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7"/>
  </p:notesMasterIdLst>
  <p:sldIdLst>
    <p:sldId id="256" r:id="rId2"/>
    <p:sldId id="257" r:id="rId3"/>
    <p:sldId id="258" r:id="rId4"/>
    <p:sldId id="260" r:id="rId5"/>
    <p:sldId id="261" r:id="rId6"/>
    <p:sldId id="262" r:id="rId7"/>
    <p:sldId id="264" r:id="rId8"/>
    <p:sldId id="265" r:id="rId9"/>
    <p:sldId id="266" r:id="rId10"/>
    <p:sldId id="268" r:id="rId11"/>
    <p:sldId id="269" r:id="rId12"/>
    <p:sldId id="271" r:id="rId13"/>
    <p:sldId id="272" r:id="rId14"/>
    <p:sldId id="273" r:id="rId15"/>
    <p:sldId id="274" r:id="rId16"/>
    <p:sldId id="276" r:id="rId17"/>
    <p:sldId id="277" r:id="rId18"/>
    <p:sldId id="278" r:id="rId19"/>
    <p:sldId id="270" r:id="rId20"/>
    <p:sldId id="280" r:id="rId21"/>
    <p:sldId id="289" r:id="rId22"/>
    <p:sldId id="267" r:id="rId23"/>
    <p:sldId id="290" r:id="rId24"/>
    <p:sldId id="287" r:id="rId25"/>
    <p:sldId id="291" r:id="rId26"/>
  </p:sldIdLst>
  <p:sldSz cx="12192000" cy="6858000"/>
  <p:notesSz cx="6858000" cy="9144000"/>
  <p:embeddedFontLst>
    <p:embeddedFont>
      <p:font typeface="Bungee" pitchFamily="2" charset="0"/>
      <p:regular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Gill Sans" panose="020B0502020104020203" charset="0"/>
      <p:regular r:id="rId33"/>
      <p:bold r:id="rId34"/>
      <p:italic r:id="rId35"/>
      <p:boldItalic r:id="rId36"/>
    </p:embeddedFont>
    <p:embeddedFont>
      <p:font typeface="Lato" panose="020F0502020204030203" pitchFamily="34" charset="0"/>
      <p:regular r:id="rId37"/>
      <p:bold r:id="rId38"/>
      <p:italic r:id="rId39"/>
      <p:boldItalic r:id="rId40"/>
    </p:embeddedFont>
    <p:embeddedFont>
      <p:font typeface="Lato Light" panose="020F0502020204030203" pitchFamily="34" charset="0"/>
      <p:regular r:id="rId41"/>
      <p:italic r:id="rId42"/>
    </p:embeddedFont>
    <p:embeddedFont>
      <p:font typeface="Montserrat" panose="00000500000000000000" pitchFamily="2" charset="0"/>
      <p:regular r:id="rId43"/>
      <p:bold r:id="rId44"/>
      <p:italic r:id="rId45"/>
      <p:boldItalic r:id="rId46"/>
    </p:embeddedFont>
    <p:embeddedFont>
      <p:font typeface="Raleway" panose="020B0503030101060003" pitchFamily="34" charset="0"/>
      <p:regular r:id="rId47"/>
      <p:bold r:id="rId48"/>
      <p:italic r:id="rId49"/>
      <p:boldItalic r:id="rId5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33"/>
    <a:srgbClr val="FFBD6A"/>
    <a:srgbClr val="0779E4"/>
    <a:srgbClr val="FE3463"/>
    <a:srgbClr val="B6B6B6"/>
    <a:srgbClr val="00D0FF"/>
    <a:srgbClr val="FFF2E1"/>
    <a:srgbClr val="45B02E"/>
    <a:srgbClr val="FF6514"/>
    <a:srgbClr val="F087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662" autoAdjust="0"/>
    <p:restoredTop sz="96229" autoAdjust="0"/>
  </p:normalViewPr>
  <p:slideViewPr>
    <p:cSldViewPr snapToGrid="0" showGuides="1">
      <p:cViewPr>
        <p:scale>
          <a:sx n="66" d="100"/>
          <a:sy n="66" d="100"/>
        </p:scale>
        <p:origin x="2562" y="10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2.fntdata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42" Type="http://schemas.openxmlformats.org/officeDocument/2006/relationships/font" Target="fonts/font15.fntdata"/><Relationship Id="rId47" Type="http://schemas.openxmlformats.org/officeDocument/2006/relationships/font" Target="fonts/font20.fntdata"/><Relationship Id="rId50" Type="http://schemas.openxmlformats.org/officeDocument/2006/relationships/font" Target="fonts/font23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2.fntdata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font" Target="fonts/font18.fntdata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4" Type="http://schemas.openxmlformats.org/officeDocument/2006/relationships/font" Target="fonts/font17.fntdata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font" Target="fonts/font16.fntdata"/><Relationship Id="rId48" Type="http://schemas.openxmlformats.org/officeDocument/2006/relationships/font" Target="fonts/font21.fntdata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openxmlformats.org/officeDocument/2006/relationships/font" Target="fonts/font19.fntdata"/><Relationship Id="rId20" Type="http://schemas.openxmlformats.org/officeDocument/2006/relationships/slide" Target="slides/slide19.xml"/><Relationship Id="rId41" Type="http://schemas.openxmlformats.org/officeDocument/2006/relationships/font" Target="fonts/font14.fntdata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49" Type="http://schemas.openxmlformats.org/officeDocument/2006/relationships/font" Target="fonts/font2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7037A2-2080-4238-B543-EA7CB0A8524C}" type="datetimeFigureOut">
              <a:rPr lang="en-US" smtClean="0"/>
              <a:t>6/25/2022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A935F0-9C42-4BC2-89E8-71D9E455E4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3716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12">
            <a:extLst>
              <a:ext uri="{FF2B5EF4-FFF2-40B4-BE49-F238E27FC236}">
                <a16:creationId xmlns:a16="http://schemas.microsoft.com/office/drawing/2014/main" id="{71C3157B-5F3D-4FEE-8099-0A32007BF2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3875" y="6477001"/>
            <a:ext cx="41148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indent="0" algn="l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Confidential</a:t>
            </a:r>
          </a:p>
        </p:txBody>
      </p:sp>
      <p:sp>
        <p:nvSpPr>
          <p:cNvPr id="8" name="Slide Number Placeholder 13">
            <a:extLst>
              <a:ext uri="{FF2B5EF4-FFF2-40B4-BE49-F238E27FC236}">
                <a16:creationId xmlns:a16="http://schemas.microsoft.com/office/drawing/2014/main" id="{56DBB8D9-6718-48B9-A2ED-074DB631D2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15400" y="6477001"/>
            <a:ext cx="27432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indent="0" algn="r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3490FA12-9159-4BBB-A3B0-390C3E7262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8874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AC8AC6B5-92AE-4146-9844-C9CDDEF33DA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9153855" y="1412874"/>
            <a:ext cx="2428545" cy="1522126"/>
          </a:xfrm>
          <a:custGeom>
            <a:avLst/>
            <a:gdLst>
              <a:gd name="connsiteX0" fmla="*/ 48114 w 2428545"/>
              <a:gd name="connsiteY0" fmla="*/ 0 h 1522126"/>
              <a:gd name="connsiteX1" fmla="*/ 2380431 w 2428545"/>
              <a:gd name="connsiteY1" fmla="*/ 0 h 1522126"/>
              <a:gd name="connsiteX2" fmla="*/ 2428545 w 2428545"/>
              <a:gd name="connsiteY2" fmla="*/ 48114 h 1522126"/>
              <a:gd name="connsiteX3" fmla="*/ 2428545 w 2428545"/>
              <a:gd name="connsiteY3" fmla="*/ 1474012 h 1522126"/>
              <a:gd name="connsiteX4" fmla="*/ 2380431 w 2428545"/>
              <a:gd name="connsiteY4" fmla="*/ 1522126 h 1522126"/>
              <a:gd name="connsiteX5" fmla="*/ 48114 w 2428545"/>
              <a:gd name="connsiteY5" fmla="*/ 1522126 h 1522126"/>
              <a:gd name="connsiteX6" fmla="*/ 0 w 2428545"/>
              <a:gd name="connsiteY6" fmla="*/ 1474012 h 1522126"/>
              <a:gd name="connsiteX7" fmla="*/ 0 w 2428545"/>
              <a:gd name="connsiteY7" fmla="*/ 48114 h 1522126"/>
              <a:gd name="connsiteX8" fmla="*/ 48114 w 2428545"/>
              <a:gd name="connsiteY8" fmla="*/ 0 h 1522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28545" h="1522126">
                <a:moveTo>
                  <a:pt x="48114" y="0"/>
                </a:moveTo>
                <a:lnTo>
                  <a:pt x="2380431" y="0"/>
                </a:lnTo>
                <a:cubicBezTo>
                  <a:pt x="2407004" y="0"/>
                  <a:pt x="2428545" y="21541"/>
                  <a:pt x="2428545" y="48114"/>
                </a:cubicBezTo>
                <a:lnTo>
                  <a:pt x="2428545" y="1474012"/>
                </a:lnTo>
                <a:cubicBezTo>
                  <a:pt x="2428545" y="1500585"/>
                  <a:pt x="2407004" y="1522126"/>
                  <a:pt x="2380431" y="1522126"/>
                </a:cubicBezTo>
                <a:lnTo>
                  <a:pt x="48114" y="1522126"/>
                </a:lnTo>
                <a:cubicBezTo>
                  <a:pt x="21541" y="1522126"/>
                  <a:pt x="0" y="1500585"/>
                  <a:pt x="0" y="1474012"/>
                </a:cubicBezTo>
                <a:lnTo>
                  <a:pt x="0" y="48114"/>
                </a:lnTo>
                <a:cubicBezTo>
                  <a:pt x="0" y="21541"/>
                  <a:pt x="21541" y="0"/>
                  <a:pt x="4811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B340CD70-D080-4456-9BFF-F4020AF9CAC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627498" y="3029887"/>
            <a:ext cx="2428545" cy="1522126"/>
          </a:xfrm>
          <a:custGeom>
            <a:avLst/>
            <a:gdLst>
              <a:gd name="connsiteX0" fmla="*/ 48114 w 2428545"/>
              <a:gd name="connsiteY0" fmla="*/ 0 h 1522126"/>
              <a:gd name="connsiteX1" fmla="*/ 2380431 w 2428545"/>
              <a:gd name="connsiteY1" fmla="*/ 0 h 1522126"/>
              <a:gd name="connsiteX2" fmla="*/ 2428545 w 2428545"/>
              <a:gd name="connsiteY2" fmla="*/ 48114 h 1522126"/>
              <a:gd name="connsiteX3" fmla="*/ 2428545 w 2428545"/>
              <a:gd name="connsiteY3" fmla="*/ 1474012 h 1522126"/>
              <a:gd name="connsiteX4" fmla="*/ 2380431 w 2428545"/>
              <a:gd name="connsiteY4" fmla="*/ 1522126 h 1522126"/>
              <a:gd name="connsiteX5" fmla="*/ 48114 w 2428545"/>
              <a:gd name="connsiteY5" fmla="*/ 1522126 h 1522126"/>
              <a:gd name="connsiteX6" fmla="*/ 0 w 2428545"/>
              <a:gd name="connsiteY6" fmla="*/ 1474012 h 1522126"/>
              <a:gd name="connsiteX7" fmla="*/ 0 w 2428545"/>
              <a:gd name="connsiteY7" fmla="*/ 48114 h 1522126"/>
              <a:gd name="connsiteX8" fmla="*/ 48114 w 2428545"/>
              <a:gd name="connsiteY8" fmla="*/ 0 h 1522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28545" h="1522126">
                <a:moveTo>
                  <a:pt x="48114" y="0"/>
                </a:moveTo>
                <a:lnTo>
                  <a:pt x="2380431" y="0"/>
                </a:lnTo>
                <a:cubicBezTo>
                  <a:pt x="2407004" y="0"/>
                  <a:pt x="2428545" y="21541"/>
                  <a:pt x="2428545" y="48114"/>
                </a:cubicBezTo>
                <a:lnTo>
                  <a:pt x="2428545" y="1474012"/>
                </a:lnTo>
                <a:cubicBezTo>
                  <a:pt x="2428545" y="1500585"/>
                  <a:pt x="2407004" y="1522126"/>
                  <a:pt x="2380431" y="1522126"/>
                </a:cubicBezTo>
                <a:lnTo>
                  <a:pt x="48114" y="1522126"/>
                </a:lnTo>
                <a:cubicBezTo>
                  <a:pt x="21541" y="1522126"/>
                  <a:pt x="0" y="1500585"/>
                  <a:pt x="0" y="1474012"/>
                </a:cubicBezTo>
                <a:lnTo>
                  <a:pt x="0" y="48114"/>
                </a:lnTo>
                <a:cubicBezTo>
                  <a:pt x="0" y="21541"/>
                  <a:pt x="21541" y="0"/>
                  <a:pt x="4811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0B9E8A48-E9A1-438D-B415-AA2848CF1E0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153855" y="3029887"/>
            <a:ext cx="2428545" cy="1522126"/>
          </a:xfrm>
          <a:custGeom>
            <a:avLst/>
            <a:gdLst>
              <a:gd name="connsiteX0" fmla="*/ 48114 w 2428545"/>
              <a:gd name="connsiteY0" fmla="*/ 0 h 1522126"/>
              <a:gd name="connsiteX1" fmla="*/ 2380431 w 2428545"/>
              <a:gd name="connsiteY1" fmla="*/ 0 h 1522126"/>
              <a:gd name="connsiteX2" fmla="*/ 2428545 w 2428545"/>
              <a:gd name="connsiteY2" fmla="*/ 48114 h 1522126"/>
              <a:gd name="connsiteX3" fmla="*/ 2428545 w 2428545"/>
              <a:gd name="connsiteY3" fmla="*/ 1474012 h 1522126"/>
              <a:gd name="connsiteX4" fmla="*/ 2380431 w 2428545"/>
              <a:gd name="connsiteY4" fmla="*/ 1522126 h 1522126"/>
              <a:gd name="connsiteX5" fmla="*/ 48114 w 2428545"/>
              <a:gd name="connsiteY5" fmla="*/ 1522126 h 1522126"/>
              <a:gd name="connsiteX6" fmla="*/ 0 w 2428545"/>
              <a:gd name="connsiteY6" fmla="*/ 1474012 h 1522126"/>
              <a:gd name="connsiteX7" fmla="*/ 0 w 2428545"/>
              <a:gd name="connsiteY7" fmla="*/ 48114 h 1522126"/>
              <a:gd name="connsiteX8" fmla="*/ 48114 w 2428545"/>
              <a:gd name="connsiteY8" fmla="*/ 0 h 1522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28545" h="1522126">
                <a:moveTo>
                  <a:pt x="48114" y="0"/>
                </a:moveTo>
                <a:lnTo>
                  <a:pt x="2380431" y="0"/>
                </a:lnTo>
                <a:cubicBezTo>
                  <a:pt x="2407004" y="0"/>
                  <a:pt x="2428545" y="21541"/>
                  <a:pt x="2428545" y="48114"/>
                </a:cubicBezTo>
                <a:lnTo>
                  <a:pt x="2428545" y="1474012"/>
                </a:lnTo>
                <a:cubicBezTo>
                  <a:pt x="2428545" y="1500585"/>
                  <a:pt x="2407004" y="1522126"/>
                  <a:pt x="2380431" y="1522126"/>
                </a:cubicBezTo>
                <a:lnTo>
                  <a:pt x="48114" y="1522126"/>
                </a:lnTo>
                <a:cubicBezTo>
                  <a:pt x="21541" y="1522126"/>
                  <a:pt x="0" y="1500585"/>
                  <a:pt x="0" y="1474012"/>
                </a:cubicBezTo>
                <a:lnTo>
                  <a:pt x="0" y="48114"/>
                </a:lnTo>
                <a:cubicBezTo>
                  <a:pt x="0" y="21541"/>
                  <a:pt x="21541" y="0"/>
                  <a:pt x="4811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7E1C725D-581D-41D9-9BD2-410277D0C48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627498" y="4646900"/>
            <a:ext cx="2428545" cy="1522126"/>
          </a:xfrm>
          <a:custGeom>
            <a:avLst/>
            <a:gdLst>
              <a:gd name="connsiteX0" fmla="*/ 48114 w 2428545"/>
              <a:gd name="connsiteY0" fmla="*/ 0 h 1522126"/>
              <a:gd name="connsiteX1" fmla="*/ 2380431 w 2428545"/>
              <a:gd name="connsiteY1" fmla="*/ 0 h 1522126"/>
              <a:gd name="connsiteX2" fmla="*/ 2428545 w 2428545"/>
              <a:gd name="connsiteY2" fmla="*/ 48114 h 1522126"/>
              <a:gd name="connsiteX3" fmla="*/ 2428545 w 2428545"/>
              <a:gd name="connsiteY3" fmla="*/ 1474012 h 1522126"/>
              <a:gd name="connsiteX4" fmla="*/ 2380431 w 2428545"/>
              <a:gd name="connsiteY4" fmla="*/ 1522126 h 1522126"/>
              <a:gd name="connsiteX5" fmla="*/ 48114 w 2428545"/>
              <a:gd name="connsiteY5" fmla="*/ 1522126 h 1522126"/>
              <a:gd name="connsiteX6" fmla="*/ 0 w 2428545"/>
              <a:gd name="connsiteY6" fmla="*/ 1474012 h 1522126"/>
              <a:gd name="connsiteX7" fmla="*/ 0 w 2428545"/>
              <a:gd name="connsiteY7" fmla="*/ 48114 h 1522126"/>
              <a:gd name="connsiteX8" fmla="*/ 48114 w 2428545"/>
              <a:gd name="connsiteY8" fmla="*/ 0 h 1522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28545" h="1522126">
                <a:moveTo>
                  <a:pt x="48114" y="0"/>
                </a:moveTo>
                <a:lnTo>
                  <a:pt x="2380431" y="0"/>
                </a:lnTo>
                <a:cubicBezTo>
                  <a:pt x="2407004" y="0"/>
                  <a:pt x="2428545" y="21541"/>
                  <a:pt x="2428545" y="48114"/>
                </a:cubicBezTo>
                <a:lnTo>
                  <a:pt x="2428545" y="1474012"/>
                </a:lnTo>
                <a:cubicBezTo>
                  <a:pt x="2428545" y="1500585"/>
                  <a:pt x="2407004" y="1522126"/>
                  <a:pt x="2380431" y="1522126"/>
                </a:cubicBezTo>
                <a:lnTo>
                  <a:pt x="48114" y="1522126"/>
                </a:lnTo>
                <a:cubicBezTo>
                  <a:pt x="21541" y="1522126"/>
                  <a:pt x="0" y="1500585"/>
                  <a:pt x="0" y="1474012"/>
                </a:cubicBezTo>
                <a:lnTo>
                  <a:pt x="0" y="48114"/>
                </a:lnTo>
                <a:cubicBezTo>
                  <a:pt x="0" y="21541"/>
                  <a:pt x="21541" y="0"/>
                  <a:pt x="4811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2CEE4EB9-AB68-4886-8FC3-9C362572C5E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153855" y="4646900"/>
            <a:ext cx="2428545" cy="1522126"/>
          </a:xfrm>
          <a:custGeom>
            <a:avLst/>
            <a:gdLst>
              <a:gd name="connsiteX0" fmla="*/ 48114 w 2428545"/>
              <a:gd name="connsiteY0" fmla="*/ 0 h 1522126"/>
              <a:gd name="connsiteX1" fmla="*/ 2380431 w 2428545"/>
              <a:gd name="connsiteY1" fmla="*/ 0 h 1522126"/>
              <a:gd name="connsiteX2" fmla="*/ 2428545 w 2428545"/>
              <a:gd name="connsiteY2" fmla="*/ 48114 h 1522126"/>
              <a:gd name="connsiteX3" fmla="*/ 2428545 w 2428545"/>
              <a:gd name="connsiteY3" fmla="*/ 1474012 h 1522126"/>
              <a:gd name="connsiteX4" fmla="*/ 2380431 w 2428545"/>
              <a:gd name="connsiteY4" fmla="*/ 1522126 h 1522126"/>
              <a:gd name="connsiteX5" fmla="*/ 48114 w 2428545"/>
              <a:gd name="connsiteY5" fmla="*/ 1522126 h 1522126"/>
              <a:gd name="connsiteX6" fmla="*/ 0 w 2428545"/>
              <a:gd name="connsiteY6" fmla="*/ 1474012 h 1522126"/>
              <a:gd name="connsiteX7" fmla="*/ 0 w 2428545"/>
              <a:gd name="connsiteY7" fmla="*/ 48114 h 1522126"/>
              <a:gd name="connsiteX8" fmla="*/ 48114 w 2428545"/>
              <a:gd name="connsiteY8" fmla="*/ 0 h 1522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28545" h="1522126">
                <a:moveTo>
                  <a:pt x="48114" y="0"/>
                </a:moveTo>
                <a:lnTo>
                  <a:pt x="2380431" y="0"/>
                </a:lnTo>
                <a:cubicBezTo>
                  <a:pt x="2407004" y="0"/>
                  <a:pt x="2428545" y="21541"/>
                  <a:pt x="2428545" y="48114"/>
                </a:cubicBezTo>
                <a:lnTo>
                  <a:pt x="2428545" y="1474012"/>
                </a:lnTo>
                <a:cubicBezTo>
                  <a:pt x="2428545" y="1500585"/>
                  <a:pt x="2407004" y="1522126"/>
                  <a:pt x="2380431" y="1522126"/>
                </a:cubicBezTo>
                <a:lnTo>
                  <a:pt x="48114" y="1522126"/>
                </a:lnTo>
                <a:cubicBezTo>
                  <a:pt x="21541" y="1522126"/>
                  <a:pt x="0" y="1500585"/>
                  <a:pt x="0" y="1474012"/>
                </a:cubicBezTo>
                <a:lnTo>
                  <a:pt x="0" y="48114"/>
                </a:lnTo>
                <a:cubicBezTo>
                  <a:pt x="0" y="21541"/>
                  <a:pt x="21541" y="0"/>
                  <a:pt x="4811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7" name="Footer Placeholder 12">
            <a:extLst>
              <a:ext uri="{FF2B5EF4-FFF2-40B4-BE49-F238E27FC236}">
                <a16:creationId xmlns:a16="http://schemas.microsoft.com/office/drawing/2014/main" id="{71C3157B-5F3D-4FEE-8099-0A32007BF2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3875" y="6477001"/>
            <a:ext cx="41148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indent="0" algn="l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Confidential</a:t>
            </a:r>
          </a:p>
        </p:txBody>
      </p:sp>
      <p:sp>
        <p:nvSpPr>
          <p:cNvPr id="8" name="Slide Number Placeholder 13">
            <a:extLst>
              <a:ext uri="{FF2B5EF4-FFF2-40B4-BE49-F238E27FC236}">
                <a16:creationId xmlns:a16="http://schemas.microsoft.com/office/drawing/2014/main" id="{56DBB8D9-6718-48B9-A2ED-074DB631D2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15400" y="6477001"/>
            <a:ext cx="27432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indent="0" algn="r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3490FA12-9159-4BBB-A3B0-390C3E7262E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47D148F-7DCF-4B9F-AD40-BCC4589E397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627498" y="1412874"/>
            <a:ext cx="2428545" cy="1522126"/>
          </a:xfrm>
          <a:custGeom>
            <a:avLst/>
            <a:gdLst>
              <a:gd name="connsiteX0" fmla="*/ 48114 w 2428545"/>
              <a:gd name="connsiteY0" fmla="*/ 0 h 1522126"/>
              <a:gd name="connsiteX1" fmla="*/ 2380431 w 2428545"/>
              <a:gd name="connsiteY1" fmla="*/ 0 h 1522126"/>
              <a:gd name="connsiteX2" fmla="*/ 2428545 w 2428545"/>
              <a:gd name="connsiteY2" fmla="*/ 48114 h 1522126"/>
              <a:gd name="connsiteX3" fmla="*/ 2428545 w 2428545"/>
              <a:gd name="connsiteY3" fmla="*/ 1474012 h 1522126"/>
              <a:gd name="connsiteX4" fmla="*/ 2380431 w 2428545"/>
              <a:gd name="connsiteY4" fmla="*/ 1522126 h 1522126"/>
              <a:gd name="connsiteX5" fmla="*/ 48114 w 2428545"/>
              <a:gd name="connsiteY5" fmla="*/ 1522126 h 1522126"/>
              <a:gd name="connsiteX6" fmla="*/ 0 w 2428545"/>
              <a:gd name="connsiteY6" fmla="*/ 1474012 h 1522126"/>
              <a:gd name="connsiteX7" fmla="*/ 0 w 2428545"/>
              <a:gd name="connsiteY7" fmla="*/ 48114 h 1522126"/>
              <a:gd name="connsiteX8" fmla="*/ 48114 w 2428545"/>
              <a:gd name="connsiteY8" fmla="*/ 0 h 1522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28545" h="1522126">
                <a:moveTo>
                  <a:pt x="48114" y="0"/>
                </a:moveTo>
                <a:lnTo>
                  <a:pt x="2380431" y="0"/>
                </a:lnTo>
                <a:cubicBezTo>
                  <a:pt x="2407004" y="0"/>
                  <a:pt x="2428545" y="21541"/>
                  <a:pt x="2428545" y="48114"/>
                </a:cubicBezTo>
                <a:lnTo>
                  <a:pt x="2428545" y="1474012"/>
                </a:lnTo>
                <a:cubicBezTo>
                  <a:pt x="2428545" y="1500585"/>
                  <a:pt x="2407004" y="1522126"/>
                  <a:pt x="2380431" y="1522126"/>
                </a:cubicBezTo>
                <a:lnTo>
                  <a:pt x="48114" y="1522126"/>
                </a:lnTo>
                <a:cubicBezTo>
                  <a:pt x="21541" y="1522126"/>
                  <a:pt x="0" y="1500585"/>
                  <a:pt x="0" y="1474012"/>
                </a:cubicBezTo>
                <a:lnTo>
                  <a:pt x="0" y="48114"/>
                </a:lnTo>
                <a:cubicBezTo>
                  <a:pt x="0" y="21541"/>
                  <a:pt x="21541" y="0"/>
                  <a:pt x="4811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6776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12">
            <a:extLst>
              <a:ext uri="{FF2B5EF4-FFF2-40B4-BE49-F238E27FC236}">
                <a16:creationId xmlns:a16="http://schemas.microsoft.com/office/drawing/2014/main" id="{71C3157B-5F3D-4FEE-8099-0A32007BF2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3875" y="6477001"/>
            <a:ext cx="41148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indent="0" algn="l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Confidential</a:t>
            </a:r>
          </a:p>
        </p:txBody>
      </p:sp>
      <p:sp>
        <p:nvSpPr>
          <p:cNvPr id="8" name="Slide Number Placeholder 13">
            <a:extLst>
              <a:ext uri="{FF2B5EF4-FFF2-40B4-BE49-F238E27FC236}">
                <a16:creationId xmlns:a16="http://schemas.microsoft.com/office/drawing/2014/main" id="{56DBB8D9-6718-48B9-A2ED-074DB631D2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15400" y="6477001"/>
            <a:ext cx="27432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indent="0" algn="r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3490FA12-9159-4BBB-A3B0-390C3E7262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9433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3_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33"/>
          </p:nvPr>
        </p:nvSpPr>
        <p:spPr>
          <a:xfrm>
            <a:off x="0" y="0"/>
            <a:ext cx="12192000" cy="6857999"/>
          </a:xfrm>
          <a:custGeom>
            <a:avLst/>
            <a:gdLst>
              <a:gd name="connsiteX0" fmla="*/ 0 w 12192000"/>
              <a:gd name="connsiteY0" fmla="*/ 0 h 6857999"/>
              <a:gd name="connsiteX1" fmla="*/ 12192000 w 12192000"/>
              <a:gd name="connsiteY1" fmla="*/ 0 h 6857999"/>
              <a:gd name="connsiteX2" fmla="*/ 12192000 w 12192000"/>
              <a:gd name="connsiteY2" fmla="*/ 6857999 h 6857999"/>
              <a:gd name="connsiteX3" fmla="*/ 0 w 12192000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7999">
                <a:moveTo>
                  <a:pt x="0" y="0"/>
                </a:moveTo>
                <a:lnTo>
                  <a:pt x="12192000" y="0"/>
                </a:lnTo>
                <a:lnTo>
                  <a:pt x="12192000" y="6857999"/>
                </a:lnTo>
                <a:lnTo>
                  <a:pt x="0" y="685799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28044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0_1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3F76D24-2E9D-4997-80C5-8945C1099F07}"/>
              </a:ext>
            </a:extLst>
          </p:cNvPr>
          <p:cNvSpPr/>
          <p:nvPr userDrawn="1"/>
        </p:nvSpPr>
        <p:spPr>
          <a:xfrm>
            <a:off x="0" y="6629400"/>
            <a:ext cx="12192000" cy="228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6FB96C9-997B-4368-A0B7-0F5E59EE3266}"/>
              </a:ext>
            </a:extLst>
          </p:cNvPr>
          <p:cNvSpPr/>
          <p:nvPr userDrawn="1"/>
        </p:nvSpPr>
        <p:spPr>
          <a:xfrm rot="5400000">
            <a:off x="6013467" y="-705024"/>
            <a:ext cx="165066" cy="157511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64330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2_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33"/>
          </p:nvPr>
        </p:nvSpPr>
        <p:spPr>
          <a:xfrm>
            <a:off x="6096000" y="0"/>
            <a:ext cx="6096000" cy="6857999"/>
          </a:xfrm>
          <a:custGeom>
            <a:avLst/>
            <a:gdLst>
              <a:gd name="connsiteX0" fmla="*/ 0 w 12192000"/>
              <a:gd name="connsiteY0" fmla="*/ 0 h 6857999"/>
              <a:gd name="connsiteX1" fmla="*/ 12192000 w 12192000"/>
              <a:gd name="connsiteY1" fmla="*/ 0 h 6857999"/>
              <a:gd name="connsiteX2" fmla="*/ 12192000 w 12192000"/>
              <a:gd name="connsiteY2" fmla="*/ 6857999 h 6857999"/>
              <a:gd name="connsiteX3" fmla="*/ 0 w 12192000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7999">
                <a:moveTo>
                  <a:pt x="0" y="0"/>
                </a:moveTo>
                <a:lnTo>
                  <a:pt x="12192000" y="0"/>
                </a:lnTo>
                <a:lnTo>
                  <a:pt x="12192000" y="6857999"/>
                </a:lnTo>
                <a:lnTo>
                  <a:pt x="0" y="685799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58705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3F76D24-2E9D-4997-80C5-8945C1099F07}"/>
              </a:ext>
            </a:extLst>
          </p:cNvPr>
          <p:cNvSpPr/>
          <p:nvPr userDrawn="1"/>
        </p:nvSpPr>
        <p:spPr>
          <a:xfrm>
            <a:off x="0" y="6629400"/>
            <a:ext cx="12192000" cy="228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33"/>
          </p:nvPr>
        </p:nvSpPr>
        <p:spPr>
          <a:xfrm>
            <a:off x="6781801" y="1294089"/>
            <a:ext cx="4782670" cy="4343399"/>
          </a:xfrm>
          <a:custGeom>
            <a:avLst/>
            <a:gdLst>
              <a:gd name="connsiteX0" fmla="*/ 0 w 4782670"/>
              <a:gd name="connsiteY0" fmla="*/ 0 h 4343399"/>
              <a:gd name="connsiteX1" fmla="*/ 4782670 w 4782670"/>
              <a:gd name="connsiteY1" fmla="*/ 0 h 4343399"/>
              <a:gd name="connsiteX2" fmla="*/ 4782670 w 4782670"/>
              <a:gd name="connsiteY2" fmla="*/ 4343399 h 4343399"/>
              <a:gd name="connsiteX3" fmla="*/ 0 w 4782670"/>
              <a:gd name="connsiteY3" fmla="*/ 4343399 h 4343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82670" h="4343399">
                <a:moveTo>
                  <a:pt x="0" y="0"/>
                </a:moveTo>
                <a:lnTo>
                  <a:pt x="4782670" y="0"/>
                </a:lnTo>
                <a:lnTo>
                  <a:pt x="4782670" y="4343399"/>
                </a:lnTo>
                <a:lnTo>
                  <a:pt x="0" y="434339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00658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9_1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3F76D24-2E9D-4997-80C5-8945C1099F07}"/>
              </a:ext>
            </a:extLst>
          </p:cNvPr>
          <p:cNvSpPr/>
          <p:nvPr userDrawn="1"/>
        </p:nvSpPr>
        <p:spPr>
          <a:xfrm>
            <a:off x="0" y="6629400"/>
            <a:ext cx="12192000" cy="228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33"/>
          </p:nvPr>
        </p:nvSpPr>
        <p:spPr>
          <a:xfrm>
            <a:off x="1249808" y="457200"/>
            <a:ext cx="4846191" cy="6019799"/>
          </a:xfrm>
          <a:custGeom>
            <a:avLst/>
            <a:gdLst>
              <a:gd name="connsiteX0" fmla="*/ 0 w 4846191"/>
              <a:gd name="connsiteY0" fmla="*/ 0 h 5487713"/>
              <a:gd name="connsiteX1" fmla="*/ 4846191 w 4846191"/>
              <a:gd name="connsiteY1" fmla="*/ 0 h 5487713"/>
              <a:gd name="connsiteX2" fmla="*/ 4846191 w 4846191"/>
              <a:gd name="connsiteY2" fmla="*/ 369613 h 5487713"/>
              <a:gd name="connsiteX3" fmla="*/ 4846191 w 4846191"/>
              <a:gd name="connsiteY3" fmla="*/ 2020613 h 5487713"/>
              <a:gd name="connsiteX4" fmla="*/ 4846191 w 4846191"/>
              <a:gd name="connsiteY4" fmla="*/ 5487713 h 5487713"/>
              <a:gd name="connsiteX5" fmla="*/ 0 w 4846191"/>
              <a:gd name="connsiteY5" fmla="*/ 5487713 h 5487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46191" h="5487713">
                <a:moveTo>
                  <a:pt x="0" y="0"/>
                </a:moveTo>
                <a:lnTo>
                  <a:pt x="4846191" y="0"/>
                </a:lnTo>
                <a:lnTo>
                  <a:pt x="4846191" y="369613"/>
                </a:lnTo>
                <a:lnTo>
                  <a:pt x="4846191" y="2020613"/>
                </a:lnTo>
                <a:lnTo>
                  <a:pt x="4846191" y="5487713"/>
                </a:lnTo>
                <a:lnTo>
                  <a:pt x="0" y="548771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DB78EFD7-0045-48BB-8B65-41A7A66F260D}"/>
              </a:ext>
            </a:extLst>
          </p:cNvPr>
          <p:cNvSpPr/>
          <p:nvPr userDrawn="1"/>
        </p:nvSpPr>
        <p:spPr>
          <a:xfrm>
            <a:off x="9991558" y="617778"/>
            <a:ext cx="1590842" cy="180507"/>
          </a:xfrm>
          <a:custGeom>
            <a:avLst/>
            <a:gdLst/>
            <a:ahLst/>
            <a:cxnLst/>
            <a:rect l="l" t="t" r="r" b="b"/>
            <a:pathLst>
              <a:path w="7071579" h="802386">
                <a:moveTo>
                  <a:pt x="5884164" y="215084"/>
                </a:moveTo>
                <a:cubicBezTo>
                  <a:pt x="5879707" y="215084"/>
                  <a:pt x="5875806" y="216570"/>
                  <a:pt x="5872463" y="219542"/>
                </a:cubicBezTo>
                <a:cubicBezTo>
                  <a:pt x="5869119" y="222514"/>
                  <a:pt x="5865962" y="227343"/>
                  <a:pt x="5862990" y="234029"/>
                </a:cubicBezTo>
                <a:lnTo>
                  <a:pt x="5810613" y="403422"/>
                </a:lnTo>
                <a:lnTo>
                  <a:pt x="5985577" y="403422"/>
                </a:lnTo>
                <a:lnTo>
                  <a:pt x="5933199" y="234029"/>
                </a:lnTo>
                <a:cubicBezTo>
                  <a:pt x="5930227" y="227343"/>
                  <a:pt x="5927069" y="222514"/>
                  <a:pt x="5923727" y="219542"/>
                </a:cubicBezTo>
                <a:cubicBezTo>
                  <a:pt x="5920383" y="216570"/>
                  <a:pt x="5916483" y="215084"/>
                  <a:pt x="5912025" y="215084"/>
                </a:cubicBezTo>
                <a:close/>
                <a:moveTo>
                  <a:pt x="2721864" y="215084"/>
                </a:moveTo>
                <a:cubicBezTo>
                  <a:pt x="2717406" y="215084"/>
                  <a:pt x="2713506" y="216570"/>
                  <a:pt x="2710163" y="219542"/>
                </a:cubicBezTo>
                <a:cubicBezTo>
                  <a:pt x="2706819" y="222514"/>
                  <a:pt x="2703662" y="227343"/>
                  <a:pt x="2700690" y="234029"/>
                </a:cubicBezTo>
                <a:lnTo>
                  <a:pt x="2648312" y="403422"/>
                </a:lnTo>
                <a:lnTo>
                  <a:pt x="2823277" y="403422"/>
                </a:lnTo>
                <a:lnTo>
                  <a:pt x="2770899" y="234029"/>
                </a:lnTo>
                <a:cubicBezTo>
                  <a:pt x="2767927" y="227343"/>
                  <a:pt x="2764770" y="222514"/>
                  <a:pt x="2761426" y="219542"/>
                </a:cubicBezTo>
                <a:cubicBezTo>
                  <a:pt x="2758083" y="216570"/>
                  <a:pt x="2754182" y="215084"/>
                  <a:pt x="2749725" y="215084"/>
                </a:cubicBezTo>
                <a:close/>
                <a:moveTo>
                  <a:pt x="6634724" y="212855"/>
                </a:moveTo>
                <a:lnTo>
                  <a:pt x="6634724" y="591760"/>
                </a:lnTo>
                <a:lnTo>
                  <a:pt x="6767341" y="591760"/>
                </a:lnTo>
                <a:cubicBezTo>
                  <a:pt x="6785172" y="591760"/>
                  <a:pt x="6798359" y="587302"/>
                  <a:pt x="6806903" y="578387"/>
                </a:cubicBezTo>
                <a:cubicBezTo>
                  <a:pt x="6815447" y="569471"/>
                  <a:pt x="6819719" y="555727"/>
                  <a:pt x="6819719" y="537153"/>
                </a:cubicBezTo>
                <a:lnTo>
                  <a:pt x="6819719" y="266348"/>
                </a:lnTo>
                <a:cubicBezTo>
                  <a:pt x="6819719" y="247774"/>
                  <a:pt x="6815447" y="234215"/>
                  <a:pt x="6806903" y="225671"/>
                </a:cubicBezTo>
                <a:cubicBezTo>
                  <a:pt x="6798359" y="217127"/>
                  <a:pt x="6785172" y="212855"/>
                  <a:pt x="6767341" y="212855"/>
                </a:cubicBezTo>
                <a:close/>
                <a:moveTo>
                  <a:pt x="6421869" y="0"/>
                </a:moveTo>
                <a:lnTo>
                  <a:pt x="6797431" y="0"/>
                </a:lnTo>
                <a:cubicBezTo>
                  <a:pt x="6890299" y="0"/>
                  <a:pt x="6959209" y="18574"/>
                  <a:pt x="7004157" y="55721"/>
                </a:cubicBezTo>
                <a:cubicBezTo>
                  <a:pt x="7049105" y="92869"/>
                  <a:pt x="7071579" y="150076"/>
                  <a:pt x="7071579" y="227343"/>
                </a:cubicBezTo>
                <a:lnTo>
                  <a:pt x="7071579" y="575043"/>
                </a:lnTo>
                <a:cubicBezTo>
                  <a:pt x="7071579" y="652310"/>
                  <a:pt x="7049105" y="709517"/>
                  <a:pt x="7004157" y="746665"/>
                </a:cubicBezTo>
                <a:cubicBezTo>
                  <a:pt x="6959208" y="783812"/>
                  <a:pt x="6890299" y="802386"/>
                  <a:pt x="6797431" y="802386"/>
                </a:cubicBezTo>
                <a:lnTo>
                  <a:pt x="6421869" y="802386"/>
                </a:lnTo>
                <a:cubicBezTo>
                  <a:pt x="6407753" y="802386"/>
                  <a:pt x="6397538" y="799229"/>
                  <a:pt x="6391223" y="792914"/>
                </a:cubicBezTo>
                <a:cubicBezTo>
                  <a:pt x="6384907" y="786598"/>
                  <a:pt x="6381750" y="776383"/>
                  <a:pt x="6381750" y="762267"/>
                </a:cubicBezTo>
                <a:lnTo>
                  <a:pt x="6381750" y="40119"/>
                </a:lnTo>
                <a:cubicBezTo>
                  <a:pt x="6381750" y="26003"/>
                  <a:pt x="6384907" y="15788"/>
                  <a:pt x="6391223" y="9472"/>
                </a:cubicBezTo>
                <a:cubicBezTo>
                  <a:pt x="6397537" y="3157"/>
                  <a:pt x="6407753" y="0"/>
                  <a:pt x="6421869" y="0"/>
                </a:cubicBezTo>
                <a:close/>
                <a:moveTo>
                  <a:pt x="5752661" y="0"/>
                </a:moveTo>
                <a:lnTo>
                  <a:pt x="6052443" y="0"/>
                </a:lnTo>
                <a:cubicBezTo>
                  <a:pt x="6066559" y="0"/>
                  <a:pt x="6078260" y="2972"/>
                  <a:pt x="6087547" y="8915"/>
                </a:cubicBezTo>
                <a:cubicBezTo>
                  <a:pt x="6096833" y="14859"/>
                  <a:pt x="6103706" y="24146"/>
                  <a:pt x="6108163" y="36776"/>
                </a:cubicBezTo>
                <a:lnTo>
                  <a:pt x="6205119" y="289751"/>
                </a:lnTo>
                <a:cubicBezTo>
                  <a:pt x="6219977" y="328384"/>
                  <a:pt x="6230936" y="362188"/>
                  <a:pt x="6237995" y="391163"/>
                </a:cubicBezTo>
                <a:cubicBezTo>
                  <a:pt x="6245052" y="420138"/>
                  <a:pt x="6248581" y="445770"/>
                  <a:pt x="6248581" y="468059"/>
                </a:cubicBezTo>
                <a:lnTo>
                  <a:pt x="6248581" y="762267"/>
                </a:lnTo>
                <a:cubicBezTo>
                  <a:pt x="6248581" y="776383"/>
                  <a:pt x="6245423" y="786598"/>
                  <a:pt x="6239108" y="792914"/>
                </a:cubicBezTo>
                <a:cubicBezTo>
                  <a:pt x="6232793" y="799229"/>
                  <a:pt x="6222578" y="802386"/>
                  <a:pt x="6208462" y="802386"/>
                </a:cubicBezTo>
                <a:lnTo>
                  <a:pt x="6040183" y="802386"/>
                </a:lnTo>
                <a:cubicBezTo>
                  <a:pt x="6025324" y="802386"/>
                  <a:pt x="6014366" y="799229"/>
                  <a:pt x="6007308" y="792914"/>
                </a:cubicBezTo>
                <a:cubicBezTo>
                  <a:pt x="6000250" y="786598"/>
                  <a:pt x="5996721" y="776383"/>
                  <a:pt x="5996721" y="762267"/>
                </a:cubicBezTo>
                <a:lnTo>
                  <a:pt x="5996721" y="606247"/>
                </a:lnTo>
                <a:lnTo>
                  <a:pt x="5799467" y="606247"/>
                </a:lnTo>
                <a:lnTo>
                  <a:pt x="5799467" y="762267"/>
                </a:lnTo>
                <a:cubicBezTo>
                  <a:pt x="5799467" y="776383"/>
                  <a:pt x="5796310" y="786598"/>
                  <a:pt x="5789995" y="792914"/>
                </a:cubicBezTo>
                <a:cubicBezTo>
                  <a:pt x="5783680" y="799229"/>
                  <a:pt x="5773465" y="802386"/>
                  <a:pt x="5759349" y="802386"/>
                </a:cubicBezTo>
                <a:lnTo>
                  <a:pt x="5595528" y="802386"/>
                </a:lnTo>
                <a:cubicBezTo>
                  <a:pt x="5581412" y="802386"/>
                  <a:pt x="5571196" y="799229"/>
                  <a:pt x="5564881" y="792914"/>
                </a:cubicBezTo>
                <a:cubicBezTo>
                  <a:pt x="5558566" y="786598"/>
                  <a:pt x="5555408" y="776383"/>
                  <a:pt x="5555408" y="762267"/>
                </a:cubicBezTo>
                <a:lnTo>
                  <a:pt x="5555408" y="468059"/>
                </a:lnTo>
                <a:cubicBezTo>
                  <a:pt x="5555408" y="445770"/>
                  <a:pt x="5558937" y="420138"/>
                  <a:pt x="5565996" y="391163"/>
                </a:cubicBezTo>
                <a:cubicBezTo>
                  <a:pt x="5573054" y="362188"/>
                  <a:pt x="5584012" y="328384"/>
                  <a:pt x="5598871" y="289751"/>
                </a:cubicBezTo>
                <a:lnTo>
                  <a:pt x="5695826" y="36776"/>
                </a:lnTo>
                <a:cubicBezTo>
                  <a:pt x="5700284" y="24146"/>
                  <a:pt x="5707156" y="14859"/>
                  <a:pt x="5716443" y="8915"/>
                </a:cubicBezTo>
                <a:cubicBezTo>
                  <a:pt x="5725730" y="2972"/>
                  <a:pt x="5737803" y="0"/>
                  <a:pt x="5752661" y="0"/>
                </a:cubicBezTo>
                <a:close/>
                <a:moveTo>
                  <a:pt x="4878819" y="0"/>
                </a:moveTo>
                <a:lnTo>
                  <a:pt x="5395912" y="0"/>
                </a:lnTo>
                <a:cubicBezTo>
                  <a:pt x="5410028" y="0"/>
                  <a:pt x="5420244" y="3157"/>
                  <a:pt x="5426559" y="9472"/>
                </a:cubicBezTo>
                <a:cubicBezTo>
                  <a:pt x="5432874" y="15788"/>
                  <a:pt x="5436031" y="26003"/>
                  <a:pt x="5436031" y="40119"/>
                </a:cubicBezTo>
                <a:lnTo>
                  <a:pt x="5436031" y="170507"/>
                </a:lnTo>
                <a:cubicBezTo>
                  <a:pt x="5436031" y="184623"/>
                  <a:pt x="5432874" y="194839"/>
                  <a:pt x="5426559" y="201154"/>
                </a:cubicBezTo>
                <a:cubicBezTo>
                  <a:pt x="5420244" y="207469"/>
                  <a:pt x="5410028" y="210626"/>
                  <a:pt x="5395912" y="210626"/>
                </a:cubicBezTo>
                <a:lnTo>
                  <a:pt x="5088331" y="210626"/>
                </a:lnTo>
                <a:lnTo>
                  <a:pt x="5088331" y="296437"/>
                </a:lnTo>
                <a:lnTo>
                  <a:pt x="5305644" y="296437"/>
                </a:lnTo>
                <a:cubicBezTo>
                  <a:pt x="5319760" y="296437"/>
                  <a:pt x="5329976" y="299595"/>
                  <a:pt x="5336290" y="305910"/>
                </a:cubicBezTo>
                <a:cubicBezTo>
                  <a:pt x="5342606" y="312225"/>
                  <a:pt x="5345763" y="322440"/>
                  <a:pt x="5345763" y="336556"/>
                </a:cubicBezTo>
                <a:lnTo>
                  <a:pt x="5345763" y="455800"/>
                </a:lnTo>
                <a:cubicBezTo>
                  <a:pt x="5345763" y="469916"/>
                  <a:pt x="5342606" y="480132"/>
                  <a:pt x="5336290" y="486447"/>
                </a:cubicBezTo>
                <a:cubicBezTo>
                  <a:pt x="5329976" y="492762"/>
                  <a:pt x="5319760" y="495919"/>
                  <a:pt x="5305644" y="495919"/>
                </a:cubicBezTo>
                <a:lnTo>
                  <a:pt x="5088331" y="495919"/>
                </a:lnTo>
                <a:lnTo>
                  <a:pt x="5088331" y="591760"/>
                </a:lnTo>
                <a:lnTo>
                  <a:pt x="5395912" y="591760"/>
                </a:lnTo>
                <a:cubicBezTo>
                  <a:pt x="5410028" y="591760"/>
                  <a:pt x="5420244" y="594917"/>
                  <a:pt x="5426559" y="601232"/>
                </a:cubicBezTo>
                <a:cubicBezTo>
                  <a:pt x="5432874" y="607547"/>
                  <a:pt x="5436031" y="617763"/>
                  <a:pt x="5436031" y="631879"/>
                </a:cubicBezTo>
                <a:lnTo>
                  <a:pt x="5436031" y="762267"/>
                </a:lnTo>
                <a:cubicBezTo>
                  <a:pt x="5436031" y="776383"/>
                  <a:pt x="5432874" y="786598"/>
                  <a:pt x="5426559" y="792914"/>
                </a:cubicBezTo>
                <a:cubicBezTo>
                  <a:pt x="5420244" y="799229"/>
                  <a:pt x="5410028" y="802386"/>
                  <a:pt x="5395912" y="802386"/>
                </a:cubicBezTo>
                <a:lnTo>
                  <a:pt x="4878819" y="802386"/>
                </a:lnTo>
                <a:cubicBezTo>
                  <a:pt x="4864703" y="802386"/>
                  <a:pt x="4854487" y="799229"/>
                  <a:pt x="4848173" y="792914"/>
                </a:cubicBezTo>
                <a:cubicBezTo>
                  <a:pt x="4841858" y="786598"/>
                  <a:pt x="4838700" y="776383"/>
                  <a:pt x="4838700" y="762267"/>
                </a:cubicBezTo>
                <a:lnTo>
                  <a:pt x="4838700" y="40119"/>
                </a:lnTo>
                <a:cubicBezTo>
                  <a:pt x="4838700" y="26003"/>
                  <a:pt x="4841858" y="15788"/>
                  <a:pt x="4848173" y="9472"/>
                </a:cubicBezTo>
                <a:cubicBezTo>
                  <a:pt x="4854487" y="3157"/>
                  <a:pt x="4864703" y="0"/>
                  <a:pt x="4878819" y="0"/>
                </a:cubicBezTo>
                <a:close/>
                <a:moveTo>
                  <a:pt x="4031094" y="0"/>
                </a:moveTo>
                <a:lnTo>
                  <a:pt x="4203830" y="0"/>
                </a:lnTo>
                <a:cubicBezTo>
                  <a:pt x="4217946" y="0"/>
                  <a:pt x="4228162" y="3157"/>
                  <a:pt x="4234477" y="9472"/>
                </a:cubicBezTo>
                <a:cubicBezTo>
                  <a:pt x="4240792" y="15788"/>
                  <a:pt x="4243949" y="26003"/>
                  <a:pt x="4243949" y="40119"/>
                </a:cubicBezTo>
                <a:lnTo>
                  <a:pt x="4243949" y="281950"/>
                </a:lnTo>
                <a:lnTo>
                  <a:pt x="4430058" y="281950"/>
                </a:lnTo>
                <a:lnTo>
                  <a:pt x="4430058" y="40119"/>
                </a:lnTo>
                <a:cubicBezTo>
                  <a:pt x="4430058" y="26003"/>
                  <a:pt x="4433216" y="15788"/>
                  <a:pt x="4439531" y="9472"/>
                </a:cubicBezTo>
                <a:cubicBezTo>
                  <a:pt x="4445846" y="3157"/>
                  <a:pt x="4456062" y="0"/>
                  <a:pt x="4470178" y="0"/>
                </a:cubicBezTo>
                <a:lnTo>
                  <a:pt x="4642914" y="0"/>
                </a:lnTo>
                <a:cubicBezTo>
                  <a:pt x="4657030" y="0"/>
                  <a:pt x="4667245" y="3157"/>
                  <a:pt x="4673560" y="9472"/>
                </a:cubicBezTo>
                <a:cubicBezTo>
                  <a:pt x="4679875" y="15788"/>
                  <a:pt x="4683033" y="26003"/>
                  <a:pt x="4683033" y="40119"/>
                </a:cubicBezTo>
                <a:lnTo>
                  <a:pt x="4683033" y="762267"/>
                </a:lnTo>
                <a:cubicBezTo>
                  <a:pt x="4683033" y="776383"/>
                  <a:pt x="4679875" y="786598"/>
                  <a:pt x="4673560" y="792914"/>
                </a:cubicBezTo>
                <a:cubicBezTo>
                  <a:pt x="4667245" y="799229"/>
                  <a:pt x="4657030" y="802386"/>
                  <a:pt x="4642914" y="802386"/>
                </a:cubicBezTo>
                <a:lnTo>
                  <a:pt x="4470178" y="802386"/>
                </a:lnTo>
                <a:cubicBezTo>
                  <a:pt x="4456062" y="802386"/>
                  <a:pt x="4445846" y="799229"/>
                  <a:pt x="4439531" y="792914"/>
                </a:cubicBezTo>
                <a:cubicBezTo>
                  <a:pt x="4433216" y="786598"/>
                  <a:pt x="4430058" y="776383"/>
                  <a:pt x="4430058" y="762267"/>
                </a:cubicBezTo>
                <a:lnTo>
                  <a:pt x="4430058" y="514864"/>
                </a:lnTo>
                <a:lnTo>
                  <a:pt x="4243949" y="514864"/>
                </a:lnTo>
                <a:lnTo>
                  <a:pt x="4243949" y="762267"/>
                </a:lnTo>
                <a:cubicBezTo>
                  <a:pt x="4243949" y="776383"/>
                  <a:pt x="4240792" y="786598"/>
                  <a:pt x="4234477" y="792914"/>
                </a:cubicBezTo>
                <a:cubicBezTo>
                  <a:pt x="4228162" y="799229"/>
                  <a:pt x="4217946" y="802386"/>
                  <a:pt x="4203830" y="802386"/>
                </a:cubicBezTo>
                <a:lnTo>
                  <a:pt x="4031094" y="802386"/>
                </a:lnTo>
                <a:cubicBezTo>
                  <a:pt x="4016978" y="802386"/>
                  <a:pt x="4006763" y="799229"/>
                  <a:pt x="4000448" y="792914"/>
                </a:cubicBezTo>
                <a:cubicBezTo>
                  <a:pt x="3994132" y="786598"/>
                  <a:pt x="3990975" y="776383"/>
                  <a:pt x="3990975" y="762267"/>
                </a:cubicBezTo>
                <a:lnTo>
                  <a:pt x="3990975" y="40119"/>
                </a:lnTo>
                <a:cubicBezTo>
                  <a:pt x="3990975" y="26003"/>
                  <a:pt x="3994133" y="15788"/>
                  <a:pt x="4000448" y="9472"/>
                </a:cubicBezTo>
                <a:cubicBezTo>
                  <a:pt x="4006763" y="3157"/>
                  <a:pt x="4016978" y="0"/>
                  <a:pt x="4031094" y="0"/>
                </a:cubicBezTo>
                <a:close/>
                <a:moveTo>
                  <a:pt x="3259570" y="0"/>
                </a:moveTo>
                <a:lnTo>
                  <a:pt x="3432306" y="0"/>
                </a:lnTo>
                <a:cubicBezTo>
                  <a:pt x="3446422" y="0"/>
                  <a:pt x="3456637" y="3157"/>
                  <a:pt x="3462952" y="9472"/>
                </a:cubicBezTo>
                <a:cubicBezTo>
                  <a:pt x="3469267" y="15788"/>
                  <a:pt x="3472425" y="26003"/>
                  <a:pt x="3472425" y="40119"/>
                </a:cubicBezTo>
                <a:lnTo>
                  <a:pt x="3472425" y="591760"/>
                </a:lnTo>
                <a:lnTo>
                  <a:pt x="3625101" y="591760"/>
                </a:lnTo>
                <a:lnTo>
                  <a:pt x="3625101" y="411223"/>
                </a:lnTo>
                <a:cubicBezTo>
                  <a:pt x="3625101" y="397107"/>
                  <a:pt x="3628258" y="386891"/>
                  <a:pt x="3634574" y="380576"/>
                </a:cubicBezTo>
                <a:cubicBezTo>
                  <a:pt x="3640889" y="374261"/>
                  <a:pt x="3651104" y="371104"/>
                  <a:pt x="3665220" y="371104"/>
                </a:cubicBezTo>
                <a:lnTo>
                  <a:pt x="3826812" y="371104"/>
                </a:lnTo>
                <a:cubicBezTo>
                  <a:pt x="3840928" y="371104"/>
                  <a:pt x="3851143" y="374261"/>
                  <a:pt x="3857459" y="380576"/>
                </a:cubicBezTo>
                <a:cubicBezTo>
                  <a:pt x="3863774" y="386891"/>
                  <a:pt x="3866931" y="397107"/>
                  <a:pt x="3866931" y="411223"/>
                </a:cubicBezTo>
                <a:lnTo>
                  <a:pt x="3866931" y="762267"/>
                </a:lnTo>
                <a:cubicBezTo>
                  <a:pt x="3866931" y="776383"/>
                  <a:pt x="3863774" y="786598"/>
                  <a:pt x="3857459" y="792914"/>
                </a:cubicBezTo>
                <a:cubicBezTo>
                  <a:pt x="3851143" y="799229"/>
                  <a:pt x="3840928" y="802386"/>
                  <a:pt x="3826812" y="802386"/>
                </a:cubicBezTo>
                <a:lnTo>
                  <a:pt x="3259570" y="802386"/>
                </a:lnTo>
                <a:cubicBezTo>
                  <a:pt x="3245453" y="802386"/>
                  <a:pt x="3235238" y="799229"/>
                  <a:pt x="3228923" y="792914"/>
                </a:cubicBezTo>
                <a:cubicBezTo>
                  <a:pt x="3222608" y="786598"/>
                  <a:pt x="3219450" y="776383"/>
                  <a:pt x="3219450" y="762267"/>
                </a:cubicBezTo>
                <a:lnTo>
                  <a:pt x="3219450" y="40119"/>
                </a:lnTo>
                <a:cubicBezTo>
                  <a:pt x="3219450" y="26003"/>
                  <a:pt x="3222608" y="15788"/>
                  <a:pt x="3228923" y="9472"/>
                </a:cubicBezTo>
                <a:cubicBezTo>
                  <a:pt x="3235238" y="3157"/>
                  <a:pt x="3245453" y="0"/>
                  <a:pt x="3259570" y="0"/>
                </a:cubicBezTo>
                <a:close/>
                <a:moveTo>
                  <a:pt x="2590362" y="0"/>
                </a:moveTo>
                <a:lnTo>
                  <a:pt x="2890142" y="0"/>
                </a:lnTo>
                <a:cubicBezTo>
                  <a:pt x="2904258" y="0"/>
                  <a:pt x="2915960" y="2972"/>
                  <a:pt x="2925247" y="8915"/>
                </a:cubicBezTo>
                <a:cubicBezTo>
                  <a:pt x="2934534" y="14859"/>
                  <a:pt x="2941406" y="24146"/>
                  <a:pt x="2945863" y="36776"/>
                </a:cubicBezTo>
                <a:lnTo>
                  <a:pt x="3042819" y="289751"/>
                </a:lnTo>
                <a:cubicBezTo>
                  <a:pt x="3057678" y="328384"/>
                  <a:pt x="3068636" y="362188"/>
                  <a:pt x="3075694" y="391163"/>
                </a:cubicBezTo>
                <a:cubicBezTo>
                  <a:pt x="3082752" y="420138"/>
                  <a:pt x="3086281" y="445770"/>
                  <a:pt x="3086281" y="468059"/>
                </a:cubicBezTo>
                <a:lnTo>
                  <a:pt x="3086281" y="762267"/>
                </a:lnTo>
                <a:cubicBezTo>
                  <a:pt x="3086281" y="776383"/>
                  <a:pt x="3083124" y="786598"/>
                  <a:pt x="3076809" y="792914"/>
                </a:cubicBezTo>
                <a:cubicBezTo>
                  <a:pt x="3070494" y="799229"/>
                  <a:pt x="3060278" y="802386"/>
                  <a:pt x="3046162" y="802386"/>
                </a:cubicBezTo>
                <a:lnTo>
                  <a:pt x="2877884" y="802386"/>
                </a:lnTo>
                <a:cubicBezTo>
                  <a:pt x="2863025" y="802386"/>
                  <a:pt x="2852067" y="799229"/>
                  <a:pt x="2845008" y="792914"/>
                </a:cubicBezTo>
                <a:cubicBezTo>
                  <a:pt x="2837951" y="786598"/>
                  <a:pt x="2834421" y="776383"/>
                  <a:pt x="2834421" y="762267"/>
                </a:cubicBezTo>
                <a:lnTo>
                  <a:pt x="2834421" y="606247"/>
                </a:lnTo>
                <a:lnTo>
                  <a:pt x="2637168" y="606247"/>
                </a:lnTo>
                <a:lnTo>
                  <a:pt x="2637168" y="762267"/>
                </a:lnTo>
                <a:cubicBezTo>
                  <a:pt x="2637168" y="776383"/>
                  <a:pt x="2634010" y="786598"/>
                  <a:pt x="2627695" y="792914"/>
                </a:cubicBezTo>
                <a:cubicBezTo>
                  <a:pt x="2621380" y="799229"/>
                  <a:pt x="2611165" y="802386"/>
                  <a:pt x="2597049" y="802386"/>
                </a:cubicBezTo>
                <a:lnTo>
                  <a:pt x="2433228" y="802386"/>
                </a:lnTo>
                <a:cubicBezTo>
                  <a:pt x="2419112" y="802386"/>
                  <a:pt x="2408897" y="799229"/>
                  <a:pt x="2402581" y="792914"/>
                </a:cubicBezTo>
                <a:cubicBezTo>
                  <a:pt x="2396267" y="786598"/>
                  <a:pt x="2393109" y="776383"/>
                  <a:pt x="2393109" y="762267"/>
                </a:cubicBezTo>
                <a:lnTo>
                  <a:pt x="2393109" y="468059"/>
                </a:lnTo>
                <a:cubicBezTo>
                  <a:pt x="2393109" y="445770"/>
                  <a:pt x="2396638" y="420138"/>
                  <a:pt x="2403696" y="391163"/>
                </a:cubicBezTo>
                <a:cubicBezTo>
                  <a:pt x="2410754" y="362188"/>
                  <a:pt x="2421712" y="328384"/>
                  <a:pt x="2436571" y="289751"/>
                </a:cubicBezTo>
                <a:lnTo>
                  <a:pt x="2533526" y="36776"/>
                </a:lnTo>
                <a:cubicBezTo>
                  <a:pt x="2537984" y="24146"/>
                  <a:pt x="2544857" y="14859"/>
                  <a:pt x="2554143" y="8915"/>
                </a:cubicBezTo>
                <a:cubicBezTo>
                  <a:pt x="2563430" y="2972"/>
                  <a:pt x="2575503" y="0"/>
                  <a:pt x="2590362" y="0"/>
                </a:cubicBezTo>
                <a:close/>
                <a:moveTo>
                  <a:pt x="1670828" y="0"/>
                </a:moveTo>
                <a:lnTo>
                  <a:pt x="2259245" y="0"/>
                </a:lnTo>
                <a:cubicBezTo>
                  <a:pt x="2273361" y="0"/>
                  <a:pt x="2283576" y="3157"/>
                  <a:pt x="2289891" y="9472"/>
                </a:cubicBezTo>
                <a:cubicBezTo>
                  <a:pt x="2296206" y="15788"/>
                  <a:pt x="2299364" y="26003"/>
                  <a:pt x="2299364" y="40119"/>
                </a:cubicBezTo>
                <a:lnTo>
                  <a:pt x="2299364" y="174965"/>
                </a:lnTo>
                <a:cubicBezTo>
                  <a:pt x="2299364" y="189081"/>
                  <a:pt x="2296206" y="199296"/>
                  <a:pt x="2289891" y="205612"/>
                </a:cubicBezTo>
                <a:cubicBezTo>
                  <a:pt x="2283576" y="211927"/>
                  <a:pt x="2273361" y="215084"/>
                  <a:pt x="2259245" y="215084"/>
                </a:cubicBezTo>
                <a:lnTo>
                  <a:pt x="2095424" y="215084"/>
                </a:lnTo>
                <a:lnTo>
                  <a:pt x="2095424" y="762267"/>
                </a:lnTo>
                <a:cubicBezTo>
                  <a:pt x="2095424" y="776383"/>
                  <a:pt x="2092267" y="786598"/>
                  <a:pt x="2085952" y="792914"/>
                </a:cubicBezTo>
                <a:cubicBezTo>
                  <a:pt x="2079637" y="799229"/>
                  <a:pt x="2069421" y="802386"/>
                  <a:pt x="2055305" y="802386"/>
                </a:cubicBezTo>
                <a:lnTo>
                  <a:pt x="1874768" y="802386"/>
                </a:lnTo>
                <a:cubicBezTo>
                  <a:pt x="1860652" y="802386"/>
                  <a:pt x="1850436" y="799229"/>
                  <a:pt x="1844121" y="792914"/>
                </a:cubicBezTo>
                <a:cubicBezTo>
                  <a:pt x="1837806" y="786598"/>
                  <a:pt x="1834649" y="776383"/>
                  <a:pt x="1834649" y="762267"/>
                </a:cubicBezTo>
                <a:lnTo>
                  <a:pt x="1834649" y="215084"/>
                </a:lnTo>
                <a:lnTo>
                  <a:pt x="1670828" y="215084"/>
                </a:lnTo>
                <a:cubicBezTo>
                  <a:pt x="1656712" y="215084"/>
                  <a:pt x="1646497" y="211927"/>
                  <a:pt x="1640182" y="205612"/>
                </a:cubicBezTo>
                <a:cubicBezTo>
                  <a:pt x="1633866" y="199296"/>
                  <a:pt x="1630709" y="189081"/>
                  <a:pt x="1630709" y="174965"/>
                </a:cubicBezTo>
                <a:lnTo>
                  <a:pt x="1630709" y="40119"/>
                </a:lnTo>
                <a:cubicBezTo>
                  <a:pt x="1630709" y="26003"/>
                  <a:pt x="1633866" y="15788"/>
                  <a:pt x="1640182" y="9472"/>
                </a:cubicBezTo>
                <a:cubicBezTo>
                  <a:pt x="1646497" y="3157"/>
                  <a:pt x="1656712" y="0"/>
                  <a:pt x="1670828" y="0"/>
                </a:cubicBezTo>
                <a:close/>
                <a:moveTo>
                  <a:pt x="983095" y="0"/>
                </a:moveTo>
                <a:lnTo>
                  <a:pt x="1500188" y="0"/>
                </a:lnTo>
                <a:cubicBezTo>
                  <a:pt x="1514304" y="0"/>
                  <a:pt x="1524519" y="3157"/>
                  <a:pt x="1530834" y="9472"/>
                </a:cubicBezTo>
                <a:cubicBezTo>
                  <a:pt x="1537150" y="15788"/>
                  <a:pt x="1540307" y="26003"/>
                  <a:pt x="1540307" y="40119"/>
                </a:cubicBezTo>
                <a:lnTo>
                  <a:pt x="1540307" y="170507"/>
                </a:lnTo>
                <a:cubicBezTo>
                  <a:pt x="1540307" y="184623"/>
                  <a:pt x="1537150" y="194839"/>
                  <a:pt x="1530834" y="201154"/>
                </a:cubicBezTo>
                <a:cubicBezTo>
                  <a:pt x="1524519" y="207469"/>
                  <a:pt x="1514304" y="210626"/>
                  <a:pt x="1500188" y="210626"/>
                </a:cubicBezTo>
                <a:lnTo>
                  <a:pt x="1192606" y="210626"/>
                </a:lnTo>
                <a:lnTo>
                  <a:pt x="1192606" y="296437"/>
                </a:lnTo>
                <a:lnTo>
                  <a:pt x="1409920" y="296437"/>
                </a:lnTo>
                <a:cubicBezTo>
                  <a:pt x="1424036" y="296437"/>
                  <a:pt x="1434251" y="299595"/>
                  <a:pt x="1440566" y="305910"/>
                </a:cubicBezTo>
                <a:cubicBezTo>
                  <a:pt x="1446881" y="312225"/>
                  <a:pt x="1450039" y="322440"/>
                  <a:pt x="1450039" y="336556"/>
                </a:cubicBezTo>
                <a:lnTo>
                  <a:pt x="1450039" y="455800"/>
                </a:lnTo>
                <a:cubicBezTo>
                  <a:pt x="1450039" y="469916"/>
                  <a:pt x="1446881" y="480132"/>
                  <a:pt x="1440566" y="486447"/>
                </a:cubicBezTo>
                <a:cubicBezTo>
                  <a:pt x="1434251" y="492762"/>
                  <a:pt x="1424036" y="495919"/>
                  <a:pt x="1409920" y="495919"/>
                </a:cubicBezTo>
                <a:lnTo>
                  <a:pt x="1192606" y="495919"/>
                </a:lnTo>
                <a:lnTo>
                  <a:pt x="1192606" y="591760"/>
                </a:lnTo>
                <a:lnTo>
                  <a:pt x="1500188" y="591760"/>
                </a:lnTo>
                <a:cubicBezTo>
                  <a:pt x="1514304" y="591760"/>
                  <a:pt x="1524519" y="594917"/>
                  <a:pt x="1530834" y="601232"/>
                </a:cubicBezTo>
                <a:cubicBezTo>
                  <a:pt x="1537150" y="607547"/>
                  <a:pt x="1540307" y="617763"/>
                  <a:pt x="1540307" y="631879"/>
                </a:cubicBezTo>
                <a:lnTo>
                  <a:pt x="1540307" y="762267"/>
                </a:lnTo>
                <a:cubicBezTo>
                  <a:pt x="1540307" y="776383"/>
                  <a:pt x="1537150" y="786598"/>
                  <a:pt x="1530834" y="792914"/>
                </a:cubicBezTo>
                <a:cubicBezTo>
                  <a:pt x="1524519" y="799229"/>
                  <a:pt x="1514304" y="802386"/>
                  <a:pt x="1500188" y="802386"/>
                </a:cubicBezTo>
                <a:lnTo>
                  <a:pt x="983095" y="802386"/>
                </a:lnTo>
                <a:cubicBezTo>
                  <a:pt x="968979" y="802386"/>
                  <a:pt x="958763" y="799229"/>
                  <a:pt x="952448" y="792914"/>
                </a:cubicBezTo>
                <a:cubicBezTo>
                  <a:pt x="946133" y="786598"/>
                  <a:pt x="942976" y="776383"/>
                  <a:pt x="942976" y="762267"/>
                </a:cubicBezTo>
                <a:lnTo>
                  <a:pt x="942976" y="40119"/>
                </a:lnTo>
                <a:cubicBezTo>
                  <a:pt x="942976" y="26003"/>
                  <a:pt x="946133" y="15788"/>
                  <a:pt x="952448" y="9472"/>
                </a:cubicBezTo>
                <a:cubicBezTo>
                  <a:pt x="958763" y="3157"/>
                  <a:pt x="968979" y="0"/>
                  <a:pt x="983095" y="0"/>
                </a:cubicBezTo>
                <a:close/>
                <a:moveTo>
                  <a:pt x="40120" y="0"/>
                </a:moveTo>
                <a:lnTo>
                  <a:pt x="219542" y="0"/>
                </a:lnTo>
                <a:cubicBezTo>
                  <a:pt x="231429" y="0"/>
                  <a:pt x="241273" y="2600"/>
                  <a:pt x="249074" y="7801"/>
                </a:cubicBezTo>
                <a:cubicBezTo>
                  <a:pt x="256875" y="13001"/>
                  <a:pt x="264119" y="21545"/>
                  <a:pt x="270806" y="33433"/>
                </a:cubicBezTo>
                <a:lnTo>
                  <a:pt x="371104" y="215084"/>
                </a:lnTo>
                <a:cubicBezTo>
                  <a:pt x="374819" y="221771"/>
                  <a:pt x="377976" y="226600"/>
                  <a:pt x="380576" y="229572"/>
                </a:cubicBezTo>
                <a:cubicBezTo>
                  <a:pt x="383177" y="232543"/>
                  <a:pt x="386706" y="234029"/>
                  <a:pt x="391163" y="234029"/>
                </a:cubicBezTo>
                <a:lnTo>
                  <a:pt x="401193" y="234029"/>
                </a:lnTo>
                <a:cubicBezTo>
                  <a:pt x="405651" y="234029"/>
                  <a:pt x="409180" y="232543"/>
                  <a:pt x="411780" y="229572"/>
                </a:cubicBezTo>
                <a:cubicBezTo>
                  <a:pt x="414381" y="226600"/>
                  <a:pt x="417538" y="221771"/>
                  <a:pt x="421253" y="215084"/>
                </a:cubicBezTo>
                <a:lnTo>
                  <a:pt x="520437" y="33433"/>
                </a:lnTo>
                <a:cubicBezTo>
                  <a:pt x="527124" y="21545"/>
                  <a:pt x="534367" y="13001"/>
                  <a:pt x="542168" y="7801"/>
                </a:cubicBezTo>
                <a:cubicBezTo>
                  <a:pt x="549969" y="2600"/>
                  <a:pt x="559813" y="0"/>
                  <a:pt x="571701" y="0"/>
                </a:cubicBezTo>
                <a:lnTo>
                  <a:pt x="752237" y="0"/>
                </a:lnTo>
                <a:cubicBezTo>
                  <a:pt x="766353" y="0"/>
                  <a:pt x="776569" y="3157"/>
                  <a:pt x="782884" y="9472"/>
                </a:cubicBezTo>
                <a:cubicBezTo>
                  <a:pt x="789199" y="15788"/>
                  <a:pt x="792356" y="26003"/>
                  <a:pt x="792356" y="40119"/>
                </a:cubicBezTo>
                <a:lnTo>
                  <a:pt x="792356" y="762267"/>
                </a:lnTo>
                <a:cubicBezTo>
                  <a:pt x="792356" y="776383"/>
                  <a:pt x="789199" y="786598"/>
                  <a:pt x="782884" y="792914"/>
                </a:cubicBezTo>
                <a:cubicBezTo>
                  <a:pt x="776569" y="799229"/>
                  <a:pt x="766353" y="802386"/>
                  <a:pt x="752237" y="802386"/>
                </a:cubicBezTo>
                <a:lnTo>
                  <a:pt x="580616" y="802386"/>
                </a:lnTo>
                <a:cubicBezTo>
                  <a:pt x="566500" y="802386"/>
                  <a:pt x="556284" y="799229"/>
                  <a:pt x="549969" y="792914"/>
                </a:cubicBezTo>
                <a:cubicBezTo>
                  <a:pt x="543654" y="786598"/>
                  <a:pt x="540497" y="776383"/>
                  <a:pt x="540497" y="762267"/>
                </a:cubicBezTo>
                <a:lnTo>
                  <a:pt x="540497" y="369989"/>
                </a:lnTo>
                <a:lnTo>
                  <a:pt x="474746" y="491462"/>
                </a:lnTo>
                <a:cubicBezTo>
                  <a:pt x="468059" y="504092"/>
                  <a:pt x="460072" y="513193"/>
                  <a:pt x="450786" y="518765"/>
                </a:cubicBezTo>
                <a:cubicBezTo>
                  <a:pt x="441498" y="524337"/>
                  <a:pt x="429797" y="527123"/>
                  <a:pt x="415681" y="527123"/>
                </a:cubicBezTo>
                <a:lnTo>
                  <a:pt x="371104" y="527123"/>
                </a:lnTo>
                <a:cubicBezTo>
                  <a:pt x="356988" y="527123"/>
                  <a:pt x="345286" y="524337"/>
                  <a:pt x="335999" y="518765"/>
                </a:cubicBezTo>
                <a:cubicBezTo>
                  <a:pt x="326713" y="513193"/>
                  <a:pt x="318726" y="504092"/>
                  <a:pt x="312039" y="491462"/>
                </a:cubicBezTo>
                <a:lnTo>
                  <a:pt x="246288" y="369989"/>
                </a:lnTo>
                <a:lnTo>
                  <a:pt x="246288" y="762267"/>
                </a:lnTo>
                <a:cubicBezTo>
                  <a:pt x="246288" y="776383"/>
                  <a:pt x="243131" y="786598"/>
                  <a:pt x="236816" y="792914"/>
                </a:cubicBezTo>
                <a:cubicBezTo>
                  <a:pt x="230501" y="799229"/>
                  <a:pt x="220285" y="802386"/>
                  <a:pt x="206169" y="802386"/>
                </a:cubicBezTo>
                <a:lnTo>
                  <a:pt x="40120" y="802386"/>
                </a:lnTo>
                <a:cubicBezTo>
                  <a:pt x="26004" y="802386"/>
                  <a:pt x="15788" y="799229"/>
                  <a:pt x="9473" y="792914"/>
                </a:cubicBezTo>
                <a:cubicBezTo>
                  <a:pt x="3158" y="786598"/>
                  <a:pt x="0" y="776383"/>
                  <a:pt x="0" y="762267"/>
                </a:cubicBezTo>
                <a:lnTo>
                  <a:pt x="0" y="40119"/>
                </a:lnTo>
                <a:cubicBezTo>
                  <a:pt x="0" y="26003"/>
                  <a:pt x="3158" y="15788"/>
                  <a:pt x="9473" y="9472"/>
                </a:cubicBezTo>
                <a:cubicBezTo>
                  <a:pt x="15788" y="3157"/>
                  <a:pt x="26004" y="0"/>
                  <a:pt x="401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56704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3F76D24-2E9D-4997-80C5-8945C1099F07}"/>
              </a:ext>
            </a:extLst>
          </p:cNvPr>
          <p:cNvSpPr/>
          <p:nvPr userDrawn="1"/>
        </p:nvSpPr>
        <p:spPr>
          <a:xfrm>
            <a:off x="0" y="6629400"/>
            <a:ext cx="12192000" cy="228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44684B2-C1D6-4FC3-85C5-0E967390C4F9}"/>
              </a:ext>
            </a:extLst>
          </p:cNvPr>
          <p:cNvSpPr/>
          <p:nvPr userDrawn="1"/>
        </p:nvSpPr>
        <p:spPr>
          <a:xfrm>
            <a:off x="6562783" y="2705100"/>
            <a:ext cx="457201" cy="2057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35"/>
          </p:nvPr>
        </p:nvSpPr>
        <p:spPr>
          <a:xfrm>
            <a:off x="6786591" y="990600"/>
            <a:ext cx="2286000" cy="5486400"/>
          </a:xfrm>
          <a:custGeom>
            <a:avLst/>
            <a:gdLst>
              <a:gd name="connsiteX0" fmla="*/ 0 w 2286000"/>
              <a:gd name="connsiteY0" fmla="*/ 0 h 5486400"/>
              <a:gd name="connsiteX1" fmla="*/ 2286000 w 2286000"/>
              <a:gd name="connsiteY1" fmla="*/ 0 h 5486400"/>
              <a:gd name="connsiteX2" fmla="*/ 2286000 w 2286000"/>
              <a:gd name="connsiteY2" fmla="*/ 5486400 h 5486400"/>
              <a:gd name="connsiteX3" fmla="*/ 0 w 2286000"/>
              <a:gd name="connsiteY3" fmla="*/ 5486400 h 548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86000" h="5486400">
                <a:moveTo>
                  <a:pt x="0" y="0"/>
                </a:moveTo>
                <a:lnTo>
                  <a:pt x="2286000" y="0"/>
                </a:lnTo>
                <a:lnTo>
                  <a:pt x="2286000" y="5486400"/>
                </a:lnTo>
                <a:lnTo>
                  <a:pt x="0" y="54864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36"/>
          </p:nvPr>
        </p:nvSpPr>
        <p:spPr>
          <a:xfrm>
            <a:off x="9296399" y="990600"/>
            <a:ext cx="2286000" cy="5486400"/>
          </a:xfrm>
          <a:custGeom>
            <a:avLst/>
            <a:gdLst>
              <a:gd name="connsiteX0" fmla="*/ 0 w 2286000"/>
              <a:gd name="connsiteY0" fmla="*/ 0 h 5486400"/>
              <a:gd name="connsiteX1" fmla="*/ 2286000 w 2286000"/>
              <a:gd name="connsiteY1" fmla="*/ 0 h 5486400"/>
              <a:gd name="connsiteX2" fmla="*/ 2286000 w 2286000"/>
              <a:gd name="connsiteY2" fmla="*/ 5486400 h 5486400"/>
              <a:gd name="connsiteX3" fmla="*/ 0 w 2286000"/>
              <a:gd name="connsiteY3" fmla="*/ 5486400 h 548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86000" h="5486400">
                <a:moveTo>
                  <a:pt x="0" y="0"/>
                </a:moveTo>
                <a:lnTo>
                  <a:pt x="2286000" y="0"/>
                </a:lnTo>
                <a:lnTo>
                  <a:pt x="2286000" y="5486400"/>
                </a:lnTo>
                <a:lnTo>
                  <a:pt x="0" y="54864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24811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3F76D24-2E9D-4997-80C5-8945C1099F07}"/>
              </a:ext>
            </a:extLst>
          </p:cNvPr>
          <p:cNvSpPr/>
          <p:nvPr userDrawn="1"/>
        </p:nvSpPr>
        <p:spPr>
          <a:xfrm>
            <a:off x="0" y="6629400"/>
            <a:ext cx="12192000" cy="228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Picture Placeholder 31"/>
          <p:cNvSpPr>
            <a:spLocks noGrp="1"/>
          </p:cNvSpPr>
          <p:nvPr>
            <p:ph type="pic" sz="quarter" idx="39"/>
          </p:nvPr>
        </p:nvSpPr>
        <p:spPr>
          <a:xfrm>
            <a:off x="1157376" y="2108200"/>
            <a:ext cx="2286000" cy="3727892"/>
          </a:xfrm>
          <a:custGeom>
            <a:avLst/>
            <a:gdLst>
              <a:gd name="connsiteX0" fmla="*/ 0 w 2286000"/>
              <a:gd name="connsiteY0" fmla="*/ 0 h 3727892"/>
              <a:gd name="connsiteX1" fmla="*/ 2286000 w 2286000"/>
              <a:gd name="connsiteY1" fmla="*/ 0 h 3727892"/>
              <a:gd name="connsiteX2" fmla="*/ 2286000 w 2286000"/>
              <a:gd name="connsiteY2" fmla="*/ 3727892 h 3727892"/>
              <a:gd name="connsiteX3" fmla="*/ 0 w 2286000"/>
              <a:gd name="connsiteY3" fmla="*/ 3727892 h 3727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86000" h="3727892">
                <a:moveTo>
                  <a:pt x="0" y="0"/>
                </a:moveTo>
                <a:lnTo>
                  <a:pt x="2286000" y="0"/>
                </a:lnTo>
                <a:lnTo>
                  <a:pt x="2286000" y="3727892"/>
                </a:lnTo>
                <a:lnTo>
                  <a:pt x="0" y="372789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1" name="Picture Placeholder 30"/>
          <p:cNvSpPr>
            <a:spLocks noGrp="1"/>
          </p:cNvSpPr>
          <p:nvPr>
            <p:ph type="pic" sz="quarter" idx="40"/>
          </p:nvPr>
        </p:nvSpPr>
        <p:spPr>
          <a:xfrm>
            <a:off x="3667184" y="2108200"/>
            <a:ext cx="2286000" cy="3727892"/>
          </a:xfrm>
          <a:custGeom>
            <a:avLst/>
            <a:gdLst>
              <a:gd name="connsiteX0" fmla="*/ 0 w 2286000"/>
              <a:gd name="connsiteY0" fmla="*/ 0 h 3727892"/>
              <a:gd name="connsiteX1" fmla="*/ 2286000 w 2286000"/>
              <a:gd name="connsiteY1" fmla="*/ 0 h 3727892"/>
              <a:gd name="connsiteX2" fmla="*/ 2286000 w 2286000"/>
              <a:gd name="connsiteY2" fmla="*/ 3727892 h 3727892"/>
              <a:gd name="connsiteX3" fmla="*/ 0 w 2286000"/>
              <a:gd name="connsiteY3" fmla="*/ 3727892 h 3727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86000" h="3727892">
                <a:moveTo>
                  <a:pt x="0" y="0"/>
                </a:moveTo>
                <a:lnTo>
                  <a:pt x="2286000" y="0"/>
                </a:lnTo>
                <a:lnTo>
                  <a:pt x="2286000" y="3727892"/>
                </a:lnTo>
                <a:lnTo>
                  <a:pt x="0" y="372789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0" name="Picture Placeholder 29"/>
          <p:cNvSpPr>
            <a:spLocks noGrp="1"/>
          </p:cNvSpPr>
          <p:nvPr>
            <p:ph type="pic" sz="quarter" idx="41"/>
          </p:nvPr>
        </p:nvSpPr>
        <p:spPr>
          <a:xfrm>
            <a:off x="6176992" y="2108200"/>
            <a:ext cx="2286000" cy="3727892"/>
          </a:xfrm>
          <a:custGeom>
            <a:avLst/>
            <a:gdLst>
              <a:gd name="connsiteX0" fmla="*/ 0 w 2286000"/>
              <a:gd name="connsiteY0" fmla="*/ 0 h 3727892"/>
              <a:gd name="connsiteX1" fmla="*/ 2286000 w 2286000"/>
              <a:gd name="connsiteY1" fmla="*/ 0 h 3727892"/>
              <a:gd name="connsiteX2" fmla="*/ 2286000 w 2286000"/>
              <a:gd name="connsiteY2" fmla="*/ 3727892 h 3727892"/>
              <a:gd name="connsiteX3" fmla="*/ 0 w 2286000"/>
              <a:gd name="connsiteY3" fmla="*/ 3727892 h 3727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86000" h="3727892">
                <a:moveTo>
                  <a:pt x="0" y="0"/>
                </a:moveTo>
                <a:lnTo>
                  <a:pt x="2286000" y="0"/>
                </a:lnTo>
                <a:lnTo>
                  <a:pt x="2286000" y="3727892"/>
                </a:lnTo>
                <a:lnTo>
                  <a:pt x="0" y="372789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9" name="Picture Placeholder 28"/>
          <p:cNvSpPr>
            <a:spLocks noGrp="1"/>
          </p:cNvSpPr>
          <p:nvPr>
            <p:ph type="pic" sz="quarter" idx="42"/>
          </p:nvPr>
        </p:nvSpPr>
        <p:spPr>
          <a:xfrm>
            <a:off x="8686800" y="2108200"/>
            <a:ext cx="2286000" cy="3727892"/>
          </a:xfrm>
          <a:custGeom>
            <a:avLst/>
            <a:gdLst>
              <a:gd name="connsiteX0" fmla="*/ 0 w 2286000"/>
              <a:gd name="connsiteY0" fmla="*/ 0 h 3727892"/>
              <a:gd name="connsiteX1" fmla="*/ 2286000 w 2286000"/>
              <a:gd name="connsiteY1" fmla="*/ 0 h 3727892"/>
              <a:gd name="connsiteX2" fmla="*/ 2286000 w 2286000"/>
              <a:gd name="connsiteY2" fmla="*/ 3727892 h 3727892"/>
              <a:gd name="connsiteX3" fmla="*/ 0 w 2286000"/>
              <a:gd name="connsiteY3" fmla="*/ 3727892 h 3727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86000" h="3727892">
                <a:moveTo>
                  <a:pt x="0" y="0"/>
                </a:moveTo>
                <a:lnTo>
                  <a:pt x="2286000" y="0"/>
                </a:lnTo>
                <a:lnTo>
                  <a:pt x="2286000" y="3727892"/>
                </a:lnTo>
                <a:lnTo>
                  <a:pt x="0" y="372789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32258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2AD2A3C4-E9FE-4CAB-AFDD-DA9D5BFEE0C9}"/>
              </a:ext>
            </a:extLst>
          </p:cNvPr>
          <p:cNvSpPr/>
          <p:nvPr userDrawn="1"/>
        </p:nvSpPr>
        <p:spPr>
          <a:xfrm>
            <a:off x="1905000" y="3390900"/>
            <a:ext cx="457200" cy="2057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3F76D24-2E9D-4997-80C5-8945C1099F07}"/>
              </a:ext>
            </a:extLst>
          </p:cNvPr>
          <p:cNvSpPr/>
          <p:nvPr userDrawn="1"/>
        </p:nvSpPr>
        <p:spPr>
          <a:xfrm>
            <a:off x="0" y="6629400"/>
            <a:ext cx="12192000" cy="228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33"/>
          </p:nvPr>
        </p:nvSpPr>
        <p:spPr>
          <a:xfrm>
            <a:off x="2133600" y="2362200"/>
            <a:ext cx="9430871" cy="4114800"/>
          </a:xfrm>
          <a:custGeom>
            <a:avLst/>
            <a:gdLst>
              <a:gd name="connsiteX0" fmla="*/ 0 w 9430871"/>
              <a:gd name="connsiteY0" fmla="*/ 0 h 3810000"/>
              <a:gd name="connsiteX1" fmla="*/ 9430871 w 9430871"/>
              <a:gd name="connsiteY1" fmla="*/ 0 h 3810000"/>
              <a:gd name="connsiteX2" fmla="*/ 9430871 w 9430871"/>
              <a:gd name="connsiteY2" fmla="*/ 3810000 h 3810000"/>
              <a:gd name="connsiteX3" fmla="*/ 0 w 9430871"/>
              <a:gd name="connsiteY3" fmla="*/ 3810000 h 38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430871" h="3810000">
                <a:moveTo>
                  <a:pt x="0" y="0"/>
                </a:moveTo>
                <a:lnTo>
                  <a:pt x="9430871" y="0"/>
                </a:lnTo>
                <a:lnTo>
                  <a:pt x="9430871" y="3810000"/>
                </a:lnTo>
                <a:lnTo>
                  <a:pt x="0" y="3810000"/>
                </a:lnTo>
                <a:close/>
              </a:path>
            </a:pathLst>
          </a:custGeom>
          <a:ln>
            <a:noFill/>
          </a:ln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18768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E3BDB1E-6AFF-4CE5-B9BB-B037137970C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947096" y="1776198"/>
            <a:ext cx="3756174" cy="3756174"/>
          </a:xfrm>
          <a:custGeom>
            <a:avLst/>
            <a:gdLst>
              <a:gd name="connsiteX0" fmla="*/ 1878087 w 3756174"/>
              <a:gd name="connsiteY0" fmla="*/ 0 h 3756174"/>
              <a:gd name="connsiteX1" fmla="*/ 3756174 w 3756174"/>
              <a:gd name="connsiteY1" fmla="*/ 1878087 h 3756174"/>
              <a:gd name="connsiteX2" fmla="*/ 1878087 w 3756174"/>
              <a:gd name="connsiteY2" fmla="*/ 3756174 h 3756174"/>
              <a:gd name="connsiteX3" fmla="*/ 0 w 3756174"/>
              <a:gd name="connsiteY3" fmla="*/ 1878087 h 3756174"/>
              <a:gd name="connsiteX4" fmla="*/ 1878087 w 3756174"/>
              <a:gd name="connsiteY4" fmla="*/ 0 h 3756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6174" h="3756174">
                <a:moveTo>
                  <a:pt x="1878087" y="0"/>
                </a:moveTo>
                <a:cubicBezTo>
                  <a:pt x="2915326" y="0"/>
                  <a:pt x="3756174" y="840848"/>
                  <a:pt x="3756174" y="1878087"/>
                </a:cubicBezTo>
                <a:cubicBezTo>
                  <a:pt x="3756174" y="2915326"/>
                  <a:pt x="2915326" y="3756174"/>
                  <a:pt x="1878087" y="3756174"/>
                </a:cubicBezTo>
                <a:cubicBezTo>
                  <a:pt x="840848" y="3756174"/>
                  <a:pt x="0" y="2915326"/>
                  <a:pt x="0" y="1878087"/>
                </a:cubicBezTo>
                <a:cubicBezTo>
                  <a:pt x="0" y="840848"/>
                  <a:pt x="840848" y="0"/>
                  <a:pt x="187808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7" name="Footer Placeholder 12">
            <a:extLst>
              <a:ext uri="{FF2B5EF4-FFF2-40B4-BE49-F238E27FC236}">
                <a16:creationId xmlns:a16="http://schemas.microsoft.com/office/drawing/2014/main" id="{71C3157B-5F3D-4FEE-8099-0A32007BF2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3875" y="6477001"/>
            <a:ext cx="41148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indent="0" algn="l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Confidential</a:t>
            </a:r>
          </a:p>
        </p:txBody>
      </p:sp>
      <p:sp>
        <p:nvSpPr>
          <p:cNvPr id="8" name="Slide Number Placeholder 13">
            <a:extLst>
              <a:ext uri="{FF2B5EF4-FFF2-40B4-BE49-F238E27FC236}">
                <a16:creationId xmlns:a16="http://schemas.microsoft.com/office/drawing/2014/main" id="{56DBB8D9-6718-48B9-A2ED-074DB631D2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15400" y="6477001"/>
            <a:ext cx="27432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indent="0" algn="r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3490FA12-9159-4BBB-A3B0-390C3E7262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6353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8_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30"/>
          </p:nvPr>
        </p:nvSpPr>
        <p:spPr>
          <a:xfrm>
            <a:off x="609601" y="990599"/>
            <a:ext cx="10972800" cy="3180696"/>
          </a:xfrm>
          <a:custGeom>
            <a:avLst/>
            <a:gdLst>
              <a:gd name="connsiteX0" fmla="*/ 0 w 10972800"/>
              <a:gd name="connsiteY0" fmla="*/ 0 h 3180696"/>
              <a:gd name="connsiteX1" fmla="*/ 10972800 w 10972800"/>
              <a:gd name="connsiteY1" fmla="*/ 0 h 3180696"/>
              <a:gd name="connsiteX2" fmla="*/ 10972800 w 10972800"/>
              <a:gd name="connsiteY2" fmla="*/ 3180696 h 3180696"/>
              <a:gd name="connsiteX3" fmla="*/ 0 w 10972800"/>
              <a:gd name="connsiteY3" fmla="*/ 3180696 h 3180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72800" h="3180696">
                <a:moveTo>
                  <a:pt x="0" y="0"/>
                </a:moveTo>
                <a:lnTo>
                  <a:pt x="10972800" y="0"/>
                </a:lnTo>
                <a:lnTo>
                  <a:pt x="10972800" y="3180696"/>
                </a:lnTo>
                <a:lnTo>
                  <a:pt x="0" y="318069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9247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0_1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3F76D24-2E9D-4997-80C5-8945C1099F07}"/>
              </a:ext>
            </a:extLst>
          </p:cNvPr>
          <p:cNvSpPr/>
          <p:nvPr userDrawn="1"/>
        </p:nvSpPr>
        <p:spPr>
          <a:xfrm>
            <a:off x="0" y="6629400"/>
            <a:ext cx="12192000" cy="228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33"/>
          </p:nvPr>
        </p:nvSpPr>
        <p:spPr>
          <a:xfrm>
            <a:off x="6618514" y="457200"/>
            <a:ext cx="4963886" cy="6019800"/>
          </a:xfrm>
          <a:custGeom>
            <a:avLst/>
            <a:gdLst>
              <a:gd name="connsiteX0" fmla="*/ 0 w 4963886"/>
              <a:gd name="connsiteY0" fmla="*/ 0 h 6019800"/>
              <a:gd name="connsiteX1" fmla="*/ 4963886 w 4963886"/>
              <a:gd name="connsiteY1" fmla="*/ 0 h 6019800"/>
              <a:gd name="connsiteX2" fmla="*/ 4963886 w 4963886"/>
              <a:gd name="connsiteY2" fmla="*/ 6019800 h 6019800"/>
              <a:gd name="connsiteX3" fmla="*/ 0 w 4963886"/>
              <a:gd name="connsiteY3" fmla="*/ 6019800 h 601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63886" h="6019800">
                <a:moveTo>
                  <a:pt x="0" y="0"/>
                </a:moveTo>
                <a:lnTo>
                  <a:pt x="4963886" y="0"/>
                </a:lnTo>
                <a:lnTo>
                  <a:pt x="4963886" y="6019800"/>
                </a:lnTo>
                <a:lnTo>
                  <a:pt x="0" y="60198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32804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33"/>
          </p:nvPr>
        </p:nvSpPr>
        <p:spPr>
          <a:xfrm>
            <a:off x="6618514" y="457200"/>
            <a:ext cx="4963886" cy="6019800"/>
          </a:xfrm>
          <a:custGeom>
            <a:avLst/>
            <a:gdLst>
              <a:gd name="connsiteX0" fmla="*/ 0 w 4963886"/>
              <a:gd name="connsiteY0" fmla="*/ 0 h 6019800"/>
              <a:gd name="connsiteX1" fmla="*/ 4963886 w 4963886"/>
              <a:gd name="connsiteY1" fmla="*/ 0 h 6019800"/>
              <a:gd name="connsiteX2" fmla="*/ 4963886 w 4963886"/>
              <a:gd name="connsiteY2" fmla="*/ 6019800 h 6019800"/>
              <a:gd name="connsiteX3" fmla="*/ 0 w 4963886"/>
              <a:gd name="connsiteY3" fmla="*/ 6019800 h 601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63886" h="6019800">
                <a:moveTo>
                  <a:pt x="0" y="0"/>
                </a:moveTo>
                <a:lnTo>
                  <a:pt x="4963886" y="0"/>
                </a:lnTo>
                <a:lnTo>
                  <a:pt x="4963886" y="6019800"/>
                </a:lnTo>
                <a:lnTo>
                  <a:pt x="0" y="60198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70762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5_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635127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9760D04-DE02-4623-AAF4-74C0114CDB7F}"/>
              </a:ext>
            </a:extLst>
          </p:cNvPr>
          <p:cNvSpPr/>
          <p:nvPr userDrawn="1"/>
        </p:nvSpPr>
        <p:spPr>
          <a:xfrm>
            <a:off x="5867400" y="2438399"/>
            <a:ext cx="457200" cy="2057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3F76D24-2E9D-4997-80C5-8945C1099F07}"/>
              </a:ext>
            </a:extLst>
          </p:cNvPr>
          <p:cNvSpPr/>
          <p:nvPr userDrawn="1"/>
        </p:nvSpPr>
        <p:spPr>
          <a:xfrm>
            <a:off x="0" y="6629400"/>
            <a:ext cx="12192000" cy="228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33"/>
          </p:nvPr>
        </p:nvSpPr>
        <p:spPr>
          <a:xfrm>
            <a:off x="609600" y="457200"/>
            <a:ext cx="5486399" cy="6019799"/>
          </a:xfrm>
          <a:custGeom>
            <a:avLst/>
            <a:gdLst>
              <a:gd name="connsiteX0" fmla="*/ 0 w 5486399"/>
              <a:gd name="connsiteY0" fmla="*/ 0 h 6019799"/>
              <a:gd name="connsiteX1" fmla="*/ 5486399 w 5486399"/>
              <a:gd name="connsiteY1" fmla="*/ 0 h 6019799"/>
              <a:gd name="connsiteX2" fmla="*/ 5486399 w 5486399"/>
              <a:gd name="connsiteY2" fmla="*/ 6019799 h 6019799"/>
              <a:gd name="connsiteX3" fmla="*/ 0 w 5486399"/>
              <a:gd name="connsiteY3" fmla="*/ 6019799 h 6019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86399" h="6019799">
                <a:moveTo>
                  <a:pt x="0" y="0"/>
                </a:moveTo>
                <a:lnTo>
                  <a:pt x="5486399" y="0"/>
                </a:lnTo>
                <a:lnTo>
                  <a:pt x="5486399" y="6019799"/>
                </a:lnTo>
                <a:lnTo>
                  <a:pt x="0" y="601979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39164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8_1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3F76D24-2E9D-4997-80C5-8945C1099F07}"/>
              </a:ext>
            </a:extLst>
          </p:cNvPr>
          <p:cNvSpPr/>
          <p:nvPr userDrawn="1"/>
        </p:nvSpPr>
        <p:spPr>
          <a:xfrm>
            <a:off x="0" y="6629400"/>
            <a:ext cx="12192000" cy="228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21981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7_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38"/>
          </p:nvPr>
        </p:nvSpPr>
        <p:spPr>
          <a:xfrm>
            <a:off x="0" y="990600"/>
            <a:ext cx="12192000" cy="3200400"/>
          </a:xfrm>
          <a:custGeom>
            <a:avLst/>
            <a:gdLst>
              <a:gd name="connsiteX0" fmla="*/ 0 w 12192000"/>
              <a:gd name="connsiteY0" fmla="*/ 0 h 3200400"/>
              <a:gd name="connsiteX1" fmla="*/ 12192000 w 12192000"/>
              <a:gd name="connsiteY1" fmla="*/ 0 h 3200400"/>
              <a:gd name="connsiteX2" fmla="*/ 12192000 w 12192000"/>
              <a:gd name="connsiteY2" fmla="*/ 3200400 h 3200400"/>
              <a:gd name="connsiteX3" fmla="*/ 0 w 12192000"/>
              <a:gd name="connsiteY3" fmla="*/ 3200400 h 320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200400">
                <a:moveTo>
                  <a:pt x="0" y="0"/>
                </a:moveTo>
                <a:lnTo>
                  <a:pt x="12192000" y="0"/>
                </a:lnTo>
                <a:lnTo>
                  <a:pt x="12192000" y="3200400"/>
                </a:lnTo>
                <a:lnTo>
                  <a:pt x="0" y="32004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39"/>
          </p:nvPr>
        </p:nvSpPr>
        <p:spPr>
          <a:xfrm>
            <a:off x="6096000" y="1618596"/>
            <a:ext cx="5486400" cy="1944408"/>
          </a:xfrm>
          <a:custGeom>
            <a:avLst/>
            <a:gdLst>
              <a:gd name="connsiteX0" fmla="*/ 0 w 5486400"/>
              <a:gd name="connsiteY0" fmla="*/ 0 h 1944408"/>
              <a:gd name="connsiteX1" fmla="*/ 5486400 w 5486400"/>
              <a:gd name="connsiteY1" fmla="*/ 0 h 1944408"/>
              <a:gd name="connsiteX2" fmla="*/ 5486400 w 5486400"/>
              <a:gd name="connsiteY2" fmla="*/ 1944408 h 1944408"/>
              <a:gd name="connsiteX3" fmla="*/ 0 w 5486400"/>
              <a:gd name="connsiteY3" fmla="*/ 1944408 h 194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86400" h="1944408">
                <a:moveTo>
                  <a:pt x="0" y="0"/>
                </a:moveTo>
                <a:lnTo>
                  <a:pt x="5486400" y="0"/>
                </a:lnTo>
                <a:lnTo>
                  <a:pt x="5486400" y="1944408"/>
                </a:lnTo>
                <a:lnTo>
                  <a:pt x="0" y="194440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850049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1_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33"/>
          </p:nvPr>
        </p:nvSpPr>
        <p:spPr>
          <a:xfrm>
            <a:off x="3352801" y="0"/>
            <a:ext cx="4114800" cy="6858000"/>
          </a:xfrm>
          <a:custGeom>
            <a:avLst/>
            <a:gdLst>
              <a:gd name="connsiteX0" fmla="*/ 0 w 4114800"/>
              <a:gd name="connsiteY0" fmla="*/ 0 h 6858000"/>
              <a:gd name="connsiteX1" fmla="*/ 4114800 w 4114800"/>
              <a:gd name="connsiteY1" fmla="*/ 0 h 6858000"/>
              <a:gd name="connsiteX2" fmla="*/ 4114800 w 4114800"/>
              <a:gd name="connsiteY2" fmla="*/ 6858000 h 6858000"/>
              <a:gd name="connsiteX3" fmla="*/ 0 w 41148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14800" h="6858000">
                <a:moveTo>
                  <a:pt x="0" y="0"/>
                </a:moveTo>
                <a:lnTo>
                  <a:pt x="4114800" y="0"/>
                </a:lnTo>
                <a:lnTo>
                  <a:pt x="4114800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49907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3F76D24-2E9D-4997-80C5-8945C1099F07}"/>
              </a:ext>
            </a:extLst>
          </p:cNvPr>
          <p:cNvSpPr/>
          <p:nvPr userDrawn="1"/>
        </p:nvSpPr>
        <p:spPr>
          <a:xfrm>
            <a:off x="0" y="6629400"/>
            <a:ext cx="12192000" cy="228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/>
          <p:cNvSpPr>
            <a:spLocks noGrp="1"/>
          </p:cNvSpPr>
          <p:nvPr>
            <p:ph type="pic" sz="quarter" idx="33"/>
          </p:nvPr>
        </p:nvSpPr>
        <p:spPr>
          <a:xfrm>
            <a:off x="6095997" y="-1"/>
            <a:ext cx="6095997" cy="6858000"/>
          </a:xfrm>
          <a:custGeom>
            <a:avLst/>
            <a:gdLst>
              <a:gd name="connsiteX0" fmla="*/ 0 w 6095997"/>
              <a:gd name="connsiteY0" fmla="*/ 0 h 6858000"/>
              <a:gd name="connsiteX1" fmla="*/ 6095997 w 6095997"/>
              <a:gd name="connsiteY1" fmla="*/ 0 h 6858000"/>
              <a:gd name="connsiteX2" fmla="*/ 6095997 w 6095997"/>
              <a:gd name="connsiteY2" fmla="*/ 6858000 h 6858000"/>
              <a:gd name="connsiteX3" fmla="*/ 0 w 609599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5997" h="6858000">
                <a:moveTo>
                  <a:pt x="0" y="0"/>
                </a:moveTo>
                <a:lnTo>
                  <a:pt x="6095997" y="0"/>
                </a:lnTo>
                <a:lnTo>
                  <a:pt x="6095997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08166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3F76D24-2E9D-4997-80C5-8945C1099F07}"/>
              </a:ext>
            </a:extLst>
          </p:cNvPr>
          <p:cNvSpPr/>
          <p:nvPr userDrawn="1"/>
        </p:nvSpPr>
        <p:spPr>
          <a:xfrm>
            <a:off x="0" y="6629400"/>
            <a:ext cx="12192000" cy="228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>
            <a:spLocks noGrp="1"/>
          </p:cNvSpPr>
          <p:nvPr>
            <p:ph type="pic" sz="quarter" idx="33"/>
          </p:nvPr>
        </p:nvSpPr>
        <p:spPr>
          <a:xfrm>
            <a:off x="0" y="0"/>
            <a:ext cx="6095997" cy="6858000"/>
          </a:xfrm>
          <a:custGeom>
            <a:avLst/>
            <a:gdLst>
              <a:gd name="connsiteX0" fmla="*/ 0 w 6095997"/>
              <a:gd name="connsiteY0" fmla="*/ 0 h 6858000"/>
              <a:gd name="connsiteX1" fmla="*/ 6095997 w 6095997"/>
              <a:gd name="connsiteY1" fmla="*/ 0 h 6858000"/>
              <a:gd name="connsiteX2" fmla="*/ 6095997 w 6095997"/>
              <a:gd name="connsiteY2" fmla="*/ 6858000 h 6858000"/>
              <a:gd name="connsiteX3" fmla="*/ 0 w 609599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5997" h="6858000">
                <a:moveTo>
                  <a:pt x="0" y="0"/>
                </a:moveTo>
                <a:lnTo>
                  <a:pt x="6095997" y="0"/>
                </a:lnTo>
                <a:lnTo>
                  <a:pt x="6095997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19943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12">
            <a:extLst>
              <a:ext uri="{FF2B5EF4-FFF2-40B4-BE49-F238E27FC236}">
                <a16:creationId xmlns:a16="http://schemas.microsoft.com/office/drawing/2014/main" id="{71C3157B-5F3D-4FEE-8099-0A32007BF2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3875" y="6477001"/>
            <a:ext cx="41148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indent="0" algn="l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Confidential</a:t>
            </a:r>
          </a:p>
        </p:txBody>
      </p:sp>
      <p:sp>
        <p:nvSpPr>
          <p:cNvPr id="8" name="Slide Number Placeholder 13">
            <a:extLst>
              <a:ext uri="{FF2B5EF4-FFF2-40B4-BE49-F238E27FC236}">
                <a16:creationId xmlns:a16="http://schemas.microsoft.com/office/drawing/2014/main" id="{56DBB8D9-6718-48B9-A2ED-074DB631D2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15400" y="6477001"/>
            <a:ext cx="27432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indent="0" algn="r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3490FA12-9159-4BBB-A3B0-390C3E7262E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8D54C876-A802-4F21-8068-A79DEB9CD28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838950" y="2146300"/>
            <a:ext cx="4152900" cy="2895600"/>
          </a:xfrm>
          <a:custGeom>
            <a:avLst/>
            <a:gdLst>
              <a:gd name="connsiteX0" fmla="*/ 0 w 4152900"/>
              <a:gd name="connsiteY0" fmla="*/ 0 h 2895600"/>
              <a:gd name="connsiteX1" fmla="*/ 4152900 w 4152900"/>
              <a:gd name="connsiteY1" fmla="*/ 0 h 2895600"/>
              <a:gd name="connsiteX2" fmla="*/ 4152900 w 4152900"/>
              <a:gd name="connsiteY2" fmla="*/ 2895600 h 2895600"/>
              <a:gd name="connsiteX3" fmla="*/ 0 w 4152900"/>
              <a:gd name="connsiteY3" fmla="*/ 2895600 h 289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52900" h="2895600">
                <a:moveTo>
                  <a:pt x="0" y="0"/>
                </a:moveTo>
                <a:lnTo>
                  <a:pt x="4152900" y="0"/>
                </a:lnTo>
                <a:lnTo>
                  <a:pt x="4152900" y="2895600"/>
                </a:lnTo>
                <a:lnTo>
                  <a:pt x="0" y="28956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504311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4_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17"/>
          <p:cNvSpPr>
            <a:spLocks noGrp="1"/>
          </p:cNvSpPr>
          <p:nvPr>
            <p:ph type="pic" sz="quarter" idx="33"/>
          </p:nvPr>
        </p:nvSpPr>
        <p:spPr>
          <a:xfrm>
            <a:off x="0" y="0"/>
            <a:ext cx="12192000" cy="6857999"/>
          </a:xfrm>
          <a:custGeom>
            <a:avLst/>
            <a:gdLst>
              <a:gd name="connsiteX0" fmla="*/ 0 w 12192000"/>
              <a:gd name="connsiteY0" fmla="*/ 0 h 6857999"/>
              <a:gd name="connsiteX1" fmla="*/ 12192000 w 12192000"/>
              <a:gd name="connsiteY1" fmla="*/ 0 h 6857999"/>
              <a:gd name="connsiteX2" fmla="*/ 12192000 w 12192000"/>
              <a:gd name="connsiteY2" fmla="*/ 6857999 h 6857999"/>
              <a:gd name="connsiteX3" fmla="*/ 0 w 12192000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7999">
                <a:moveTo>
                  <a:pt x="0" y="0"/>
                </a:moveTo>
                <a:lnTo>
                  <a:pt x="12192000" y="0"/>
                </a:lnTo>
                <a:lnTo>
                  <a:pt x="12192000" y="6857999"/>
                </a:lnTo>
                <a:lnTo>
                  <a:pt x="0" y="685799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25210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12">
            <a:extLst>
              <a:ext uri="{FF2B5EF4-FFF2-40B4-BE49-F238E27FC236}">
                <a16:creationId xmlns:a16="http://schemas.microsoft.com/office/drawing/2014/main" id="{71C3157B-5F3D-4FEE-8099-0A32007BF2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3875" y="6477001"/>
            <a:ext cx="41148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indent="0" algn="l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Confidential</a:t>
            </a:r>
          </a:p>
        </p:txBody>
      </p:sp>
      <p:sp>
        <p:nvSpPr>
          <p:cNvPr id="8" name="Slide Number Placeholder 13">
            <a:extLst>
              <a:ext uri="{FF2B5EF4-FFF2-40B4-BE49-F238E27FC236}">
                <a16:creationId xmlns:a16="http://schemas.microsoft.com/office/drawing/2014/main" id="{56DBB8D9-6718-48B9-A2ED-074DB631D2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15400" y="6477001"/>
            <a:ext cx="27432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indent="0" algn="r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3490FA12-9159-4BBB-A3B0-390C3E7262E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8D54C876-A802-4F21-8068-A79DEB9CD28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4152900"/>
              <a:gd name="connsiteY0" fmla="*/ 0 h 2895600"/>
              <a:gd name="connsiteX1" fmla="*/ 4152900 w 4152900"/>
              <a:gd name="connsiteY1" fmla="*/ 0 h 2895600"/>
              <a:gd name="connsiteX2" fmla="*/ 4152900 w 4152900"/>
              <a:gd name="connsiteY2" fmla="*/ 2895600 h 2895600"/>
              <a:gd name="connsiteX3" fmla="*/ 0 w 4152900"/>
              <a:gd name="connsiteY3" fmla="*/ 2895600 h 289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52900" h="2895600">
                <a:moveTo>
                  <a:pt x="0" y="0"/>
                </a:moveTo>
                <a:lnTo>
                  <a:pt x="4152900" y="0"/>
                </a:lnTo>
                <a:lnTo>
                  <a:pt x="4152900" y="2895600"/>
                </a:lnTo>
                <a:lnTo>
                  <a:pt x="0" y="28956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76926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12">
            <a:extLst>
              <a:ext uri="{FF2B5EF4-FFF2-40B4-BE49-F238E27FC236}">
                <a16:creationId xmlns:a16="http://schemas.microsoft.com/office/drawing/2014/main" id="{71C3157B-5F3D-4FEE-8099-0A32007BF2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3875" y="6477001"/>
            <a:ext cx="41148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indent="0" algn="l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Confidential</a:t>
            </a:r>
          </a:p>
        </p:txBody>
      </p:sp>
      <p:sp>
        <p:nvSpPr>
          <p:cNvPr id="8" name="Slide Number Placeholder 13">
            <a:extLst>
              <a:ext uri="{FF2B5EF4-FFF2-40B4-BE49-F238E27FC236}">
                <a16:creationId xmlns:a16="http://schemas.microsoft.com/office/drawing/2014/main" id="{56DBB8D9-6718-48B9-A2ED-074DB631D2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15400" y="6477001"/>
            <a:ext cx="27432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indent="0" algn="r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3490FA12-9159-4BBB-A3B0-390C3E7262E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A8891377-7CC6-4863-82BA-28C1582A86A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220219" y="1852587"/>
            <a:ext cx="3756174" cy="3756174"/>
          </a:xfrm>
          <a:custGeom>
            <a:avLst/>
            <a:gdLst>
              <a:gd name="connsiteX0" fmla="*/ 1878087 w 3756174"/>
              <a:gd name="connsiteY0" fmla="*/ 0 h 3756174"/>
              <a:gd name="connsiteX1" fmla="*/ 3756174 w 3756174"/>
              <a:gd name="connsiteY1" fmla="*/ 1878087 h 3756174"/>
              <a:gd name="connsiteX2" fmla="*/ 1878087 w 3756174"/>
              <a:gd name="connsiteY2" fmla="*/ 3756174 h 3756174"/>
              <a:gd name="connsiteX3" fmla="*/ 0 w 3756174"/>
              <a:gd name="connsiteY3" fmla="*/ 1878087 h 3756174"/>
              <a:gd name="connsiteX4" fmla="*/ 1878087 w 3756174"/>
              <a:gd name="connsiteY4" fmla="*/ 0 h 3756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6174" h="3756174">
                <a:moveTo>
                  <a:pt x="1878087" y="0"/>
                </a:moveTo>
                <a:cubicBezTo>
                  <a:pt x="2915326" y="0"/>
                  <a:pt x="3756174" y="840848"/>
                  <a:pt x="3756174" y="1878087"/>
                </a:cubicBezTo>
                <a:cubicBezTo>
                  <a:pt x="3756174" y="2915326"/>
                  <a:pt x="2915326" y="3756174"/>
                  <a:pt x="1878087" y="3756174"/>
                </a:cubicBezTo>
                <a:cubicBezTo>
                  <a:pt x="840848" y="3756174"/>
                  <a:pt x="0" y="2915326"/>
                  <a:pt x="0" y="1878087"/>
                </a:cubicBezTo>
                <a:cubicBezTo>
                  <a:pt x="0" y="840848"/>
                  <a:pt x="840848" y="0"/>
                  <a:pt x="187808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F7A5FAA3-14D5-48BB-87E5-2AC055B2DB2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343598" y="1852587"/>
            <a:ext cx="3756174" cy="3756174"/>
          </a:xfrm>
          <a:custGeom>
            <a:avLst/>
            <a:gdLst>
              <a:gd name="connsiteX0" fmla="*/ 1878087 w 3756174"/>
              <a:gd name="connsiteY0" fmla="*/ 0 h 3756174"/>
              <a:gd name="connsiteX1" fmla="*/ 3756174 w 3756174"/>
              <a:gd name="connsiteY1" fmla="*/ 1878087 h 3756174"/>
              <a:gd name="connsiteX2" fmla="*/ 1878087 w 3756174"/>
              <a:gd name="connsiteY2" fmla="*/ 3756174 h 3756174"/>
              <a:gd name="connsiteX3" fmla="*/ 0 w 3756174"/>
              <a:gd name="connsiteY3" fmla="*/ 1878087 h 3756174"/>
              <a:gd name="connsiteX4" fmla="*/ 1878087 w 3756174"/>
              <a:gd name="connsiteY4" fmla="*/ 0 h 3756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6174" h="3756174">
                <a:moveTo>
                  <a:pt x="1878087" y="0"/>
                </a:moveTo>
                <a:cubicBezTo>
                  <a:pt x="2915326" y="0"/>
                  <a:pt x="3756174" y="840848"/>
                  <a:pt x="3756174" y="1878087"/>
                </a:cubicBezTo>
                <a:cubicBezTo>
                  <a:pt x="3756174" y="2915326"/>
                  <a:pt x="2915326" y="3756174"/>
                  <a:pt x="1878087" y="3756174"/>
                </a:cubicBezTo>
                <a:cubicBezTo>
                  <a:pt x="840848" y="3756174"/>
                  <a:pt x="0" y="2915326"/>
                  <a:pt x="0" y="1878087"/>
                </a:cubicBezTo>
                <a:cubicBezTo>
                  <a:pt x="0" y="840848"/>
                  <a:pt x="840848" y="0"/>
                  <a:pt x="187808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C8DA8F48-EDBB-4027-B53C-314DC32C4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96840" y="1852587"/>
            <a:ext cx="3756174" cy="3756174"/>
          </a:xfrm>
          <a:custGeom>
            <a:avLst/>
            <a:gdLst>
              <a:gd name="connsiteX0" fmla="*/ 1878087 w 3756174"/>
              <a:gd name="connsiteY0" fmla="*/ 0 h 3756174"/>
              <a:gd name="connsiteX1" fmla="*/ 3756174 w 3756174"/>
              <a:gd name="connsiteY1" fmla="*/ 1878087 h 3756174"/>
              <a:gd name="connsiteX2" fmla="*/ 1878087 w 3756174"/>
              <a:gd name="connsiteY2" fmla="*/ 3756174 h 3756174"/>
              <a:gd name="connsiteX3" fmla="*/ 0 w 3756174"/>
              <a:gd name="connsiteY3" fmla="*/ 1878087 h 3756174"/>
              <a:gd name="connsiteX4" fmla="*/ 1878087 w 3756174"/>
              <a:gd name="connsiteY4" fmla="*/ 0 h 3756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6174" h="3756174">
                <a:moveTo>
                  <a:pt x="1878087" y="0"/>
                </a:moveTo>
                <a:cubicBezTo>
                  <a:pt x="2915326" y="0"/>
                  <a:pt x="3756174" y="840848"/>
                  <a:pt x="3756174" y="1878087"/>
                </a:cubicBezTo>
                <a:cubicBezTo>
                  <a:pt x="3756174" y="2915326"/>
                  <a:pt x="2915326" y="3756174"/>
                  <a:pt x="1878087" y="3756174"/>
                </a:cubicBezTo>
                <a:cubicBezTo>
                  <a:pt x="840848" y="3756174"/>
                  <a:pt x="0" y="2915326"/>
                  <a:pt x="0" y="1878087"/>
                </a:cubicBezTo>
                <a:cubicBezTo>
                  <a:pt x="0" y="840848"/>
                  <a:pt x="840848" y="0"/>
                  <a:pt x="187808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87315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FC6A7255-4F0D-4145-94C3-8CBD2CAFFE1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777500" y="2399488"/>
            <a:ext cx="669600" cy="669600"/>
          </a:xfrm>
          <a:custGeom>
            <a:avLst/>
            <a:gdLst>
              <a:gd name="connsiteX0" fmla="*/ 334800 w 669600"/>
              <a:gd name="connsiteY0" fmla="*/ 0 h 669600"/>
              <a:gd name="connsiteX1" fmla="*/ 669600 w 669600"/>
              <a:gd name="connsiteY1" fmla="*/ 334800 h 669600"/>
              <a:gd name="connsiteX2" fmla="*/ 334800 w 669600"/>
              <a:gd name="connsiteY2" fmla="*/ 669600 h 669600"/>
              <a:gd name="connsiteX3" fmla="*/ 0 w 669600"/>
              <a:gd name="connsiteY3" fmla="*/ 334800 h 669600"/>
              <a:gd name="connsiteX4" fmla="*/ 334800 w 669600"/>
              <a:gd name="connsiteY4" fmla="*/ 0 h 66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600" h="669600">
                <a:moveTo>
                  <a:pt x="334800" y="0"/>
                </a:moveTo>
                <a:cubicBezTo>
                  <a:pt x="519705" y="0"/>
                  <a:pt x="669600" y="149895"/>
                  <a:pt x="669600" y="334800"/>
                </a:cubicBezTo>
                <a:cubicBezTo>
                  <a:pt x="669600" y="519705"/>
                  <a:pt x="519705" y="669600"/>
                  <a:pt x="334800" y="669600"/>
                </a:cubicBezTo>
                <a:cubicBezTo>
                  <a:pt x="149895" y="669600"/>
                  <a:pt x="0" y="519705"/>
                  <a:pt x="0" y="334800"/>
                </a:cubicBezTo>
                <a:cubicBezTo>
                  <a:pt x="0" y="149895"/>
                  <a:pt x="149895" y="0"/>
                  <a:pt x="334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EACACD10-4C92-4844-A80F-4199C1EA766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508675" y="2401405"/>
            <a:ext cx="669600" cy="669600"/>
          </a:xfrm>
          <a:custGeom>
            <a:avLst/>
            <a:gdLst>
              <a:gd name="connsiteX0" fmla="*/ 334800 w 669600"/>
              <a:gd name="connsiteY0" fmla="*/ 0 h 669600"/>
              <a:gd name="connsiteX1" fmla="*/ 669600 w 669600"/>
              <a:gd name="connsiteY1" fmla="*/ 334800 h 669600"/>
              <a:gd name="connsiteX2" fmla="*/ 334800 w 669600"/>
              <a:gd name="connsiteY2" fmla="*/ 669600 h 669600"/>
              <a:gd name="connsiteX3" fmla="*/ 0 w 669600"/>
              <a:gd name="connsiteY3" fmla="*/ 334800 h 669600"/>
              <a:gd name="connsiteX4" fmla="*/ 334800 w 669600"/>
              <a:gd name="connsiteY4" fmla="*/ 0 h 66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600" h="669600">
                <a:moveTo>
                  <a:pt x="334800" y="0"/>
                </a:moveTo>
                <a:cubicBezTo>
                  <a:pt x="519705" y="0"/>
                  <a:pt x="669600" y="149895"/>
                  <a:pt x="669600" y="334800"/>
                </a:cubicBezTo>
                <a:cubicBezTo>
                  <a:pt x="669600" y="519705"/>
                  <a:pt x="519705" y="669600"/>
                  <a:pt x="334800" y="669600"/>
                </a:cubicBezTo>
                <a:cubicBezTo>
                  <a:pt x="149895" y="669600"/>
                  <a:pt x="0" y="519705"/>
                  <a:pt x="0" y="334800"/>
                </a:cubicBezTo>
                <a:cubicBezTo>
                  <a:pt x="0" y="149895"/>
                  <a:pt x="149895" y="0"/>
                  <a:pt x="334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7" name="Footer Placeholder 12">
            <a:extLst>
              <a:ext uri="{FF2B5EF4-FFF2-40B4-BE49-F238E27FC236}">
                <a16:creationId xmlns:a16="http://schemas.microsoft.com/office/drawing/2014/main" id="{71C3157B-5F3D-4FEE-8099-0A32007BF2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3875" y="6477001"/>
            <a:ext cx="41148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indent="0" algn="l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Confidential</a:t>
            </a:r>
          </a:p>
        </p:txBody>
      </p:sp>
      <p:sp>
        <p:nvSpPr>
          <p:cNvPr id="8" name="Slide Number Placeholder 13">
            <a:extLst>
              <a:ext uri="{FF2B5EF4-FFF2-40B4-BE49-F238E27FC236}">
                <a16:creationId xmlns:a16="http://schemas.microsoft.com/office/drawing/2014/main" id="{56DBB8D9-6718-48B9-A2ED-074DB631D2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15400" y="6477001"/>
            <a:ext cx="27432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indent="0" algn="r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3490FA12-9159-4BBB-A3B0-390C3E7262E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0201409-272C-497D-844E-ABBF1781E35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46325" y="2397571"/>
            <a:ext cx="669600" cy="669600"/>
          </a:xfrm>
          <a:custGeom>
            <a:avLst/>
            <a:gdLst>
              <a:gd name="connsiteX0" fmla="*/ 334800 w 669600"/>
              <a:gd name="connsiteY0" fmla="*/ 0 h 669600"/>
              <a:gd name="connsiteX1" fmla="*/ 669600 w 669600"/>
              <a:gd name="connsiteY1" fmla="*/ 334800 h 669600"/>
              <a:gd name="connsiteX2" fmla="*/ 334800 w 669600"/>
              <a:gd name="connsiteY2" fmla="*/ 669600 h 669600"/>
              <a:gd name="connsiteX3" fmla="*/ 0 w 669600"/>
              <a:gd name="connsiteY3" fmla="*/ 334800 h 669600"/>
              <a:gd name="connsiteX4" fmla="*/ 334800 w 669600"/>
              <a:gd name="connsiteY4" fmla="*/ 0 h 66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600" h="669600">
                <a:moveTo>
                  <a:pt x="334800" y="0"/>
                </a:moveTo>
                <a:cubicBezTo>
                  <a:pt x="519705" y="0"/>
                  <a:pt x="669600" y="149895"/>
                  <a:pt x="669600" y="334800"/>
                </a:cubicBezTo>
                <a:cubicBezTo>
                  <a:pt x="669600" y="519705"/>
                  <a:pt x="519705" y="669600"/>
                  <a:pt x="334800" y="669600"/>
                </a:cubicBezTo>
                <a:cubicBezTo>
                  <a:pt x="149895" y="669600"/>
                  <a:pt x="0" y="519705"/>
                  <a:pt x="0" y="334800"/>
                </a:cubicBezTo>
                <a:cubicBezTo>
                  <a:pt x="0" y="149895"/>
                  <a:pt x="149895" y="0"/>
                  <a:pt x="334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31878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12">
            <a:extLst>
              <a:ext uri="{FF2B5EF4-FFF2-40B4-BE49-F238E27FC236}">
                <a16:creationId xmlns:a16="http://schemas.microsoft.com/office/drawing/2014/main" id="{71C3157B-5F3D-4FEE-8099-0A32007BF2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3875" y="6477001"/>
            <a:ext cx="41148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indent="0" algn="l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Confidential</a:t>
            </a:r>
          </a:p>
        </p:txBody>
      </p:sp>
      <p:sp>
        <p:nvSpPr>
          <p:cNvPr id="8" name="Slide Number Placeholder 13">
            <a:extLst>
              <a:ext uri="{FF2B5EF4-FFF2-40B4-BE49-F238E27FC236}">
                <a16:creationId xmlns:a16="http://schemas.microsoft.com/office/drawing/2014/main" id="{56DBB8D9-6718-48B9-A2ED-074DB631D2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15400" y="6477001"/>
            <a:ext cx="27432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indent="0" algn="r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3490FA12-9159-4BBB-A3B0-390C3E7262E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69BB9371-57EE-486D-8764-7F470EEBFDA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217206" y="1485900"/>
            <a:ext cx="5356485" cy="1943100"/>
          </a:xfrm>
          <a:custGeom>
            <a:avLst/>
            <a:gdLst>
              <a:gd name="connsiteX0" fmla="*/ 76897 w 5356485"/>
              <a:gd name="connsiteY0" fmla="*/ 0 h 1943100"/>
              <a:gd name="connsiteX1" fmla="*/ 5279588 w 5356485"/>
              <a:gd name="connsiteY1" fmla="*/ 0 h 1943100"/>
              <a:gd name="connsiteX2" fmla="*/ 5356485 w 5356485"/>
              <a:gd name="connsiteY2" fmla="*/ 76897 h 1943100"/>
              <a:gd name="connsiteX3" fmla="*/ 5356485 w 5356485"/>
              <a:gd name="connsiteY3" fmla="*/ 1943100 h 1943100"/>
              <a:gd name="connsiteX4" fmla="*/ 0 w 5356485"/>
              <a:gd name="connsiteY4" fmla="*/ 1943100 h 1943100"/>
              <a:gd name="connsiteX5" fmla="*/ 0 w 5356485"/>
              <a:gd name="connsiteY5" fmla="*/ 76897 h 1943100"/>
              <a:gd name="connsiteX6" fmla="*/ 76897 w 5356485"/>
              <a:gd name="connsiteY6" fmla="*/ 0 h 194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56485" h="1943100">
                <a:moveTo>
                  <a:pt x="76897" y="0"/>
                </a:moveTo>
                <a:lnTo>
                  <a:pt x="5279588" y="0"/>
                </a:lnTo>
                <a:cubicBezTo>
                  <a:pt x="5322057" y="0"/>
                  <a:pt x="5356485" y="34428"/>
                  <a:pt x="5356485" y="76897"/>
                </a:cubicBezTo>
                <a:lnTo>
                  <a:pt x="5356485" y="1943100"/>
                </a:lnTo>
                <a:lnTo>
                  <a:pt x="0" y="1943100"/>
                </a:lnTo>
                <a:lnTo>
                  <a:pt x="0" y="76897"/>
                </a:lnTo>
                <a:cubicBezTo>
                  <a:pt x="0" y="34428"/>
                  <a:pt x="34428" y="0"/>
                  <a:pt x="7689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4EB96A87-B4ED-4401-8364-E6A315E92D1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37359" y="1485900"/>
            <a:ext cx="5356485" cy="1943100"/>
          </a:xfrm>
          <a:custGeom>
            <a:avLst/>
            <a:gdLst>
              <a:gd name="connsiteX0" fmla="*/ 76897 w 5356485"/>
              <a:gd name="connsiteY0" fmla="*/ 0 h 1943100"/>
              <a:gd name="connsiteX1" fmla="*/ 5279588 w 5356485"/>
              <a:gd name="connsiteY1" fmla="*/ 0 h 1943100"/>
              <a:gd name="connsiteX2" fmla="*/ 5356485 w 5356485"/>
              <a:gd name="connsiteY2" fmla="*/ 76897 h 1943100"/>
              <a:gd name="connsiteX3" fmla="*/ 5356485 w 5356485"/>
              <a:gd name="connsiteY3" fmla="*/ 1943100 h 1943100"/>
              <a:gd name="connsiteX4" fmla="*/ 0 w 5356485"/>
              <a:gd name="connsiteY4" fmla="*/ 1943100 h 1943100"/>
              <a:gd name="connsiteX5" fmla="*/ 0 w 5356485"/>
              <a:gd name="connsiteY5" fmla="*/ 76897 h 1943100"/>
              <a:gd name="connsiteX6" fmla="*/ 76897 w 5356485"/>
              <a:gd name="connsiteY6" fmla="*/ 0 h 194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56485" h="1943100">
                <a:moveTo>
                  <a:pt x="76897" y="0"/>
                </a:moveTo>
                <a:lnTo>
                  <a:pt x="5279588" y="0"/>
                </a:lnTo>
                <a:cubicBezTo>
                  <a:pt x="5322057" y="0"/>
                  <a:pt x="5356485" y="34428"/>
                  <a:pt x="5356485" y="76897"/>
                </a:cubicBezTo>
                <a:lnTo>
                  <a:pt x="5356485" y="1943100"/>
                </a:lnTo>
                <a:lnTo>
                  <a:pt x="0" y="1943100"/>
                </a:lnTo>
                <a:lnTo>
                  <a:pt x="0" y="76897"/>
                </a:lnTo>
                <a:cubicBezTo>
                  <a:pt x="0" y="34428"/>
                  <a:pt x="34428" y="0"/>
                  <a:pt x="7689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769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12">
            <a:extLst>
              <a:ext uri="{FF2B5EF4-FFF2-40B4-BE49-F238E27FC236}">
                <a16:creationId xmlns:a16="http://schemas.microsoft.com/office/drawing/2014/main" id="{71C3157B-5F3D-4FEE-8099-0A32007BF2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3875" y="6477001"/>
            <a:ext cx="41148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indent="0" algn="l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Confidential</a:t>
            </a:r>
          </a:p>
        </p:txBody>
      </p:sp>
      <p:sp>
        <p:nvSpPr>
          <p:cNvPr id="8" name="Slide Number Placeholder 13">
            <a:extLst>
              <a:ext uri="{FF2B5EF4-FFF2-40B4-BE49-F238E27FC236}">
                <a16:creationId xmlns:a16="http://schemas.microsoft.com/office/drawing/2014/main" id="{56DBB8D9-6718-48B9-A2ED-074DB631D2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15400" y="6477001"/>
            <a:ext cx="27432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indent="0" algn="r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3490FA12-9159-4BBB-A3B0-390C3E7262E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6FB10B9-C62F-43F3-9589-3F399DA15D3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379096" y="0"/>
            <a:ext cx="3812904" cy="6858000"/>
          </a:xfrm>
          <a:custGeom>
            <a:avLst/>
            <a:gdLst>
              <a:gd name="connsiteX0" fmla="*/ 0 w 3812904"/>
              <a:gd name="connsiteY0" fmla="*/ 0 h 6858000"/>
              <a:gd name="connsiteX1" fmla="*/ 3812904 w 3812904"/>
              <a:gd name="connsiteY1" fmla="*/ 0 h 6858000"/>
              <a:gd name="connsiteX2" fmla="*/ 3812904 w 3812904"/>
              <a:gd name="connsiteY2" fmla="*/ 6858000 h 6858000"/>
              <a:gd name="connsiteX3" fmla="*/ 0 w 381290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12904" h="6858000">
                <a:moveTo>
                  <a:pt x="0" y="0"/>
                </a:moveTo>
                <a:lnTo>
                  <a:pt x="3812904" y="0"/>
                </a:lnTo>
                <a:lnTo>
                  <a:pt x="3812904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6845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12">
            <a:extLst>
              <a:ext uri="{FF2B5EF4-FFF2-40B4-BE49-F238E27FC236}">
                <a16:creationId xmlns:a16="http://schemas.microsoft.com/office/drawing/2014/main" id="{71C3157B-5F3D-4FEE-8099-0A32007BF2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3875" y="6477001"/>
            <a:ext cx="41148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indent="0" algn="l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Confidential</a:t>
            </a:r>
          </a:p>
        </p:txBody>
      </p:sp>
      <p:sp>
        <p:nvSpPr>
          <p:cNvPr id="8" name="Slide Number Placeholder 13">
            <a:extLst>
              <a:ext uri="{FF2B5EF4-FFF2-40B4-BE49-F238E27FC236}">
                <a16:creationId xmlns:a16="http://schemas.microsoft.com/office/drawing/2014/main" id="{56DBB8D9-6718-48B9-A2ED-074DB631D2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15400" y="6477001"/>
            <a:ext cx="27432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indent="0" algn="r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3490FA12-9159-4BBB-A3B0-390C3E7262E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959ACD40-C500-4E5D-84CF-479B875482E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153149" y="1276349"/>
            <a:ext cx="4305300" cy="4305300"/>
          </a:xfrm>
          <a:custGeom>
            <a:avLst/>
            <a:gdLst>
              <a:gd name="connsiteX0" fmla="*/ 2152650 w 4305300"/>
              <a:gd name="connsiteY0" fmla="*/ 0 h 4305300"/>
              <a:gd name="connsiteX1" fmla="*/ 4305300 w 4305300"/>
              <a:gd name="connsiteY1" fmla="*/ 2152650 h 4305300"/>
              <a:gd name="connsiteX2" fmla="*/ 2152650 w 4305300"/>
              <a:gd name="connsiteY2" fmla="*/ 4305300 h 4305300"/>
              <a:gd name="connsiteX3" fmla="*/ 0 w 4305300"/>
              <a:gd name="connsiteY3" fmla="*/ 2152650 h 4305300"/>
              <a:gd name="connsiteX4" fmla="*/ 2152650 w 4305300"/>
              <a:gd name="connsiteY4" fmla="*/ 0 h 430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05300" h="4305300">
                <a:moveTo>
                  <a:pt x="2152650" y="0"/>
                </a:moveTo>
                <a:cubicBezTo>
                  <a:pt x="3341526" y="0"/>
                  <a:pt x="4305300" y="963774"/>
                  <a:pt x="4305300" y="2152650"/>
                </a:cubicBezTo>
                <a:cubicBezTo>
                  <a:pt x="4305300" y="3341526"/>
                  <a:pt x="3341526" y="4305300"/>
                  <a:pt x="2152650" y="4305300"/>
                </a:cubicBezTo>
                <a:cubicBezTo>
                  <a:pt x="963774" y="4305300"/>
                  <a:pt x="0" y="3341526"/>
                  <a:pt x="0" y="2152650"/>
                </a:cubicBezTo>
                <a:cubicBezTo>
                  <a:pt x="0" y="963774"/>
                  <a:pt x="963774" y="0"/>
                  <a:pt x="215265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7084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D6A">
            <a:alpha val="3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484178E8-46FC-4CA1-92CD-1826922E3F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3875" y="6477001"/>
            <a:ext cx="41148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indent="0" algn="l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Confidential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02CC3B3B-64BB-4552-92B5-8E4245D1EB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15400" y="6477001"/>
            <a:ext cx="27432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indent="0" algn="r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3490FA12-9159-4BBB-A3B0-390C3E7262E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8FB6309A-2ED1-4406-B41C-14BEEDC4A074}"/>
              </a:ext>
            </a:extLst>
          </p:cNvPr>
          <p:cNvSpPr/>
          <p:nvPr userDrawn="1"/>
        </p:nvSpPr>
        <p:spPr>
          <a:xfrm>
            <a:off x="9991558" y="617778"/>
            <a:ext cx="1590842" cy="180507"/>
          </a:xfrm>
          <a:custGeom>
            <a:avLst/>
            <a:gdLst/>
            <a:ahLst/>
            <a:cxnLst/>
            <a:rect l="l" t="t" r="r" b="b"/>
            <a:pathLst>
              <a:path w="7071579" h="802386">
                <a:moveTo>
                  <a:pt x="5884164" y="215084"/>
                </a:moveTo>
                <a:cubicBezTo>
                  <a:pt x="5879707" y="215084"/>
                  <a:pt x="5875806" y="216570"/>
                  <a:pt x="5872463" y="219542"/>
                </a:cubicBezTo>
                <a:cubicBezTo>
                  <a:pt x="5869119" y="222514"/>
                  <a:pt x="5865962" y="227343"/>
                  <a:pt x="5862990" y="234029"/>
                </a:cubicBezTo>
                <a:lnTo>
                  <a:pt x="5810613" y="403422"/>
                </a:lnTo>
                <a:lnTo>
                  <a:pt x="5985577" y="403422"/>
                </a:lnTo>
                <a:lnTo>
                  <a:pt x="5933199" y="234029"/>
                </a:lnTo>
                <a:cubicBezTo>
                  <a:pt x="5930227" y="227343"/>
                  <a:pt x="5927069" y="222514"/>
                  <a:pt x="5923727" y="219542"/>
                </a:cubicBezTo>
                <a:cubicBezTo>
                  <a:pt x="5920383" y="216570"/>
                  <a:pt x="5916483" y="215084"/>
                  <a:pt x="5912025" y="215084"/>
                </a:cubicBezTo>
                <a:close/>
                <a:moveTo>
                  <a:pt x="2721864" y="215084"/>
                </a:moveTo>
                <a:cubicBezTo>
                  <a:pt x="2717406" y="215084"/>
                  <a:pt x="2713506" y="216570"/>
                  <a:pt x="2710163" y="219542"/>
                </a:cubicBezTo>
                <a:cubicBezTo>
                  <a:pt x="2706819" y="222514"/>
                  <a:pt x="2703662" y="227343"/>
                  <a:pt x="2700690" y="234029"/>
                </a:cubicBezTo>
                <a:lnTo>
                  <a:pt x="2648312" y="403422"/>
                </a:lnTo>
                <a:lnTo>
                  <a:pt x="2823277" y="403422"/>
                </a:lnTo>
                <a:lnTo>
                  <a:pt x="2770899" y="234029"/>
                </a:lnTo>
                <a:cubicBezTo>
                  <a:pt x="2767927" y="227343"/>
                  <a:pt x="2764770" y="222514"/>
                  <a:pt x="2761426" y="219542"/>
                </a:cubicBezTo>
                <a:cubicBezTo>
                  <a:pt x="2758083" y="216570"/>
                  <a:pt x="2754182" y="215084"/>
                  <a:pt x="2749725" y="215084"/>
                </a:cubicBezTo>
                <a:close/>
                <a:moveTo>
                  <a:pt x="6634724" y="212855"/>
                </a:moveTo>
                <a:lnTo>
                  <a:pt x="6634724" y="591760"/>
                </a:lnTo>
                <a:lnTo>
                  <a:pt x="6767341" y="591760"/>
                </a:lnTo>
                <a:cubicBezTo>
                  <a:pt x="6785172" y="591760"/>
                  <a:pt x="6798359" y="587302"/>
                  <a:pt x="6806903" y="578387"/>
                </a:cubicBezTo>
                <a:cubicBezTo>
                  <a:pt x="6815447" y="569471"/>
                  <a:pt x="6819719" y="555727"/>
                  <a:pt x="6819719" y="537153"/>
                </a:cubicBezTo>
                <a:lnTo>
                  <a:pt x="6819719" y="266348"/>
                </a:lnTo>
                <a:cubicBezTo>
                  <a:pt x="6819719" y="247774"/>
                  <a:pt x="6815447" y="234215"/>
                  <a:pt x="6806903" y="225671"/>
                </a:cubicBezTo>
                <a:cubicBezTo>
                  <a:pt x="6798359" y="217127"/>
                  <a:pt x="6785172" y="212855"/>
                  <a:pt x="6767341" y="212855"/>
                </a:cubicBezTo>
                <a:close/>
                <a:moveTo>
                  <a:pt x="6421869" y="0"/>
                </a:moveTo>
                <a:lnTo>
                  <a:pt x="6797431" y="0"/>
                </a:lnTo>
                <a:cubicBezTo>
                  <a:pt x="6890299" y="0"/>
                  <a:pt x="6959209" y="18574"/>
                  <a:pt x="7004157" y="55721"/>
                </a:cubicBezTo>
                <a:cubicBezTo>
                  <a:pt x="7049105" y="92869"/>
                  <a:pt x="7071579" y="150076"/>
                  <a:pt x="7071579" y="227343"/>
                </a:cubicBezTo>
                <a:lnTo>
                  <a:pt x="7071579" y="575043"/>
                </a:lnTo>
                <a:cubicBezTo>
                  <a:pt x="7071579" y="652310"/>
                  <a:pt x="7049105" y="709517"/>
                  <a:pt x="7004157" y="746665"/>
                </a:cubicBezTo>
                <a:cubicBezTo>
                  <a:pt x="6959208" y="783812"/>
                  <a:pt x="6890299" y="802386"/>
                  <a:pt x="6797431" y="802386"/>
                </a:cubicBezTo>
                <a:lnTo>
                  <a:pt x="6421869" y="802386"/>
                </a:lnTo>
                <a:cubicBezTo>
                  <a:pt x="6407753" y="802386"/>
                  <a:pt x="6397538" y="799229"/>
                  <a:pt x="6391223" y="792914"/>
                </a:cubicBezTo>
                <a:cubicBezTo>
                  <a:pt x="6384907" y="786598"/>
                  <a:pt x="6381750" y="776383"/>
                  <a:pt x="6381750" y="762267"/>
                </a:cubicBezTo>
                <a:lnTo>
                  <a:pt x="6381750" y="40119"/>
                </a:lnTo>
                <a:cubicBezTo>
                  <a:pt x="6381750" y="26003"/>
                  <a:pt x="6384907" y="15788"/>
                  <a:pt x="6391223" y="9472"/>
                </a:cubicBezTo>
                <a:cubicBezTo>
                  <a:pt x="6397537" y="3157"/>
                  <a:pt x="6407753" y="0"/>
                  <a:pt x="6421869" y="0"/>
                </a:cubicBezTo>
                <a:close/>
                <a:moveTo>
                  <a:pt x="5752661" y="0"/>
                </a:moveTo>
                <a:lnTo>
                  <a:pt x="6052443" y="0"/>
                </a:lnTo>
                <a:cubicBezTo>
                  <a:pt x="6066559" y="0"/>
                  <a:pt x="6078260" y="2972"/>
                  <a:pt x="6087547" y="8915"/>
                </a:cubicBezTo>
                <a:cubicBezTo>
                  <a:pt x="6096833" y="14859"/>
                  <a:pt x="6103706" y="24146"/>
                  <a:pt x="6108163" y="36776"/>
                </a:cubicBezTo>
                <a:lnTo>
                  <a:pt x="6205119" y="289751"/>
                </a:lnTo>
                <a:cubicBezTo>
                  <a:pt x="6219977" y="328384"/>
                  <a:pt x="6230936" y="362188"/>
                  <a:pt x="6237995" y="391163"/>
                </a:cubicBezTo>
                <a:cubicBezTo>
                  <a:pt x="6245052" y="420138"/>
                  <a:pt x="6248581" y="445770"/>
                  <a:pt x="6248581" y="468059"/>
                </a:cubicBezTo>
                <a:lnTo>
                  <a:pt x="6248581" y="762267"/>
                </a:lnTo>
                <a:cubicBezTo>
                  <a:pt x="6248581" y="776383"/>
                  <a:pt x="6245423" y="786598"/>
                  <a:pt x="6239108" y="792914"/>
                </a:cubicBezTo>
                <a:cubicBezTo>
                  <a:pt x="6232793" y="799229"/>
                  <a:pt x="6222578" y="802386"/>
                  <a:pt x="6208462" y="802386"/>
                </a:cubicBezTo>
                <a:lnTo>
                  <a:pt x="6040183" y="802386"/>
                </a:lnTo>
                <a:cubicBezTo>
                  <a:pt x="6025324" y="802386"/>
                  <a:pt x="6014366" y="799229"/>
                  <a:pt x="6007308" y="792914"/>
                </a:cubicBezTo>
                <a:cubicBezTo>
                  <a:pt x="6000250" y="786598"/>
                  <a:pt x="5996721" y="776383"/>
                  <a:pt x="5996721" y="762267"/>
                </a:cubicBezTo>
                <a:lnTo>
                  <a:pt x="5996721" y="606247"/>
                </a:lnTo>
                <a:lnTo>
                  <a:pt x="5799467" y="606247"/>
                </a:lnTo>
                <a:lnTo>
                  <a:pt x="5799467" y="762267"/>
                </a:lnTo>
                <a:cubicBezTo>
                  <a:pt x="5799467" y="776383"/>
                  <a:pt x="5796310" y="786598"/>
                  <a:pt x="5789995" y="792914"/>
                </a:cubicBezTo>
                <a:cubicBezTo>
                  <a:pt x="5783680" y="799229"/>
                  <a:pt x="5773465" y="802386"/>
                  <a:pt x="5759349" y="802386"/>
                </a:cubicBezTo>
                <a:lnTo>
                  <a:pt x="5595528" y="802386"/>
                </a:lnTo>
                <a:cubicBezTo>
                  <a:pt x="5581412" y="802386"/>
                  <a:pt x="5571196" y="799229"/>
                  <a:pt x="5564881" y="792914"/>
                </a:cubicBezTo>
                <a:cubicBezTo>
                  <a:pt x="5558566" y="786598"/>
                  <a:pt x="5555408" y="776383"/>
                  <a:pt x="5555408" y="762267"/>
                </a:cubicBezTo>
                <a:lnTo>
                  <a:pt x="5555408" y="468059"/>
                </a:lnTo>
                <a:cubicBezTo>
                  <a:pt x="5555408" y="445770"/>
                  <a:pt x="5558937" y="420138"/>
                  <a:pt x="5565996" y="391163"/>
                </a:cubicBezTo>
                <a:cubicBezTo>
                  <a:pt x="5573054" y="362188"/>
                  <a:pt x="5584012" y="328384"/>
                  <a:pt x="5598871" y="289751"/>
                </a:cubicBezTo>
                <a:lnTo>
                  <a:pt x="5695826" y="36776"/>
                </a:lnTo>
                <a:cubicBezTo>
                  <a:pt x="5700284" y="24146"/>
                  <a:pt x="5707156" y="14859"/>
                  <a:pt x="5716443" y="8915"/>
                </a:cubicBezTo>
                <a:cubicBezTo>
                  <a:pt x="5725730" y="2972"/>
                  <a:pt x="5737803" y="0"/>
                  <a:pt x="5752661" y="0"/>
                </a:cubicBezTo>
                <a:close/>
                <a:moveTo>
                  <a:pt x="4878819" y="0"/>
                </a:moveTo>
                <a:lnTo>
                  <a:pt x="5395912" y="0"/>
                </a:lnTo>
                <a:cubicBezTo>
                  <a:pt x="5410028" y="0"/>
                  <a:pt x="5420244" y="3157"/>
                  <a:pt x="5426559" y="9472"/>
                </a:cubicBezTo>
                <a:cubicBezTo>
                  <a:pt x="5432874" y="15788"/>
                  <a:pt x="5436031" y="26003"/>
                  <a:pt x="5436031" y="40119"/>
                </a:cubicBezTo>
                <a:lnTo>
                  <a:pt x="5436031" y="170507"/>
                </a:lnTo>
                <a:cubicBezTo>
                  <a:pt x="5436031" y="184623"/>
                  <a:pt x="5432874" y="194839"/>
                  <a:pt x="5426559" y="201154"/>
                </a:cubicBezTo>
                <a:cubicBezTo>
                  <a:pt x="5420244" y="207469"/>
                  <a:pt x="5410028" y="210626"/>
                  <a:pt x="5395912" y="210626"/>
                </a:cubicBezTo>
                <a:lnTo>
                  <a:pt x="5088331" y="210626"/>
                </a:lnTo>
                <a:lnTo>
                  <a:pt x="5088331" y="296437"/>
                </a:lnTo>
                <a:lnTo>
                  <a:pt x="5305644" y="296437"/>
                </a:lnTo>
                <a:cubicBezTo>
                  <a:pt x="5319760" y="296437"/>
                  <a:pt x="5329976" y="299595"/>
                  <a:pt x="5336290" y="305910"/>
                </a:cubicBezTo>
                <a:cubicBezTo>
                  <a:pt x="5342606" y="312225"/>
                  <a:pt x="5345763" y="322440"/>
                  <a:pt x="5345763" y="336556"/>
                </a:cubicBezTo>
                <a:lnTo>
                  <a:pt x="5345763" y="455800"/>
                </a:lnTo>
                <a:cubicBezTo>
                  <a:pt x="5345763" y="469916"/>
                  <a:pt x="5342606" y="480132"/>
                  <a:pt x="5336290" y="486447"/>
                </a:cubicBezTo>
                <a:cubicBezTo>
                  <a:pt x="5329976" y="492762"/>
                  <a:pt x="5319760" y="495919"/>
                  <a:pt x="5305644" y="495919"/>
                </a:cubicBezTo>
                <a:lnTo>
                  <a:pt x="5088331" y="495919"/>
                </a:lnTo>
                <a:lnTo>
                  <a:pt x="5088331" y="591760"/>
                </a:lnTo>
                <a:lnTo>
                  <a:pt x="5395912" y="591760"/>
                </a:lnTo>
                <a:cubicBezTo>
                  <a:pt x="5410028" y="591760"/>
                  <a:pt x="5420244" y="594917"/>
                  <a:pt x="5426559" y="601232"/>
                </a:cubicBezTo>
                <a:cubicBezTo>
                  <a:pt x="5432874" y="607547"/>
                  <a:pt x="5436031" y="617763"/>
                  <a:pt x="5436031" y="631879"/>
                </a:cubicBezTo>
                <a:lnTo>
                  <a:pt x="5436031" y="762267"/>
                </a:lnTo>
                <a:cubicBezTo>
                  <a:pt x="5436031" y="776383"/>
                  <a:pt x="5432874" y="786598"/>
                  <a:pt x="5426559" y="792914"/>
                </a:cubicBezTo>
                <a:cubicBezTo>
                  <a:pt x="5420244" y="799229"/>
                  <a:pt x="5410028" y="802386"/>
                  <a:pt x="5395912" y="802386"/>
                </a:cubicBezTo>
                <a:lnTo>
                  <a:pt x="4878819" y="802386"/>
                </a:lnTo>
                <a:cubicBezTo>
                  <a:pt x="4864703" y="802386"/>
                  <a:pt x="4854487" y="799229"/>
                  <a:pt x="4848173" y="792914"/>
                </a:cubicBezTo>
                <a:cubicBezTo>
                  <a:pt x="4841858" y="786598"/>
                  <a:pt x="4838700" y="776383"/>
                  <a:pt x="4838700" y="762267"/>
                </a:cubicBezTo>
                <a:lnTo>
                  <a:pt x="4838700" y="40119"/>
                </a:lnTo>
                <a:cubicBezTo>
                  <a:pt x="4838700" y="26003"/>
                  <a:pt x="4841858" y="15788"/>
                  <a:pt x="4848173" y="9472"/>
                </a:cubicBezTo>
                <a:cubicBezTo>
                  <a:pt x="4854487" y="3157"/>
                  <a:pt x="4864703" y="0"/>
                  <a:pt x="4878819" y="0"/>
                </a:cubicBezTo>
                <a:close/>
                <a:moveTo>
                  <a:pt x="4031094" y="0"/>
                </a:moveTo>
                <a:lnTo>
                  <a:pt x="4203830" y="0"/>
                </a:lnTo>
                <a:cubicBezTo>
                  <a:pt x="4217946" y="0"/>
                  <a:pt x="4228162" y="3157"/>
                  <a:pt x="4234477" y="9472"/>
                </a:cubicBezTo>
                <a:cubicBezTo>
                  <a:pt x="4240792" y="15788"/>
                  <a:pt x="4243949" y="26003"/>
                  <a:pt x="4243949" y="40119"/>
                </a:cubicBezTo>
                <a:lnTo>
                  <a:pt x="4243949" y="281950"/>
                </a:lnTo>
                <a:lnTo>
                  <a:pt x="4430058" y="281950"/>
                </a:lnTo>
                <a:lnTo>
                  <a:pt x="4430058" y="40119"/>
                </a:lnTo>
                <a:cubicBezTo>
                  <a:pt x="4430058" y="26003"/>
                  <a:pt x="4433216" y="15788"/>
                  <a:pt x="4439531" y="9472"/>
                </a:cubicBezTo>
                <a:cubicBezTo>
                  <a:pt x="4445846" y="3157"/>
                  <a:pt x="4456062" y="0"/>
                  <a:pt x="4470178" y="0"/>
                </a:cubicBezTo>
                <a:lnTo>
                  <a:pt x="4642914" y="0"/>
                </a:lnTo>
                <a:cubicBezTo>
                  <a:pt x="4657030" y="0"/>
                  <a:pt x="4667245" y="3157"/>
                  <a:pt x="4673560" y="9472"/>
                </a:cubicBezTo>
                <a:cubicBezTo>
                  <a:pt x="4679875" y="15788"/>
                  <a:pt x="4683033" y="26003"/>
                  <a:pt x="4683033" y="40119"/>
                </a:cubicBezTo>
                <a:lnTo>
                  <a:pt x="4683033" y="762267"/>
                </a:lnTo>
                <a:cubicBezTo>
                  <a:pt x="4683033" y="776383"/>
                  <a:pt x="4679875" y="786598"/>
                  <a:pt x="4673560" y="792914"/>
                </a:cubicBezTo>
                <a:cubicBezTo>
                  <a:pt x="4667245" y="799229"/>
                  <a:pt x="4657030" y="802386"/>
                  <a:pt x="4642914" y="802386"/>
                </a:cubicBezTo>
                <a:lnTo>
                  <a:pt x="4470178" y="802386"/>
                </a:lnTo>
                <a:cubicBezTo>
                  <a:pt x="4456062" y="802386"/>
                  <a:pt x="4445846" y="799229"/>
                  <a:pt x="4439531" y="792914"/>
                </a:cubicBezTo>
                <a:cubicBezTo>
                  <a:pt x="4433216" y="786598"/>
                  <a:pt x="4430058" y="776383"/>
                  <a:pt x="4430058" y="762267"/>
                </a:cubicBezTo>
                <a:lnTo>
                  <a:pt x="4430058" y="514864"/>
                </a:lnTo>
                <a:lnTo>
                  <a:pt x="4243949" y="514864"/>
                </a:lnTo>
                <a:lnTo>
                  <a:pt x="4243949" y="762267"/>
                </a:lnTo>
                <a:cubicBezTo>
                  <a:pt x="4243949" y="776383"/>
                  <a:pt x="4240792" y="786598"/>
                  <a:pt x="4234477" y="792914"/>
                </a:cubicBezTo>
                <a:cubicBezTo>
                  <a:pt x="4228162" y="799229"/>
                  <a:pt x="4217946" y="802386"/>
                  <a:pt x="4203830" y="802386"/>
                </a:cubicBezTo>
                <a:lnTo>
                  <a:pt x="4031094" y="802386"/>
                </a:lnTo>
                <a:cubicBezTo>
                  <a:pt x="4016978" y="802386"/>
                  <a:pt x="4006763" y="799229"/>
                  <a:pt x="4000448" y="792914"/>
                </a:cubicBezTo>
                <a:cubicBezTo>
                  <a:pt x="3994132" y="786598"/>
                  <a:pt x="3990975" y="776383"/>
                  <a:pt x="3990975" y="762267"/>
                </a:cubicBezTo>
                <a:lnTo>
                  <a:pt x="3990975" y="40119"/>
                </a:lnTo>
                <a:cubicBezTo>
                  <a:pt x="3990975" y="26003"/>
                  <a:pt x="3994133" y="15788"/>
                  <a:pt x="4000448" y="9472"/>
                </a:cubicBezTo>
                <a:cubicBezTo>
                  <a:pt x="4006763" y="3157"/>
                  <a:pt x="4016978" y="0"/>
                  <a:pt x="4031094" y="0"/>
                </a:cubicBezTo>
                <a:close/>
                <a:moveTo>
                  <a:pt x="3259570" y="0"/>
                </a:moveTo>
                <a:lnTo>
                  <a:pt x="3432306" y="0"/>
                </a:lnTo>
                <a:cubicBezTo>
                  <a:pt x="3446422" y="0"/>
                  <a:pt x="3456637" y="3157"/>
                  <a:pt x="3462952" y="9472"/>
                </a:cubicBezTo>
                <a:cubicBezTo>
                  <a:pt x="3469267" y="15788"/>
                  <a:pt x="3472425" y="26003"/>
                  <a:pt x="3472425" y="40119"/>
                </a:cubicBezTo>
                <a:lnTo>
                  <a:pt x="3472425" y="591760"/>
                </a:lnTo>
                <a:lnTo>
                  <a:pt x="3625101" y="591760"/>
                </a:lnTo>
                <a:lnTo>
                  <a:pt x="3625101" y="411223"/>
                </a:lnTo>
                <a:cubicBezTo>
                  <a:pt x="3625101" y="397107"/>
                  <a:pt x="3628258" y="386891"/>
                  <a:pt x="3634574" y="380576"/>
                </a:cubicBezTo>
                <a:cubicBezTo>
                  <a:pt x="3640889" y="374261"/>
                  <a:pt x="3651104" y="371104"/>
                  <a:pt x="3665220" y="371104"/>
                </a:cubicBezTo>
                <a:lnTo>
                  <a:pt x="3826812" y="371104"/>
                </a:lnTo>
                <a:cubicBezTo>
                  <a:pt x="3840928" y="371104"/>
                  <a:pt x="3851143" y="374261"/>
                  <a:pt x="3857459" y="380576"/>
                </a:cubicBezTo>
                <a:cubicBezTo>
                  <a:pt x="3863774" y="386891"/>
                  <a:pt x="3866931" y="397107"/>
                  <a:pt x="3866931" y="411223"/>
                </a:cubicBezTo>
                <a:lnTo>
                  <a:pt x="3866931" y="762267"/>
                </a:lnTo>
                <a:cubicBezTo>
                  <a:pt x="3866931" y="776383"/>
                  <a:pt x="3863774" y="786598"/>
                  <a:pt x="3857459" y="792914"/>
                </a:cubicBezTo>
                <a:cubicBezTo>
                  <a:pt x="3851143" y="799229"/>
                  <a:pt x="3840928" y="802386"/>
                  <a:pt x="3826812" y="802386"/>
                </a:cubicBezTo>
                <a:lnTo>
                  <a:pt x="3259570" y="802386"/>
                </a:lnTo>
                <a:cubicBezTo>
                  <a:pt x="3245453" y="802386"/>
                  <a:pt x="3235238" y="799229"/>
                  <a:pt x="3228923" y="792914"/>
                </a:cubicBezTo>
                <a:cubicBezTo>
                  <a:pt x="3222608" y="786598"/>
                  <a:pt x="3219450" y="776383"/>
                  <a:pt x="3219450" y="762267"/>
                </a:cubicBezTo>
                <a:lnTo>
                  <a:pt x="3219450" y="40119"/>
                </a:lnTo>
                <a:cubicBezTo>
                  <a:pt x="3219450" y="26003"/>
                  <a:pt x="3222608" y="15788"/>
                  <a:pt x="3228923" y="9472"/>
                </a:cubicBezTo>
                <a:cubicBezTo>
                  <a:pt x="3235238" y="3157"/>
                  <a:pt x="3245453" y="0"/>
                  <a:pt x="3259570" y="0"/>
                </a:cubicBezTo>
                <a:close/>
                <a:moveTo>
                  <a:pt x="2590362" y="0"/>
                </a:moveTo>
                <a:lnTo>
                  <a:pt x="2890142" y="0"/>
                </a:lnTo>
                <a:cubicBezTo>
                  <a:pt x="2904258" y="0"/>
                  <a:pt x="2915960" y="2972"/>
                  <a:pt x="2925247" y="8915"/>
                </a:cubicBezTo>
                <a:cubicBezTo>
                  <a:pt x="2934534" y="14859"/>
                  <a:pt x="2941406" y="24146"/>
                  <a:pt x="2945863" y="36776"/>
                </a:cubicBezTo>
                <a:lnTo>
                  <a:pt x="3042819" y="289751"/>
                </a:lnTo>
                <a:cubicBezTo>
                  <a:pt x="3057678" y="328384"/>
                  <a:pt x="3068636" y="362188"/>
                  <a:pt x="3075694" y="391163"/>
                </a:cubicBezTo>
                <a:cubicBezTo>
                  <a:pt x="3082752" y="420138"/>
                  <a:pt x="3086281" y="445770"/>
                  <a:pt x="3086281" y="468059"/>
                </a:cubicBezTo>
                <a:lnTo>
                  <a:pt x="3086281" y="762267"/>
                </a:lnTo>
                <a:cubicBezTo>
                  <a:pt x="3086281" y="776383"/>
                  <a:pt x="3083124" y="786598"/>
                  <a:pt x="3076809" y="792914"/>
                </a:cubicBezTo>
                <a:cubicBezTo>
                  <a:pt x="3070494" y="799229"/>
                  <a:pt x="3060278" y="802386"/>
                  <a:pt x="3046162" y="802386"/>
                </a:cubicBezTo>
                <a:lnTo>
                  <a:pt x="2877884" y="802386"/>
                </a:lnTo>
                <a:cubicBezTo>
                  <a:pt x="2863025" y="802386"/>
                  <a:pt x="2852067" y="799229"/>
                  <a:pt x="2845008" y="792914"/>
                </a:cubicBezTo>
                <a:cubicBezTo>
                  <a:pt x="2837951" y="786598"/>
                  <a:pt x="2834421" y="776383"/>
                  <a:pt x="2834421" y="762267"/>
                </a:cubicBezTo>
                <a:lnTo>
                  <a:pt x="2834421" y="606247"/>
                </a:lnTo>
                <a:lnTo>
                  <a:pt x="2637168" y="606247"/>
                </a:lnTo>
                <a:lnTo>
                  <a:pt x="2637168" y="762267"/>
                </a:lnTo>
                <a:cubicBezTo>
                  <a:pt x="2637168" y="776383"/>
                  <a:pt x="2634010" y="786598"/>
                  <a:pt x="2627695" y="792914"/>
                </a:cubicBezTo>
                <a:cubicBezTo>
                  <a:pt x="2621380" y="799229"/>
                  <a:pt x="2611165" y="802386"/>
                  <a:pt x="2597049" y="802386"/>
                </a:cubicBezTo>
                <a:lnTo>
                  <a:pt x="2433228" y="802386"/>
                </a:lnTo>
                <a:cubicBezTo>
                  <a:pt x="2419112" y="802386"/>
                  <a:pt x="2408897" y="799229"/>
                  <a:pt x="2402581" y="792914"/>
                </a:cubicBezTo>
                <a:cubicBezTo>
                  <a:pt x="2396267" y="786598"/>
                  <a:pt x="2393109" y="776383"/>
                  <a:pt x="2393109" y="762267"/>
                </a:cubicBezTo>
                <a:lnTo>
                  <a:pt x="2393109" y="468059"/>
                </a:lnTo>
                <a:cubicBezTo>
                  <a:pt x="2393109" y="445770"/>
                  <a:pt x="2396638" y="420138"/>
                  <a:pt x="2403696" y="391163"/>
                </a:cubicBezTo>
                <a:cubicBezTo>
                  <a:pt x="2410754" y="362188"/>
                  <a:pt x="2421712" y="328384"/>
                  <a:pt x="2436571" y="289751"/>
                </a:cubicBezTo>
                <a:lnTo>
                  <a:pt x="2533526" y="36776"/>
                </a:lnTo>
                <a:cubicBezTo>
                  <a:pt x="2537984" y="24146"/>
                  <a:pt x="2544857" y="14859"/>
                  <a:pt x="2554143" y="8915"/>
                </a:cubicBezTo>
                <a:cubicBezTo>
                  <a:pt x="2563430" y="2972"/>
                  <a:pt x="2575503" y="0"/>
                  <a:pt x="2590362" y="0"/>
                </a:cubicBezTo>
                <a:close/>
                <a:moveTo>
                  <a:pt x="1670828" y="0"/>
                </a:moveTo>
                <a:lnTo>
                  <a:pt x="2259245" y="0"/>
                </a:lnTo>
                <a:cubicBezTo>
                  <a:pt x="2273361" y="0"/>
                  <a:pt x="2283576" y="3157"/>
                  <a:pt x="2289891" y="9472"/>
                </a:cubicBezTo>
                <a:cubicBezTo>
                  <a:pt x="2296206" y="15788"/>
                  <a:pt x="2299364" y="26003"/>
                  <a:pt x="2299364" y="40119"/>
                </a:cubicBezTo>
                <a:lnTo>
                  <a:pt x="2299364" y="174965"/>
                </a:lnTo>
                <a:cubicBezTo>
                  <a:pt x="2299364" y="189081"/>
                  <a:pt x="2296206" y="199296"/>
                  <a:pt x="2289891" y="205612"/>
                </a:cubicBezTo>
                <a:cubicBezTo>
                  <a:pt x="2283576" y="211927"/>
                  <a:pt x="2273361" y="215084"/>
                  <a:pt x="2259245" y="215084"/>
                </a:cubicBezTo>
                <a:lnTo>
                  <a:pt x="2095424" y="215084"/>
                </a:lnTo>
                <a:lnTo>
                  <a:pt x="2095424" y="762267"/>
                </a:lnTo>
                <a:cubicBezTo>
                  <a:pt x="2095424" y="776383"/>
                  <a:pt x="2092267" y="786598"/>
                  <a:pt x="2085952" y="792914"/>
                </a:cubicBezTo>
                <a:cubicBezTo>
                  <a:pt x="2079637" y="799229"/>
                  <a:pt x="2069421" y="802386"/>
                  <a:pt x="2055305" y="802386"/>
                </a:cubicBezTo>
                <a:lnTo>
                  <a:pt x="1874768" y="802386"/>
                </a:lnTo>
                <a:cubicBezTo>
                  <a:pt x="1860652" y="802386"/>
                  <a:pt x="1850436" y="799229"/>
                  <a:pt x="1844121" y="792914"/>
                </a:cubicBezTo>
                <a:cubicBezTo>
                  <a:pt x="1837806" y="786598"/>
                  <a:pt x="1834649" y="776383"/>
                  <a:pt x="1834649" y="762267"/>
                </a:cubicBezTo>
                <a:lnTo>
                  <a:pt x="1834649" y="215084"/>
                </a:lnTo>
                <a:lnTo>
                  <a:pt x="1670828" y="215084"/>
                </a:lnTo>
                <a:cubicBezTo>
                  <a:pt x="1656712" y="215084"/>
                  <a:pt x="1646497" y="211927"/>
                  <a:pt x="1640182" y="205612"/>
                </a:cubicBezTo>
                <a:cubicBezTo>
                  <a:pt x="1633866" y="199296"/>
                  <a:pt x="1630709" y="189081"/>
                  <a:pt x="1630709" y="174965"/>
                </a:cubicBezTo>
                <a:lnTo>
                  <a:pt x="1630709" y="40119"/>
                </a:lnTo>
                <a:cubicBezTo>
                  <a:pt x="1630709" y="26003"/>
                  <a:pt x="1633866" y="15788"/>
                  <a:pt x="1640182" y="9472"/>
                </a:cubicBezTo>
                <a:cubicBezTo>
                  <a:pt x="1646497" y="3157"/>
                  <a:pt x="1656712" y="0"/>
                  <a:pt x="1670828" y="0"/>
                </a:cubicBezTo>
                <a:close/>
                <a:moveTo>
                  <a:pt x="983095" y="0"/>
                </a:moveTo>
                <a:lnTo>
                  <a:pt x="1500188" y="0"/>
                </a:lnTo>
                <a:cubicBezTo>
                  <a:pt x="1514304" y="0"/>
                  <a:pt x="1524519" y="3157"/>
                  <a:pt x="1530834" y="9472"/>
                </a:cubicBezTo>
                <a:cubicBezTo>
                  <a:pt x="1537150" y="15788"/>
                  <a:pt x="1540307" y="26003"/>
                  <a:pt x="1540307" y="40119"/>
                </a:cubicBezTo>
                <a:lnTo>
                  <a:pt x="1540307" y="170507"/>
                </a:lnTo>
                <a:cubicBezTo>
                  <a:pt x="1540307" y="184623"/>
                  <a:pt x="1537150" y="194839"/>
                  <a:pt x="1530834" y="201154"/>
                </a:cubicBezTo>
                <a:cubicBezTo>
                  <a:pt x="1524519" y="207469"/>
                  <a:pt x="1514304" y="210626"/>
                  <a:pt x="1500188" y="210626"/>
                </a:cubicBezTo>
                <a:lnTo>
                  <a:pt x="1192606" y="210626"/>
                </a:lnTo>
                <a:lnTo>
                  <a:pt x="1192606" y="296437"/>
                </a:lnTo>
                <a:lnTo>
                  <a:pt x="1409920" y="296437"/>
                </a:lnTo>
                <a:cubicBezTo>
                  <a:pt x="1424036" y="296437"/>
                  <a:pt x="1434251" y="299595"/>
                  <a:pt x="1440566" y="305910"/>
                </a:cubicBezTo>
                <a:cubicBezTo>
                  <a:pt x="1446881" y="312225"/>
                  <a:pt x="1450039" y="322440"/>
                  <a:pt x="1450039" y="336556"/>
                </a:cubicBezTo>
                <a:lnTo>
                  <a:pt x="1450039" y="455800"/>
                </a:lnTo>
                <a:cubicBezTo>
                  <a:pt x="1450039" y="469916"/>
                  <a:pt x="1446881" y="480132"/>
                  <a:pt x="1440566" y="486447"/>
                </a:cubicBezTo>
                <a:cubicBezTo>
                  <a:pt x="1434251" y="492762"/>
                  <a:pt x="1424036" y="495919"/>
                  <a:pt x="1409920" y="495919"/>
                </a:cubicBezTo>
                <a:lnTo>
                  <a:pt x="1192606" y="495919"/>
                </a:lnTo>
                <a:lnTo>
                  <a:pt x="1192606" y="591760"/>
                </a:lnTo>
                <a:lnTo>
                  <a:pt x="1500188" y="591760"/>
                </a:lnTo>
                <a:cubicBezTo>
                  <a:pt x="1514304" y="591760"/>
                  <a:pt x="1524519" y="594917"/>
                  <a:pt x="1530834" y="601232"/>
                </a:cubicBezTo>
                <a:cubicBezTo>
                  <a:pt x="1537150" y="607547"/>
                  <a:pt x="1540307" y="617763"/>
                  <a:pt x="1540307" y="631879"/>
                </a:cubicBezTo>
                <a:lnTo>
                  <a:pt x="1540307" y="762267"/>
                </a:lnTo>
                <a:cubicBezTo>
                  <a:pt x="1540307" y="776383"/>
                  <a:pt x="1537150" y="786598"/>
                  <a:pt x="1530834" y="792914"/>
                </a:cubicBezTo>
                <a:cubicBezTo>
                  <a:pt x="1524519" y="799229"/>
                  <a:pt x="1514304" y="802386"/>
                  <a:pt x="1500188" y="802386"/>
                </a:cubicBezTo>
                <a:lnTo>
                  <a:pt x="983095" y="802386"/>
                </a:lnTo>
                <a:cubicBezTo>
                  <a:pt x="968979" y="802386"/>
                  <a:pt x="958763" y="799229"/>
                  <a:pt x="952448" y="792914"/>
                </a:cubicBezTo>
                <a:cubicBezTo>
                  <a:pt x="946133" y="786598"/>
                  <a:pt x="942976" y="776383"/>
                  <a:pt x="942976" y="762267"/>
                </a:cubicBezTo>
                <a:lnTo>
                  <a:pt x="942976" y="40119"/>
                </a:lnTo>
                <a:cubicBezTo>
                  <a:pt x="942976" y="26003"/>
                  <a:pt x="946133" y="15788"/>
                  <a:pt x="952448" y="9472"/>
                </a:cubicBezTo>
                <a:cubicBezTo>
                  <a:pt x="958763" y="3157"/>
                  <a:pt x="968979" y="0"/>
                  <a:pt x="983095" y="0"/>
                </a:cubicBezTo>
                <a:close/>
                <a:moveTo>
                  <a:pt x="40120" y="0"/>
                </a:moveTo>
                <a:lnTo>
                  <a:pt x="219542" y="0"/>
                </a:lnTo>
                <a:cubicBezTo>
                  <a:pt x="231429" y="0"/>
                  <a:pt x="241273" y="2600"/>
                  <a:pt x="249074" y="7801"/>
                </a:cubicBezTo>
                <a:cubicBezTo>
                  <a:pt x="256875" y="13001"/>
                  <a:pt x="264119" y="21545"/>
                  <a:pt x="270806" y="33433"/>
                </a:cubicBezTo>
                <a:lnTo>
                  <a:pt x="371104" y="215084"/>
                </a:lnTo>
                <a:cubicBezTo>
                  <a:pt x="374819" y="221771"/>
                  <a:pt x="377976" y="226600"/>
                  <a:pt x="380576" y="229572"/>
                </a:cubicBezTo>
                <a:cubicBezTo>
                  <a:pt x="383177" y="232543"/>
                  <a:pt x="386706" y="234029"/>
                  <a:pt x="391163" y="234029"/>
                </a:cubicBezTo>
                <a:lnTo>
                  <a:pt x="401193" y="234029"/>
                </a:lnTo>
                <a:cubicBezTo>
                  <a:pt x="405651" y="234029"/>
                  <a:pt x="409180" y="232543"/>
                  <a:pt x="411780" y="229572"/>
                </a:cubicBezTo>
                <a:cubicBezTo>
                  <a:pt x="414381" y="226600"/>
                  <a:pt x="417538" y="221771"/>
                  <a:pt x="421253" y="215084"/>
                </a:cubicBezTo>
                <a:lnTo>
                  <a:pt x="520437" y="33433"/>
                </a:lnTo>
                <a:cubicBezTo>
                  <a:pt x="527124" y="21545"/>
                  <a:pt x="534367" y="13001"/>
                  <a:pt x="542168" y="7801"/>
                </a:cubicBezTo>
                <a:cubicBezTo>
                  <a:pt x="549969" y="2600"/>
                  <a:pt x="559813" y="0"/>
                  <a:pt x="571701" y="0"/>
                </a:cubicBezTo>
                <a:lnTo>
                  <a:pt x="752237" y="0"/>
                </a:lnTo>
                <a:cubicBezTo>
                  <a:pt x="766353" y="0"/>
                  <a:pt x="776569" y="3157"/>
                  <a:pt x="782884" y="9472"/>
                </a:cubicBezTo>
                <a:cubicBezTo>
                  <a:pt x="789199" y="15788"/>
                  <a:pt x="792356" y="26003"/>
                  <a:pt x="792356" y="40119"/>
                </a:cubicBezTo>
                <a:lnTo>
                  <a:pt x="792356" y="762267"/>
                </a:lnTo>
                <a:cubicBezTo>
                  <a:pt x="792356" y="776383"/>
                  <a:pt x="789199" y="786598"/>
                  <a:pt x="782884" y="792914"/>
                </a:cubicBezTo>
                <a:cubicBezTo>
                  <a:pt x="776569" y="799229"/>
                  <a:pt x="766353" y="802386"/>
                  <a:pt x="752237" y="802386"/>
                </a:cubicBezTo>
                <a:lnTo>
                  <a:pt x="580616" y="802386"/>
                </a:lnTo>
                <a:cubicBezTo>
                  <a:pt x="566500" y="802386"/>
                  <a:pt x="556284" y="799229"/>
                  <a:pt x="549969" y="792914"/>
                </a:cubicBezTo>
                <a:cubicBezTo>
                  <a:pt x="543654" y="786598"/>
                  <a:pt x="540497" y="776383"/>
                  <a:pt x="540497" y="762267"/>
                </a:cubicBezTo>
                <a:lnTo>
                  <a:pt x="540497" y="369989"/>
                </a:lnTo>
                <a:lnTo>
                  <a:pt x="474746" y="491462"/>
                </a:lnTo>
                <a:cubicBezTo>
                  <a:pt x="468059" y="504092"/>
                  <a:pt x="460072" y="513193"/>
                  <a:pt x="450786" y="518765"/>
                </a:cubicBezTo>
                <a:cubicBezTo>
                  <a:pt x="441498" y="524337"/>
                  <a:pt x="429797" y="527123"/>
                  <a:pt x="415681" y="527123"/>
                </a:cubicBezTo>
                <a:lnTo>
                  <a:pt x="371104" y="527123"/>
                </a:lnTo>
                <a:cubicBezTo>
                  <a:pt x="356988" y="527123"/>
                  <a:pt x="345286" y="524337"/>
                  <a:pt x="335999" y="518765"/>
                </a:cubicBezTo>
                <a:cubicBezTo>
                  <a:pt x="326713" y="513193"/>
                  <a:pt x="318726" y="504092"/>
                  <a:pt x="312039" y="491462"/>
                </a:cubicBezTo>
                <a:lnTo>
                  <a:pt x="246288" y="369989"/>
                </a:lnTo>
                <a:lnTo>
                  <a:pt x="246288" y="762267"/>
                </a:lnTo>
                <a:cubicBezTo>
                  <a:pt x="246288" y="776383"/>
                  <a:pt x="243131" y="786598"/>
                  <a:pt x="236816" y="792914"/>
                </a:cubicBezTo>
                <a:cubicBezTo>
                  <a:pt x="230501" y="799229"/>
                  <a:pt x="220285" y="802386"/>
                  <a:pt x="206169" y="802386"/>
                </a:cubicBezTo>
                <a:lnTo>
                  <a:pt x="40120" y="802386"/>
                </a:lnTo>
                <a:cubicBezTo>
                  <a:pt x="26004" y="802386"/>
                  <a:pt x="15788" y="799229"/>
                  <a:pt x="9473" y="792914"/>
                </a:cubicBezTo>
                <a:cubicBezTo>
                  <a:pt x="3158" y="786598"/>
                  <a:pt x="0" y="776383"/>
                  <a:pt x="0" y="762267"/>
                </a:cubicBezTo>
                <a:lnTo>
                  <a:pt x="0" y="40119"/>
                </a:lnTo>
                <a:cubicBezTo>
                  <a:pt x="0" y="26003"/>
                  <a:pt x="3158" y="15788"/>
                  <a:pt x="9473" y="9472"/>
                </a:cubicBezTo>
                <a:cubicBezTo>
                  <a:pt x="15788" y="3157"/>
                  <a:pt x="26004" y="0"/>
                  <a:pt x="401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532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8" r:id="rId2"/>
    <p:sldLayoutId id="2147483657" r:id="rId3"/>
    <p:sldLayoutId id="2147483659" r:id="rId4"/>
    <p:sldLayoutId id="2147483656" r:id="rId5"/>
    <p:sldLayoutId id="2147483655" r:id="rId6"/>
    <p:sldLayoutId id="2147483654" r:id="rId7"/>
    <p:sldLayoutId id="2147483652" r:id="rId8"/>
    <p:sldLayoutId id="2147483653" r:id="rId9"/>
    <p:sldLayoutId id="2147483650" r:id="rId10"/>
    <p:sldLayoutId id="2147483651" r:id="rId11"/>
    <p:sldLayoutId id="2147483660" r:id="rId12"/>
    <p:sldLayoutId id="2147483661" r:id="rId13"/>
    <p:sldLayoutId id="2147483662" r:id="rId14"/>
    <p:sldLayoutId id="2147483664" r:id="rId15"/>
    <p:sldLayoutId id="2147483665" r:id="rId16"/>
    <p:sldLayoutId id="2147483666" r:id="rId17"/>
    <p:sldLayoutId id="2147483668" r:id="rId18"/>
    <p:sldLayoutId id="2147483669" r:id="rId19"/>
    <p:sldLayoutId id="2147483670" r:id="rId20"/>
    <p:sldLayoutId id="2147483671" r:id="rId21"/>
    <p:sldLayoutId id="2147483672" r:id="rId22"/>
    <p:sldLayoutId id="2147483673" r:id="rId23"/>
    <p:sldLayoutId id="2147483674" r:id="rId24"/>
    <p:sldLayoutId id="2147483675" r:id="rId25"/>
    <p:sldLayoutId id="2147483676" r:id="rId26"/>
    <p:sldLayoutId id="2147483678" r:id="rId27"/>
    <p:sldLayoutId id="2147483684" r:id="rId28"/>
    <p:sldLayoutId id="2147483686" r:id="rId29"/>
    <p:sldLayoutId id="2147483687" r:id="rId30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88">
          <p15:clr>
            <a:srgbClr val="F26B43"/>
          </p15:clr>
        </p15:guide>
        <p15:guide id="2" orient="horz" pos="624">
          <p15:clr>
            <a:srgbClr val="F26B43"/>
          </p15:clr>
        </p15:guide>
        <p15:guide id="3" orient="horz" pos="4176">
          <p15:clr>
            <a:srgbClr val="F26B43"/>
          </p15:clr>
        </p15:guide>
        <p15:guide id="4" orient="horz" pos="4080">
          <p15:clr>
            <a:srgbClr val="F26B43"/>
          </p15:clr>
        </p15:guide>
        <p15:guide id="5" pos="384">
          <p15:clr>
            <a:srgbClr val="F26B43"/>
          </p15:clr>
        </p15:guide>
        <p15:guide id="6" pos="3840">
          <p15:clr>
            <a:srgbClr val="F26B43"/>
          </p15:clr>
        </p15:guide>
        <p15:guide id="7" pos="7296">
          <p15:clr>
            <a:srgbClr val="F26B43"/>
          </p15:clr>
        </p15:guide>
        <p15:guide id="8" orient="horz" pos="235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0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Grp="1" noChangeAspect="1"/>
          </p:cNvPicPr>
          <p:nvPr>
            <p:ph type="pic" sz="quarter" idx="33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/>
      </p:pic>
      <p:sp>
        <p:nvSpPr>
          <p:cNvPr id="64" name="Rectangle 63">
            <a:extLst>
              <a:ext uri="{FF2B5EF4-FFF2-40B4-BE49-F238E27FC236}">
                <a16:creationId xmlns:a16="http://schemas.microsoft.com/office/drawing/2014/main" id="{8866BDA8-E5D6-4D4C-A87B-49F4E1A59E40}"/>
              </a:ext>
            </a:extLst>
          </p:cNvPr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chemeClr val="tx2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82CC662B-9AF0-407B-B12E-E068C390826E}"/>
              </a:ext>
            </a:extLst>
          </p:cNvPr>
          <p:cNvSpPr/>
          <p:nvPr/>
        </p:nvSpPr>
        <p:spPr>
          <a:xfrm>
            <a:off x="0" y="2399643"/>
            <a:ext cx="238245" cy="2057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F73E1C78-90F3-4EC8-9479-A23339D1536A}"/>
              </a:ext>
            </a:extLst>
          </p:cNvPr>
          <p:cNvSpPr/>
          <p:nvPr/>
        </p:nvSpPr>
        <p:spPr>
          <a:xfrm>
            <a:off x="2640753" y="3027150"/>
            <a:ext cx="7071579" cy="802386"/>
          </a:xfrm>
          <a:custGeom>
            <a:avLst/>
            <a:gdLst/>
            <a:ahLst/>
            <a:cxnLst/>
            <a:rect l="l" t="t" r="r" b="b"/>
            <a:pathLst>
              <a:path w="7071579" h="802386">
                <a:moveTo>
                  <a:pt x="5884164" y="215084"/>
                </a:moveTo>
                <a:cubicBezTo>
                  <a:pt x="5879707" y="215084"/>
                  <a:pt x="5875806" y="216570"/>
                  <a:pt x="5872463" y="219542"/>
                </a:cubicBezTo>
                <a:cubicBezTo>
                  <a:pt x="5869119" y="222514"/>
                  <a:pt x="5865962" y="227343"/>
                  <a:pt x="5862990" y="234029"/>
                </a:cubicBezTo>
                <a:lnTo>
                  <a:pt x="5810613" y="403422"/>
                </a:lnTo>
                <a:lnTo>
                  <a:pt x="5985577" y="403422"/>
                </a:lnTo>
                <a:lnTo>
                  <a:pt x="5933199" y="234029"/>
                </a:lnTo>
                <a:cubicBezTo>
                  <a:pt x="5930227" y="227343"/>
                  <a:pt x="5927069" y="222514"/>
                  <a:pt x="5923727" y="219542"/>
                </a:cubicBezTo>
                <a:cubicBezTo>
                  <a:pt x="5920383" y="216570"/>
                  <a:pt x="5916483" y="215084"/>
                  <a:pt x="5912025" y="215084"/>
                </a:cubicBezTo>
                <a:close/>
                <a:moveTo>
                  <a:pt x="2721864" y="215084"/>
                </a:moveTo>
                <a:cubicBezTo>
                  <a:pt x="2717406" y="215084"/>
                  <a:pt x="2713506" y="216570"/>
                  <a:pt x="2710163" y="219542"/>
                </a:cubicBezTo>
                <a:cubicBezTo>
                  <a:pt x="2706819" y="222514"/>
                  <a:pt x="2703662" y="227343"/>
                  <a:pt x="2700690" y="234029"/>
                </a:cubicBezTo>
                <a:lnTo>
                  <a:pt x="2648312" y="403422"/>
                </a:lnTo>
                <a:lnTo>
                  <a:pt x="2823277" y="403422"/>
                </a:lnTo>
                <a:lnTo>
                  <a:pt x="2770899" y="234029"/>
                </a:lnTo>
                <a:cubicBezTo>
                  <a:pt x="2767927" y="227343"/>
                  <a:pt x="2764770" y="222514"/>
                  <a:pt x="2761426" y="219542"/>
                </a:cubicBezTo>
                <a:cubicBezTo>
                  <a:pt x="2758083" y="216570"/>
                  <a:pt x="2754182" y="215084"/>
                  <a:pt x="2749725" y="215084"/>
                </a:cubicBezTo>
                <a:close/>
                <a:moveTo>
                  <a:pt x="6634724" y="212855"/>
                </a:moveTo>
                <a:lnTo>
                  <a:pt x="6634724" y="591760"/>
                </a:lnTo>
                <a:lnTo>
                  <a:pt x="6767341" y="591760"/>
                </a:lnTo>
                <a:cubicBezTo>
                  <a:pt x="6785172" y="591760"/>
                  <a:pt x="6798359" y="587302"/>
                  <a:pt x="6806903" y="578387"/>
                </a:cubicBezTo>
                <a:cubicBezTo>
                  <a:pt x="6815447" y="569471"/>
                  <a:pt x="6819719" y="555727"/>
                  <a:pt x="6819719" y="537153"/>
                </a:cubicBezTo>
                <a:lnTo>
                  <a:pt x="6819719" y="266348"/>
                </a:lnTo>
                <a:cubicBezTo>
                  <a:pt x="6819719" y="247774"/>
                  <a:pt x="6815447" y="234215"/>
                  <a:pt x="6806903" y="225671"/>
                </a:cubicBezTo>
                <a:cubicBezTo>
                  <a:pt x="6798359" y="217127"/>
                  <a:pt x="6785172" y="212855"/>
                  <a:pt x="6767341" y="212855"/>
                </a:cubicBezTo>
                <a:close/>
                <a:moveTo>
                  <a:pt x="6421869" y="0"/>
                </a:moveTo>
                <a:lnTo>
                  <a:pt x="6797431" y="0"/>
                </a:lnTo>
                <a:cubicBezTo>
                  <a:pt x="6890299" y="0"/>
                  <a:pt x="6959209" y="18574"/>
                  <a:pt x="7004157" y="55721"/>
                </a:cubicBezTo>
                <a:cubicBezTo>
                  <a:pt x="7049105" y="92869"/>
                  <a:pt x="7071579" y="150076"/>
                  <a:pt x="7071579" y="227343"/>
                </a:cubicBezTo>
                <a:lnTo>
                  <a:pt x="7071579" y="575043"/>
                </a:lnTo>
                <a:cubicBezTo>
                  <a:pt x="7071579" y="652310"/>
                  <a:pt x="7049105" y="709517"/>
                  <a:pt x="7004157" y="746665"/>
                </a:cubicBezTo>
                <a:cubicBezTo>
                  <a:pt x="6959208" y="783812"/>
                  <a:pt x="6890299" y="802386"/>
                  <a:pt x="6797431" y="802386"/>
                </a:cubicBezTo>
                <a:lnTo>
                  <a:pt x="6421869" y="802386"/>
                </a:lnTo>
                <a:cubicBezTo>
                  <a:pt x="6407753" y="802386"/>
                  <a:pt x="6397538" y="799229"/>
                  <a:pt x="6391223" y="792914"/>
                </a:cubicBezTo>
                <a:cubicBezTo>
                  <a:pt x="6384907" y="786598"/>
                  <a:pt x="6381750" y="776383"/>
                  <a:pt x="6381750" y="762267"/>
                </a:cubicBezTo>
                <a:lnTo>
                  <a:pt x="6381750" y="40119"/>
                </a:lnTo>
                <a:cubicBezTo>
                  <a:pt x="6381750" y="26003"/>
                  <a:pt x="6384907" y="15788"/>
                  <a:pt x="6391223" y="9472"/>
                </a:cubicBezTo>
                <a:cubicBezTo>
                  <a:pt x="6397537" y="3157"/>
                  <a:pt x="6407753" y="0"/>
                  <a:pt x="6421869" y="0"/>
                </a:cubicBezTo>
                <a:close/>
                <a:moveTo>
                  <a:pt x="5752661" y="0"/>
                </a:moveTo>
                <a:lnTo>
                  <a:pt x="6052443" y="0"/>
                </a:lnTo>
                <a:cubicBezTo>
                  <a:pt x="6066559" y="0"/>
                  <a:pt x="6078260" y="2972"/>
                  <a:pt x="6087547" y="8915"/>
                </a:cubicBezTo>
                <a:cubicBezTo>
                  <a:pt x="6096833" y="14859"/>
                  <a:pt x="6103706" y="24146"/>
                  <a:pt x="6108163" y="36776"/>
                </a:cubicBezTo>
                <a:lnTo>
                  <a:pt x="6205119" y="289751"/>
                </a:lnTo>
                <a:cubicBezTo>
                  <a:pt x="6219977" y="328384"/>
                  <a:pt x="6230936" y="362188"/>
                  <a:pt x="6237995" y="391163"/>
                </a:cubicBezTo>
                <a:cubicBezTo>
                  <a:pt x="6245052" y="420138"/>
                  <a:pt x="6248581" y="445770"/>
                  <a:pt x="6248581" y="468059"/>
                </a:cubicBezTo>
                <a:lnTo>
                  <a:pt x="6248581" y="762267"/>
                </a:lnTo>
                <a:cubicBezTo>
                  <a:pt x="6248581" y="776383"/>
                  <a:pt x="6245423" y="786598"/>
                  <a:pt x="6239108" y="792914"/>
                </a:cubicBezTo>
                <a:cubicBezTo>
                  <a:pt x="6232793" y="799229"/>
                  <a:pt x="6222578" y="802386"/>
                  <a:pt x="6208462" y="802386"/>
                </a:cubicBezTo>
                <a:lnTo>
                  <a:pt x="6040183" y="802386"/>
                </a:lnTo>
                <a:cubicBezTo>
                  <a:pt x="6025324" y="802386"/>
                  <a:pt x="6014366" y="799229"/>
                  <a:pt x="6007308" y="792914"/>
                </a:cubicBezTo>
                <a:cubicBezTo>
                  <a:pt x="6000250" y="786598"/>
                  <a:pt x="5996721" y="776383"/>
                  <a:pt x="5996721" y="762267"/>
                </a:cubicBezTo>
                <a:lnTo>
                  <a:pt x="5996721" y="606247"/>
                </a:lnTo>
                <a:lnTo>
                  <a:pt x="5799467" y="606247"/>
                </a:lnTo>
                <a:lnTo>
                  <a:pt x="5799467" y="762267"/>
                </a:lnTo>
                <a:cubicBezTo>
                  <a:pt x="5799467" y="776383"/>
                  <a:pt x="5796310" y="786598"/>
                  <a:pt x="5789995" y="792914"/>
                </a:cubicBezTo>
                <a:cubicBezTo>
                  <a:pt x="5783680" y="799229"/>
                  <a:pt x="5773465" y="802386"/>
                  <a:pt x="5759349" y="802386"/>
                </a:cubicBezTo>
                <a:lnTo>
                  <a:pt x="5595528" y="802386"/>
                </a:lnTo>
                <a:cubicBezTo>
                  <a:pt x="5581412" y="802386"/>
                  <a:pt x="5571196" y="799229"/>
                  <a:pt x="5564881" y="792914"/>
                </a:cubicBezTo>
                <a:cubicBezTo>
                  <a:pt x="5558566" y="786598"/>
                  <a:pt x="5555408" y="776383"/>
                  <a:pt x="5555408" y="762267"/>
                </a:cubicBezTo>
                <a:lnTo>
                  <a:pt x="5555408" y="468059"/>
                </a:lnTo>
                <a:cubicBezTo>
                  <a:pt x="5555408" y="445770"/>
                  <a:pt x="5558937" y="420138"/>
                  <a:pt x="5565996" y="391163"/>
                </a:cubicBezTo>
                <a:cubicBezTo>
                  <a:pt x="5573054" y="362188"/>
                  <a:pt x="5584012" y="328384"/>
                  <a:pt x="5598871" y="289751"/>
                </a:cubicBezTo>
                <a:lnTo>
                  <a:pt x="5695826" y="36776"/>
                </a:lnTo>
                <a:cubicBezTo>
                  <a:pt x="5700284" y="24146"/>
                  <a:pt x="5707156" y="14859"/>
                  <a:pt x="5716443" y="8915"/>
                </a:cubicBezTo>
                <a:cubicBezTo>
                  <a:pt x="5725730" y="2972"/>
                  <a:pt x="5737803" y="0"/>
                  <a:pt x="5752661" y="0"/>
                </a:cubicBezTo>
                <a:close/>
                <a:moveTo>
                  <a:pt x="4878819" y="0"/>
                </a:moveTo>
                <a:lnTo>
                  <a:pt x="5395912" y="0"/>
                </a:lnTo>
                <a:cubicBezTo>
                  <a:pt x="5410028" y="0"/>
                  <a:pt x="5420244" y="3157"/>
                  <a:pt x="5426559" y="9472"/>
                </a:cubicBezTo>
                <a:cubicBezTo>
                  <a:pt x="5432874" y="15788"/>
                  <a:pt x="5436031" y="26003"/>
                  <a:pt x="5436031" y="40119"/>
                </a:cubicBezTo>
                <a:lnTo>
                  <a:pt x="5436031" y="170507"/>
                </a:lnTo>
                <a:cubicBezTo>
                  <a:pt x="5436031" y="184623"/>
                  <a:pt x="5432874" y="194839"/>
                  <a:pt x="5426559" y="201154"/>
                </a:cubicBezTo>
                <a:cubicBezTo>
                  <a:pt x="5420244" y="207469"/>
                  <a:pt x="5410028" y="210626"/>
                  <a:pt x="5395912" y="210626"/>
                </a:cubicBezTo>
                <a:lnTo>
                  <a:pt x="5088331" y="210626"/>
                </a:lnTo>
                <a:lnTo>
                  <a:pt x="5088331" y="296437"/>
                </a:lnTo>
                <a:lnTo>
                  <a:pt x="5305644" y="296437"/>
                </a:lnTo>
                <a:cubicBezTo>
                  <a:pt x="5319760" y="296437"/>
                  <a:pt x="5329976" y="299595"/>
                  <a:pt x="5336290" y="305910"/>
                </a:cubicBezTo>
                <a:cubicBezTo>
                  <a:pt x="5342606" y="312225"/>
                  <a:pt x="5345763" y="322440"/>
                  <a:pt x="5345763" y="336556"/>
                </a:cubicBezTo>
                <a:lnTo>
                  <a:pt x="5345763" y="455800"/>
                </a:lnTo>
                <a:cubicBezTo>
                  <a:pt x="5345763" y="469916"/>
                  <a:pt x="5342606" y="480132"/>
                  <a:pt x="5336290" y="486447"/>
                </a:cubicBezTo>
                <a:cubicBezTo>
                  <a:pt x="5329976" y="492762"/>
                  <a:pt x="5319760" y="495919"/>
                  <a:pt x="5305644" y="495919"/>
                </a:cubicBezTo>
                <a:lnTo>
                  <a:pt x="5088331" y="495919"/>
                </a:lnTo>
                <a:lnTo>
                  <a:pt x="5088331" y="591760"/>
                </a:lnTo>
                <a:lnTo>
                  <a:pt x="5395912" y="591760"/>
                </a:lnTo>
                <a:cubicBezTo>
                  <a:pt x="5410028" y="591760"/>
                  <a:pt x="5420244" y="594917"/>
                  <a:pt x="5426559" y="601232"/>
                </a:cubicBezTo>
                <a:cubicBezTo>
                  <a:pt x="5432874" y="607547"/>
                  <a:pt x="5436031" y="617763"/>
                  <a:pt x="5436031" y="631879"/>
                </a:cubicBezTo>
                <a:lnTo>
                  <a:pt x="5436031" y="762267"/>
                </a:lnTo>
                <a:cubicBezTo>
                  <a:pt x="5436031" y="776383"/>
                  <a:pt x="5432874" y="786598"/>
                  <a:pt x="5426559" y="792914"/>
                </a:cubicBezTo>
                <a:cubicBezTo>
                  <a:pt x="5420244" y="799229"/>
                  <a:pt x="5410028" y="802386"/>
                  <a:pt x="5395912" y="802386"/>
                </a:cubicBezTo>
                <a:lnTo>
                  <a:pt x="4878819" y="802386"/>
                </a:lnTo>
                <a:cubicBezTo>
                  <a:pt x="4864703" y="802386"/>
                  <a:pt x="4854487" y="799229"/>
                  <a:pt x="4848173" y="792914"/>
                </a:cubicBezTo>
                <a:cubicBezTo>
                  <a:pt x="4841858" y="786598"/>
                  <a:pt x="4838700" y="776383"/>
                  <a:pt x="4838700" y="762267"/>
                </a:cubicBezTo>
                <a:lnTo>
                  <a:pt x="4838700" y="40119"/>
                </a:lnTo>
                <a:cubicBezTo>
                  <a:pt x="4838700" y="26003"/>
                  <a:pt x="4841858" y="15788"/>
                  <a:pt x="4848173" y="9472"/>
                </a:cubicBezTo>
                <a:cubicBezTo>
                  <a:pt x="4854487" y="3157"/>
                  <a:pt x="4864703" y="0"/>
                  <a:pt x="4878819" y="0"/>
                </a:cubicBezTo>
                <a:close/>
                <a:moveTo>
                  <a:pt x="4031094" y="0"/>
                </a:moveTo>
                <a:lnTo>
                  <a:pt x="4203830" y="0"/>
                </a:lnTo>
                <a:cubicBezTo>
                  <a:pt x="4217946" y="0"/>
                  <a:pt x="4228162" y="3157"/>
                  <a:pt x="4234477" y="9472"/>
                </a:cubicBezTo>
                <a:cubicBezTo>
                  <a:pt x="4240792" y="15788"/>
                  <a:pt x="4243949" y="26003"/>
                  <a:pt x="4243949" y="40119"/>
                </a:cubicBezTo>
                <a:lnTo>
                  <a:pt x="4243949" y="281950"/>
                </a:lnTo>
                <a:lnTo>
                  <a:pt x="4430058" y="281950"/>
                </a:lnTo>
                <a:lnTo>
                  <a:pt x="4430058" y="40119"/>
                </a:lnTo>
                <a:cubicBezTo>
                  <a:pt x="4430058" y="26003"/>
                  <a:pt x="4433216" y="15788"/>
                  <a:pt x="4439531" y="9472"/>
                </a:cubicBezTo>
                <a:cubicBezTo>
                  <a:pt x="4445846" y="3157"/>
                  <a:pt x="4456062" y="0"/>
                  <a:pt x="4470178" y="0"/>
                </a:cubicBezTo>
                <a:lnTo>
                  <a:pt x="4642914" y="0"/>
                </a:lnTo>
                <a:cubicBezTo>
                  <a:pt x="4657030" y="0"/>
                  <a:pt x="4667245" y="3157"/>
                  <a:pt x="4673560" y="9472"/>
                </a:cubicBezTo>
                <a:cubicBezTo>
                  <a:pt x="4679875" y="15788"/>
                  <a:pt x="4683033" y="26003"/>
                  <a:pt x="4683033" y="40119"/>
                </a:cubicBezTo>
                <a:lnTo>
                  <a:pt x="4683033" y="762267"/>
                </a:lnTo>
                <a:cubicBezTo>
                  <a:pt x="4683033" y="776383"/>
                  <a:pt x="4679875" y="786598"/>
                  <a:pt x="4673560" y="792914"/>
                </a:cubicBezTo>
                <a:cubicBezTo>
                  <a:pt x="4667245" y="799229"/>
                  <a:pt x="4657030" y="802386"/>
                  <a:pt x="4642914" y="802386"/>
                </a:cubicBezTo>
                <a:lnTo>
                  <a:pt x="4470178" y="802386"/>
                </a:lnTo>
                <a:cubicBezTo>
                  <a:pt x="4456062" y="802386"/>
                  <a:pt x="4445846" y="799229"/>
                  <a:pt x="4439531" y="792914"/>
                </a:cubicBezTo>
                <a:cubicBezTo>
                  <a:pt x="4433216" y="786598"/>
                  <a:pt x="4430058" y="776383"/>
                  <a:pt x="4430058" y="762267"/>
                </a:cubicBezTo>
                <a:lnTo>
                  <a:pt x="4430058" y="514864"/>
                </a:lnTo>
                <a:lnTo>
                  <a:pt x="4243949" y="514864"/>
                </a:lnTo>
                <a:lnTo>
                  <a:pt x="4243949" y="762267"/>
                </a:lnTo>
                <a:cubicBezTo>
                  <a:pt x="4243949" y="776383"/>
                  <a:pt x="4240792" y="786598"/>
                  <a:pt x="4234477" y="792914"/>
                </a:cubicBezTo>
                <a:cubicBezTo>
                  <a:pt x="4228162" y="799229"/>
                  <a:pt x="4217946" y="802386"/>
                  <a:pt x="4203830" y="802386"/>
                </a:cubicBezTo>
                <a:lnTo>
                  <a:pt x="4031094" y="802386"/>
                </a:lnTo>
                <a:cubicBezTo>
                  <a:pt x="4016978" y="802386"/>
                  <a:pt x="4006763" y="799229"/>
                  <a:pt x="4000448" y="792914"/>
                </a:cubicBezTo>
                <a:cubicBezTo>
                  <a:pt x="3994132" y="786598"/>
                  <a:pt x="3990975" y="776383"/>
                  <a:pt x="3990975" y="762267"/>
                </a:cubicBezTo>
                <a:lnTo>
                  <a:pt x="3990975" y="40119"/>
                </a:lnTo>
                <a:cubicBezTo>
                  <a:pt x="3990975" y="26003"/>
                  <a:pt x="3994133" y="15788"/>
                  <a:pt x="4000448" y="9472"/>
                </a:cubicBezTo>
                <a:cubicBezTo>
                  <a:pt x="4006763" y="3157"/>
                  <a:pt x="4016978" y="0"/>
                  <a:pt x="4031094" y="0"/>
                </a:cubicBezTo>
                <a:close/>
                <a:moveTo>
                  <a:pt x="3259570" y="0"/>
                </a:moveTo>
                <a:lnTo>
                  <a:pt x="3432306" y="0"/>
                </a:lnTo>
                <a:cubicBezTo>
                  <a:pt x="3446422" y="0"/>
                  <a:pt x="3456637" y="3157"/>
                  <a:pt x="3462952" y="9472"/>
                </a:cubicBezTo>
                <a:cubicBezTo>
                  <a:pt x="3469267" y="15788"/>
                  <a:pt x="3472425" y="26003"/>
                  <a:pt x="3472425" y="40119"/>
                </a:cubicBezTo>
                <a:lnTo>
                  <a:pt x="3472425" y="591760"/>
                </a:lnTo>
                <a:lnTo>
                  <a:pt x="3625101" y="591760"/>
                </a:lnTo>
                <a:lnTo>
                  <a:pt x="3625101" y="411223"/>
                </a:lnTo>
                <a:cubicBezTo>
                  <a:pt x="3625101" y="397107"/>
                  <a:pt x="3628258" y="386891"/>
                  <a:pt x="3634574" y="380576"/>
                </a:cubicBezTo>
                <a:cubicBezTo>
                  <a:pt x="3640889" y="374261"/>
                  <a:pt x="3651104" y="371104"/>
                  <a:pt x="3665220" y="371104"/>
                </a:cubicBezTo>
                <a:lnTo>
                  <a:pt x="3826812" y="371104"/>
                </a:lnTo>
                <a:cubicBezTo>
                  <a:pt x="3840928" y="371104"/>
                  <a:pt x="3851143" y="374261"/>
                  <a:pt x="3857459" y="380576"/>
                </a:cubicBezTo>
                <a:cubicBezTo>
                  <a:pt x="3863774" y="386891"/>
                  <a:pt x="3866931" y="397107"/>
                  <a:pt x="3866931" y="411223"/>
                </a:cubicBezTo>
                <a:lnTo>
                  <a:pt x="3866931" y="762267"/>
                </a:lnTo>
                <a:cubicBezTo>
                  <a:pt x="3866931" y="776383"/>
                  <a:pt x="3863774" y="786598"/>
                  <a:pt x="3857459" y="792914"/>
                </a:cubicBezTo>
                <a:cubicBezTo>
                  <a:pt x="3851143" y="799229"/>
                  <a:pt x="3840928" y="802386"/>
                  <a:pt x="3826812" y="802386"/>
                </a:cubicBezTo>
                <a:lnTo>
                  <a:pt x="3259570" y="802386"/>
                </a:lnTo>
                <a:cubicBezTo>
                  <a:pt x="3245453" y="802386"/>
                  <a:pt x="3235238" y="799229"/>
                  <a:pt x="3228923" y="792914"/>
                </a:cubicBezTo>
                <a:cubicBezTo>
                  <a:pt x="3222608" y="786598"/>
                  <a:pt x="3219450" y="776383"/>
                  <a:pt x="3219450" y="762267"/>
                </a:cubicBezTo>
                <a:lnTo>
                  <a:pt x="3219450" y="40119"/>
                </a:lnTo>
                <a:cubicBezTo>
                  <a:pt x="3219450" y="26003"/>
                  <a:pt x="3222608" y="15788"/>
                  <a:pt x="3228923" y="9472"/>
                </a:cubicBezTo>
                <a:cubicBezTo>
                  <a:pt x="3235238" y="3157"/>
                  <a:pt x="3245453" y="0"/>
                  <a:pt x="3259570" y="0"/>
                </a:cubicBezTo>
                <a:close/>
                <a:moveTo>
                  <a:pt x="2590362" y="0"/>
                </a:moveTo>
                <a:lnTo>
                  <a:pt x="2890142" y="0"/>
                </a:lnTo>
                <a:cubicBezTo>
                  <a:pt x="2904258" y="0"/>
                  <a:pt x="2915960" y="2972"/>
                  <a:pt x="2925247" y="8915"/>
                </a:cubicBezTo>
                <a:cubicBezTo>
                  <a:pt x="2934534" y="14859"/>
                  <a:pt x="2941406" y="24146"/>
                  <a:pt x="2945863" y="36776"/>
                </a:cubicBezTo>
                <a:lnTo>
                  <a:pt x="3042819" y="289751"/>
                </a:lnTo>
                <a:cubicBezTo>
                  <a:pt x="3057678" y="328384"/>
                  <a:pt x="3068636" y="362188"/>
                  <a:pt x="3075694" y="391163"/>
                </a:cubicBezTo>
                <a:cubicBezTo>
                  <a:pt x="3082752" y="420138"/>
                  <a:pt x="3086281" y="445770"/>
                  <a:pt x="3086281" y="468059"/>
                </a:cubicBezTo>
                <a:lnTo>
                  <a:pt x="3086281" y="762267"/>
                </a:lnTo>
                <a:cubicBezTo>
                  <a:pt x="3086281" y="776383"/>
                  <a:pt x="3083124" y="786598"/>
                  <a:pt x="3076809" y="792914"/>
                </a:cubicBezTo>
                <a:cubicBezTo>
                  <a:pt x="3070494" y="799229"/>
                  <a:pt x="3060278" y="802386"/>
                  <a:pt x="3046162" y="802386"/>
                </a:cubicBezTo>
                <a:lnTo>
                  <a:pt x="2877884" y="802386"/>
                </a:lnTo>
                <a:cubicBezTo>
                  <a:pt x="2863025" y="802386"/>
                  <a:pt x="2852067" y="799229"/>
                  <a:pt x="2845008" y="792914"/>
                </a:cubicBezTo>
                <a:cubicBezTo>
                  <a:pt x="2837951" y="786598"/>
                  <a:pt x="2834421" y="776383"/>
                  <a:pt x="2834421" y="762267"/>
                </a:cubicBezTo>
                <a:lnTo>
                  <a:pt x="2834421" y="606247"/>
                </a:lnTo>
                <a:lnTo>
                  <a:pt x="2637168" y="606247"/>
                </a:lnTo>
                <a:lnTo>
                  <a:pt x="2637168" y="762267"/>
                </a:lnTo>
                <a:cubicBezTo>
                  <a:pt x="2637168" y="776383"/>
                  <a:pt x="2634010" y="786598"/>
                  <a:pt x="2627695" y="792914"/>
                </a:cubicBezTo>
                <a:cubicBezTo>
                  <a:pt x="2621380" y="799229"/>
                  <a:pt x="2611165" y="802386"/>
                  <a:pt x="2597049" y="802386"/>
                </a:cubicBezTo>
                <a:lnTo>
                  <a:pt x="2433228" y="802386"/>
                </a:lnTo>
                <a:cubicBezTo>
                  <a:pt x="2419112" y="802386"/>
                  <a:pt x="2408897" y="799229"/>
                  <a:pt x="2402581" y="792914"/>
                </a:cubicBezTo>
                <a:cubicBezTo>
                  <a:pt x="2396267" y="786598"/>
                  <a:pt x="2393109" y="776383"/>
                  <a:pt x="2393109" y="762267"/>
                </a:cubicBezTo>
                <a:lnTo>
                  <a:pt x="2393109" y="468059"/>
                </a:lnTo>
                <a:cubicBezTo>
                  <a:pt x="2393109" y="445770"/>
                  <a:pt x="2396638" y="420138"/>
                  <a:pt x="2403696" y="391163"/>
                </a:cubicBezTo>
                <a:cubicBezTo>
                  <a:pt x="2410754" y="362188"/>
                  <a:pt x="2421712" y="328384"/>
                  <a:pt x="2436571" y="289751"/>
                </a:cubicBezTo>
                <a:lnTo>
                  <a:pt x="2533526" y="36776"/>
                </a:lnTo>
                <a:cubicBezTo>
                  <a:pt x="2537984" y="24146"/>
                  <a:pt x="2544857" y="14859"/>
                  <a:pt x="2554143" y="8915"/>
                </a:cubicBezTo>
                <a:cubicBezTo>
                  <a:pt x="2563430" y="2972"/>
                  <a:pt x="2575503" y="0"/>
                  <a:pt x="2590362" y="0"/>
                </a:cubicBezTo>
                <a:close/>
                <a:moveTo>
                  <a:pt x="1670828" y="0"/>
                </a:moveTo>
                <a:lnTo>
                  <a:pt x="2259245" y="0"/>
                </a:lnTo>
                <a:cubicBezTo>
                  <a:pt x="2273361" y="0"/>
                  <a:pt x="2283576" y="3157"/>
                  <a:pt x="2289891" y="9472"/>
                </a:cubicBezTo>
                <a:cubicBezTo>
                  <a:pt x="2296206" y="15788"/>
                  <a:pt x="2299364" y="26003"/>
                  <a:pt x="2299364" y="40119"/>
                </a:cubicBezTo>
                <a:lnTo>
                  <a:pt x="2299364" y="174965"/>
                </a:lnTo>
                <a:cubicBezTo>
                  <a:pt x="2299364" y="189081"/>
                  <a:pt x="2296206" y="199296"/>
                  <a:pt x="2289891" y="205612"/>
                </a:cubicBezTo>
                <a:cubicBezTo>
                  <a:pt x="2283576" y="211927"/>
                  <a:pt x="2273361" y="215084"/>
                  <a:pt x="2259245" y="215084"/>
                </a:cubicBezTo>
                <a:lnTo>
                  <a:pt x="2095424" y="215084"/>
                </a:lnTo>
                <a:lnTo>
                  <a:pt x="2095424" y="762267"/>
                </a:lnTo>
                <a:cubicBezTo>
                  <a:pt x="2095424" y="776383"/>
                  <a:pt x="2092267" y="786598"/>
                  <a:pt x="2085952" y="792914"/>
                </a:cubicBezTo>
                <a:cubicBezTo>
                  <a:pt x="2079637" y="799229"/>
                  <a:pt x="2069421" y="802386"/>
                  <a:pt x="2055305" y="802386"/>
                </a:cubicBezTo>
                <a:lnTo>
                  <a:pt x="1874768" y="802386"/>
                </a:lnTo>
                <a:cubicBezTo>
                  <a:pt x="1860652" y="802386"/>
                  <a:pt x="1850436" y="799229"/>
                  <a:pt x="1844121" y="792914"/>
                </a:cubicBezTo>
                <a:cubicBezTo>
                  <a:pt x="1837806" y="786598"/>
                  <a:pt x="1834649" y="776383"/>
                  <a:pt x="1834649" y="762267"/>
                </a:cubicBezTo>
                <a:lnTo>
                  <a:pt x="1834649" y="215084"/>
                </a:lnTo>
                <a:lnTo>
                  <a:pt x="1670828" y="215084"/>
                </a:lnTo>
                <a:cubicBezTo>
                  <a:pt x="1656712" y="215084"/>
                  <a:pt x="1646497" y="211927"/>
                  <a:pt x="1640182" y="205612"/>
                </a:cubicBezTo>
                <a:cubicBezTo>
                  <a:pt x="1633866" y="199296"/>
                  <a:pt x="1630709" y="189081"/>
                  <a:pt x="1630709" y="174965"/>
                </a:cubicBezTo>
                <a:lnTo>
                  <a:pt x="1630709" y="40119"/>
                </a:lnTo>
                <a:cubicBezTo>
                  <a:pt x="1630709" y="26003"/>
                  <a:pt x="1633866" y="15788"/>
                  <a:pt x="1640182" y="9472"/>
                </a:cubicBezTo>
                <a:cubicBezTo>
                  <a:pt x="1646497" y="3157"/>
                  <a:pt x="1656712" y="0"/>
                  <a:pt x="1670828" y="0"/>
                </a:cubicBezTo>
                <a:close/>
                <a:moveTo>
                  <a:pt x="983095" y="0"/>
                </a:moveTo>
                <a:lnTo>
                  <a:pt x="1500188" y="0"/>
                </a:lnTo>
                <a:cubicBezTo>
                  <a:pt x="1514304" y="0"/>
                  <a:pt x="1524519" y="3157"/>
                  <a:pt x="1530834" y="9472"/>
                </a:cubicBezTo>
                <a:cubicBezTo>
                  <a:pt x="1537150" y="15788"/>
                  <a:pt x="1540307" y="26003"/>
                  <a:pt x="1540307" y="40119"/>
                </a:cubicBezTo>
                <a:lnTo>
                  <a:pt x="1540307" y="170507"/>
                </a:lnTo>
                <a:cubicBezTo>
                  <a:pt x="1540307" y="184623"/>
                  <a:pt x="1537150" y="194839"/>
                  <a:pt x="1530834" y="201154"/>
                </a:cubicBezTo>
                <a:cubicBezTo>
                  <a:pt x="1524519" y="207469"/>
                  <a:pt x="1514304" y="210626"/>
                  <a:pt x="1500188" y="210626"/>
                </a:cubicBezTo>
                <a:lnTo>
                  <a:pt x="1192606" y="210626"/>
                </a:lnTo>
                <a:lnTo>
                  <a:pt x="1192606" y="296437"/>
                </a:lnTo>
                <a:lnTo>
                  <a:pt x="1409920" y="296437"/>
                </a:lnTo>
                <a:cubicBezTo>
                  <a:pt x="1424036" y="296437"/>
                  <a:pt x="1434251" y="299595"/>
                  <a:pt x="1440566" y="305910"/>
                </a:cubicBezTo>
                <a:cubicBezTo>
                  <a:pt x="1446881" y="312225"/>
                  <a:pt x="1450039" y="322440"/>
                  <a:pt x="1450039" y="336556"/>
                </a:cubicBezTo>
                <a:lnTo>
                  <a:pt x="1450039" y="455800"/>
                </a:lnTo>
                <a:cubicBezTo>
                  <a:pt x="1450039" y="469916"/>
                  <a:pt x="1446881" y="480132"/>
                  <a:pt x="1440566" y="486447"/>
                </a:cubicBezTo>
                <a:cubicBezTo>
                  <a:pt x="1434251" y="492762"/>
                  <a:pt x="1424036" y="495919"/>
                  <a:pt x="1409920" y="495919"/>
                </a:cubicBezTo>
                <a:lnTo>
                  <a:pt x="1192606" y="495919"/>
                </a:lnTo>
                <a:lnTo>
                  <a:pt x="1192606" y="591760"/>
                </a:lnTo>
                <a:lnTo>
                  <a:pt x="1500188" y="591760"/>
                </a:lnTo>
                <a:cubicBezTo>
                  <a:pt x="1514304" y="591760"/>
                  <a:pt x="1524519" y="594917"/>
                  <a:pt x="1530834" y="601232"/>
                </a:cubicBezTo>
                <a:cubicBezTo>
                  <a:pt x="1537150" y="607547"/>
                  <a:pt x="1540307" y="617763"/>
                  <a:pt x="1540307" y="631879"/>
                </a:cubicBezTo>
                <a:lnTo>
                  <a:pt x="1540307" y="762267"/>
                </a:lnTo>
                <a:cubicBezTo>
                  <a:pt x="1540307" y="776383"/>
                  <a:pt x="1537150" y="786598"/>
                  <a:pt x="1530834" y="792914"/>
                </a:cubicBezTo>
                <a:cubicBezTo>
                  <a:pt x="1524519" y="799229"/>
                  <a:pt x="1514304" y="802386"/>
                  <a:pt x="1500188" y="802386"/>
                </a:cubicBezTo>
                <a:lnTo>
                  <a:pt x="983095" y="802386"/>
                </a:lnTo>
                <a:cubicBezTo>
                  <a:pt x="968979" y="802386"/>
                  <a:pt x="958763" y="799229"/>
                  <a:pt x="952448" y="792914"/>
                </a:cubicBezTo>
                <a:cubicBezTo>
                  <a:pt x="946133" y="786598"/>
                  <a:pt x="942976" y="776383"/>
                  <a:pt x="942976" y="762267"/>
                </a:cubicBezTo>
                <a:lnTo>
                  <a:pt x="942976" y="40119"/>
                </a:lnTo>
                <a:cubicBezTo>
                  <a:pt x="942976" y="26003"/>
                  <a:pt x="946133" y="15788"/>
                  <a:pt x="952448" y="9472"/>
                </a:cubicBezTo>
                <a:cubicBezTo>
                  <a:pt x="958763" y="3157"/>
                  <a:pt x="968979" y="0"/>
                  <a:pt x="983095" y="0"/>
                </a:cubicBezTo>
                <a:close/>
                <a:moveTo>
                  <a:pt x="40120" y="0"/>
                </a:moveTo>
                <a:lnTo>
                  <a:pt x="219542" y="0"/>
                </a:lnTo>
                <a:cubicBezTo>
                  <a:pt x="231429" y="0"/>
                  <a:pt x="241273" y="2600"/>
                  <a:pt x="249074" y="7801"/>
                </a:cubicBezTo>
                <a:cubicBezTo>
                  <a:pt x="256875" y="13001"/>
                  <a:pt x="264119" y="21545"/>
                  <a:pt x="270806" y="33433"/>
                </a:cubicBezTo>
                <a:lnTo>
                  <a:pt x="371104" y="215084"/>
                </a:lnTo>
                <a:cubicBezTo>
                  <a:pt x="374819" y="221771"/>
                  <a:pt x="377976" y="226600"/>
                  <a:pt x="380576" y="229572"/>
                </a:cubicBezTo>
                <a:cubicBezTo>
                  <a:pt x="383177" y="232543"/>
                  <a:pt x="386706" y="234029"/>
                  <a:pt x="391163" y="234029"/>
                </a:cubicBezTo>
                <a:lnTo>
                  <a:pt x="401193" y="234029"/>
                </a:lnTo>
                <a:cubicBezTo>
                  <a:pt x="405651" y="234029"/>
                  <a:pt x="409180" y="232543"/>
                  <a:pt x="411780" y="229572"/>
                </a:cubicBezTo>
                <a:cubicBezTo>
                  <a:pt x="414381" y="226600"/>
                  <a:pt x="417538" y="221771"/>
                  <a:pt x="421253" y="215084"/>
                </a:cubicBezTo>
                <a:lnTo>
                  <a:pt x="520437" y="33433"/>
                </a:lnTo>
                <a:cubicBezTo>
                  <a:pt x="527124" y="21545"/>
                  <a:pt x="534367" y="13001"/>
                  <a:pt x="542168" y="7801"/>
                </a:cubicBezTo>
                <a:cubicBezTo>
                  <a:pt x="549969" y="2600"/>
                  <a:pt x="559813" y="0"/>
                  <a:pt x="571701" y="0"/>
                </a:cubicBezTo>
                <a:lnTo>
                  <a:pt x="752237" y="0"/>
                </a:lnTo>
                <a:cubicBezTo>
                  <a:pt x="766353" y="0"/>
                  <a:pt x="776569" y="3157"/>
                  <a:pt x="782884" y="9472"/>
                </a:cubicBezTo>
                <a:cubicBezTo>
                  <a:pt x="789199" y="15788"/>
                  <a:pt x="792356" y="26003"/>
                  <a:pt x="792356" y="40119"/>
                </a:cubicBezTo>
                <a:lnTo>
                  <a:pt x="792356" y="762267"/>
                </a:lnTo>
                <a:cubicBezTo>
                  <a:pt x="792356" y="776383"/>
                  <a:pt x="789199" y="786598"/>
                  <a:pt x="782884" y="792914"/>
                </a:cubicBezTo>
                <a:cubicBezTo>
                  <a:pt x="776569" y="799229"/>
                  <a:pt x="766353" y="802386"/>
                  <a:pt x="752237" y="802386"/>
                </a:cubicBezTo>
                <a:lnTo>
                  <a:pt x="580616" y="802386"/>
                </a:lnTo>
                <a:cubicBezTo>
                  <a:pt x="566500" y="802386"/>
                  <a:pt x="556284" y="799229"/>
                  <a:pt x="549969" y="792914"/>
                </a:cubicBezTo>
                <a:cubicBezTo>
                  <a:pt x="543654" y="786598"/>
                  <a:pt x="540497" y="776383"/>
                  <a:pt x="540497" y="762267"/>
                </a:cubicBezTo>
                <a:lnTo>
                  <a:pt x="540497" y="369989"/>
                </a:lnTo>
                <a:lnTo>
                  <a:pt x="474746" y="491462"/>
                </a:lnTo>
                <a:cubicBezTo>
                  <a:pt x="468059" y="504092"/>
                  <a:pt x="460072" y="513193"/>
                  <a:pt x="450786" y="518765"/>
                </a:cubicBezTo>
                <a:cubicBezTo>
                  <a:pt x="441498" y="524337"/>
                  <a:pt x="429797" y="527123"/>
                  <a:pt x="415681" y="527123"/>
                </a:cubicBezTo>
                <a:lnTo>
                  <a:pt x="371104" y="527123"/>
                </a:lnTo>
                <a:cubicBezTo>
                  <a:pt x="356988" y="527123"/>
                  <a:pt x="345286" y="524337"/>
                  <a:pt x="335999" y="518765"/>
                </a:cubicBezTo>
                <a:cubicBezTo>
                  <a:pt x="326713" y="513193"/>
                  <a:pt x="318726" y="504092"/>
                  <a:pt x="312039" y="491462"/>
                </a:cubicBezTo>
                <a:lnTo>
                  <a:pt x="246288" y="369989"/>
                </a:lnTo>
                <a:lnTo>
                  <a:pt x="246288" y="762267"/>
                </a:lnTo>
                <a:cubicBezTo>
                  <a:pt x="246288" y="776383"/>
                  <a:pt x="243131" y="786598"/>
                  <a:pt x="236816" y="792914"/>
                </a:cubicBezTo>
                <a:cubicBezTo>
                  <a:pt x="230501" y="799229"/>
                  <a:pt x="220285" y="802386"/>
                  <a:pt x="206169" y="802386"/>
                </a:cubicBezTo>
                <a:lnTo>
                  <a:pt x="40120" y="802386"/>
                </a:lnTo>
                <a:cubicBezTo>
                  <a:pt x="26004" y="802386"/>
                  <a:pt x="15788" y="799229"/>
                  <a:pt x="9473" y="792914"/>
                </a:cubicBezTo>
                <a:cubicBezTo>
                  <a:pt x="3158" y="786598"/>
                  <a:pt x="0" y="776383"/>
                  <a:pt x="0" y="762267"/>
                </a:cubicBezTo>
                <a:lnTo>
                  <a:pt x="0" y="40119"/>
                </a:lnTo>
                <a:cubicBezTo>
                  <a:pt x="0" y="26003"/>
                  <a:pt x="3158" y="15788"/>
                  <a:pt x="9473" y="9472"/>
                </a:cubicBezTo>
                <a:cubicBezTo>
                  <a:pt x="15788" y="3157"/>
                  <a:pt x="26004" y="0"/>
                  <a:pt x="4012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4244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Grp="1" noChangeAspect="1"/>
          </p:cNvPicPr>
          <p:nvPr>
            <p:ph type="pic" sz="quarter" idx="33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78" b="9578"/>
          <a:stretch>
            <a:fillRect/>
          </a:stretch>
        </p:blipFill>
        <p:spPr/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474E40A-5A89-4C0F-B4BA-B8A34BC5D7A3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24114" y="1006022"/>
            <a:ext cx="4800600" cy="488949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 dirty="0">
                <a:latin typeface="+mj-lt"/>
              </a:rPr>
              <a:t>YOUR </a:t>
            </a:r>
            <a:r>
              <a:rPr lang="en-US" dirty="0">
                <a:solidFill>
                  <a:srgbClr val="C00000"/>
                </a:solidFill>
                <a:latin typeface="+mj-lt"/>
              </a:rPr>
              <a:t>TITLE</a:t>
            </a:r>
            <a:r>
              <a:rPr lang="en-US" dirty="0">
                <a:latin typeface="+mj-lt"/>
              </a:rPr>
              <a:t>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06CD0B-EF5B-4541-9D9C-7C167416730B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56090" y="1758496"/>
            <a:ext cx="4438424" cy="384401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en-US" sz="1400" dirty="0"/>
              <a:t>Lorem ipsum dolor sit </a:t>
            </a:r>
            <a:r>
              <a:rPr lang="en-US" sz="1400" dirty="0" err="1"/>
              <a:t>amet</a:t>
            </a:r>
            <a:r>
              <a:rPr lang="en-US" sz="1400" dirty="0"/>
              <a:t>, </a:t>
            </a:r>
            <a:r>
              <a:rPr lang="en-US" sz="1400" dirty="0" err="1"/>
              <a:t>consectetur</a:t>
            </a:r>
            <a:r>
              <a:rPr lang="en-US" sz="1400" dirty="0"/>
              <a:t> </a:t>
            </a:r>
            <a:r>
              <a:rPr lang="en-US" sz="1400" dirty="0" err="1"/>
              <a:t>adipiscing</a:t>
            </a:r>
            <a:r>
              <a:rPr lang="en-US" sz="1400" dirty="0"/>
              <a:t> </a:t>
            </a:r>
            <a:r>
              <a:rPr lang="en-US" sz="1400" dirty="0" err="1"/>
              <a:t>elit</a:t>
            </a:r>
            <a:r>
              <a:rPr lang="en-US" sz="1400" dirty="0"/>
              <a:t>. </a:t>
            </a:r>
            <a:r>
              <a:rPr lang="en-US" sz="1400" dirty="0" err="1"/>
              <a:t>Nullam</a:t>
            </a:r>
            <a:r>
              <a:rPr lang="en-US" sz="1400" dirty="0"/>
              <a:t> </a:t>
            </a:r>
            <a:r>
              <a:rPr lang="en-US" sz="1400" dirty="0" err="1"/>
              <a:t>faucibus</a:t>
            </a:r>
            <a:r>
              <a:rPr lang="en-US" sz="1400" dirty="0"/>
              <a:t> </a:t>
            </a:r>
            <a:r>
              <a:rPr lang="en-US" sz="1400" dirty="0" err="1"/>
              <a:t>mattis</a:t>
            </a:r>
            <a:r>
              <a:rPr lang="en-US" sz="1400" dirty="0"/>
              <a:t> </a:t>
            </a:r>
            <a:r>
              <a:rPr lang="en-US" sz="1400" dirty="0" err="1"/>
              <a:t>diam</a:t>
            </a:r>
            <a:r>
              <a:rPr lang="en-US" sz="1400" dirty="0"/>
              <a:t> </a:t>
            </a:r>
            <a:r>
              <a:rPr lang="en-US" sz="1400" dirty="0" err="1"/>
              <a:t>faucibus</a:t>
            </a:r>
            <a:r>
              <a:rPr lang="en-US" sz="1400" dirty="0"/>
              <a:t> </a:t>
            </a:r>
            <a:r>
              <a:rPr lang="en-US" sz="1400" dirty="0" err="1"/>
              <a:t>feugiat</a:t>
            </a:r>
            <a:r>
              <a:rPr lang="en-US" sz="1400" dirty="0"/>
              <a:t>. </a:t>
            </a:r>
            <a:r>
              <a:rPr lang="en-US" sz="1400" dirty="0" err="1"/>
              <a:t>Suspendisse</a:t>
            </a:r>
            <a:r>
              <a:rPr lang="en-US" sz="1400" dirty="0"/>
              <a:t> nisi </a:t>
            </a:r>
            <a:r>
              <a:rPr lang="en-US" sz="1400" dirty="0" err="1"/>
              <a:t>urna</a:t>
            </a:r>
            <a:r>
              <a:rPr lang="en-US" sz="1400" dirty="0"/>
              <a:t>, </a:t>
            </a:r>
            <a:r>
              <a:rPr lang="en-US" sz="1400" dirty="0" err="1"/>
              <a:t>bibendum</a:t>
            </a:r>
            <a:r>
              <a:rPr lang="en-US" sz="1400" dirty="0"/>
              <a:t> id diam </a:t>
            </a:r>
            <a:r>
              <a:rPr lang="en-US" sz="1400" dirty="0" err="1"/>
              <a:t>quis</a:t>
            </a:r>
            <a:r>
              <a:rPr lang="en-US" sz="1400" dirty="0"/>
              <a:t>, scelerisque </a:t>
            </a:r>
            <a:r>
              <a:rPr lang="en-US" sz="1400" dirty="0" err="1"/>
              <a:t>egestas</a:t>
            </a:r>
            <a:r>
              <a:rPr lang="en-US" sz="1400" dirty="0"/>
              <a:t> nisi. Proin ac </a:t>
            </a:r>
            <a:r>
              <a:rPr lang="en-US" sz="1400" dirty="0" err="1"/>
              <a:t>pellentesque</a:t>
            </a:r>
            <a:r>
              <a:rPr lang="en-US" sz="1400" dirty="0"/>
              <a:t> </a:t>
            </a:r>
            <a:r>
              <a:rPr lang="en-US" sz="1400" dirty="0" err="1"/>
              <a:t>odio</a:t>
            </a:r>
            <a:r>
              <a:rPr lang="en-US" sz="1400" dirty="0"/>
              <a:t>, tempus porta lorem.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1400" dirty="0"/>
              <a:t>Lorem ipsum dolor sit </a:t>
            </a:r>
            <a:r>
              <a:rPr lang="en-US" sz="1400" dirty="0" err="1"/>
              <a:t>amet</a:t>
            </a:r>
            <a:r>
              <a:rPr lang="en-US" sz="1400" dirty="0"/>
              <a:t>, </a:t>
            </a:r>
            <a:r>
              <a:rPr lang="en-US" sz="1400" dirty="0" err="1"/>
              <a:t>consectetur</a:t>
            </a:r>
            <a:r>
              <a:rPr lang="en-US" sz="1400" dirty="0"/>
              <a:t> </a:t>
            </a:r>
            <a:r>
              <a:rPr lang="en-US" sz="1400" dirty="0" err="1"/>
              <a:t>adipiscing</a:t>
            </a:r>
            <a:r>
              <a:rPr lang="en-US" sz="1400" dirty="0"/>
              <a:t> </a:t>
            </a:r>
            <a:r>
              <a:rPr lang="en-US" sz="1400" dirty="0" err="1"/>
              <a:t>elit</a:t>
            </a:r>
            <a:r>
              <a:rPr lang="en-US" sz="1400" dirty="0"/>
              <a:t>. </a:t>
            </a:r>
            <a:r>
              <a:rPr lang="en-US" sz="1400" dirty="0" err="1"/>
              <a:t>Nullam</a:t>
            </a:r>
            <a:r>
              <a:rPr lang="en-US" sz="1400" dirty="0"/>
              <a:t> </a:t>
            </a:r>
            <a:r>
              <a:rPr lang="en-US" sz="1400" dirty="0" err="1"/>
              <a:t>faucibus</a:t>
            </a:r>
            <a:r>
              <a:rPr lang="en-US" sz="1400" dirty="0"/>
              <a:t> </a:t>
            </a:r>
            <a:r>
              <a:rPr lang="en-US" sz="1400" dirty="0" err="1"/>
              <a:t>mattis</a:t>
            </a:r>
            <a:r>
              <a:rPr lang="en-US" sz="1400" dirty="0"/>
              <a:t> diam </a:t>
            </a:r>
            <a:r>
              <a:rPr lang="en-US" sz="1400" dirty="0" err="1"/>
              <a:t>faucibus</a:t>
            </a:r>
            <a:r>
              <a:rPr lang="en-US" sz="1400" dirty="0"/>
              <a:t> </a:t>
            </a:r>
            <a:r>
              <a:rPr lang="en-US" sz="1400" dirty="0" err="1"/>
              <a:t>feugiat</a:t>
            </a:r>
            <a:r>
              <a:rPr lang="en-US" sz="1400" dirty="0"/>
              <a:t>. </a:t>
            </a:r>
            <a:r>
              <a:rPr lang="en-US" sz="1400" dirty="0" err="1"/>
              <a:t>Suspendisse</a:t>
            </a:r>
            <a:r>
              <a:rPr lang="en-US" sz="1400" dirty="0"/>
              <a:t> nisi </a:t>
            </a:r>
            <a:r>
              <a:rPr lang="en-US" sz="1400" dirty="0" err="1"/>
              <a:t>urna</a:t>
            </a:r>
            <a:r>
              <a:rPr lang="en-US" sz="1400" dirty="0"/>
              <a:t>, </a:t>
            </a:r>
            <a:r>
              <a:rPr lang="en-US" sz="1400" dirty="0" err="1"/>
              <a:t>bibendum</a:t>
            </a:r>
            <a:r>
              <a:rPr lang="en-US" sz="1400" dirty="0"/>
              <a:t> id diam </a:t>
            </a:r>
            <a:r>
              <a:rPr lang="en-US" sz="1400" dirty="0" err="1"/>
              <a:t>quis</a:t>
            </a:r>
            <a:r>
              <a:rPr lang="en-US" sz="1400" dirty="0"/>
              <a:t>, scelerisque </a:t>
            </a:r>
            <a:r>
              <a:rPr lang="en-US" sz="1400" dirty="0" err="1"/>
              <a:t>egestas</a:t>
            </a:r>
            <a:r>
              <a:rPr lang="en-US" sz="1400" dirty="0"/>
              <a:t> nisi. Proin ac </a:t>
            </a:r>
            <a:r>
              <a:rPr lang="en-US" sz="1400" dirty="0" err="1"/>
              <a:t>pellentesque</a:t>
            </a:r>
            <a:r>
              <a:rPr lang="en-US" sz="1400" dirty="0"/>
              <a:t> </a:t>
            </a:r>
            <a:r>
              <a:rPr lang="en-US" sz="1400" dirty="0" err="1"/>
              <a:t>odio</a:t>
            </a:r>
            <a:r>
              <a:rPr lang="en-US" sz="1400" dirty="0"/>
              <a:t>, tempus porta lorem. </a:t>
            </a:r>
            <a:r>
              <a:rPr lang="en-US" sz="1400" dirty="0" err="1"/>
              <a:t>Quisque</a:t>
            </a:r>
            <a:r>
              <a:rPr lang="en-US" sz="1400" dirty="0"/>
              <a:t> semper </a:t>
            </a:r>
            <a:r>
              <a:rPr lang="en-US" sz="1400" dirty="0" err="1"/>
              <a:t>urna</a:t>
            </a:r>
            <a:r>
              <a:rPr lang="en-US" sz="1400" dirty="0"/>
              <a:t> vitae ligula </a:t>
            </a:r>
            <a:r>
              <a:rPr lang="en-US" sz="1400" dirty="0" err="1"/>
              <a:t>molestie</a:t>
            </a:r>
            <a:r>
              <a:rPr lang="en-US" sz="1400" dirty="0"/>
              <a:t>, ac </a:t>
            </a:r>
            <a:r>
              <a:rPr lang="en-US" sz="1400" dirty="0" err="1"/>
              <a:t>aliquet</a:t>
            </a:r>
            <a:r>
              <a:rPr lang="en-US" sz="1400" dirty="0"/>
              <a:t> nisi </a:t>
            </a:r>
            <a:r>
              <a:rPr lang="en-US" sz="1400" dirty="0" err="1"/>
              <a:t>efficitur</a:t>
            </a:r>
            <a:r>
              <a:rPr lang="en-US" sz="1400" dirty="0"/>
              <a:t>.</a:t>
            </a:r>
          </a:p>
          <a:p>
            <a:pPr marL="0" indent="0">
              <a:lnSpc>
                <a:spcPct val="150000"/>
              </a:lnSpc>
              <a:buNone/>
            </a:pPr>
            <a:endParaRPr lang="en-US" sz="1400" dirty="0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0A012312-74CF-4480-B26F-66192FC6D72C}"/>
              </a:ext>
            </a:extLst>
          </p:cNvPr>
          <p:cNvSpPr/>
          <p:nvPr/>
        </p:nvSpPr>
        <p:spPr>
          <a:xfrm>
            <a:off x="9991558" y="617778"/>
            <a:ext cx="1590842" cy="180507"/>
          </a:xfrm>
          <a:custGeom>
            <a:avLst/>
            <a:gdLst/>
            <a:ahLst/>
            <a:cxnLst/>
            <a:rect l="l" t="t" r="r" b="b"/>
            <a:pathLst>
              <a:path w="7071579" h="802386">
                <a:moveTo>
                  <a:pt x="5884164" y="215084"/>
                </a:moveTo>
                <a:cubicBezTo>
                  <a:pt x="5879707" y="215084"/>
                  <a:pt x="5875806" y="216570"/>
                  <a:pt x="5872463" y="219542"/>
                </a:cubicBezTo>
                <a:cubicBezTo>
                  <a:pt x="5869119" y="222514"/>
                  <a:pt x="5865962" y="227343"/>
                  <a:pt x="5862990" y="234029"/>
                </a:cubicBezTo>
                <a:lnTo>
                  <a:pt x="5810613" y="403422"/>
                </a:lnTo>
                <a:lnTo>
                  <a:pt x="5985577" y="403422"/>
                </a:lnTo>
                <a:lnTo>
                  <a:pt x="5933199" y="234029"/>
                </a:lnTo>
                <a:cubicBezTo>
                  <a:pt x="5930227" y="227343"/>
                  <a:pt x="5927069" y="222514"/>
                  <a:pt x="5923727" y="219542"/>
                </a:cubicBezTo>
                <a:cubicBezTo>
                  <a:pt x="5920383" y="216570"/>
                  <a:pt x="5916483" y="215084"/>
                  <a:pt x="5912025" y="215084"/>
                </a:cubicBezTo>
                <a:close/>
                <a:moveTo>
                  <a:pt x="2721864" y="215084"/>
                </a:moveTo>
                <a:cubicBezTo>
                  <a:pt x="2717406" y="215084"/>
                  <a:pt x="2713506" y="216570"/>
                  <a:pt x="2710163" y="219542"/>
                </a:cubicBezTo>
                <a:cubicBezTo>
                  <a:pt x="2706819" y="222514"/>
                  <a:pt x="2703662" y="227343"/>
                  <a:pt x="2700690" y="234029"/>
                </a:cubicBezTo>
                <a:lnTo>
                  <a:pt x="2648312" y="403422"/>
                </a:lnTo>
                <a:lnTo>
                  <a:pt x="2823277" y="403422"/>
                </a:lnTo>
                <a:lnTo>
                  <a:pt x="2770899" y="234029"/>
                </a:lnTo>
                <a:cubicBezTo>
                  <a:pt x="2767927" y="227343"/>
                  <a:pt x="2764770" y="222514"/>
                  <a:pt x="2761426" y="219542"/>
                </a:cubicBezTo>
                <a:cubicBezTo>
                  <a:pt x="2758083" y="216570"/>
                  <a:pt x="2754182" y="215084"/>
                  <a:pt x="2749725" y="215084"/>
                </a:cubicBezTo>
                <a:close/>
                <a:moveTo>
                  <a:pt x="6634724" y="212855"/>
                </a:moveTo>
                <a:lnTo>
                  <a:pt x="6634724" y="591760"/>
                </a:lnTo>
                <a:lnTo>
                  <a:pt x="6767341" y="591760"/>
                </a:lnTo>
                <a:cubicBezTo>
                  <a:pt x="6785172" y="591760"/>
                  <a:pt x="6798359" y="587302"/>
                  <a:pt x="6806903" y="578387"/>
                </a:cubicBezTo>
                <a:cubicBezTo>
                  <a:pt x="6815447" y="569471"/>
                  <a:pt x="6819719" y="555727"/>
                  <a:pt x="6819719" y="537153"/>
                </a:cubicBezTo>
                <a:lnTo>
                  <a:pt x="6819719" y="266348"/>
                </a:lnTo>
                <a:cubicBezTo>
                  <a:pt x="6819719" y="247774"/>
                  <a:pt x="6815447" y="234215"/>
                  <a:pt x="6806903" y="225671"/>
                </a:cubicBezTo>
                <a:cubicBezTo>
                  <a:pt x="6798359" y="217127"/>
                  <a:pt x="6785172" y="212855"/>
                  <a:pt x="6767341" y="212855"/>
                </a:cubicBezTo>
                <a:close/>
                <a:moveTo>
                  <a:pt x="6421869" y="0"/>
                </a:moveTo>
                <a:lnTo>
                  <a:pt x="6797431" y="0"/>
                </a:lnTo>
                <a:cubicBezTo>
                  <a:pt x="6890299" y="0"/>
                  <a:pt x="6959209" y="18574"/>
                  <a:pt x="7004157" y="55721"/>
                </a:cubicBezTo>
                <a:cubicBezTo>
                  <a:pt x="7049105" y="92869"/>
                  <a:pt x="7071579" y="150076"/>
                  <a:pt x="7071579" y="227343"/>
                </a:cubicBezTo>
                <a:lnTo>
                  <a:pt x="7071579" y="575043"/>
                </a:lnTo>
                <a:cubicBezTo>
                  <a:pt x="7071579" y="652310"/>
                  <a:pt x="7049105" y="709517"/>
                  <a:pt x="7004157" y="746665"/>
                </a:cubicBezTo>
                <a:cubicBezTo>
                  <a:pt x="6959208" y="783812"/>
                  <a:pt x="6890299" y="802386"/>
                  <a:pt x="6797431" y="802386"/>
                </a:cubicBezTo>
                <a:lnTo>
                  <a:pt x="6421869" y="802386"/>
                </a:lnTo>
                <a:cubicBezTo>
                  <a:pt x="6407753" y="802386"/>
                  <a:pt x="6397538" y="799229"/>
                  <a:pt x="6391223" y="792914"/>
                </a:cubicBezTo>
                <a:cubicBezTo>
                  <a:pt x="6384907" y="786598"/>
                  <a:pt x="6381750" y="776383"/>
                  <a:pt x="6381750" y="762267"/>
                </a:cubicBezTo>
                <a:lnTo>
                  <a:pt x="6381750" y="40119"/>
                </a:lnTo>
                <a:cubicBezTo>
                  <a:pt x="6381750" y="26003"/>
                  <a:pt x="6384907" y="15788"/>
                  <a:pt x="6391223" y="9472"/>
                </a:cubicBezTo>
                <a:cubicBezTo>
                  <a:pt x="6397537" y="3157"/>
                  <a:pt x="6407753" y="0"/>
                  <a:pt x="6421869" y="0"/>
                </a:cubicBezTo>
                <a:close/>
                <a:moveTo>
                  <a:pt x="5752661" y="0"/>
                </a:moveTo>
                <a:lnTo>
                  <a:pt x="6052443" y="0"/>
                </a:lnTo>
                <a:cubicBezTo>
                  <a:pt x="6066559" y="0"/>
                  <a:pt x="6078260" y="2972"/>
                  <a:pt x="6087547" y="8915"/>
                </a:cubicBezTo>
                <a:cubicBezTo>
                  <a:pt x="6096833" y="14859"/>
                  <a:pt x="6103706" y="24146"/>
                  <a:pt x="6108163" y="36776"/>
                </a:cubicBezTo>
                <a:lnTo>
                  <a:pt x="6205119" y="289751"/>
                </a:lnTo>
                <a:cubicBezTo>
                  <a:pt x="6219977" y="328384"/>
                  <a:pt x="6230936" y="362188"/>
                  <a:pt x="6237995" y="391163"/>
                </a:cubicBezTo>
                <a:cubicBezTo>
                  <a:pt x="6245052" y="420138"/>
                  <a:pt x="6248581" y="445770"/>
                  <a:pt x="6248581" y="468059"/>
                </a:cubicBezTo>
                <a:lnTo>
                  <a:pt x="6248581" y="762267"/>
                </a:lnTo>
                <a:cubicBezTo>
                  <a:pt x="6248581" y="776383"/>
                  <a:pt x="6245423" y="786598"/>
                  <a:pt x="6239108" y="792914"/>
                </a:cubicBezTo>
                <a:cubicBezTo>
                  <a:pt x="6232793" y="799229"/>
                  <a:pt x="6222578" y="802386"/>
                  <a:pt x="6208462" y="802386"/>
                </a:cubicBezTo>
                <a:lnTo>
                  <a:pt x="6040183" y="802386"/>
                </a:lnTo>
                <a:cubicBezTo>
                  <a:pt x="6025324" y="802386"/>
                  <a:pt x="6014366" y="799229"/>
                  <a:pt x="6007308" y="792914"/>
                </a:cubicBezTo>
                <a:cubicBezTo>
                  <a:pt x="6000250" y="786598"/>
                  <a:pt x="5996721" y="776383"/>
                  <a:pt x="5996721" y="762267"/>
                </a:cubicBezTo>
                <a:lnTo>
                  <a:pt x="5996721" y="606247"/>
                </a:lnTo>
                <a:lnTo>
                  <a:pt x="5799467" y="606247"/>
                </a:lnTo>
                <a:lnTo>
                  <a:pt x="5799467" y="762267"/>
                </a:lnTo>
                <a:cubicBezTo>
                  <a:pt x="5799467" y="776383"/>
                  <a:pt x="5796310" y="786598"/>
                  <a:pt x="5789995" y="792914"/>
                </a:cubicBezTo>
                <a:cubicBezTo>
                  <a:pt x="5783680" y="799229"/>
                  <a:pt x="5773465" y="802386"/>
                  <a:pt x="5759349" y="802386"/>
                </a:cubicBezTo>
                <a:lnTo>
                  <a:pt x="5595528" y="802386"/>
                </a:lnTo>
                <a:cubicBezTo>
                  <a:pt x="5581412" y="802386"/>
                  <a:pt x="5571196" y="799229"/>
                  <a:pt x="5564881" y="792914"/>
                </a:cubicBezTo>
                <a:cubicBezTo>
                  <a:pt x="5558566" y="786598"/>
                  <a:pt x="5555408" y="776383"/>
                  <a:pt x="5555408" y="762267"/>
                </a:cubicBezTo>
                <a:lnTo>
                  <a:pt x="5555408" y="468059"/>
                </a:lnTo>
                <a:cubicBezTo>
                  <a:pt x="5555408" y="445770"/>
                  <a:pt x="5558937" y="420138"/>
                  <a:pt x="5565996" y="391163"/>
                </a:cubicBezTo>
                <a:cubicBezTo>
                  <a:pt x="5573054" y="362188"/>
                  <a:pt x="5584012" y="328384"/>
                  <a:pt x="5598871" y="289751"/>
                </a:cubicBezTo>
                <a:lnTo>
                  <a:pt x="5695826" y="36776"/>
                </a:lnTo>
                <a:cubicBezTo>
                  <a:pt x="5700284" y="24146"/>
                  <a:pt x="5707156" y="14859"/>
                  <a:pt x="5716443" y="8915"/>
                </a:cubicBezTo>
                <a:cubicBezTo>
                  <a:pt x="5725730" y="2972"/>
                  <a:pt x="5737803" y="0"/>
                  <a:pt x="5752661" y="0"/>
                </a:cubicBezTo>
                <a:close/>
                <a:moveTo>
                  <a:pt x="4878819" y="0"/>
                </a:moveTo>
                <a:lnTo>
                  <a:pt x="5395912" y="0"/>
                </a:lnTo>
                <a:cubicBezTo>
                  <a:pt x="5410028" y="0"/>
                  <a:pt x="5420244" y="3157"/>
                  <a:pt x="5426559" y="9472"/>
                </a:cubicBezTo>
                <a:cubicBezTo>
                  <a:pt x="5432874" y="15788"/>
                  <a:pt x="5436031" y="26003"/>
                  <a:pt x="5436031" y="40119"/>
                </a:cubicBezTo>
                <a:lnTo>
                  <a:pt x="5436031" y="170507"/>
                </a:lnTo>
                <a:cubicBezTo>
                  <a:pt x="5436031" y="184623"/>
                  <a:pt x="5432874" y="194839"/>
                  <a:pt x="5426559" y="201154"/>
                </a:cubicBezTo>
                <a:cubicBezTo>
                  <a:pt x="5420244" y="207469"/>
                  <a:pt x="5410028" y="210626"/>
                  <a:pt x="5395912" y="210626"/>
                </a:cubicBezTo>
                <a:lnTo>
                  <a:pt x="5088331" y="210626"/>
                </a:lnTo>
                <a:lnTo>
                  <a:pt x="5088331" y="296437"/>
                </a:lnTo>
                <a:lnTo>
                  <a:pt x="5305644" y="296437"/>
                </a:lnTo>
                <a:cubicBezTo>
                  <a:pt x="5319760" y="296437"/>
                  <a:pt x="5329976" y="299595"/>
                  <a:pt x="5336290" y="305910"/>
                </a:cubicBezTo>
                <a:cubicBezTo>
                  <a:pt x="5342606" y="312225"/>
                  <a:pt x="5345763" y="322440"/>
                  <a:pt x="5345763" y="336556"/>
                </a:cubicBezTo>
                <a:lnTo>
                  <a:pt x="5345763" y="455800"/>
                </a:lnTo>
                <a:cubicBezTo>
                  <a:pt x="5345763" y="469916"/>
                  <a:pt x="5342606" y="480132"/>
                  <a:pt x="5336290" y="486447"/>
                </a:cubicBezTo>
                <a:cubicBezTo>
                  <a:pt x="5329976" y="492762"/>
                  <a:pt x="5319760" y="495919"/>
                  <a:pt x="5305644" y="495919"/>
                </a:cubicBezTo>
                <a:lnTo>
                  <a:pt x="5088331" y="495919"/>
                </a:lnTo>
                <a:lnTo>
                  <a:pt x="5088331" y="591760"/>
                </a:lnTo>
                <a:lnTo>
                  <a:pt x="5395912" y="591760"/>
                </a:lnTo>
                <a:cubicBezTo>
                  <a:pt x="5410028" y="591760"/>
                  <a:pt x="5420244" y="594917"/>
                  <a:pt x="5426559" y="601232"/>
                </a:cubicBezTo>
                <a:cubicBezTo>
                  <a:pt x="5432874" y="607547"/>
                  <a:pt x="5436031" y="617763"/>
                  <a:pt x="5436031" y="631879"/>
                </a:cubicBezTo>
                <a:lnTo>
                  <a:pt x="5436031" y="762267"/>
                </a:lnTo>
                <a:cubicBezTo>
                  <a:pt x="5436031" y="776383"/>
                  <a:pt x="5432874" y="786598"/>
                  <a:pt x="5426559" y="792914"/>
                </a:cubicBezTo>
                <a:cubicBezTo>
                  <a:pt x="5420244" y="799229"/>
                  <a:pt x="5410028" y="802386"/>
                  <a:pt x="5395912" y="802386"/>
                </a:cubicBezTo>
                <a:lnTo>
                  <a:pt x="4878819" y="802386"/>
                </a:lnTo>
                <a:cubicBezTo>
                  <a:pt x="4864703" y="802386"/>
                  <a:pt x="4854487" y="799229"/>
                  <a:pt x="4848173" y="792914"/>
                </a:cubicBezTo>
                <a:cubicBezTo>
                  <a:pt x="4841858" y="786598"/>
                  <a:pt x="4838700" y="776383"/>
                  <a:pt x="4838700" y="762267"/>
                </a:cubicBezTo>
                <a:lnTo>
                  <a:pt x="4838700" y="40119"/>
                </a:lnTo>
                <a:cubicBezTo>
                  <a:pt x="4838700" y="26003"/>
                  <a:pt x="4841858" y="15788"/>
                  <a:pt x="4848173" y="9472"/>
                </a:cubicBezTo>
                <a:cubicBezTo>
                  <a:pt x="4854487" y="3157"/>
                  <a:pt x="4864703" y="0"/>
                  <a:pt x="4878819" y="0"/>
                </a:cubicBezTo>
                <a:close/>
                <a:moveTo>
                  <a:pt x="4031094" y="0"/>
                </a:moveTo>
                <a:lnTo>
                  <a:pt x="4203830" y="0"/>
                </a:lnTo>
                <a:cubicBezTo>
                  <a:pt x="4217946" y="0"/>
                  <a:pt x="4228162" y="3157"/>
                  <a:pt x="4234477" y="9472"/>
                </a:cubicBezTo>
                <a:cubicBezTo>
                  <a:pt x="4240792" y="15788"/>
                  <a:pt x="4243949" y="26003"/>
                  <a:pt x="4243949" y="40119"/>
                </a:cubicBezTo>
                <a:lnTo>
                  <a:pt x="4243949" y="281950"/>
                </a:lnTo>
                <a:lnTo>
                  <a:pt x="4430058" y="281950"/>
                </a:lnTo>
                <a:lnTo>
                  <a:pt x="4430058" y="40119"/>
                </a:lnTo>
                <a:cubicBezTo>
                  <a:pt x="4430058" y="26003"/>
                  <a:pt x="4433216" y="15788"/>
                  <a:pt x="4439531" y="9472"/>
                </a:cubicBezTo>
                <a:cubicBezTo>
                  <a:pt x="4445846" y="3157"/>
                  <a:pt x="4456062" y="0"/>
                  <a:pt x="4470178" y="0"/>
                </a:cubicBezTo>
                <a:lnTo>
                  <a:pt x="4642914" y="0"/>
                </a:lnTo>
                <a:cubicBezTo>
                  <a:pt x="4657030" y="0"/>
                  <a:pt x="4667245" y="3157"/>
                  <a:pt x="4673560" y="9472"/>
                </a:cubicBezTo>
                <a:cubicBezTo>
                  <a:pt x="4679875" y="15788"/>
                  <a:pt x="4683033" y="26003"/>
                  <a:pt x="4683033" y="40119"/>
                </a:cubicBezTo>
                <a:lnTo>
                  <a:pt x="4683033" y="762267"/>
                </a:lnTo>
                <a:cubicBezTo>
                  <a:pt x="4683033" y="776383"/>
                  <a:pt x="4679875" y="786598"/>
                  <a:pt x="4673560" y="792914"/>
                </a:cubicBezTo>
                <a:cubicBezTo>
                  <a:pt x="4667245" y="799229"/>
                  <a:pt x="4657030" y="802386"/>
                  <a:pt x="4642914" y="802386"/>
                </a:cubicBezTo>
                <a:lnTo>
                  <a:pt x="4470178" y="802386"/>
                </a:lnTo>
                <a:cubicBezTo>
                  <a:pt x="4456062" y="802386"/>
                  <a:pt x="4445846" y="799229"/>
                  <a:pt x="4439531" y="792914"/>
                </a:cubicBezTo>
                <a:cubicBezTo>
                  <a:pt x="4433216" y="786598"/>
                  <a:pt x="4430058" y="776383"/>
                  <a:pt x="4430058" y="762267"/>
                </a:cubicBezTo>
                <a:lnTo>
                  <a:pt x="4430058" y="514864"/>
                </a:lnTo>
                <a:lnTo>
                  <a:pt x="4243949" y="514864"/>
                </a:lnTo>
                <a:lnTo>
                  <a:pt x="4243949" y="762267"/>
                </a:lnTo>
                <a:cubicBezTo>
                  <a:pt x="4243949" y="776383"/>
                  <a:pt x="4240792" y="786598"/>
                  <a:pt x="4234477" y="792914"/>
                </a:cubicBezTo>
                <a:cubicBezTo>
                  <a:pt x="4228162" y="799229"/>
                  <a:pt x="4217946" y="802386"/>
                  <a:pt x="4203830" y="802386"/>
                </a:cubicBezTo>
                <a:lnTo>
                  <a:pt x="4031094" y="802386"/>
                </a:lnTo>
                <a:cubicBezTo>
                  <a:pt x="4016978" y="802386"/>
                  <a:pt x="4006763" y="799229"/>
                  <a:pt x="4000448" y="792914"/>
                </a:cubicBezTo>
                <a:cubicBezTo>
                  <a:pt x="3994132" y="786598"/>
                  <a:pt x="3990975" y="776383"/>
                  <a:pt x="3990975" y="762267"/>
                </a:cubicBezTo>
                <a:lnTo>
                  <a:pt x="3990975" y="40119"/>
                </a:lnTo>
                <a:cubicBezTo>
                  <a:pt x="3990975" y="26003"/>
                  <a:pt x="3994133" y="15788"/>
                  <a:pt x="4000448" y="9472"/>
                </a:cubicBezTo>
                <a:cubicBezTo>
                  <a:pt x="4006763" y="3157"/>
                  <a:pt x="4016978" y="0"/>
                  <a:pt x="4031094" y="0"/>
                </a:cubicBezTo>
                <a:close/>
                <a:moveTo>
                  <a:pt x="3259570" y="0"/>
                </a:moveTo>
                <a:lnTo>
                  <a:pt x="3432306" y="0"/>
                </a:lnTo>
                <a:cubicBezTo>
                  <a:pt x="3446422" y="0"/>
                  <a:pt x="3456637" y="3157"/>
                  <a:pt x="3462952" y="9472"/>
                </a:cubicBezTo>
                <a:cubicBezTo>
                  <a:pt x="3469267" y="15788"/>
                  <a:pt x="3472425" y="26003"/>
                  <a:pt x="3472425" y="40119"/>
                </a:cubicBezTo>
                <a:lnTo>
                  <a:pt x="3472425" y="591760"/>
                </a:lnTo>
                <a:lnTo>
                  <a:pt x="3625101" y="591760"/>
                </a:lnTo>
                <a:lnTo>
                  <a:pt x="3625101" y="411223"/>
                </a:lnTo>
                <a:cubicBezTo>
                  <a:pt x="3625101" y="397107"/>
                  <a:pt x="3628258" y="386891"/>
                  <a:pt x="3634574" y="380576"/>
                </a:cubicBezTo>
                <a:cubicBezTo>
                  <a:pt x="3640889" y="374261"/>
                  <a:pt x="3651104" y="371104"/>
                  <a:pt x="3665220" y="371104"/>
                </a:cubicBezTo>
                <a:lnTo>
                  <a:pt x="3826812" y="371104"/>
                </a:lnTo>
                <a:cubicBezTo>
                  <a:pt x="3840928" y="371104"/>
                  <a:pt x="3851143" y="374261"/>
                  <a:pt x="3857459" y="380576"/>
                </a:cubicBezTo>
                <a:cubicBezTo>
                  <a:pt x="3863774" y="386891"/>
                  <a:pt x="3866931" y="397107"/>
                  <a:pt x="3866931" y="411223"/>
                </a:cubicBezTo>
                <a:lnTo>
                  <a:pt x="3866931" y="762267"/>
                </a:lnTo>
                <a:cubicBezTo>
                  <a:pt x="3866931" y="776383"/>
                  <a:pt x="3863774" y="786598"/>
                  <a:pt x="3857459" y="792914"/>
                </a:cubicBezTo>
                <a:cubicBezTo>
                  <a:pt x="3851143" y="799229"/>
                  <a:pt x="3840928" y="802386"/>
                  <a:pt x="3826812" y="802386"/>
                </a:cubicBezTo>
                <a:lnTo>
                  <a:pt x="3259570" y="802386"/>
                </a:lnTo>
                <a:cubicBezTo>
                  <a:pt x="3245453" y="802386"/>
                  <a:pt x="3235238" y="799229"/>
                  <a:pt x="3228923" y="792914"/>
                </a:cubicBezTo>
                <a:cubicBezTo>
                  <a:pt x="3222608" y="786598"/>
                  <a:pt x="3219450" y="776383"/>
                  <a:pt x="3219450" y="762267"/>
                </a:cubicBezTo>
                <a:lnTo>
                  <a:pt x="3219450" y="40119"/>
                </a:lnTo>
                <a:cubicBezTo>
                  <a:pt x="3219450" y="26003"/>
                  <a:pt x="3222608" y="15788"/>
                  <a:pt x="3228923" y="9472"/>
                </a:cubicBezTo>
                <a:cubicBezTo>
                  <a:pt x="3235238" y="3157"/>
                  <a:pt x="3245453" y="0"/>
                  <a:pt x="3259570" y="0"/>
                </a:cubicBezTo>
                <a:close/>
                <a:moveTo>
                  <a:pt x="2590362" y="0"/>
                </a:moveTo>
                <a:lnTo>
                  <a:pt x="2890142" y="0"/>
                </a:lnTo>
                <a:cubicBezTo>
                  <a:pt x="2904258" y="0"/>
                  <a:pt x="2915960" y="2972"/>
                  <a:pt x="2925247" y="8915"/>
                </a:cubicBezTo>
                <a:cubicBezTo>
                  <a:pt x="2934534" y="14859"/>
                  <a:pt x="2941406" y="24146"/>
                  <a:pt x="2945863" y="36776"/>
                </a:cubicBezTo>
                <a:lnTo>
                  <a:pt x="3042819" y="289751"/>
                </a:lnTo>
                <a:cubicBezTo>
                  <a:pt x="3057678" y="328384"/>
                  <a:pt x="3068636" y="362188"/>
                  <a:pt x="3075694" y="391163"/>
                </a:cubicBezTo>
                <a:cubicBezTo>
                  <a:pt x="3082752" y="420138"/>
                  <a:pt x="3086281" y="445770"/>
                  <a:pt x="3086281" y="468059"/>
                </a:cubicBezTo>
                <a:lnTo>
                  <a:pt x="3086281" y="762267"/>
                </a:lnTo>
                <a:cubicBezTo>
                  <a:pt x="3086281" y="776383"/>
                  <a:pt x="3083124" y="786598"/>
                  <a:pt x="3076809" y="792914"/>
                </a:cubicBezTo>
                <a:cubicBezTo>
                  <a:pt x="3070494" y="799229"/>
                  <a:pt x="3060278" y="802386"/>
                  <a:pt x="3046162" y="802386"/>
                </a:cubicBezTo>
                <a:lnTo>
                  <a:pt x="2877884" y="802386"/>
                </a:lnTo>
                <a:cubicBezTo>
                  <a:pt x="2863025" y="802386"/>
                  <a:pt x="2852067" y="799229"/>
                  <a:pt x="2845008" y="792914"/>
                </a:cubicBezTo>
                <a:cubicBezTo>
                  <a:pt x="2837951" y="786598"/>
                  <a:pt x="2834421" y="776383"/>
                  <a:pt x="2834421" y="762267"/>
                </a:cubicBezTo>
                <a:lnTo>
                  <a:pt x="2834421" y="606247"/>
                </a:lnTo>
                <a:lnTo>
                  <a:pt x="2637168" y="606247"/>
                </a:lnTo>
                <a:lnTo>
                  <a:pt x="2637168" y="762267"/>
                </a:lnTo>
                <a:cubicBezTo>
                  <a:pt x="2637168" y="776383"/>
                  <a:pt x="2634010" y="786598"/>
                  <a:pt x="2627695" y="792914"/>
                </a:cubicBezTo>
                <a:cubicBezTo>
                  <a:pt x="2621380" y="799229"/>
                  <a:pt x="2611165" y="802386"/>
                  <a:pt x="2597049" y="802386"/>
                </a:cubicBezTo>
                <a:lnTo>
                  <a:pt x="2433228" y="802386"/>
                </a:lnTo>
                <a:cubicBezTo>
                  <a:pt x="2419112" y="802386"/>
                  <a:pt x="2408897" y="799229"/>
                  <a:pt x="2402581" y="792914"/>
                </a:cubicBezTo>
                <a:cubicBezTo>
                  <a:pt x="2396267" y="786598"/>
                  <a:pt x="2393109" y="776383"/>
                  <a:pt x="2393109" y="762267"/>
                </a:cubicBezTo>
                <a:lnTo>
                  <a:pt x="2393109" y="468059"/>
                </a:lnTo>
                <a:cubicBezTo>
                  <a:pt x="2393109" y="445770"/>
                  <a:pt x="2396638" y="420138"/>
                  <a:pt x="2403696" y="391163"/>
                </a:cubicBezTo>
                <a:cubicBezTo>
                  <a:pt x="2410754" y="362188"/>
                  <a:pt x="2421712" y="328384"/>
                  <a:pt x="2436571" y="289751"/>
                </a:cubicBezTo>
                <a:lnTo>
                  <a:pt x="2533526" y="36776"/>
                </a:lnTo>
                <a:cubicBezTo>
                  <a:pt x="2537984" y="24146"/>
                  <a:pt x="2544857" y="14859"/>
                  <a:pt x="2554143" y="8915"/>
                </a:cubicBezTo>
                <a:cubicBezTo>
                  <a:pt x="2563430" y="2972"/>
                  <a:pt x="2575503" y="0"/>
                  <a:pt x="2590362" y="0"/>
                </a:cubicBezTo>
                <a:close/>
                <a:moveTo>
                  <a:pt x="1670828" y="0"/>
                </a:moveTo>
                <a:lnTo>
                  <a:pt x="2259245" y="0"/>
                </a:lnTo>
                <a:cubicBezTo>
                  <a:pt x="2273361" y="0"/>
                  <a:pt x="2283576" y="3157"/>
                  <a:pt x="2289891" y="9472"/>
                </a:cubicBezTo>
                <a:cubicBezTo>
                  <a:pt x="2296206" y="15788"/>
                  <a:pt x="2299364" y="26003"/>
                  <a:pt x="2299364" y="40119"/>
                </a:cubicBezTo>
                <a:lnTo>
                  <a:pt x="2299364" y="174965"/>
                </a:lnTo>
                <a:cubicBezTo>
                  <a:pt x="2299364" y="189081"/>
                  <a:pt x="2296206" y="199296"/>
                  <a:pt x="2289891" y="205612"/>
                </a:cubicBezTo>
                <a:cubicBezTo>
                  <a:pt x="2283576" y="211927"/>
                  <a:pt x="2273361" y="215084"/>
                  <a:pt x="2259245" y="215084"/>
                </a:cubicBezTo>
                <a:lnTo>
                  <a:pt x="2095424" y="215084"/>
                </a:lnTo>
                <a:lnTo>
                  <a:pt x="2095424" y="762267"/>
                </a:lnTo>
                <a:cubicBezTo>
                  <a:pt x="2095424" y="776383"/>
                  <a:pt x="2092267" y="786598"/>
                  <a:pt x="2085952" y="792914"/>
                </a:cubicBezTo>
                <a:cubicBezTo>
                  <a:pt x="2079637" y="799229"/>
                  <a:pt x="2069421" y="802386"/>
                  <a:pt x="2055305" y="802386"/>
                </a:cubicBezTo>
                <a:lnTo>
                  <a:pt x="1874768" y="802386"/>
                </a:lnTo>
                <a:cubicBezTo>
                  <a:pt x="1860652" y="802386"/>
                  <a:pt x="1850436" y="799229"/>
                  <a:pt x="1844121" y="792914"/>
                </a:cubicBezTo>
                <a:cubicBezTo>
                  <a:pt x="1837806" y="786598"/>
                  <a:pt x="1834649" y="776383"/>
                  <a:pt x="1834649" y="762267"/>
                </a:cubicBezTo>
                <a:lnTo>
                  <a:pt x="1834649" y="215084"/>
                </a:lnTo>
                <a:lnTo>
                  <a:pt x="1670828" y="215084"/>
                </a:lnTo>
                <a:cubicBezTo>
                  <a:pt x="1656712" y="215084"/>
                  <a:pt x="1646497" y="211927"/>
                  <a:pt x="1640182" y="205612"/>
                </a:cubicBezTo>
                <a:cubicBezTo>
                  <a:pt x="1633866" y="199296"/>
                  <a:pt x="1630709" y="189081"/>
                  <a:pt x="1630709" y="174965"/>
                </a:cubicBezTo>
                <a:lnTo>
                  <a:pt x="1630709" y="40119"/>
                </a:lnTo>
                <a:cubicBezTo>
                  <a:pt x="1630709" y="26003"/>
                  <a:pt x="1633866" y="15788"/>
                  <a:pt x="1640182" y="9472"/>
                </a:cubicBezTo>
                <a:cubicBezTo>
                  <a:pt x="1646497" y="3157"/>
                  <a:pt x="1656712" y="0"/>
                  <a:pt x="1670828" y="0"/>
                </a:cubicBezTo>
                <a:close/>
                <a:moveTo>
                  <a:pt x="983095" y="0"/>
                </a:moveTo>
                <a:lnTo>
                  <a:pt x="1500188" y="0"/>
                </a:lnTo>
                <a:cubicBezTo>
                  <a:pt x="1514304" y="0"/>
                  <a:pt x="1524519" y="3157"/>
                  <a:pt x="1530834" y="9472"/>
                </a:cubicBezTo>
                <a:cubicBezTo>
                  <a:pt x="1537150" y="15788"/>
                  <a:pt x="1540307" y="26003"/>
                  <a:pt x="1540307" y="40119"/>
                </a:cubicBezTo>
                <a:lnTo>
                  <a:pt x="1540307" y="170507"/>
                </a:lnTo>
                <a:cubicBezTo>
                  <a:pt x="1540307" y="184623"/>
                  <a:pt x="1537150" y="194839"/>
                  <a:pt x="1530834" y="201154"/>
                </a:cubicBezTo>
                <a:cubicBezTo>
                  <a:pt x="1524519" y="207469"/>
                  <a:pt x="1514304" y="210626"/>
                  <a:pt x="1500188" y="210626"/>
                </a:cubicBezTo>
                <a:lnTo>
                  <a:pt x="1192606" y="210626"/>
                </a:lnTo>
                <a:lnTo>
                  <a:pt x="1192606" y="296437"/>
                </a:lnTo>
                <a:lnTo>
                  <a:pt x="1409920" y="296437"/>
                </a:lnTo>
                <a:cubicBezTo>
                  <a:pt x="1424036" y="296437"/>
                  <a:pt x="1434251" y="299595"/>
                  <a:pt x="1440566" y="305910"/>
                </a:cubicBezTo>
                <a:cubicBezTo>
                  <a:pt x="1446881" y="312225"/>
                  <a:pt x="1450039" y="322440"/>
                  <a:pt x="1450039" y="336556"/>
                </a:cubicBezTo>
                <a:lnTo>
                  <a:pt x="1450039" y="455800"/>
                </a:lnTo>
                <a:cubicBezTo>
                  <a:pt x="1450039" y="469916"/>
                  <a:pt x="1446881" y="480132"/>
                  <a:pt x="1440566" y="486447"/>
                </a:cubicBezTo>
                <a:cubicBezTo>
                  <a:pt x="1434251" y="492762"/>
                  <a:pt x="1424036" y="495919"/>
                  <a:pt x="1409920" y="495919"/>
                </a:cubicBezTo>
                <a:lnTo>
                  <a:pt x="1192606" y="495919"/>
                </a:lnTo>
                <a:lnTo>
                  <a:pt x="1192606" y="591760"/>
                </a:lnTo>
                <a:lnTo>
                  <a:pt x="1500188" y="591760"/>
                </a:lnTo>
                <a:cubicBezTo>
                  <a:pt x="1514304" y="591760"/>
                  <a:pt x="1524519" y="594917"/>
                  <a:pt x="1530834" y="601232"/>
                </a:cubicBezTo>
                <a:cubicBezTo>
                  <a:pt x="1537150" y="607547"/>
                  <a:pt x="1540307" y="617763"/>
                  <a:pt x="1540307" y="631879"/>
                </a:cubicBezTo>
                <a:lnTo>
                  <a:pt x="1540307" y="762267"/>
                </a:lnTo>
                <a:cubicBezTo>
                  <a:pt x="1540307" y="776383"/>
                  <a:pt x="1537150" y="786598"/>
                  <a:pt x="1530834" y="792914"/>
                </a:cubicBezTo>
                <a:cubicBezTo>
                  <a:pt x="1524519" y="799229"/>
                  <a:pt x="1514304" y="802386"/>
                  <a:pt x="1500188" y="802386"/>
                </a:cubicBezTo>
                <a:lnTo>
                  <a:pt x="983095" y="802386"/>
                </a:lnTo>
                <a:cubicBezTo>
                  <a:pt x="968979" y="802386"/>
                  <a:pt x="958763" y="799229"/>
                  <a:pt x="952448" y="792914"/>
                </a:cubicBezTo>
                <a:cubicBezTo>
                  <a:pt x="946133" y="786598"/>
                  <a:pt x="942976" y="776383"/>
                  <a:pt x="942976" y="762267"/>
                </a:cubicBezTo>
                <a:lnTo>
                  <a:pt x="942976" y="40119"/>
                </a:lnTo>
                <a:cubicBezTo>
                  <a:pt x="942976" y="26003"/>
                  <a:pt x="946133" y="15788"/>
                  <a:pt x="952448" y="9472"/>
                </a:cubicBezTo>
                <a:cubicBezTo>
                  <a:pt x="958763" y="3157"/>
                  <a:pt x="968979" y="0"/>
                  <a:pt x="983095" y="0"/>
                </a:cubicBezTo>
                <a:close/>
                <a:moveTo>
                  <a:pt x="40120" y="0"/>
                </a:moveTo>
                <a:lnTo>
                  <a:pt x="219542" y="0"/>
                </a:lnTo>
                <a:cubicBezTo>
                  <a:pt x="231429" y="0"/>
                  <a:pt x="241273" y="2600"/>
                  <a:pt x="249074" y="7801"/>
                </a:cubicBezTo>
                <a:cubicBezTo>
                  <a:pt x="256875" y="13001"/>
                  <a:pt x="264119" y="21545"/>
                  <a:pt x="270806" y="33433"/>
                </a:cubicBezTo>
                <a:lnTo>
                  <a:pt x="371104" y="215084"/>
                </a:lnTo>
                <a:cubicBezTo>
                  <a:pt x="374819" y="221771"/>
                  <a:pt x="377976" y="226600"/>
                  <a:pt x="380576" y="229572"/>
                </a:cubicBezTo>
                <a:cubicBezTo>
                  <a:pt x="383177" y="232543"/>
                  <a:pt x="386706" y="234029"/>
                  <a:pt x="391163" y="234029"/>
                </a:cubicBezTo>
                <a:lnTo>
                  <a:pt x="401193" y="234029"/>
                </a:lnTo>
                <a:cubicBezTo>
                  <a:pt x="405651" y="234029"/>
                  <a:pt x="409180" y="232543"/>
                  <a:pt x="411780" y="229572"/>
                </a:cubicBezTo>
                <a:cubicBezTo>
                  <a:pt x="414381" y="226600"/>
                  <a:pt x="417538" y="221771"/>
                  <a:pt x="421253" y="215084"/>
                </a:cubicBezTo>
                <a:lnTo>
                  <a:pt x="520437" y="33433"/>
                </a:lnTo>
                <a:cubicBezTo>
                  <a:pt x="527124" y="21545"/>
                  <a:pt x="534367" y="13001"/>
                  <a:pt x="542168" y="7801"/>
                </a:cubicBezTo>
                <a:cubicBezTo>
                  <a:pt x="549969" y="2600"/>
                  <a:pt x="559813" y="0"/>
                  <a:pt x="571701" y="0"/>
                </a:cubicBezTo>
                <a:lnTo>
                  <a:pt x="752237" y="0"/>
                </a:lnTo>
                <a:cubicBezTo>
                  <a:pt x="766353" y="0"/>
                  <a:pt x="776569" y="3157"/>
                  <a:pt x="782884" y="9472"/>
                </a:cubicBezTo>
                <a:cubicBezTo>
                  <a:pt x="789199" y="15788"/>
                  <a:pt x="792356" y="26003"/>
                  <a:pt x="792356" y="40119"/>
                </a:cubicBezTo>
                <a:lnTo>
                  <a:pt x="792356" y="762267"/>
                </a:lnTo>
                <a:cubicBezTo>
                  <a:pt x="792356" y="776383"/>
                  <a:pt x="789199" y="786598"/>
                  <a:pt x="782884" y="792914"/>
                </a:cubicBezTo>
                <a:cubicBezTo>
                  <a:pt x="776569" y="799229"/>
                  <a:pt x="766353" y="802386"/>
                  <a:pt x="752237" y="802386"/>
                </a:cubicBezTo>
                <a:lnTo>
                  <a:pt x="580616" y="802386"/>
                </a:lnTo>
                <a:cubicBezTo>
                  <a:pt x="566500" y="802386"/>
                  <a:pt x="556284" y="799229"/>
                  <a:pt x="549969" y="792914"/>
                </a:cubicBezTo>
                <a:cubicBezTo>
                  <a:pt x="543654" y="786598"/>
                  <a:pt x="540497" y="776383"/>
                  <a:pt x="540497" y="762267"/>
                </a:cubicBezTo>
                <a:lnTo>
                  <a:pt x="540497" y="369989"/>
                </a:lnTo>
                <a:lnTo>
                  <a:pt x="474746" y="491462"/>
                </a:lnTo>
                <a:cubicBezTo>
                  <a:pt x="468059" y="504092"/>
                  <a:pt x="460072" y="513193"/>
                  <a:pt x="450786" y="518765"/>
                </a:cubicBezTo>
                <a:cubicBezTo>
                  <a:pt x="441498" y="524337"/>
                  <a:pt x="429797" y="527123"/>
                  <a:pt x="415681" y="527123"/>
                </a:cubicBezTo>
                <a:lnTo>
                  <a:pt x="371104" y="527123"/>
                </a:lnTo>
                <a:cubicBezTo>
                  <a:pt x="356988" y="527123"/>
                  <a:pt x="345286" y="524337"/>
                  <a:pt x="335999" y="518765"/>
                </a:cubicBezTo>
                <a:cubicBezTo>
                  <a:pt x="326713" y="513193"/>
                  <a:pt x="318726" y="504092"/>
                  <a:pt x="312039" y="491462"/>
                </a:cubicBezTo>
                <a:lnTo>
                  <a:pt x="246288" y="369989"/>
                </a:lnTo>
                <a:lnTo>
                  <a:pt x="246288" y="762267"/>
                </a:lnTo>
                <a:cubicBezTo>
                  <a:pt x="246288" y="776383"/>
                  <a:pt x="243131" y="786598"/>
                  <a:pt x="236816" y="792914"/>
                </a:cubicBezTo>
                <a:cubicBezTo>
                  <a:pt x="230501" y="799229"/>
                  <a:pt x="220285" y="802386"/>
                  <a:pt x="206169" y="802386"/>
                </a:cubicBezTo>
                <a:lnTo>
                  <a:pt x="40120" y="802386"/>
                </a:lnTo>
                <a:cubicBezTo>
                  <a:pt x="26004" y="802386"/>
                  <a:pt x="15788" y="799229"/>
                  <a:pt x="9473" y="792914"/>
                </a:cubicBezTo>
                <a:cubicBezTo>
                  <a:pt x="3158" y="786598"/>
                  <a:pt x="0" y="776383"/>
                  <a:pt x="0" y="762267"/>
                </a:cubicBezTo>
                <a:lnTo>
                  <a:pt x="0" y="40119"/>
                </a:lnTo>
                <a:cubicBezTo>
                  <a:pt x="0" y="26003"/>
                  <a:pt x="3158" y="15788"/>
                  <a:pt x="9473" y="9472"/>
                </a:cubicBezTo>
                <a:cubicBezTo>
                  <a:pt x="15788" y="3157"/>
                  <a:pt x="26004" y="0"/>
                  <a:pt x="4012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9248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"/>
          <p:cNvPicPr>
            <a:picLocks noGrp="1" noChangeAspect="1"/>
          </p:cNvPicPr>
          <p:nvPr>
            <p:ph type="pic" sz="quarter" idx="30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55" b="28255"/>
          <a:stretch>
            <a:fillRect/>
          </a:stretch>
        </p:blipFill>
        <p:spPr/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D927EB-02C8-47F1-9C83-151E126BF9DC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09600" y="5010856"/>
            <a:ext cx="8809038" cy="1104194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en-US" sz="1400" dirty="0"/>
              <a:t>Lorem ipsum dolor sit </a:t>
            </a:r>
            <a:r>
              <a:rPr lang="en-US" sz="1400" dirty="0" err="1"/>
              <a:t>amet</a:t>
            </a:r>
            <a:r>
              <a:rPr lang="en-US" sz="1400" dirty="0"/>
              <a:t>, </a:t>
            </a:r>
            <a:r>
              <a:rPr lang="en-US" sz="1400" dirty="0" err="1"/>
              <a:t>consectetur</a:t>
            </a:r>
            <a:r>
              <a:rPr lang="en-US" sz="1400" dirty="0"/>
              <a:t> </a:t>
            </a:r>
            <a:r>
              <a:rPr lang="en-US" sz="1400" dirty="0" err="1"/>
              <a:t>adipiscing</a:t>
            </a:r>
            <a:r>
              <a:rPr lang="en-US" sz="1400" dirty="0"/>
              <a:t> </a:t>
            </a:r>
            <a:r>
              <a:rPr lang="en-US" sz="1400" dirty="0" err="1"/>
              <a:t>elit</a:t>
            </a:r>
            <a:r>
              <a:rPr lang="en-US" sz="1400" dirty="0"/>
              <a:t>. </a:t>
            </a:r>
            <a:r>
              <a:rPr lang="en-US" sz="1400" dirty="0" err="1"/>
              <a:t>Nullam</a:t>
            </a:r>
            <a:r>
              <a:rPr lang="en-US" sz="1400" dirty="0"/>
              <a:t> </a:t>
            </a:r>
            <a:r>
              <a:rPr lang="en-US" sz="1400" dirty="0" err="1"/>
              <a:t>faucibus</a:t>
            </a:r>
            <a:r>
              <a:rPr lang="en-US" sz="1400" dirty="0"/>
              <a:t> </a:t>
            </a:r>
            <a:r>
              <a:rPr lang="en-US" sz="1400" dirty="0" err="1"/>
              <a:t>mattis</a:t>
            </a:r>
            <a:r>
              <a:rPr lang="en-US" sz="1400" dirty="0"/>
              <a:t> </a:t>
            </a:r>
            <a:r>
              <a:rPr lang="en-US" sz="1400" dirty="0" err="1"/>
              <a:t>diam</a:t>
            </a:r>
            <a:r>
              <a:rPr lang="en-US" sz="1400" dirty="0"/>
              <a:t> </a:t>
            </a:r>
            <a:r>
              <a:rPr lang="en-US" sz="1400" dirty="0" err="1"/>
              <a:t>faucibus</a:t>
            </a:r>
            <a:r>
              <a:rPr lang="en-US" sz="1400" dirty="0"/>
              <a:t> </a:t>
            </a:r>
            <a:r>
              <a:rPr lang="en-US" sz="1400" dirty="0" err="1"/>
              <a:t>feugiat</a:t>
            </a:r>
            <a:r>
              <a:rPr lang="en-US" sz="1400" dirty="0"/>
              <a:t>. </a:t>
            </a:r>
            <a:r>
              <a:rPr lang="en-US" sz="1400" dirty="0" err="1"/>
              <a:t>Suspendisse</a:t>
            </a:r>
            <a:r>
              <a:rPr lang="en-US" sz="1400" dirty="0"/>
              <a:t> nisi </a:t>
            </a:r>
            <a:r>
              <a:rPr lang="en-US" sz="1400" dirty="0" err="1"/>
              <a:t>urna</a:t>
            </a:r>
            <a:r>
              <a:rPr lang="en-US" sz="1400" dirty="0"/>
              <a:t>, </a:t>
            </a:r>
            <a:r>
              <a:rPr lang="en-US" sz="1400" dirty="0" err="1"/>
              <a:t>bibendum</a:t>
            </a:r>
            <a:r>
              <a:rPr lang="en-US" sz="1400" dirty="0"/>
              <a:t> id diam </a:t>
            </a:r>
            <a:r>
              <a:rPr lang="en-US" sz="1400" dirty="0" err="1"/>
              <a:t>quis</a:t>
            </a:r>
            <a:r>
              <a:rPr lang="en-US" sz="1400" dirty="0"/>
              <a:t>, scelerisque </a:t>
            </a:r>
            <a:r>
              <a:rPr lang="en-US" sz="1400" dirty="0" err="1"/>
              <a:t>egestas</a:t>
            </a:r>
            <a:r>
              <a:rPr lang="en-US" sz="1400" dirty="0"/>
              <a:t> nisi. </a:t>
            </a:r>
            <a:r>
              <a:rPr lang="en-US" sz="1400" dirty="0" err="1"/>
              <a:t>Proin</a:t>
            </a:r>
            <a:r>
              <a:rPr lang="en-US" sz="1400" dirty="0"/>
              <a:t> ac </a:t>
            </a:r>
            <a:r>
              <a:rPr lang="en-US" sz="1400" dirty="0" err="1"/>
              <a:t>pellentesque</a:t>
            </a:r>
            <a:r>
              <a:rPr lang="en-US" sz="1400" dirty="0"/>
              <a:t> </a:t>
            </a:r>
            <a:r>
              <a:rPr lang="en-US" sz="1400" dirty="0" err="1"/>
              <a:t>odio</a:t>
            </a:r>
            <a:r>
              <a:rPr lang="en-US" sz="1400" dirty="0"/>
              <a:t>, tempus porta lorem. </a:t>
            </a:r>
            <a:r>
              <a:rPr lang="en-US" sz="1400" dirty="0" err="1"/>
              <a:t>Quisque</a:t>
            </a:r>
            <a:r>
              <a:rPr lang="en-US" sz="1400" dirty="0"/>
              <a:t> semper </a:t>
            </a:r>
            <a:r>
              <a:rPr lang="en-US" sz="1400" dirty="0" err="1"/>
              <a:t>urna</a:t>
            </a:r>
            <a:r>
              <a:rPr lang="en-US" sz="1400" dirty="0"/>
              <a:t> vitae ligula </a:t>
            </a:r>
            <a:r>
              <a:rPr lang="en-US" sz="1400" dirty="0" err="1"/>
              <a:t>molestie</a:t>
            </a:r>
            <a:r>
              <a:rPr lang="en-US" sz="1400" dirty="0"/>
              <a:t>,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CED9F5D-4573-43B0-85EE-328C9F4AD9F1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09600" y="4500460"/>
            <a:ext cx="5456238" cy="552450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 dirty="0">
                <a:latin typeface="+mj-lt"/>
              </a:rPr>
              <a:t>OPPORTUNITIES</a:t>
            </a:r>
          </a:p>
        </p:txBody>
      </p:sp>
    </p:spTree>
    <p:extLst>
      <p:ext uri="{BB962C8B-B14F-4D97-AF65-F5344CB8AC3E}">
        <p14:creationId xmlns:p14="http://schemas.microsoft.com/office/powerpoint/2010/main" val="819565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"/>
          <p:cNvPicPr>
            <a:picLocks noGrp="1" noChangeAspect="1"/>
          </p:cNvPicPr>
          <p:nvPr>
            <p:ph type="pic" sz="quarter" idx="33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12" r="22512"/>
          <a:stretch>
            <a:fillRect/>
          </a:stretch>
        </p:blipFill>
        <p:spPr/>
      </p:pic>
      <p:sp>
        <p:nvSpPr>
          <p:cNvPr id="20" name="Text Placeholder 1">
            <a:extLst>
              <a:ext uri="{FF2B5EF4-FFF2-40B4-BE49-F238E27FC236}">
                <a16:creationId xmlns:a16="http://schemas.microsoft.com/office/drawing/2014/main" id="{C474E40A-5A89-4C0F-B4BA-B8A34BC5D7A3}"/>
              </a:ext>
            </a:extLst>
          </p:cNvPr>
          <p:cNvSpPr txBox="1">
            <a:spLocks/>
          </p:cNvSpPr>
          <p:nvPr/>
        </p:nvSpPr>
        <p:spPr>
          <a:xfrm>
            <a:off x="624114" y="1847851"/>
            <a:ext cx="4800600" cy="48894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>
                <a:latin typeface="+mj-lt"/>
              </a:rPr>
              <a:t>YOUR </a:t>
            </a:r>
            <a:r>
              <a:rPr lang="en-US">
                <a:solidFill>
                  <a:srgbClr val="C00000"/>
                </a:solidFill>
                <a:latin typeface="+mj-lt"/>
              </a:rPr>
              <a:t>TITLE</a:t>
            </a:r>
            <a:r>
              <a:rPr lang="en-US">
                <a:latin typeface="+mj-lt"/>
              </a:rPr>
              <a:t> HERE</a:t>
            </a:r>
            <a:endParaRPr lang="en-US" dirty="0">
              <a:latin typeface="+mj-lt"/>
            </a:endParaRP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5706CD0B-EF5B-4541-9D9C-7C167416730B}"/>
              </a:ext>
            </a:extLst>
          </p:cNvPr>
          <p:cNvSpPr txBox="1">
            <a:spLocks/>
          </p:cNvSpPr>
          <p:nvPr/>
        </p:nvSpPr>
        <p:spPr>
          <a:xfrm>
            <a:off x="656090" y="2600325"/>
            <a:ext cx="3857853" cy="233453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1400" dirty="0"/>
              <a:t>Lorem ipsum dolor sit </a:t>
            </a:r>
            <a:r>
              <a:rPr lang="en-US" sz="1400" dirty="0" err="1"/>
              <a:t>amet</a:t>
            </a:r>
            <a:r>
              <a:rPr lang="en-US" sz="1400" dirty="0"/>
              <a:t>, </a:t>
            </a:r>
            <a:r>
              <a:rPr lang="en-US" sz="1400" dirty="0" err="1"/>
              <a:t>consectetur</a:t>
            </a:r>
            <a:r>
              <a:rPr lang="en-US" sz="1400" dirty="0"/>
              <a:t> </a:t>
            </a:r>
            <a:r>
              <a:rPr lang="en-US" sz="1400" dirty="0" err="1"/>
              <a:t>adipiscing</a:t>
            </a:r>
            <a:r>
              <a:rPr lang="en-US" sz="1400" dirty="0"/>
              <a:t> </a:t>
            </a:r>
            <a:r>
              <a:rPr lang="en-US" sz="1400" dirty="0" err="1"/>
              <a:t>elit</a:t>
            </a:r>
            <a:r>
              <a:rPr lang="en-US" sz="1400" dirty="0"/>
              <a:t>. </a:t>
            </a:r>
            <a:r>
              <a:rPr lang="en-US" sz="1400" dirty="0" err="1"/>
              <a:t>Nullam</a:t>
            </a:r>
            <a:r>
              <a:rPr lang="en-US" sz="1400" dirty="0"/>
              <a:t> </a:t>
            </a:r>
            <a:r>
              <a:rPr lang="en-US" sz="1400" dirty="0" err="1"/>
              <a:t>faucibus</a:t>
            </a:r>
            <a:r>
              <a:rPr lang="en-US" sz="1400" dirty="0"/>
              <a:t> </a:t>
            </a:r>
            <a:r>
              <a:rPr lang="en-US" sz="1400" dirty="0" err="1"/>
              <a:t>mattis</a:t>
            </a:r>
            <a:r>
              <a:rPr lang="en-US" sz="1400" dirty="0"/>
              <a:t> </a:t>
            </a:r>
            <a:r>
              <a:rPr lang="en-US" sz="1400" dirty="0" err="1"/>
              <a:t>diam</a:t>
            </a:r>
            <a:r>
              <a:rPr lang="en-US" sz="1400" dirty="0"/>
              <a:t> </a:t>
            </a:r>
            <a:r>
              <a:rPr lang="en-US" sz="1400" dirty="0" err="1"/>
              <a:t>faucibus</a:t>
            </a:r>
            <a:r>
              <a:rPr lang="en-US" sz="1400" dirty="0"/>
              <a:t> </a:t>
            </a:r>
            <a:r>
              <a:rPr lang="en-US" sz="1400" dirty="0" err="1"/>
              <a:t>feugiat</a:t>
            </a:r>
            <a:r>
              <a:rPr lang="en-US" sz="1400" dirty="0"/>
              <a:t>. </a:t>
            </a:r>
            <a:r>
              <a:rPr lang="en-US" sz="1400" dirty="0" err="1"/>
              <a:t>Suspendisse</a:t>
            </a:r>
            <a:r>
              <a:rPr lang="en-US" sz="1400" dirty="0"/>
              <a:t> nisi </a:t>
            </a:r>
            <a:r>
              <a:rPr lang="en-US" sz="1400" dirty="0" err="1"/>
              <a:t>urna</a:t>
            </a:r>
            <a:r>
              <a:rPr lang="en-US" sz="1400" dirty="0"/>
              <a:t>, </a:t>
            </a:r>
            <a:r>
              <a:rPr lang="en-US" sz="1400" dirty="0" err="1"/>
              <a:t>bibendum</a:t>
            </a:r>
            <a:r>
              <a:rPr lang="en-US" sz="1400" dirty="0"/>
              <a:t> id diam </a:t>
            </a:r>
            <a:r>
              <a:rPr lang="en-US" sz="1400" dirty="0" err="1"/>
              <a:t>quis</a:t>
            </a:r>
            <a:r>
              <a:rPr lang="en-US" sz="1400" dirty="0"/>
              <a:t>, scelerisque </a:t>
            </a:r>
            <a:r>
              <a:rPr lang="en-US" sz="1400" dirty="0" err="1"/>
              <a:t>egestas</a:t>
            </a:r>
            <a:r>
              <a:rPr lang="en-US" sz="1400" dirty="0"/>
              <a:t> nisi. </a:t>
            </a:r>
            <a:r>
              <a:rPr lang="en-US" sz="1400" dirty="0" err="1"/>
              <a:t>Proin</a:t>
            </a:r>
            <a:r>
              <a:rPr lang="en-US" sz="1400" dirty="0"/>
              <a:t> ac </a:t>
            </a:r>
            <a:r>
              <a:rPr lang="en-US" sz="1400" dirty="0" err="1"/>
              <a:t>pellentesque</a:t>
            </a:r>
            <a:r>
              <a:rPr lang="en-US" sz="1400" dirty="0"/>
              <a:t> </a:t>
            </a:r>
            <a:r>
              <a:rPr lang="en-US" sz="1400" dirty="0" err="1"/>
              <a:t>odio</a:t>
            </a:r>
            <a:r>
              <a:rPr lang="en-US" sz="1400" dirty="0"/>
              <a:t>, tempus porta lorem. </a:t>
            </a:r>
            <a:r>
              <a:rPr lang="en-US" sz="1400" dirty="0" err="1"/>
              <a:t>Quisque</a:t>
            </a:r>
            <a:r>
              <a:rPr lang="en-US" sz="1400" dirty="0"/>
              <a:t> semper </a:t>
            </a:r>
            <a:r>
              <a:rPr lang="en-US" sz="1400" dirty="0" err="1"/>
              <a:t>urna</a:t>
            </a:r>
            <a:r>
              <a:rPr lang="en-US" sz="1400" dirty="0"/>
              <a:t> vitae ligula </a:t>
            </a:r>
            <a:r>
              <a:rPr lang="en-US" sz="1400" dirty="0" err="1"/>
              <a:t>molestie</a:t>
            </a:r>
            <a:r>
              <a:rPr lang="en-US" sz="1400" dirty="0"/>
              <a:t>, ac </a:t>
            </a:r>
            <a:r>
              <a:rPr lang="en-US" sz="1400" dirty="0" err="1"/>
              <a:t>aliquet</a:t>
            </a:r>
            <a:endParaRPr lang="en-US" sz="14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9760D04-DE02-4623-AAF4-74C0114CDB7F}"/>
              </a:ext>
            </a:extLst>
          </p:cNvPr>
          <p:cNvSpPr/>
          <p:nvPr/>
        </p:nvSpPr>
        <p:spPr>
          <a:xfrm>
            <a:off x="6389915" y="2438400"/>
            <a:ext cx="457200" cy="20574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AB097F23-6755-45AE-A0B0-2716456EF334}"/>
              </a:ext>
            </a:extLst>
          </p:cNvPr>
          <p:cNvSpPr/>
          <p:nvPr/>
        </p:nvSpPr>
        <p:spPr>
          <a:xfrm>
            <a:off x="9991558" y="617778"/>
            <a:ext cx="1590842" cy="180507"/>
          </a:xfrm>
          <a:custGeom>
            <a:avLst/>
            <a:gdLst/>
            <a:ahLst/>
            <a:cxnLst/>
            <a:rect l="l" t="t" r="r" b="b"/>
            <a:pathLst>
              <a:path w="7071579" h="802386">
                <a:moveTo>
                  <a:pt x="5884164" y="215084"/>
                </a:moveTo>
                <a:cubicBezTo>
                  <a:pt x="5879707" y="215084"/>
                  <a:pt x="5875806" y="216570"/>
                  <a:pt x="5872463" y="219542"/>
                </a:cubicBezTo>
                <a:cubicBezTo>
                  <a:pt x="5869119" y="222514"/>
                  <a:pt x="5865962" y="227343"/>
                  <a:pt x="5862990" y="234029"/>
                </a:cubicBezTo>
                <a:lnTo>
                  <a:pt x="5810613" y="403422"/>
                </a:lnTo>
                <a:lnTo>
                  <a:pt x="5985577" y="403422"/>
                </a:lnTo>
                <a:lnTo>
                  <a:pt x="5933199" y="234029"/>
                </a:lnTo>
                <a:cubicBezTo>
                  <a:pt x="5930227" y="227343"/>
                  <a:pt x="5927069" y="222514"/>
                  <a:pt x="5923727" y="219542"/>
                </a:cubicBezTo>
                <a:cubicBezTo>
                  <a:pt x="5920383" y="216570"/>
                  <a:pt x="5916483" y="215084"/>
                  <a:pt x="5912025" y="215084"/>
                </a:cubicBezTo>
                <a:close/>
                <a:moveTo>
                  <a:pt x="2721864" y="215084"/>
                </a:moveTo>
                <a:cubicBezTo>
                  <a:pt x="2717406" y="215084"/>
                  <a:pt x="2713506" y="216570"/>
                  <a:pt x="2710163" y="219542"/>
                </a:cubicBezTo>
                <a:cubicBezTo>
                  <a:pt x="2706819" y="222514"/>
                  <a:pt x="2703662" y="227343"/>
                  <a:pt x="2700690" y="234029"/>
                </a:cubicBezTo>
                <a:lnTo>
                  <a:pt x="2648312" y="403422"/>
                </a:lnTo>
                <a:lnTo>
                  <a:pt x="2823277" y="403422"/>
                </a:lnTo>
                <a:lnTo>
                  <a:pt x="2770899" y="234029"/>
                </a:lnTo>
                <a:cubicBezTo>
                  <a:pt x="2767927" y="227343"/>
                  <a:pt x="2764770" y="222514"/>
                  <a:pt x="2761426" y="219542"/>
                </a:cubicBezTo>
                <a:cubicBezTo>
                  <a:pt x="2758083" y="216570"/>
                  <a:pt x="2754182" y="215084"/>
                  <a:pt x="2749725" y="215084"/>
                </a:cubicBezTo>
                <a:close/>
                <a:moveTo>
                  <a:pt x="6634724" y="212855"/>
                </a:moveTo>
                <a:lnTo>
                  <a:pt x="6634724" y="591760"/>
                </a:lnTo>
                <a:lnTo>
                  <a:pt x="6767341" y="591760"/>
                </a:lnTo>
                <a:cubicBezTo>
                  <a:pt x="6785172" y="591760"/>
                  <a:pt x="6798359" y="587302"/>
                  <a:pt x="6806903" y="578387"/>
                </a:cubicBezTo>
                <a:cubicBezTo>
                  <a:pt x="6815447" y="569471"/>
                  <a:pt x="6819719" y="555727"/>
                  <a:pt x="6819719" y="537153"/>
                </a:cubicBezTo>
                <a:lnTo>
                  <a:pt x="6819719" y="266348"/>
                </a:lnTo>
                <a:cubicBezTo>
                  <a:pt x="6819719" y="247774"/>
                  <a:pt x="6815447" y="234215"/>
                  <a:pt x="6806903" y="225671"/>
                </a:cubicBezTo>
                <a:cubicBezTo>
                  <a:pt x="6798359" y="217127"/>
                  <a:pt x="6785172" y="212855"/>
                  <a:pt x="6767341" y="212855"/>
                </a:cubicBezTo>
                <a:close/>
                <a:moveTo>
                  <a:pt x="6421869" y="0"/>
                </a:moveTo>
                <a:lnTo>
                  <a:pt x="6797431" y="0"/>
                </a:lnTo>
                <a:cubicBezTo>
                  <a:pt x="6890299" y="0"/>
                  <a:pt x="6959209" y="18574"/>
                  <a:pt x="7004157" y="55721"/>
                </a:cubicBezTo>
                <a:cubicBezTo>
                  <a:pt x="7049105" y="92869"/>
                  <a:pt x="7071579" y="150076"/>
                  <a:pt x="7071579" y="227343"/>
                </a:cubicBezTo>
                <a:lnTo>
                  <a:pt x="7071579" y="575043"/>
                </a:lnTo>
                <a:cubicBezTo>
                  <a:pt x="7071579" y="652310"/>
                  <a:pt x="7049105" y="709517"/>
                  <a:pt x="7004157" y="746665"/>
                </a:cubicBezTo>
                <a:cubicBezTo>
                  <a:pt x="6959208" y="783812"/>
                  <a:pt x="6890299" y="802386"/>
                  <a:pt x="6797431" y="802386"/>
                </a:cubicBezTo>
                <a:lnTo>
                  <a:pt x="6421869" y="802386"/>
                </a:lnTo>
                <a:cubicBezTo>
                  <a:pt x="6407753" y="802386"/>
                  <a:pt x="6397538" y="799229"/>
                  <a:pt x="6391223" y="792914"/>
                </a:cubicBezTo>
                <a:cubicBezTo>
                  <a:pt x="6384907" y="786598"/>
                  <a:pt x="6381750" y="776383"/>
                  <a:pt x="6381750" y="762267"/>
                </a:cubicBezTo>
                <a:lnTo>
                  <a:pt x="6381750" y="40119"/>
                </a:lnTo>
                <a:cubicBezTo>
                  <a:pt x="6381750" y="26003"/>
                  <a:pt x="6384907" y="15788"/>
                  <a:pt x="6391223" y="9472"/>
                </a:cubicBezTo>
                <a:cubicBezTo>
                  <a:pt x="6397537" y="3157"/>
                  <a:pt x="6407753" y="0"/>
                  <a:pt x="6421869" y="0"/>
                </a:cubicBezTo>
                <a:close/>
                <a:moveTo>
                  <a:pt x="5752661" y="0"/>
                </a:moveTo>
                <a:lnTo>
                  <a:pt x="6052443" y="0"/>
                </a:lnTo>
                <a:cubicBezTo>
                  <a:pt x="6066559" y="0"/>
                  <a:pt x="6078260" y="2972"/>
                  <a:pt x="6087547" y="8915"/>
                </a:cubicBezTo>
                <a:cubicBezTo>
                  <a:pt x="6096833" y="14859"/>
                  <a:pt x="6103706" y="24146"/>
                  <a:pt x="6108163" y="36776"/>
                </a:cubicBezTo>
                <a:lnTo>
                  <a:pt x="6205119" y="289751"/>
                </a:lnTo>
                <a:cubicBezTo>
                  <a:pt x="6219977" y="328384"/>
                  <a:pt x="6230936" y="362188"/>
                  <a:pt x="6237995" y="391163"/>
                </a:cubicBezTo>
                <a:cubicBezTo>
                  <a:pt x="6245052" y="420138"/>
                  <a:pt x="6248581" y="445770"/>
                  <a:pt x="6248581" y="468059"/>
                </a:cubicBezTo>
                <a:lnTo>
                  <a:pt x="6248581" y="762267"/>
                </a:lnTo>
                <a:cubicBezTo>
                  <a:pt x="6248581" y="776383"/>
                  <a:pt x="6245423" y="786598"/>
                  <a:pt x="6239108" y="792914"/>
                </a:cubicBezTo>
                <a:cubicBezTo>
                  <a:pt x="6232793" y="799229"/>
                  <a:pt x="6222578" y="802386"/>
                  <a:pt x="6208462" y="802386"/>
                </a:cubicBezTo>
                <a:lnTo>
                  <a:pt x="6040183" y="802386"/>
                </a:lnTo>
                <a:cubicBezTo>
                  <a:pt x="6025324" y="802386"/>
                  <a:pt x="6014366" y="799229"/>
                  <a:pt x="6007308" y="792914"/>
                </a:cubicBezTo>
                <a:cubicBezTo>
                  <a:pt x="6000250" y="786598"/>
                  <a:pt x="5996721" y="776383"/>
                  <a:pt x="5996721" y="762267"/>
                </a:cubicBezTo>
                <a:lnTo>
                  <a:pt x="5996721" y="606247"/>
                </a:lnTo>
                <a:lnTo>
                  <a:pt x="5799467" y="606247"/>
                </a:lnTo>
                <a:lnTo>
                  <a:pt x="5799467" y="762267"/>
                </a:lnTo>
                <a:cubicBezTo>
                  <a:pt x="5799467" y="776383"/>
                  <a:pt x="5796310" y="786598"/>
                  <a:pt x="5789995" y="792914"/>
                </a:cubicBezTo>
                <a:cubicBezTo>
                  <a:pt x="5783680" y="799229"/>
                  <a:pt x="5773465" y="802386"/>
                  <a:pt x="5759349" y="802386"/>
                </a:cubicBezTo>
                <a:lnTo>
                  <a:pt x="5595528" y="802386"/>
                </a:lnTo>
                <a:cubicBezTo>
                  <a:pt x="5581412" y="802386"/>
                  <a:pt x="5571196" y="799229"/>
                  <a:pt x="5564881" y="792914"/>
                </a:cubicBezTo>
                <a:cubicBezTo>
                  <a:pt x="5558566" y="786598"/>
                  <a:pt x="5555408" y="776383"/>
                  <a:pt x="5555408" y="762267"/>
                </a:cubicBezTo>
                <a:lnTo>
                  <a:pt x="5555408" y="468059"/>
                </a:lnTo>
                <a:cubicBezTo>
                  <a:pt x="5555408" y="445770"/>
                  <a:pt x="5558937" y="420138"/>
                  <a:pt x="5565996" y="391163"/>
                </a:cubicBezTo>
                <a:cubicBezTo>
                  <a:pt x="5573054" y="362188"/>
                  <a:pt x="5584012" y="328384"/>
                  <a:pt x="5598871" y="289751"/>
                </a:cubicBezTo>
                <a:lnTo>
                  <a:pt x="5695826" y="36776"/>
                </a:lnTo>
                <a:cubicBezTo>
                  <a:pt x="5700284" y="24146"/>
                  <a:pt x="5707156" y="14859"/>
                  <a:pt x="5716443" y="8915"/>
                </a:cubicBezTo>
                <a:cubicBezTo>
                  <a:pt x="5725730" y="2972"/>
                  <a:pt x="5737803" y="0"/>
                  <a:pt x="5752661" y="0"/>
                </a:cubicBezTo>
                <a:close/>
                <a:moveTo>
                  <a:pt x="4878819" y="0"/>
                </a:moveTo>
                <a:lnTo>
                  <a:pt x="5395912" y="0"/>
                </a:lnTo>
                <a:cubicBezTo>
                  <a:pt x="5410028" y="0"/>
                  <a:pt x="5420244" y="3157"/>
                  <a:pt x="5426559" y="9472"/>
                </a:cubicBezTo>
                <a:cubicBezTo>
                  <a:pt x="5432874" y="15788"/>
                  <a:pt x="5436031" y="26003"/>
                  <a:pt x="5436031" y="40119"/>
                </a:cubicBezTo>
                <a:lnTo>
                  <a:pt x="5436031" y="170507"/>
                </a:lnTo>
                <a:cubicBezTo>
                  <a:pt x="5436031" y="184623"/>
                  <a:pt x="5432874" y="194839"/>
                  <a:pt x="5426559" y="201154"/>
                </a:cubicBezTo>
                <a:cubicBezTo>
                  <a:pt x="5420244" y="207469"/>
                  <a:pt x="5410028" y="210626"/>
                  <a:pt x="5395912" y="210626"/>
                </a:cubicBezTo>
                <a:lnTo>
                  <a:pt x="5088331" y="210626"/>
                </a:lnTo>
                <a:lnTo>
                  <a:pt x="5088331" y="296437"/>
                </a:lnTo>
                <a:lnTo>
                  <a:pt x="5305644" y="296437"/>
                </a:lnTo>
                <a:cubicBezTo>
                  <a:pt x="5319760" y="296437"/>
                  <a:pt x="5329976" y="299595"/>
                  <a:pt x="5336290" y="305910"/>
                </a:cubicBezTo>
                <a:cubicBezTo>
                  <a:pt x="5342606" y="312225"/>
                  <a:pt x="5345763" y="322440"/>
                  <a:pt x="5345763" y="336556"/>
                </a:cubicBezTo>
                <a:lnTo>
                  <a:pt x="5345763" y="455800"/>
                </a:lnTo>
                <a:cubicBezTo>
                  <a:pt x="5345763" y="469916"/>
                  <a:pt x="5342606" y="480132"/>
                  <a:pt x="5336290" y="486447"/>
                </a:cubicBezTo>
                <a:cubicBezTo>
                  <a:pt x="5329976" y="492762"/>
                  <a:pt x="5319760" y="495919"/>
                  <a:pt x="5305644" y="495919"/>
                </a:cubicBezTo>
                <a:lnTo>
                  <a:pt x="5088331" y="495919"/>
                </a:lnTo>
                <a:lnTo>
                  <a:pt x="5088331" y="591760"/>
                </a:lnTo>
                <a:lnTo>
                  <a:pt x="5395912" y="591760"/>
                </a:lnTo>
                <a:cubicBezTo>
                  <a:pt x="5410028" y="591760"/>
                  <a:pt x="5420244" y="594917"/>
                  <a:pt x="5426559" y="601232"/>
                </a:cubicBezTo>
                <a:cubicBezTo>
                  <a:pt x="5432874" y="607547"/>
                  <a:pt x="5436031" y="617763"/>
                  <a:pt x="5436031" y="631879"/>
                </a:cubicBezTo>
                <a:lnTo>
                  <a:pt x="5436031" y="762267"/>
                </a:lnTo>
                <a:cubicBezTo>
                  <a:pt x="5436031" y="776383"/>
                  <a:pt x="5432874" y="786598"/>
                  <a:pt x="5426559" y="792914"/>
                </a:cubicBezTo>
                <a:cubicBezTo>
                  <a:pt x="5420244" y="799229"/>
                  <a:pt x="5410028" y="802386"/>
                  <a:pt x="5395912" y="802386"/>
                </a:cubicBezTo>
                <a:lnTo>
                  <a:pt x="4878819" y="802386"/>
                </a:lnTo>
                <a:cubicBezTo>
                  <a:pt x="4864703" y="802386"/>
                  <a:pt x="4854487" y="799229"/>
                  <a:pt x="4848173" y="792914"/>
                </a:cubicBezTo>
                <a:cubicBezTo>
                  <a:pt x="4841858" y="786598"/>
                  <a:pt x="4838700" y="776383"/>
                  <a:pt x="4838700" y="762267"/>
                </a:cubicBezTo>
                <a:lnTo>
                  <a:pt x="4838700" y="40119"/>
                </a:lnTo>
                <a:cubicBezTo>
                  <a:pt x="4838700" y="26003"/>
                  <a:pt x="4841858" y="15788"/>
                  <a:pt x="4848173" y="9472"/>
                </a:cubicBezTo>
                <a:cubicBezTo>
                  <a:pt x="4854487" y="3157"/>
                  <a:pt x="4864703" y="0"/>
                  <a:pt x="4878819" y="0"/>
                </a:cubicBezTo>
                <a:close/>
                <a:moveTo>
                  <a:pt x="4031094" y="0"/>
                </a:moveTo>
                <a:lnTo>
                  <a:pt x="4203830" y="0"/>
                </a:lnTo>
                <a:cubicBezTo>
                  <a:pt x="4217946" y="0"/>
                  <a:pt x="4228162" y="3157"/>
                  <a:pt x="4234477" y="9472"/>
                </a:cubicBezTo>
                <a:cubicBezTo>
                  <a:pt x="4240792" y="15788"/>
                  <a:pt x="4243949" y="26003"/>
                  <a:pt x="4243949" y="40119"/>
                </a:cubicBezTo>
                <a:lnTo>
                  <a:pt x="4243949" y="281950"/>
                </a:lnTo>
                <a:lnTo>
                  <a:pt x="4430058" y="281950"/>
                </a:lnTo>
                <a:lnTo>
                  <a:pt x="4430058" y="40119"/>
                </a:lnTo>
                <a:cubicBezTo>
                  <a:pt x="4430058" y="26003"/>
                  <a:pt x="4433216" y="15788"/>
                  <a:pt x="4439531" y="9472"/>
                </a:cubicBezTo>
                <a:cubicBezTo>
                  <a:pt x="4445846" y="3157"/>
                  <a:pt x="4456062" y="0"/>
                  <a:pt x="4470178" y="0"/>
                </a:cubicBezTo>
                <a:lnTo>
                  <a:pt x="4642914" y="0"/>
                </a:lnTo>
                <a:cubicBezTo>
                  <a:pt x="4657030" y="0"/>
                  <a:pt x="4667245" y="3157"/>
                  <a:pt x="4673560" y="9472"/>
                </a:cubicBezTo>
                <a:cubicBezTo>
                  <a:pt x="4679875" y="15788"/>
                  <a:pt x="4683033" y="26003"/>
                  <a:pt x="4683033" y="40119"/>
                </a:cubicBezTo>
                <a:lnTo>
                  <a:pt x="4683033" y="762267"/>
                </a:lnTo>
                <a:cubicBezTo>
                  <a:pt x="4683033" y="776383"/>
                  <a:pt x="4679875" y="786598"/>
                  <a:pt x="4673560" y="792914"/>
                </a:cubicBezTo>
                <a:cubicBezTo>
                  <a:pt x="4667245" y="799229"/>
                  <a:pt x="4657030" y="802386"/>
                  <a:pt x="4642914" y="802386"/>
                </a:cubicBezTo>
                <a:lnTo>
                  <a:pt x="4470178" y="802386"/>
                </a:lnTo>
                <a:cubicBezTo>
                  <a:pt x="4456062" y="802386"/>
                  <a:pt x="4445846" y="799229"/>
                  <a:pt x="4439531" y="792914"/>
                </a:cubicBezTo>
                <a:cubicBezTo>
                  <a:pt x="4433216" y="786598"/>
                  <a:pt x="4430058" y="776383"/>
                  <a:pt x="4430058" y="762267"/>
                </a:cubicBezTo>
                <a:lnTo>
                  <a:pt x="4430058" y="514864"/>
                </a:lnTo>
                <a:lnTo>
                  <a:pt x="4243949" y="514864"/>
                </a:lnTo>
                <a:lnTo>
                  <a:pt x="4243949" y="762267"/>
                </a:lnTo>
                <a:cubicBezTo>
                  <a:pt x="4243949" y="776383"/>
                  <a:pt x="4240792" y="786598"/>
                  <a:pt x="4234477" y="792914"/>
                </a:cubicBezTo>
                <a:cubicBezTo>
                  <a:pt x="4228162" y="799229"/>
                  <a:pt x="4217946" y="802386"/>
                  <a:pt x="4203830" y="802386"/>
                </a:cubicBezTo>
                <a:lnTo>
                  <a:pt x="4031094" y="802386"/>
                </a:lnTo>
                <a:cubicBezTo>
                  <a:pt x="4016978" y="802386"/>
                  <a:pt x="4006763" y="799229"/>
                  <a:pt x="4000448" y="792914"/>
                </a:cubicBezTo>
                <a:cubicBezTo>
                  <a:pt x="3994132" y="786598"/>
                  <a:pt x="3990975" y="776383"/>
                  <a:pt x="3990975" y="762267"/>
                </a:cubicBezTo>
                <a:lnTo>
                  <a:pt x="3990975" y="40119"/>
                </a:lnTo>
                <a:cubicBezTo>
                  <a:pt x="3990975" y="26003"/>
                  <a:pt x="3994133" y="15788"/>
                  <a:pt x="4000448" y="9472"/>
                </a:cubicBezTo>
                <a:cubicBezTo>
                  <a:pt x="4006763" y="3157"/>
                  <a:pt x="4016978" y="0"/>
                  <a:pt x="4031094" y="0"/>
                </a:cubicBezTo>
                <a:close/>
                <a:moveTo>
                  <a:pt x="3259570" y="0"/>
                </a:moveTo>
                <a:lnTo>
                  <a:pt x="3432306" y="0"/>
                </a:lnTo>
                <a:cubicBezTo>
                  <a:pt x="3446422" y="0"/>
                  <a:pt x="3456637" y="3157"/>
                  <a:pt x="3462952" y="9472"/>
                </a:cubicBezTo>
                <a:cubicBezTo>
                  <a:pt x="3469267" y="15788"/>
                  <a:pt x="3472425" y="26003"/>
                  <a:pt x="3472425" y="40119"/>
                </a:cubicBezTo>
                <a:lnTo>
                  <a:pt x="3472425" y="591760"/>
                </a:lnTo>
                <a:lnTo>
                  <a:pt x="3625101" y="591760"/>
                </a:lnTo>
                <a:lnTo>
                  <a:pt x="3625101" y="411223"/>
                </a:lnTo>
                <a:cubicBezTo>
                  <a:pt x="3625101" y="397107"/>
                  <a:pt x="3628258" y="386891"/>
                  <a:pt x="3634574" y="380576"/>
                </a:cubicBezTo>
                <a:cubicBezTo>
                  <a:pt x="3640889" y="374261"/>
                  <a:pt x="3651104" y="371104"/>
                  <a:pt x="3665220" y="371104"/>
                </a:cubicBezTo>
                <a:lnTo>
                  <a:pt x="3826812" y="371104"/>
                </a:lnTo>
                <a:cubicBezTo>
                  <a:pt x="3840928" y="371104"/>
                  <a:pt x="3851143" y="374261"/>
                  <a:pt x="3857459" y="380576"/>
                </a:cubicBezTo>
                <a:cubicBezTo>
                  <a:pt x="3863774" y="386891"/>
                  <a:pt x="3866931" y="397107"/>
                  <a:pt x="3866931" y="411223"/>
                </a:cubicBezTo>
                <a:lnTo>
                  <a:pt x="3866931" y="762267"/>
                </a:lnTo>
                <a:cubicBezTo>
                  <a:pt x="3866931" y="776383"/>
                  <a:pt x="3863774" y="786598"/>
                  <a:pt x="3857459" y="792914"/>
                </a:cubicBezTo>
                <a:cubicBezTo>
                  <a:pt x="3851143" y="799229"/>
                  <a:pt x="3840928" y="802386"/>
                  <a:pt x="3826812" y="802386"/>
                </a:cubicBezTo>
                <a:lnTo>
                  <a:pt x="3259570" y="802386"/>
                </a:lnTo>
                <a:cubicBezTo>
                  <a:pt x="3245453" y="802386"/>
                  <a:pt x="3235238" y="799229"/>
                  <a:pt x="3228923" y="792914"/>
                </a:cubicBezTo>
                <a:cubicBezTo>
                  <a:pt x="3222608" y="786598"/>
                  <a:pt x="3219450" y="776383"/>
                  <a:pt x="3219450" y="762267"/>
                </a:cubicBezTo>
                <a:lnTo>
                  <a:pt x="3219450" y="40119"/>
                </a:lnTo>
                <a:cubicBezTo>
                  <a:pt x="3219450" y="26003"/>
                  <a:pt x="3222608" y="15788"/>
                  <a:pt x="3228923" y="9472"/>
                </a:cubicBezTo>
                <a:cubicBezTo>
                  <a:pt x="3235238" y="3157"/>
                  <a:pt x="3245453" y="0"/>
                  <a:pt x="3259570" y="0"/>
                </a:cubicBezTo>
                <a:close/>
                <a:moveTo>
                  <a:pt x="2590362" y="0"/>
                </a:moveTo>
                <a:lnTo>
                  <a:pt x="2890142" y="0"/>
                </a:lnTo>
                <a:cubicBezTo>
                  <a:pt x="2904258" y="0"/>
                  <a:pt x="2915960" y="2972"/>
                  <a:pt x="2925247" y="8915"/>
                </a:cubicBezTo>
                <a:cubicBezTo>
                  <a:pt x="2934534" y="14859"/>
                  <a:pt x="2941406" y="24146"/>
                  <a:pt x="2945863" y="36776"/>
                </a:cubicBezTo>
                <a:lnTo>
                  <a:pt x="3042819" y="289751"/>
                </a:lnTo>
                <a:cubicBezTo>
                  <a:pt x="3057678" y="328384"/>
                  <a:pt x="3068636" y="362188"/>
                  <a:pt x="3075694" y="391163"/>
                </a:cubicBezTo>
                <a:cubicBezTo>
                  <a:pt x="3082752" y="420138"/>
                  <a:pt x="3086281" y="445770"/>
                  <a:pt x="3086281" y="468059"/>
                </a:cubicBezTo>
                <a:lnTo>
                  <a:pt x="3086281" y="762267"/>
                </a:lnTo>
                <a:cubicBezTo>
                  <a:pt x="3086281" y="776383"/>
                  <a:pt x="3083124" y="786598"/>
                  <a:pt x="3076809" y="792914"/>
                </a:cubicBezTo>
                <a:cubicBezTo>
                  <a:pt x="3070494" y="799229"/>
                  <a:pt x="3060278" y="802386"/>
                  <a:pt x="3046162" y="802386"/>
                </a:cubicBezTo>
                <a:lnTo>
                  <a:pt x="2877884" y="802386"/>
                </a:lnTo>
                <a:cubicBezTo>
                  <a:pt x="2863025" y="802386"/>
                  <a:pt x="2852067" y="799229"/>
                  <a:pt x="2845008" y="792914"/>
                </a:cubicBezTo>
                <a:cubicBezTo>
                  <a:pt x="2837951" y="786598"/>
                  <a:pt x="2834421" y="776383"/>
                  <a:pt x="2834421" y="762267"/>
                </a:cubicBezTo>
                <a:lnTo>
                  <a:pt x="2834421" y="606247"/>
                </a:lnTo>
                <a:lnTo>
                  <a:pt x="2637168" y="606247"/>
                </a:lnTo>
                <a:lnTo>
                  <a:pt x="2637168" y="762267"/>
                </a:lnTo>
                <a:cubicBezTo>
                  <a:pt x="2637168" y="776383"/>
                  <a:pt x="2634010" y="786598"/>
                  <a:pt x="2627695" y="792914"/>
                </a:cubicBezTo>
                <a:cubicBezTo>
                  <a:pt x="2621380" y="799229"/>
                  <a:pt x="2611165" y="802386"/>
                  <a:pt x="2597049" y="802386"/>
                </a:cubicBezTo>
                <a:lnTo>
                  <a:pt x="2433228" y="802386"/>
                </a:lnTo>
                <a:cubicBezTo>
                  <a:pt x="2419112" y="802386"/>
                  <a:pt x="2408897" y="799229"/>
                  <a:pt x="2402581" y="792914"/>
                </a:cubicBezTo>
                <a:cubicBezTo>
                  <a:pt x="2396267" y="786598"/>
                  <a:pt x="2393109" y="776383"/>
                  <a:pt x="2393109" y="762267"/>
                </a:cubicBezTo>
                <a:lnTo>
                  <a:pt x="2393109" y="468059"/>
                </a:lnTo>
                <a:cubicBezTo>
                  <a:pt x="2393109" y="445770"/>
                  <a:pt x="2396638" y="420138"/>
                  <a:pt x="2403696" y="391163"/>
                </a:cubicBezTo>
                <a:cubicBezTo>
                  <a:pt x="2410754" y="362188"/>
                  <a:pt x="2421712" y="328384"/>
                  <a:pt x="2436571" y="289751"/>
                </a:cubicBezTo>
                <a:lnTo>
                  <a:pt x="2533526" y="36776"/>
                </a:lnTo>
                <a:cubicBezTo>
                  <a:pt x="2537984" y="24146"/>
                  <a:pt x="2544857" y="14859"/>
                  <a:pt x="2554143" y="8915"/>
                </a:cubicBezTo>
                <a:cubicBezTo>
                  <a:pt x="2563430" y="2972"/>
                  <a:pt x="2575503" y="0"/>
                  <a:pt x="2590362" y="0"/>
                </a:cubicBezTo>
                <a:close/>
                <a:moveTo>
                  <a:pt x="1670828" y="0"/>
                </a:moveTo>
                <a:lnTo>
                  <a:pt x="2259245" y="0"/>
                </a:lnTo>
                <a:cubicBezTo>
                  <a:pt x="2273361" y="0"/>
                  <a:pt x="2283576" y="3157"/>
                  <a:pt x="2289891" y="9472"/>
                </a:cubicBezTo>
                <a:cubicBezTo>
                  <a:pt x="2296206" y="15788"/>
                  <a:pt x="2299364" y="26003"/>
                  <a:pt x="2299364" y="40119"/>
                </a:cubicBezTo>
                <a:lnTo>
                  <a:pt x="2299364" y="174965"/>
                </a:lnTo>
                <a:cubicBezTo>
                  <a:pt x="2299364" y="189081"/>
                  <a:pt x="2296206" y="199296"/>
                  <a:pt x="2289891" y="205612"/>
                </a:cubicBezTo>
                <a:cubicBezTo>
                  <a:pt x="2283576" y="211927"/>
                  <a:pt x="2273361" y="215084"/>
                  <a:pt x="2259245" y="215084"/>
                </a:cubicBezTo>
                <a:lnTo>
                  <a:pt x="2095424" y="215084"/>
                </a:lnTo>
                <a:lnTo>
                  <a:pt x="2095424" y="762267"/>
                </a:lnTo>
                <a:cubicBezTo>
                  <a:pt x="2095424" y="776383"/>
                  <a:pt x="2092267" y="786598"/>
                  <a:pt x="2085952" y="792914"/>
                </a:cubicBezTo>
                <a:cubicBezTo>
                  <a:pt x="2079637" y="799229"/>
                  <a:pt x="2069421" y="802386"/>
                  <a:pt x="2055305" y="802386"/>
                </a:cubicBezTo>
                <a:lnTo>
                  <a:pt x="1874768" y="802386"/>
                </a:lnTo>
                <a:cubicBezTo>
                  <a:pt x="1860652" y="802386"/>
                  <a:pt x="1850436" y="799229"/>
                  <a:pt x="1844121" y="792914"/>
                </a:cubicBezTo>
                <a:cubicBezTo>
                  <a:pt x="1837806" y="786598"/>
                  <a:pt x="1834649" y="776383"/>
                  <a:pt x="1834649" y="762267"/>
                </a:cubicBezTo>
                <a:lnTo>
                  <a:pt x="1834649" y="215084"/>
                </a:lnTo>
                <a:lnTo>
                  <a:pt x="1670828" y="215084"/>
                </a:lnTo>
                <a:cubicBezTo>
                  <a:pt x="1656712" y="215084"/>
                  <a:pt x="1646497" y="211927"/>
                  <a:pt x="1640182" y="205612"/>
                </a:cubicBezTo>
                <a:cubicBezTo>
                  <a:pt x="1633866" y="199296"/>
                  <a:pt x="1630709" y="189081"/>
                  <a:pt x="1630709" y="174965"/>
                </a:cubicBezTo>
                <a:lnTo>
                  <a:pt x="1630709" y="40119"/>
                </a:lnTo>
                <a:cubicBezTo>
                  <a:pt x="1630709" y="26003"/>
                  <a:pt x="1633866" y="15788"/>
                  <a:pt x="1640182" y="9472"/>
                </a:cubicBezTo>
                <a:cubicBezTo>
                  <a:pt x="1646497" y="3157"/>
                  <a:pt x="1656712" y="0"/>
                  <a:pt x="1670828" y="0"/>
                </a:cubicBezTo>
                <a:close/>
                <a:moveTo>
                  <a:pt x="983095" y="0"/>
                </a:moveTo>
                <a:lnTo>
                  <a:pt x="1500188" y="0"/>
                </a:lnTo>
                <a:cubicBezTo>
                  <a:pt x="1514304" y="0"/>
                  <a:pt x="1524519" y="3157"/>
                  <a:pt x="1530834" y="9472"/>
                </a:cubicBezTo>
                <a:cubicBezTo>
                  <a:pt x="1537150" y="15788"/>
                  <a:pt x="1540307" y="26003"/>
                  <a:pt x="1540307" y="40119"/>
                </a:cubicBezTo>
                <a:lnTo>
                  <a:pt x="1540307" y="170507"/>
                </a:lnTo>
                <a:cubicBezTo>
                  <a:pt x="1540307" y="184623"/>
                  <a:pt x="1537150" y="194839"/>
                  <a:pt x="1530834" y="201154"/>
                </a:cubicBezTo>
                <a:cubicBezTo>
                  <a:pt x="1524519" y="207469"/>
                  <a:pt x="1514304" y="210626"/>
                  <a:pt x="1500188" y="210626"/>
                </a:cubicBezTo>
                <a:lnTo>
                  <a:pt x="1192606" y="210626"/>
                </a:lnTo>
                <a:lnTo>
                  <a:pt x="1192606" y="296437"/>
                </a:lnTo>
                <a:lnTo>
                  <a:pt x="1409920" y="296437"/>
                </a:lnTo>
                <a:cubicBezTo>
                  <a:pt x="1424036" y="296437"/>
                  <a:pt x="1434251" y="299595"/>
                  <a:pt x="1440566" y="305910"/>
                </a:cubicBezTo>
                <a:cubicBezTo>
                  <a:pt x="1446881" y="312225"/>
                  <a:pt x="1450039" y="322440"/>
                  <a:pt x="1450039" y="336556"/>
                </a:cubicBezTo>
                <a:lnTo>
                  <a:pt x="1450039" y="455800"/>
                </a:lnTo>
                <a:cubicBezTo>
                  <a:pt x="1450039" y="469916"/>
                  <a:pt x="1446881" y="480132"/>
                  <a:pt x="1440566" y="486447"/>
                </a:cubicBezTo>
                <a:cubicBezTo>
                  <a:pt x="1434251" y="492762"/>
                  <a:pt x="1424036" y="495919"/>
                  <a:pt x="1409920" y="495919"/>
                </a:cubicBezTo>
                <a:lnTo>
                  <a:pt x="1192606" y="495919"/>
                </a:lnTo>
                <a:lnTo>
                  <a:pt x="1192606" y="591760"/>
                </a:lnTo>
                <a:lnTo>
                  <a:pt x="1500188" y="591760"/>
                </a:lnTo>
                <a:cubicBezTo>
                  <a:pt x="1514304" y="591760"/>
                  <a:pt x="1524519" y="594917"/>
                  <a:pt x="1530834" y="601232"/>
                </a:cubicBezTo>
                <a:cubicBezTo>
                  <a:pt x="1537150" y="607547"/>
                  <a:pt x="1540307" y="617763"/>
                  <a:pt x="1540307" y="631879"/>
                </a:cubicBezTo>
                <a:lnTo>
                  <a:pt x="1540307" y="762267"/>
                </a:lnTo>
                <a:cubicBezTo>
                  <a:pt x="1540307" y="776383"/>
                  <a:pt x="1537150" y="786598"/>
                  <a:pt x="1530834" y="792914"/>
                </a:cubicBezTo>
                <a:cubicBezTo>
                  <a:pt x="1524519" y="799229"/>
                  <a:pt x="1514304" y="802386"/>
                  <a:pt x="1500188" y="802386"/>
                </a:cubicBezTo>
                <a:lnTo>
                  <a:pt x="983095" y="802386"/>
                </a:lnTo>
                <a:cubicBezTo>
                  <a:pt x="968979" y="802386"/>
                  <a:pt x="958763" y="799229"/>
                  <a:pt x="952448" y="792914"/>
                </a:cubicBezTo>
                <a:cubicBezTo>
                  <a:pt x="946133" y="786598"/>
                  <a:pt x="942976" y="776383"/>
                  <a:pt x="942976" y="762267"/>
                </a:cubicBezTo>
                <a:lnTo>
                  <a:pt x="942976" y="40119"/>
                </a:lnTo>
                <a:cubicBezTo>
                  <a:pt x="942976" y="26003"/>
                  <a:pt x="946133" y="15788"/>
                  <a:pt x="952448" y="9472"/>
                </a:cubicBezTo>
                <a:cubicBezTo>
                  <a:pt x="958763" y="3157"/>
                  <a:pt x="968979" y="0"/>
                  <a:pt x="983095" y="0"/>
                </a:cubicBezTo>
                <a:close/>
                <a:moveTo>
                  <a:pt x="40120" y="0"/>
                </a:moveTo>
                <a:lnTo>
                  <a:pt x="219542" y="0"/>
                </a:lnTo>
                <a:cubicBezTo>
                  <a:pt x="231429" y="0"/>
                  <a:pt x="241273" y="2600"/>
                  <a:pt x="249074" y="7801"/>
                </a:cubicBezTo>
                <a:cubicBezTo>
                  <a:pt x="256875" y="13001"/>
                  <a:pt x="264119" y="21545"/>
                  <a:pt x="270806" y="33433"/>
                </a:cubicBezTo>
                <a:lnTo>
                  <a:pt x="371104" y="215084"/>
                </a:lnTo>
                <a:cubicBezTo>
                  <a:pt x="374819" y="221771"/>
                  <a:pt x="377976" y="226600"/>
                  <a:pt x="380576" y="229572"/>
                </a:cubicBezTo>
                <a:cubicBezTo>
                  <a:pt x="383177" y="232543"/>
                  <a:pt x="386706" y="234029"/>
                  <a:pt x="391163" y="234029"/>
                </a:cubicBezTo>
                <a:lnTo>
                  <a:pt x="401193" y="234029"/>
                </a:lnTo>
                <a:cubicBezTo>
                  <a:pt x="405651" y="234029"/>
                  <a:pt x="409180" y="232543"/>
                  <a:pt x="411780" y="229572"/>
                </a:cubicBezTo>
                <a:cubicBezTo>
                  <a:pt x="414381" y="226600"/>
                  <a:pt x="417538" y="221771"/>
                  <a:pt x="421253" y="215084"/>
                </a:cubicBezTo>
                <a:lnTo>
                  <a:pt x="520437" y="33433"/>
                </a:lnTo>
                <a:cubicBezTo>
                  <a:pt x="527124" y="21545"/>
                  <a:pt x="534367" y="13001"/>
                  <a:pt x="542168" y="7801"/>
                </a:cubicBezTo>
                <a:cubicBezTo>
                  <a:pt x="549969" y="2600"/>
                  <a:pt x="559813" y="0"/>
                  <a:pt x="571701" y="0"/>
                </a:cubicBezTo>
                <a:lnTo>
                  <a:pt x="752237" y="0"/>
                </a:lnTo>
                <a:cubicBezTo>
                  <a:pt x="766353" y="0"/>
                  <a:pt x="776569" y="3157"/>
                  <a:pt x="782884" y="9472"/>
                </a:cubicBezTo>
                <a:cubicBezTo>
                  <a:pt x="789199" y="15788"/>
                  <a:pt x="792356" y="26003"/>
                  <a:pt x="792356" y="40119"/>
                </a:cubicBezTo>
                <a:lnTo>
                  <a:pt x="792356" y="762267"/>
                </a:lnTo>
                <a:cubicBezTo>
                  <a:pt x="792356" y="776383"/>
                  <a:pt x="789199" y="786598"/>
                  <a:pt x="782884" y="792914"/>
                </a:cubicBezTo>
                <a:cubicBezTo>
                  <a:pt x="776569" y="799229"/>
                  <a:pt x="766353" y="802386"/>
                  <a:pt x="752237" y="802386"/>
                </a:cubicBezTo>
                <a:lnTo>
                  <a:pt x="580616" y="802386"/>
                </a:lnTo>
                <a:cubicBezTo>
                  <a:pt x="566500" y="802386"/>
                  <a:pt x="556284" y="799229"/>
                  <a:pt x="549969" y="792914"/>
                </a:cubicBezTo>
                <a:cubicBezTo>
                  <a:pt x="543654" y="786598"/>
                  <a:pt x="540497" y="776383"/>
                  <a:pt x="540497" y="762267"/>
                </a:cubicBezTo>
                <a:lnTo>
                  <a:pt x="540497" y="369989"/>
                </a:lnTo>
                <a:lnTo>
                  <a:pt x="474746" y="491462"/>
                </a:lnTo>
                <a:cubicBezTo>
                  <a:pt x="468059" y="504092"/>
                  <a:pt x="460072" y="513193"/>
                  <a:pt x="450786" y="518765"/>
                </a:cubicBezTo>
                <a:cubicBezTo>
                  <a:pt x="441498" y="524337"/>
                  <a:pt x="429797" y="527123"/>
                  <a:pt x="415681" y="527123"/>
                </a:cubicBezTo>
                <a:lnTo>
                  <a:pt x="371104" y="527123"/>
                </a:lnTo>
                <a:cubicBezTo>
                  <a:pt x="356988" y="527123"/>
                  <a:pt x="345286" y="524337"/>
                  <a:pt x="335999" y="518765"/>
                </a:cubicBezTo>
                <a:cubicBezTo>
                  <a:pt x="326713" y="513193"/>
                  <a:pt x="318726" y="504092"/>
                  <a:pt x="312039" y="491462"/>
                </a:cubicBezTo>
                <a:lnTo>
                  <a:pt x="246288" y="369989"/>
                </a:lnTo>
                <a:lnTo>
                  <a:pt x="246288" y="762267"/>
                </a:lnTo>
                <a:cubicBezTo>
                  <a:pt x="246288" y="776383"/>
                  <a:pt x="243131" y="786598"/>
                  <a:pt x="236816" y="792914"/>
                </a:cubicBezTo>
                <a:cubicBezTo>
                  <a:pt x="230501" y="799229"/>
                  <a:pt x="220285" y="802386"/>
                  <a:pt x="206169" y="802386"/>
                </a:cubicBezTo>
                <a:lnTo>
                  <a:pt x="40120" y="802386"/>
                </a:lnTo>
                <a:cubicBezTo>
                  <a:pt x="26004" y="802386"/>
                  <a:pt x="15788" y="799229"/>
                  <a:pt x="9473" y="792914"/>
                </a:cubicBezTo>
                <a:cubicBezTo>
                  <a:pt x="3158" y="786598"/>
                  <a:pt x="0" y="776383"/>
                  <a:pt x="0" y="762267"/>
                </a:cubicBezTo>
                <a:lnTo>
                  <a:pt x="0" y="40119"/>
                </a:lnTo>
                <a:cubicBezTo>
                  <a:pt x="0" y="26003"/>
                  <a:pt x="3158" y="15788"/>
                  <a:pt x="9473" y="9472"/>
                </a:cubicBezTo>
                <a:cubicBezTo>
                  <a:pt x="15788" y="3157"/>
                  <a:pt x="26004" y="0"/>
                  <a:pt x="4012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6173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474E40A-5A89-4C0F-B4BA-B8A34BC5D7A3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30110" y="1002162"/>
            <a:ext cx="4340398" cy="628410"/>
          </a:xfrm>
          <a:prstGeom prst="rect">
            <a:avLst/>
          </a:prstGeom>
        </p:spPr>
        <p:txBody>
          <a:bodyPr/>
          <a:lstStyle/>
          <a:p>
            <a:pPr marL="0" indent="0" algn="l">
              <a:buNone/>
            </a:pPr>
            <a:r>
              <a:rPr lang="en-US" dirty="0">
                <a:latin typeface="+mj-lt"/>
              </a:rPr>
              <a:t>TOURS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06CD0B-EF5B-4541-9D9C-7C167416730B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23248" y="1795728"/>
            <a:ext cx="3878204" cy="4236772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en-US" sz="1400" dirty="0"/>
              <a:t>Lorem ipsum dolor sit </a:t>
            </a:r>
            <a:r>
              <a:rPr lang="en-US" sz="1400" dirty="0" err="1"/>
              <a:t>amet</a:t>
            </a:r>
            <a:r>
              <a:rPr lang="en-US" sz="1400" dirty="0"/>
              <a:t>, </a:t>
            </a:r>
            <a:r>
              <a:rPr lang="en-US" sz="1400" dirty="0" err="1"/>
              <a:t>consectetur</a:t>
            </a:r>
            <a:r>
              <a:rPr lang="en-US" sz="1400" dirty="0"/>
              <a:t> </a:t>
            </a:r>
            <a:r>
              <a:rPr lang="en-US" sz="1400" dirty="0" err="1"/>
              <a:t>adipiscing</a:t>
            </a:r>
            <a:r>
              <a:rPr lang="en-US" sz="1400" dirty="0"/>
              <a:t> </a:t>
            </a:r>
            <a:r>
              <a:rPr lang="en-US" sz="1400" dirty="0" err="1"/>
              <a:t>elit</a:t>
            </a:r>
            <a:r>
              <a:rPr lang="en-US" sz="1400" dirty="0"/>
              <a:t>. </a:t>
            </a:r>
            <a:r>
              <a:rPr lang="en-US" sz="1400" dirty="0" err="1"/>
              <a:t>Nullam</a:t>
            </a:r>
            <a:r>
              <a:rPr lang="en-US" sz="1400" dirty="0"/>
              <a:t> </a:t>
            </a:r>
            <a:r>
              <a:rPr lang="en-US" sz="1400" dirty="0" err="1"/>
              <a:t>faucibus</a:t>
            </a:r>
            <a:r>
              <a:rPr lang="en-US" sz="1400" dirty="0"/>
              <a:t> </a:t>
            </a:r>
            <a:r>
              <a:rPr lang="en-US" sz="1400" dirty="0" err="1"/>
              <a:t>mattis</a:t>
            </a:r>
            <a:r>
              <a:rPr lang="en-US" sz="1400" dirty="0"/>
              <a:t> </a:t>
            </a:r>
            <a:r>
              <a:rPr lang="en-US" sz="1400" dirty="0" err="1"/>
              <a:t>diam</a:t>
            </a:r>
            <a:r>
              <a:rPr lang="en-US" sz="1400" dirty="0"/>
              <a:t> </a:t>
            </a:r>
            <a:r>
              <a:rPr lang="en-US" sz="1400" dirty="0" err="1"/>
              <a:t>faucibus</a:t>
            </a:r>
            <a:r>
              <a:rPr lang="en-US" sz="1400" dirty="0"/>
              <a:t> </a:t>
            </a:r>
            <a:r>
              <a:rPr lang="en-US" sz="1400" dirty="0" err="1"/>
              <a:t>feugiat</a:t>
            </a:r>
            <a:r>
              <a:rPr lang="en-US" sz="1400" dirty="0"/>
              <a:t>. </a:t>
            </a:r>
            <a:r>
              <a:rPr lang="en-US" sz="1400" dirty="0" err="1"/>
              <a:t>Suspendisse</a:t>
            </a:r>
            <a:r>
              <a:rPr lang="en-US" sz="1400" dirty="0"/>
              <a:t> nisi </a:t>
            </a:r>
            <a:r>
              <a:rPr lang="en-US" sz="1400" dirty="0" err="1"/>
              <a:t>urna</a:t>
            </a:r>
            <a:r>
              <a:rPr lang="en-US" sz="1400" dirty="0"/>
              <a:t>, </a:t>
            </a:r>
            <a:r>
              <a:rPr lang="en-US" sz="1400" dirty="0" err="1"/>
              <a:t>bibendum</a:t>
            </a:r>
            <a:r>
              <a:rPr lang="en-US" sz="1400" dirty="0"/>
              <a:t> id diam </a:t>
            </a:r>
            <a:r>
              <a:rPr lang="en-US" sz="1400" dirty="0" err="1"/>
              <a:t>quis</a:t>
            </a:r>
            <a:r>
              <a:rPr lang="en-US" sz="1400" dirty="0"/>
              <a:t>, scelerisque Lorem ipsum dolor sit </a:t>
            </a:r>
            <a:r>
              <a:rPr lang="en-US" sz="1400" dirty="0" err="1"/>
              <a:t>amet</a:t>
            </a:r>
            <a:r>
              <a:rPr lang="en-US" sz="1400" dirty="0"/>
              <a:t>, </a:t>
            </a:r>
            <a:r>
              <a:rPr lang="en-US" sz="1400" dirty="0" err="1"/>
              <a:t>consectetur</a:t>
            </a:r>
            <a:r>
              <a:rPr lang="en-US" sz="1400" dirty="0"/>
              <a:t> </a:t>
            </a:r>
            <a:r>
              <a:rPr lang="en-US" sz="1400" dirty="0" err="1"/>
              <a:t>adipiscing</a:t>
            </a:r>
            <a:r>
              <a:rPr lang="en-US" sz="1400" dirty="0"/>
              <a:t> </a:t>
            </a:r>
            <a:r>
              <a:rPr lang="en-US" sz="1400" dirty="0" err="1"/>
              <a:t>elit</a:t>
            </a:r>
            <a:r>
              <a:rPr lang="en-US" sz="1400" dirty="0"/>
              <a:t>. </a:t>
            </a:r>
            <a:r>
              <a:rPr lang="en-US" sz="1400" dirty="0" err="1"/>
              <a:t>Nullam</a:t>
            </a:r>
            <a:r>
              <a:rPr lang="en-US" sz="1400" dirty="0"/>
              <a:t> </a:t>
            </a:r>
            <a:r>
              <a:rPr lang="en-US" sz="1400" dirty="0" err="1"/>
              <a:t>faucibus</a:t>
            </a:r>
            <a:r>
              <a:rPr lang="en-US" sz="1400" dirty="0"/>
              <a:t> </a:t>
            </a:r>
            <a:r>
              <a:rPr lang="en-US" sz="1400" dirty="0" err="1"/>
              <a:t>mattis</a:t>
            </a:r>
            <a:r>
              <a:rPr lang="en-US" sz="1400" dirty="0"/>
              <a:t> diam </a:t>
            </a:r>
            <a:r>
              <a:rPr lang="en-US" sz="1400" dirty="0" err="1"/>
              <a:t>faucibus</a:t>
            </a:r>
            <a:r>
              <a:rPr lang="en-US" sz="1400" dirty="0"/>
              <a:t> </a:t>
            </a:r>
            <a:r>
              <a:rPr lang="en-US" sz="1400" dirty="0" err="1"/>
              <a:t>feugiat</a:t>
            </a:r>
            <a:r>
              <a:rPr lang="en-US" sz="1400" dirty="0"/>
              <a:t>. </a:t>
            </a:r>
            <a:r>
              <a:rPr lang="en-US" sz="1400" dirty="0" err="1"/>
              <a:t>Suspendisse</a:t>
            </a:r>
            <a:r>
              <a:rPr lang="en-US" sz="1400" dirty="0"/>
              <a:t> nisi </a:t>
            </a:r>
            <a:r>
              <a:rPr lang="en-US" sz="1400" dirty="0" err="1"/>
              <a:t>urna</a:t>
            </a:r>
            <a:r>
              <a:rPr lang="en-US" sz="1400" dirty="0"/>
              <a:t>, </a:t>
            </a:r>
            <a:r>
              <a:rPr lang="en-US" sz="1400" dirty="0" err="1"/>
              <a:t>bibendum</a:t>
            </a:r>
            <a:r>
              <a:rPr lang="en-US" sz="1400" dirty="0"/>
              <a:t> id diam </a:t>
            </a:r>
            <a:r>
              <a:rPr lang="en-US" sz="1400" dirty="0" err="1"/>
              <a:t>quis</a:t>
            </a:r>
            <a:r>
              <a:rPr lang="en-US" sz="1400" dirty="0"/>
              <a:t>, scelerisque </a:t>
            </a:r>
            <a:r>
              <a:rPr lang="en-US" sz="1400" dirty="0" err="1"/>
              <a:t>egestas</a:t>
            </a:r>
            <a:r>
              <a:rPr lang="en-US" sz="1400" dirty="0"/>
              <a:t> nisi. Proin ac </a:t>
            </a:r>
            <a:r>
              <a:rPr lang="en-US" sz="1400" dirty="0" err="1"/>
              <a:t>pellentesque</a:t>
            </a:r>
            <a:r>
              <a:rPr lang="en-US" sz="1400" dirty="0"/>
              <a:t> </a:t>
            </a:r>
            <a:r>
              <a:rPr lang="en-US" sz="1400" dirty="0" err="1"/>
              <a:t>odio</a:t>
            </a:r>
            <a:r>
              <a:rPr lang="en-US" sz="1400" dirty="0"/>
              <a:t>, tempus porta lorem. </a:t>
            </a:r>
            <a:r>
              <a:rPr lang="en-US" sz="1400" dirty="0" err="1"/>
              <a:t>Quisque</a:t>
            </a:r>
            <a:r>
              <a:rPr lang="en-US" sz="1400" dirty="0"/>
              <a:t> semper </a:t>
            </a:r>
            <a:r>
              <a:rPr lang="en-US" sz="1400" dirty="0" err="1"/>
              <a:t>urna</a:t>
            </a:r>
            <a:r>
              <a:rPr lang="en-US" sz="1400" dirty="0"/>
              <a:t> vitae ligula </a:t>
            </a:r>
            <a:r>
              <a:rPr lang="en-US" sz="1400" dirty="0" err="1"/>
              <a:t>molestie</a:t>
            </a:r>
            <a:r>
              <a:rPr lang="en-US" sz="1400" dirty="0"/>
              <a:t>, ac </a:t>
            </a:r>
            <a:r>
              <a:rPr lang="en-US" sz="1400" dirty="0" err="1"/>
              <a:t>aliquet</a:t>
            </a:r>
            <a:r>
              <a:rPr lang="en-US" sz="1400" dirty="0"/>
              <a:t> nisi </a:t>
            </a:r>
            <a:r>
              <a:rPr lang="en-US" sz="1400" dirty="0" err="1"/>
              <a:t>efficitur</a:t>
            </a:r>
            <a:r>
              <a:rPr lang="en-US" sz="1400" dirty="0"/>
              <a:t>. Donec </a:t>
            </a:r>
            <a:r>
              <a:rPr lang="en-US" sz="1400" dirty="0" err="1"/>
              <a:t>quis</a:t>
            </a:r>
            <a:r>
              <a:rPr lang="en-US" sz="1400" dirty="0"/>
              <a:t> </a:t>
            </a:r>
            <a:r>
              <a:rPr lang="en-US" sz="1400" dirty="0" err="1"/>
              <a:t>sapien</a:t>
            </a:r>
            <a:r>
              <a:rPr lang="en-US" sz="1400" dirty="0"/>
              <a:t> </a:t>
            </a:r>
            <a:r>
              <a:rPr lang="en-US" sz="1400" dirty="0" err="1"/>
              <a:t>quis</a:t>
            </a:r>
            <a:r>
              <a:rPr lang="en-US" sz="1400" dirty="0"/>
              <a:t> </a:t>
            </a:r>
            <a:r>
              <a:rPr lang="en-US" sz="1400" dirty="0" err="1"/>
              <a:t>lectus</a:t>
            </a:r>
            <a:r>
              <a:rPr lang="en-US" sz="1400" dirty="0"/>
              <a:t> tempus </a:t>
            </a:r>
            <a:r>
              <a:rPr lang="en-US" sz="1400" dirty="0" err="1"/>
              <a:t>venenatis</a:t>
            </a:r>
            <a:r>
              <a:rPr lang="en-US" sz="1400" dirty="0"/>
              <a:t>. Integer dictum </a:t>
            </a:r>
            <a:r>
              <a:rPr lang="en-US" sz="1400" dirty="0" err="1"/>
              <a:t>rutrum</a:t>
            </a:r>
            <a:r>
              <a:rPr lang="en-US" sz="1400" dirty="0"/>
              <a:t> </a:t>
            </a:r>
            <a:r>
              <a:rPr lang="en-US" sz="1400" dirty="0" err="1"/>
              <a:t>purus</a:t>
            </a:r>
            <a:r>
              <a:rPr lang="en-US" sz="1400" dirty="0"/>
              <a:t>, </a:t>
            </a:r>
          </a:p>
          <a:p>
            <a:pPr marL="0" indent="0">
              <a:lnSpc>
                <a:spcPct val="150000"/>
              </a:lnSpc>
              <a:buNone/>
            </a:pPr>
            <a:endParaRPr lang="en-US" sz="1400" dirty="0"/>
          </a:p>
        </p:txBody>
      </p:sp>
      <p:grpSp>
        <p:nvGrpSpPr>
          <p:cNvPr id="11" name="Group 189">
            <a:extLst>
              <a:ext uri="{FF2B5EF4-FFF2-40B4-BE49-F238E27FC236}">
                <a16:creationId xmlns:a16="http://schemas.microsoft.com/office/drawing/2014/main" id="{379CFC55-DAF7-46C8-9829-87B442F63D84}"/>
              </a:ext>
            </a:extLst>
          </p:cNvPr>
          <p:cNvGrpSpPr/>
          <p:nvPr/>
        </p:nvGrpSpPr>
        <p:grpSpPr>
          <a:xfrm>
            <a:off x="5113630" y="0"/>
            <a:ext cx="7078370" cy="5390997"/>
            <a:chOff x="2979926" y="-33603"/>
            <a:chExt cx="6221676" cy="4549336"/>
          </a:xfrm>
          <a:solidFill>
            <a:schemeClr val="bg1">
              <a:lumMod val="85000"/>
            </a:schemeClr>
          </a:solidFill>
        </p:grpSpPr>
        <p:sp>
          <p:nvSpPr>
            <p:cNvPr id="12" name="Freeform 100">
              <a:extLst>
                <a:ext uri="{FF2B5EF4-FFF2-40B4-BE49-F238E27FC236}">
                  <a16:creationId xmlns:a16="http://schemas.microsoft.com/office/drawing/2014/main" id="{0D7425C2-634C-40F0-BFA0-7EB43F29A08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709811" y="2172878"/>
              <a:ext cx="237477" cy="119327"/>
            </a:xfrm>
            <a:custGeom>
              <a:avLst/>
              <a:gdLst>
                <a:gd name="T0" fmla="*/ 44 w 104"/>
                <a:gd name="T1" fmla="*/ 1 h 54"/>
                <a:gd name="T2" fmla="*/ 48 w 104"/>
                <a:gd name="T3" fmla="*/ 4 h 54"/>
                <a:gd name="T4" fmla="*/ 51 w 104"/>
                <a:gd name="T5" fmla="*/ 5 h 54"/>
                <a:gd name="T6" fmla="*/ 57 w 104"/>
                <a:gd name="T7" fmla="*/ 8 h 54"/>
                <a:gd name="T8" fmla="*/ 69 w 104"/>
                <a:gd name="T9" fmla="*/ 9 h 54"/>
                <a:gd name="T10" fmla="*/ 71 w 104"/>
                <a:gd name="T11" fmla="*/ 7 h 54"/>
                <a:gd name="T12" fmla="*/ 75 w 104"/>
                <a:gd name="T13" fmla="*/ 6 h 54"/>
                <a:gd name="T14" fmla="*/ 82 w 104"/>
                <a:gd name="T15" fmla="*/ 4 h 54"/>
                <a:gd name="T16" fmla="*/ 85 w 104"/>
                <a:gd name="T17" fmla="*/ 8 h 54"/>
                <a:gd name="T18" fmla="*/ 87 w 104"/>
                <a:gd name="T19" fmla="*/ 8 h 54"/>
                <a:gd name="T20" fmla="*/ 91 w 104"/>
                <a:gd name="T21" fmla="*/ 12 h 54"/>
                <a:gd name="T22" fmla="*/ 94 w 104"/>
                <a:gd name="T23" fmla="*/ 15 h 54"/>
                <a:gd name="T24" fmla="*/ 92 w 104"/>
                <a:gd name="T25" fmla="*/ 22 h 54"/>
                <a:gd name="T26" fmla="*/ 92 w 104"/>
                <a:gd name="T27" fmla="*/ 25 h 54"/>
                <a:gd name="T28" fmla="*/ 92 w 104"/>
                <a:gd name="T29" fmla="*/ 35 h 54"/>
                <a:gd name="T30" fmla="*/ 95 w 104"/>
                <a:gd name="T31" fmla="*/ 39 h 54"/>
                <a:gd name="T32" fmla="*/ 95 w 104"/>
                <a:gd name="T33" fmla="*/ 40 h 54"/>
                <a:gd name="T34" fmla="*/ 99 w 104"/>
                <a:gd name="T35" fmla="*/ 39 h 54"/>
                <a:gd name="T36" fmla="*/ 100 w 104"/>
                <a:gd name="T37" fmla="*/ 38 h 54"/>
                <a:gd name="T38" fmla="*/ 99 w 104"/>
                <a:gd name="T39" fmla="*/ 39 h 54"/>
                <a:gd name="T40" fmla="*/ 90 w 104"/>
                <a:gd name="T41" fmla="*/ 41 h 54"/>
                <a:gd name="T42" fmla="*/ 82 w 104"/>
                <a:gd name="T43" fmla="*/ 46 h 54"/>
                <a:gd name="T44" fmla="*/ 61 w 104"/>
                <a:gd name="T45" fmla="*/ 48 h 54"/>
                <a:gd name="T46" fmla="*/ 46 w 104"/>
                <a:gd name="T47" fmla="*/ 49 h 54"/>
                <a:gd name="T48" fmla="*/ 37 w 104"/>
                <a:gd name="T49" fmla="*/ 51 h 54"/>
                <a:gd name="T50" fmla="*/ 24 w 104"/>
                <a:gd name="T51" fmla="*/ 52 h 54"/>
                <a:gd name="T52" fmla="*/ 17 w 104"/>
                <a:gd name="T53" fmla="*/ 52 h 54"/>
                <a:gd name="T54" fmla="*/ 4 w 104"/>
                <a:gd name="T55" fmla="*/ 53 h 54"/>
                <a:gd name="T56" fmla="*/ 5 w 104"/>
                <a:gd name="T57" fmla="*/ 49 h 54"/>
                <a:gd name="T58" fmla="*/ 13 w 104"/>
                <a:gd name="T59" fmla="*/ 40 h 54"/>
                <a:gd name="T60" fmla="*/ 8 w 104"/>
                <a:gd name="T61" fmla="*/ 38 h 54"/>
                <a:gd name="T62" fmla="*/ 4 w 104"/>
                <a:gd name="T63" fmla="*/ 35 h 54"/>
                <a:gd name="T64" fmla="*/ 9 w 104"/>
                <a:gd name="T65" fmla="*/ 22 h 54"/>
                <a:gd name="T66" fmla="*/ 25 w 104"/>
                <a:gd name="T67" fmla="*/ 25 h 54"/>
                <a:gd name="T68" fmla="*/ 38 w 104"/>
                <a:gd name="T69" fmla="*/ 8 h 54"/>
                <a:gd name="T70" fmla="*/ 40 w 104"/>
                <a:gd name="T71" fmla="*/ 1 h 54"/>
                <a:gd name="T72" fmla="*/ 44 w 104"/>
                <a:gd name="T73" fmla="*/ 1 h 54"/>
                <a:gd name="T74" fmla="*/ 102 w 104"/>
                <a:gd name="T75" fmla="*/ 37 h 54"/>
                <a:gd name="T76" fmla="*/ 102 w 104"/>
                <a:gd name="T77" fmla="*/ 37 h 54"/>
                <a:gd name="T78" fmla="*/ 102 w 104"/>
                <a:gd name="T79" fmla="*/ 37 h 54"/>
                <a:gd name="T80" fmla="*/ 102 w 104"/>
                <a:gd name="T81" fmla="*/ 38 h 54"/>
                <a:gd name="T82" fmla="*/ 102 w 104"/>
                <a:gd name="T83" fmla="*/ 37 h 54"/>
                <a:gd name="T84" fmla="*/ 102 w 104"/>
                <a:gd name="T85" fmla="*/ 37 h 54"/>
                <a:gd name="T86" fmla="*/ 102 w 104"/>
                <a:gd name="T87" fmla="*/ 38 h 54"/>
                <a:gd name="T88" fmla="*/ 102 w 104"/>
                <a:gd name="T89" fmla="*/ 38 h 54"/>
                <a:gd name="T90" fmla="*/ 104 w 104"/>
                <a:gd name="T91" fmla="*/ 42 h 54"/>
                <a:gd name="T92" fmla="*/ 104 w 104"/>
                <a:gd name="T93" fmla="*/ 42 h 54"/>
                <a:gd name="T94" fmla="*/ 102 w 104"/>
                <a:gd name="T95" fmla="*/ 38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04" h="54">
                  <a:moveTo>
                    <a:pt x="44" y="1"/>
                  </a:moveTo>
                  <a:cubicBezTo>
                    <a:pt x="48" y="4"/>
                    <a:pt x="48" y="4"/>
                    <a:pt x="48" y="4"/>
                  </a:cubicBezTo>
                  <a:cubicBezTo>
                    <a:pt x="51" y="5"/>
                    <a:pt x="51" y="5"/>
                    <a:pt x="51" y="5"/>
                  </a:cubicBezTo>
                  <a:cubicBezTo>
                    <a:pt x="57" y="8"/>
                    <a:pt x="57" y="8"/>
                    <a:pt x="57" y="8"/>
                  </a:cubicBezTo>
                  <a:cubicBezTo>
                    <a:pt x="69" y="9"/>
                    <a:pt x="69" y="9"/>
                    <a:pt x="69" y="9"/>
                  </a:cubicBezTo>
                  <a:cubicBezTo>
                    <a:pt x="71" y="7"/>
                    <a:pt x="71" y="7"/>
                    <a:pt x="71" y="7"/>
                  </a:cubicBezTo>
                  <a:cubicBezTo>
                    <a:pt x="75" y="6"/>
                    <a:pt x="75" y="6"/>
                    <a:pt x="75" y="6"/>
                  </a:cubicBezTo>
                  <a:cubicBezTo>
                    <a:pt x="82" y="4"/>
                    <a:pt x="82" y="4"/>
                    <a:pt x="82" y="4"/>
                  </a:cubicBezTo>
                  <a:cubicBezTo>
                    <a:pt x="85" y="8"/>
                    <a:pt x="85" y="8"/>
                    <a:pt x="85" y="8"/>
                  </a:cubicBezTo>
                  <a:cubicBezTo>
                    <a:pt x="87" y="8"/>
                    <a:pt x="87" y="8"/>
                    <a:pt x="87" y="8"/>
                  </a:cubicBezTo>
                  <a:cubicBezTo>
                    <a:pt x="87" y="8"/>
                    <a:pt x="89" y="10"/>
                    <a:pt x="91" y="12"/>
                  </a:cubicBezTo>
                  <a:cubicBezTo>
                    <a:pt x="92" y="14"/>
                    <a:pt x="94" y="15"/>
                    <a:pt x="94" y="15"/>
                  </a:cubicBezTo>
                  <a:cubicBezTo>
                    <a:pt x="92" y="22"/>
                    <a:pt x="92" y="22"/>
                    <a:pt x="92" y="22"/>
                  </a:cubicBezTo>
                  <a:cubicBezTo>
                    <a:pt x="92" y="25"/>
                    <a:pt x="92" y="25"/>
                    <a:pt x="92" y="25"/>
                  </a:cubicBezTo>
                  <a:cubicBezTo>
                    <a:pt x="92" y="35"/>
                    <a:pt x="92" y="35"/>
                    <a:pt x="92" y="35"/>
                  </a:cubicBezTo>
                  <a:cubicBezTo>
                    <a:pt x="95" y="39"/>
                    <a:pt x="95" y="39"/>
                    <a:pt x="95" y="39"/>
                  </a:cubicBezTo>
                  <a:cubicBezTo>
                    <a:pt x="95" y="40"/>
                    <a:pt x="95" y="40"/>
                    <a:pt x="95" y="40"/>
                  </a:cubicBezTo>
                  <a:cubicBezTo>
                    <a:pt x="99" y="39"/>
                    <a:pt x="99" y="39"/>
                    <a:pt x="99" y="39"/>
                  </a:cubicBezTo>
                  <a:cubicBezTo>
                    <a:pt x="99" y="39"/>
                    <a:pt x="100" y="39"/>
                    <a:pt x="100" y="38"/>
                  </a:cubicBezTo>
                  <a:cubicBezTo>
                    <a:pt x="100" y="39"/>
                    <a:pt x="99" y="39"/>
                    <a:pt x="99" y="39"/>
                  </a:cubicBezTo>
                  <a:cubicBezTo>
                    <a:pt x="90" y="41"/>
                    <a:pt x="90" y="41"/>
                    <a:pt x="90" y="41"/>
                  </a:cubicBezTo>
                  <a:cubicBezTo>
                    <a:pt x="82" y="46"/>
                    <a:pt x="82" y="46"/>
                    <a:pt x="82" y="46"/>
                  </a:cubicBezTo>
                  <a:cubicBezTo>
                    <a:pt x="82" y="46"/>
                    <a:pt x="63" y="48"/>
                    <a:pt x="61" y="48"/>
                  </a:cubicBezTo>
                  <a:cubicBezTo>
                    <a:pt x="60" y="48"/>
                    <a:pt x="48" y="49"/>
                    <a:pt x="46" y="49"/>
                  </a:cubicBezTo>
                  <a:cubicBezTo>
                    <a:pt x="45" y="50"/>
                    <a:pt x="39" y="51"/>
                    <a:pt x="37" y="51"/>
                  </a:cubicBezTo>
                  <a:cubicBezTo>
                    <a:pt x="35" y="51"/>
                    <a:pt x="26" y="52"/>
                    <a:pt x="24" y="52"/>
                  </a:cubicBezTo>
                  <a:cubicBezTo>
                    <a:pt x="22" y="52"/>
                    <a:pt x="17" y="52"/>
                    <a:pt x="17" y="52"/>
                  </a:cubicBezTo>
                  <a:cubicBezTo>
                    <a:pt x="17" y="52"/>
                    <a:pt x="7" y="53"/>
                    <a:pt x="4" y="53"/>
                  </a:cubicBezTo>
                  <a:cubicBezTo>
                    <a:pt x="1" y="54"/>
                    <a:pt x="5" y="49"/>
                    <a:pt x="5" y="49"/>
                  </a:cubicBezTo>
                  <a:cubicBezTo>
                    <a:pt x="5" y="49"/>
                    <a:pt x="17" y="39"/>
                    <a:pt x="13" y="40"/>
                  </a:cubicBezTo>
                  <a:cubicBezTo>
                    <a:pt x="8" y="38"/>
                    <a:pt x="8" y="38"/>
                    <a:pt x="8" y="38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0" y="26"/>
                    <a:pt x="5" y="22"/>
                    <a:pt x="9" y="22"/>
                  </a:cubicBezTo>
                  <a:cubicBezTo>
                    <a:pt x="12" y="22"/>
                    <a:pt x="20" y="25"/>
                    <a:pt x="25" y="25"/>
                  </a:cubicBezTo>
                  <a:cubicBezTo>
                    <a:pt x="43" y="25"/>
                    <a:pt x="39" y="19"/>
                    <a:pt x="38" y="8"/>
                  </a:cubicBezTo>
                  <a:cubicBezTo>
                    <a:pt x="38" y="5"/>
                    <a:pt x="39" y="2"/>
                    <a:pt x="40" y="1"/>
                  </a:cubicBezTo>
                  <a:cubicBezTo>
                    <a:pt x="41" y="0"/>
                    <a:pt x="43" y="2"/>
                    <a:pt x="44" y="1"/>
                  </a:cubicBezTo>
                  <a:close/>
                  <a:moveTo>
                    <a:pt x="102" y="37"/>
                  </a:move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lose/>
                  <a:moveTo>
                    <a:pt x="102" y="38"/>
                  </a:moveTo>
                  <a:cubicBezTo>
                    <a:pt x="102" y="38"/>
                    <a:pt x="102" y="38"/>
                    <a:pt x="102" y="38"/>
                  </a:cubicBezTo>
                  <a:cubicBezTo>
                    <a:pt x="103" y="39"/>
                    <a:pt x="104" y="41"/>
                    <a:pt x="104" y="42"/>
                  </a:cubicBezTo>
                  <a:cubicBezTo>
                    <a:pt x="104" y="42"/>
                    <a:pt x="104" y="42"/>
                    <a:pt x="104" y="42"/>
                  </a:cubicBezTo>
                  <a:cubicBezTo>
                    <a:pt x="104" y="41"/>
                    <a:pt x="103" y="39"/>
                    <a:pt x="102" y="38"/>
                  </a:cubicBezTo>
                  <a:close/>
                </a:path>
              </a:pathLst>
            </a:custGeom>
            <a:grpFill/>
            <a:ln w="9525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en-US" sz="900">
                <a:latin typeface="Lato Light"/>
              </a:endParaRPr>
            </a:p>
          </p:txBody>
        </p:sp>
        <p:sp>
          <p:nvSpPr>
            <p:cNvPr id="13" name="Freeform 23">
              <a:extLst>
                <a:ext uri="{FF2B5EF4-FFF2-40B4-BE49-F238E27FC236}">
                  <a16:creationId xmlns:a16="http://schemas.microsoft.com/office/drawing/2014/main" id="{997BDA9D-4816-47EE-97F3-5DE24839ED97}"/>
                </a:ext>
              </a:extLst>
            </p:cNvPr>
            <p:cNvSpPr>
              <a:spLocks/>
            </p:cNvSpPr>
            <p:nvPr/>
          </p:nvSpPr>
          <p:spPr bwMode="auto">
            <a:xfrm>
              <a:off x="5951686" y="3592015"/>
              <a:ext cx="171511" cy="172598"/>
            </a:xfrm>
            <a:custGeom>
              <a:avLst/>
              <a:gdLst>
                <a:gd name="T0" fmla="*/ 70 w 75"/>
                <a:gd name="T1" fmla="*/ 49 h 78"/>
                <a:gd name="T2" fmla="*/ 52 w 75"/>
                <a:gd name="T3" fmla="*/ 56 h 78"/>
                <a:gd name="T4" fmla="*/ 40 w 75"/>
                <a:gd name="T5" fmla="*/ 65 h 78"/>
                <a:gd name="T6" fmla="*/ 38 w 75"/>
                <a:gd name="T7" fmla="*/ 77 h 78"/>
                <a:gd name="T8" fmla="*/ 32 w 75"/>
                <a:gd name="T9" fmla="*/ 76 h 78"/>
                <a:gd name="T10" fmla="*/ 31 w 75"/>
                <a:gd name="T11" fmla="*/ 70 h 78"/>
                <a:gd name="T12" fmla="*/ 30 w 75"/>
                <a:gd name="T13" fmla="*/ 66 h 78"/>
                <a:gd name="T14" fmla="*/ 26 w 75"/>
                <a:gd name="T15" fmla="*/ 60 h 78"/>
                <a:gd name="T16" fmla="*/ 21 w 75"/>
                <a:gd name="T17" fmla="*/ 57 h 78"/>
                <a:gd name="T18" fmla="*/ 19 w 75"/>
                <a:gd name="T19" fmla="*/ 57 h 78"/>
                <a:gd name="T20" fmla="*/ 15 w 75"/>
                <a:gd name="T21" fmla="*/ 55 h 78"/>
                <a:gd name="T22" fmla="*/ 13 w 75"/>
                <a:gd name="T23" fmla="*/ 49 h 78"/>
                <a:gd name="T24" fmla="*/ 9 w 75"/>
                <a:gd name="T25" fmla="*/ 46 h 78"/>
                <a:gd name="T26" fmla="*/ 6 w 75"/>
                <a:gd name="T27" fmla="*/ 44 h 78"/>
                <a:gd name="T28" fmla="*/ 1 w 75"/>
                <a:gd name="T29" fmla="*/ 34 h 78"/>
                <a:gd name="T30" fmla="*/ 10 w 75"/>
                <a:gd name="T31" fmla="*/ 29 h 78"/>
                <a:gd name="T32" fmla="*/ 16 w 75"/>
                <a:gd name="T33" fmla="*/ 27 h 78"/>
                <a:gd name="T34" fmla="*/ 20 w 75"/>
                <a:gd name="T35" fmla="*/ 24 h 78"/>
                <a:gd name="T36" fmla="*/ 25 w 75"/>
                <a:gd name="T37" fmla="*/ 15 h 78"/>
                <a:gd name="T38" fmla="*/ 24 w 75"/>
                <a:gd name="T39" fmla="*/ 8 h 78"/>
                <a:gd name="T40" fmla="*/ 25 w 75"/>
                <a:gd name="T41" fmla="*/ 4 h 78"/>
                <a:gd name="T42" fmla="*/ 32 w 75"/>
                <a:gd name="T43" fmla="*/ 2 h 78"/>
                <a:gd name="T44" fmla="*/ 39 w 75"/>
                <a:gd name="T45" fmla="*/ 7 h 78"/>
                <a:gd name="T46" fmla="*/ 47 w 75"/>
                <a:gd name="T47" fmla="*/ 11 h 78"/>
                <a:gd name="T48" fmla="*/ 50 w 75"/>
                <a:gd name="T49" fmla="*/ 17 h 78"/>
                <a:gd name="T50" fmla="*/ 59 w 75"/>
                <a:gd name="T51" fmla="*/ 23 h 78"/>
                <a:gd name="T52" fmla="*/ 67 w 75"/>
                <a:gd name="T53" fmla="*/ 26 h 78"/>
                <a:gd name="T54" fmla="*/ 75 w 75"/>
                <a:gd name="T55" fmla="*/ 26 h 78"/>
                <a:gd name="T56" fmla="*/ 73 w 75"/>
                <a:gd name="T57" fmla="*/ 31 h 78"/>
                <a:gd name="T58" fmla="*/ 70 w 75"/>
                <a:gd name="T59" fmla="*/ 37 h 78"/>
                <a:gd name="T60" fmla="*/ 70 w 75"/>
                <a:gd name="T61" fmla="*/ 43 h 78"/>
                <a:gd name="T62" fmla="*/ 70 w 75"/>
                <a:gd name="T63" fmla="*/ 4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75" h="78">
                  <a:moveTo>
                    <a:pt x="71" y="48"/>
                  </a:moveTo>
                  <a:cubicBezTo>
                    <a:pt x="70" y="49"/>
                    <a:pt x="70" y="49"/>
                    <a:pt x="70" y="49"/>
                  </a:cubicBezTo>
                  <a:cubicBezTo>
                    <a:pt x="66" y="51"/>
                    <a:pt x="61" y="49"/>
                    <a:pt x="60" y="56"/>
                  </a:cubicBezTo>
                  <a:cubicBezTo>
                    <a:pt x="60" y="68"/>
                    <a:pt x="56" y="56"/>
                    <a:pt x="52" y="56"/>
                  </a:cubicBezTo>
                  <a:cubicBezTo>
                    <a:pt x="49" y="56"/>
                    <a:pt x="49" y="58"/>
                    <a:pt x="47" y="60"/>
                  </a:cubicBezTo>
                  <a:cubicBezTo>
                    <a:pt x="44" y="62"/>
                    <a:pt x="41" y="63"/>
                    <a:pt x="40" y="65"/>
                  </a:cubicBezTo>
                  <a:cubicBezTo>
                    <a:pt x="40" y="67"/>
                    <a:pt x="39" y="69"/>
                    <a:pt x="39" y="71"/>
                  </a:cubicBezTo>
                  <a:cubicBezTo>
                    <a:pt x="40" y="74"/>
                    <a:pt x="40" y="77"/>
                    <a:pt x="38" y="77"/>
                  </a:cubicBezTo>
                  <a:cubicBezTo>
                    <a:pt x="37" y="77"/>
                    <a:pt x="34" y="78"/>
                    <a:pt x="32" y="77"/>
                  </a:cubicBezTo>
                  <a:cubicBezTo>
                    <a:pt x="32" y="76"/>
                    <a:pt x="32" y="76"/>
                    <a:pt x="32" y="76"/>
                  </a:cubicBezTo>
                  <a:cubicBezTo>
                    <a:pt x="33" y="73"/>
                    <a:pt x="33" y="73"/>
                    <a:pt x="33" y="73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0"/>
                    <a:pt x="31" y="70"/>
                    <a:pt x="31" y="69"/>
                  </a:cubicBezTo>
                  <a:cubicBezTo>
                    <a:pt x="30" y="68"/>
                    <a:pt x="30" y="66"/>
                    <a:pt x="30" y="66"/>
                  </a:cubicBezTo>
                  <a:cubicBezTo>
                    <a:pt x="29" y="63"/>
                    <a:pt x="29" y="63"/>
                    <a:pt x="29" y="63"/>
                  </a:cubicBezTo>
                  <a:cubicBezTo>
                    <a:pt x="29" y="63"/>
                    <a:pt x="27" y="61"/>
                    <a:pt x="26" y="60"/>
                  </a:cubicBezTo>
                  <a:cubicBezTo>
                    <a:pt x="26" y="60"/>
                    <a:pt x="26" y="59"/>
                    <a:pt x="24" y="58"/>
                  </a:cubicBezTo>
                  <a:cubicBezTo>
                    <a:pt x="23" y="58"/>
                    <a:pt x="21" y="57"/>
                    <a:pt x="21" y="57"/>
                  </a:cubicBezTo>
                  <a:cubicBezTo>
                    <a:pt x="20" y="57"/>
                    <a:pt x="20" y="57"/>
                    <a:pt x="20" y="57"/>
                  </a:cubicBezTo>
                  <a:cubicBezTo>
                    <a:pt x="20" y="57"/>
                    <a:pt x="19" y="57"/>
                    <a:pt x="19" y="57"/>
                  </a:cubicBezTo>
                  <a:cubicBezTo>
                    <a:pt x="17" y="55"/>
                    <a:pt x="17" y="55"/>
                    <a:pt x="17" y="55"/>
                  </a:cubicBezTo>
                  <a:cubicBezTo>
                    <a:pt x="15" y="55"/>
                    <a:pt x="15" y="55"/>
                    <a:pt x="15" y="55"/>
                  </a:cubicBezTo>
                  <a:cubicBezTo>
                    <a:pt x="14" y="52"/>
                    <a:pt x="14" y="52"/>
                    <a:pt x="14" y="52"/>
                  </a:cubicBezTo>
                  <a:cubicBezTo>
                    <a:pt x="13" y="49"/>
                    <a:pt x="13" y="49"/>
                    <a:pt x="13" y="49"/>
                  </a:cubicBezTo>
                  <a:cubicBezTo>
                    <a:pt x="11" y="47"/>
                    <a:pt x="11" y="47"/>
                    <a:pt x="11" y="47"/>
                  </a:cubicBezTo>
                  <a:cubicBezTo>
                    <a:pt x="9" y="46"/>
                    <a:pt x="9" y="46"/>
                    <a:pt x="9" y="46"/>
                  </a:cubicBezTo>
                  <a:cubicBezTo>
                    <a:pt x="8" y="45"/>
                    <a:pt x="8" y="45"/>
                    <a:pt x="8" y="45"/>
                  </a:cubicBezTo>
                  <a:cubicBezTo>
                    <a:pt x="6" y="44"/>
                    <a:pt x="6" y="44"/>
                    <a:pt x="6" y="44"/>
                  </a:cubicBezTo>
                  <a:cubicBezTo>
                    <a:pt x="5" y="42"/>
                    <a:pt x="7" y="40"/>
                    <a:pt x="6" y="38"/>
                  </a:cubicBezTo>
                  <a:cubicBezTo>
                    <a:pt x="4" y="36"/>
                    <a:pt x="0" y="34"/>
                    <a:pt x="1" y="34"/>
                  </a:cubicBezTo>
                  <a:cubicBezTo>
                    <a:pt x="2" y="32"/>
                    <a:pt x="6" y="33"/>
                    <a:pt x="8" y="32"/>
                  </a:cubicBezTo>
                  <a:cubicBezTo>
                    <a:pt x="9" y="32"/>
                    <a:pt x="9" y="30"/>
                    <a:pt x="10" y="29"/>
                  </a:cubicBezTo>
                  <a:cubicBezTo>
                    <a:pt x="11" y="29"/>
                    <a:pt x="13" y="30"/>
                    <a:pt x="13" y="28"/>
                  </a:cubicBezTo>
                  <a:cubicBezTo>
                    <a:pt x="13" y="26"/>
                    <a:pt x="15" y="26"/>
                    <a:pt x="16" y="27"/>
                  </a:cubicBezTo>
                  <a:cubicBezTo>
                    <a:pt x="16" y="27"/>
                    <a:pt x="17" y="27"/>
                    <a:pt x="19" y="25"/>
                  </a:cubicBezTo>
                  <a:cubicBezTo>
                    <a:pt x="22" y="24"/>
                    <a:pt x="20" y="24"/>
                    <a:pt x="20" y="24"/>
                  </a:cubicBezTo>
                  <a:cubicBezTo>
                    <a:pt x="19" y="21"/>
                    <a:pt x="19" y="21"/>
                    <a:pt x="19" y="21"/>
                  </a:cubicBezTo>
                  <a:cubicBezTo>
                    <a:pt x="25" y="15"/>
                    <a:pt x="25" y="15"/>
                    <a:pt x="25" y="15"/>
                  </a:cubicBezTo>
                  <a:cubicBezTo>
                    <a:pt x="26" y="10"/>
                    <a:pt x="26" y="10"/>
                    <a:pt x="26" y="10"/>
                  </a:cubicBezTo>
                  <a:cubicBezTo>
                    <a:pt x="26" y="10"/>
                    <a:pt x="25" y="9"/>
                    <a:pt x="24" y="8"/>
                  </a:cubicBezTo>
                  <a:cubicBezTo>
                    <a:pt x="22" y="6"/>
                    <a:pt x="23" y="6"/>
                    <a:pt x="23" y="5"/>
                  </a:cubicBezTo>
                  <a:cubicBezTo>
                    <a:pt x="24" y="4"/>
                    <a:pt x="25" y="4"/>
                    <a:pt x="25" y="4"/>
                  </a:cubicBezTo>
                  <a:cubicBezTo>
                    <a:pt x="26" y="3"/>
                    <a:pt x="28" y="3"/>
                    <a:pt x="30" y="1"/>
                  </a:cubicBezTo>
                  <a:cubicBezTo>
                    <a:pt x="32" y="0"/>
                    <a:pt x="32" y="2"/>
                    <a:pt x="32" y="2"/>
                  </a:cubicBezTo>
                  <a:cubicBezTo>
                    <a:pt x="32" y="2"/>
                    <a:pt x="33" y="5"/>
                    <a:pt x="36" y="6"/>
                  </a:cubicBezTo>
                  <a:cubicBezTo>
                    <a:pt x="38" y="7"/>
                    <a:pt x="39" y="7"/>
                    <a:pt x="39" y="7"/>
                  </a:cubicBezTo>
                  <a:cubicBezTo>
                    <a:pt x="42" y="7"/>
                    <a:pt x="42" y="7"/>
                    <a:pt x="42" y="7"/>
                  </a:cubicBezTo>
                  <a:cubicBezTo>
                    <a:pt x="47" y="11"/>
                    <a:pt x="47" y="11"/>
                    <a:pt x="47" y="11"/>
                  </a:cubicBezTo>
                  <a:cubicBezTo>
                    <a:pt x="47" y="11"/>
                    <a:pt x="47" y="11"/>
                    <a:pt x="48" y="12"/>
                  </a:cubicBezTo>
                  <a:cubicBezTo>
                    <a:pt x="49" y="13"/>
                    <a:pt x="50" y="17"/>
                    <a:pt x="50" y="17"/>
                  </a:cubicBezTo>
                  <a:cubicBezTo>
                    <a:pt x="58" y="19"/>
                    <a:pt x="58" y="19"/>
                    <a:pt x="58" y="19"/>
                  </a:cubicBezTo>
                  <a:cubicBezTo>
                    <a:pt x="59" y="23"/>
                    <a:pt x="59" y="23"/>
                    <a:pt x="59" y="23"/>
                  </a:cubicBezTo>
                  <a:cubicBezTo>
                    <a:pt x="59" y="23"/>
                    <a:pt x="63" y="23"/>
                    <a:pt x="65" y="24"/>
                  </a:cubicBezTo>
                  <a:cubicBezTo>
                    <a:pt x="67" y="24"/>
                    <a:pt x="67" y="26"/>
                    <a:pt x="67" y="26"/>
                  </a:cubicBezTo>
                  <a:cubicBezTo>
                    <a:pt x="70" y="25"/>
                    <a:pt x="70" y="25"/>
                    <a:pt x="70" y="25"/>
                  </a:cubicBezTo>
                  <a:cubicBezTo>
                    <a:pt x="75" y="26"/>
                    <a:pt x="75" y="26"/>
                    <a:pt x="75" y="26"/>
                  </a:cubicBezTo>
                  <a:cubicBezTo>
                    <a:pt x="75" y="26"/>
                    <a:pt x="75" y="27"/>
                    <a:pt x="74" y="28"/>
                  </a:cubicBezTo>
                  <a:cubicBezTo>
                    <a:pt x="73" y="28"/>
                    <a:pt x="73" y="30"/>
                    <a:pt x="73" y="31"/>
                  </a:cubicBezTo>
                  <a:cubicBezTo>
                    <a:pt x="73" y="33"/>
                    <a:pt x="73" y="34"/>
                    <a:pt x="73" y="35"/>
                  </a:cubicBezTo>
                  <a:cubicBezTo>
                    <a:pt x="72" y="37"/>
                    <a:pt x="71" y="36"/>
                    <a:pt x="70" y="37"/>
                  </a:cubicBezTo>
                  <a:cubicBezTo>
                    <a:pt x="69" y="37"/>
                    <a:pt x="70" y="39"/>
                    <a:pt x="71" y="41"/>
                  </a:cubicBezTo>
                  <a:cubicBezTo>
                    <a:pt x="71" y="42"/>
                    <a:pt x="71" y="42"/>
                    <a:pt x="70" y="43"/>
                  </a:cubicBezTo>
                  <a:cubicBezTo>
                    <a:pt x="68" y="45"/>
                    <a:pt x="67" y="45"/>
                    <a:pt x="67" y="45"/>
                  </a:cubicBezTo>
                  <a:cubicBezTo>
                    <a:pt x="70" y="48"/>
                    <a:pt x="70" y="48"/>
                    <a:pt x="70" y="48"/>
                  </a:cubicBezTo>
                  <a:cubicBezTo>
                    <a:pt x="70" y="48"/>
                    <a:pt x="70" y="48"/>
                    <a:pt x="71" y="48"/>
                  </a:cubicBezTo>
                  <a:close/>
                </a:path>
              </a:pathLst>
            </a:custGeom>
            <a:grpFill/>
            <a:ln w="9525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en-US" sz="900">
                <a:latin typeface="Lato Light"/>
              </a:endParaRPr>
            </a:p>
          </p:txBody>
        </p:sp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9C81687D-30F6-4A51-B154-47A147C6639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0013" y="3680445"/>
              <a:ext cx="193500" cy="353719"/>
            </a:xfrm>
            <a:custGeom>
              <a:avLst/>
              <a:gdLst>
                <a:gd name="T0" fmla="*/ 57 w 85"/>
                <a:gd name="T1" fmla="*/ 158 h 160"/>
                <a:gd name="T2" fmla="*/ 58 w 85"/>
                <a:gd name="T3" fmla="*/ 151 h 160"/>
                <a:gd name="T4" fmla="*/ 63 w 85"/>
                <a:gd name="T5" fmla="*/ 149 h 160"/>
                <a:gd name="T6" fmla="*/ 58 w 85"/>
                <a:gd name="T7" fmla="*/ 142 h 160"/>
                <a:gd name="T8" fmla="*/ 61 w 85"/>
                <a:gd name="T9" fmla="*/ 137 h 160"/>
                <a:gd name="T10" fmla="*/ 75 w 85"/>
                <a:gd name="T11" fmla="*/ 124 h 160"/>
                <a:gd name="T12" fmla="*/ 84 w 85"/>
                <a:gd name="T13" fmla="*/ 96 h 160"/>
                <a:gd name="T14" fmla="*/ 79 w 85"/>
                <a:gd name="T15" fmla="*/ 91 h 160"/>
                <a:gd name="T16" fmla="*/ 73 w 85"/>
                <a:gd name="T17" fmla="*/ 88 h 160"/>
                <a:gd name="T18" fmla="*/ 68 w 85"/>
                <a:gd name="T19" fmla="*/ 90 h 160"/>
                <a:gd name="T20" fmla="*/ 68 w 85"/>
                <a:gd name="T21" fmla="*/ 90 h 160"/>
                <a:gd name="T22" fmla="*/ 68 w 85"/>
                <a:gd name="T23" fmla="*/ 90 h 160"/>
                <a:gd name="T24" fmla="*/ 65 w 85"/>
                <a:gd name="T25" fmla="*/ 81 h 160"/>
                <a:gd name="T26" fmla="*/ 59 w 85"/>
                <a:gd name="T27" fmla="*/ 76 h 160"/>
                <a:gd name="T28" fmla="*/ 55 w 85"/>
                <a:gd name="T29" fmla="*/ 68 h 160"/>
                <a:gd name="T30" fmla="*/ 52 w 85"/>
                <a:gd name="T31" fmla="*/ 59 h 160"/>
                <a:gd name="T32" fmla="*/ 56 w 85"/>
                <a:gd name="T33" fmla="*/ 53 h 160"/>
                <a:gd name="T34" fmla="*/ 54 w 85"/>
                <a:gd name="T35" fmla="*/ 43 h 160"/>
                <a:gd name="T36" fmla="*/ 55 w 85"/>
                <a:gd name="T37" fmla="*/ 36 h 160"/>
                <a:gd name="T38" fmla="*/ 53 w 85"/>
                <a:gd name="T39" fmla="*/ 26 h 160"/>
                <a:gd name="T40" fmla="*/ 44 w 85"/>
                <a:gd name="T41" fmla="*/ 17 h 160"/>
                <a:gd name="T42" fmla="*/ 37 w 85"/>
                <a:gd name="T43" fmla="*/ 12 h 160"/>
                <a:gd name="T44" fmla="*/ 31 w 85"/>
                <a:gd name="T45" fmla="*/ 5 h 160"/>
                <a:gd name="T46" fmla="*/ 24 w 85"/>
                <a:gd name="T47" fmla="*/ 7 h 160"/>
                <a:gd name="T48" fmla="*/ 19 w 85"/>
                <a:gd name="T49" fmla="*/ 9 h 160"/>
                <a:gd name="T50" fmla="*/ 17 w 85"/>
                <a:gd name="T51" fmla="*/ 3 h 160"/>
                <a:gd name="T52" fmla="*/ 14 w 85"/>
                <a:gd name="T53" fmla="*/ 0 h 160"/>
                <a:gd name="T54" fmla="*/ 9 w 85"/>
                <a:gd name="T55" fmla="*/ 9 h 160"/>
                <a:gd name="T56" fmla="*/ 5 w 85"/>
                <a:gd name="T57" fmla="*/ 15 h 160"/>
                <a:gd name="T58" fmla="*/ 3 w 85"/>
                <a:gd name="T59" fmla="*/ 21 h 160"/>
                <a:gd name="T60" fmla="*/ 1 w 85"/>
                <a:gd name="T61" fmla="*/ 28 h 160"/>
                <a:gd name="T62" fmla="*/ 5 w 85"/>
                <a:gd name="T63" fmla="*/ 33 h 160"/>
                <a:gd name="T64" fmla="*/ 5 w 85"/>
                <a:gd name="T65" fmla="*/ 39 h 160"/>
                <a:gd name="T66" fmla="*/ 6 w 85"/>
                <a:gd name="T67" fmla="*/ 45 h 160"/>
                <a:gd name="T68" fmla="*/ 14 w 85"/>
                <a:gd name="T69" fmla="*/ 45 h 160"/>
                <a:gd name="T70" fmla="*/ 14 w 85"/>
                <a:gd name="T71" fmla="*/ 54 h 160"/>
                <a:gd name="T72" fmla="*/ 13 w 85"/>
                <a:gd name="T73" fmla="*/ 59 h 160"/>
                <a:gd name="T74" fmla="*/ 14 w 85"/>
                <a:gd name="T75" fmla="*/ 61 h 160"/>
                <a:gd name="T76" fmla="*/ 11 w 85"/>
                <a:gd name="T77" fmla="*/ 67 h 160"/>
                <a:gd name="T78" fmla="*/ 11 w 85"/>
                <a:gd name="T79" fmla="*/ 71 h 160"/>
                <a:gd name="T80" fmla="*/ 14 w 85"/>
                <a:gd name="T81" fmla="*/ 77 h 160"/>
                <a:gd name="T82" fmla="*/ 14 w 85"/>
                <a:gd name="T83" fmla="*/ 87 h 160"/>
                <a:gd name="T84" fmla="*/ 14 w 85"/>
                <a:gd name="T85" fmla="*/ 93 h 160"/>
                <a:gd name="T86" fmla="*/ 13 w 85"/>
                <a:gd name="T87" fmla="*/ 97 h 160"/>
                <a:gd name="T88" fmla="*/ 11 w 85"/>
                <a:gd name="T89" fmla="*/ 101 h 160"/>
                <a:gd name="T90" fmla="*/ 12 w 85"/>
                <a:gd name="T91" fmla="*/ 111 h 160"/>
                <a:gd name="T92" fmla="*/ 19 w 85"/>
                <a:gd name="T93" fmla="*/ 119 h 160"/>
                <a:gd name="T94" fmla="*/ 18 w 85"/>
                <a:gd name="T95" fmla="*/ 126 h 160"/>
                <a:gd name="T96" fmla="*/ 13 w 85"/>
                <a:gd name="T97" fmla="*/ 120 h 160"/>
                <a:gd name="T98" fmla="*/ 14 w 85"/>
                <a:gd name="T99" fmla="*/ 124 h 160"/>
                <a:gd name="T100" fmla="*/ 19 w 85"/>
                <a:gd name="T101" fmla="*/ 131 h 160"/>
                <a:gd name="T102" fmla="*/ 32 w 85"/>
                <a:gd name="T103" fmla="*/ 138 h 160"/>
                <a:gd name="T104" fmla="*/ 38 w 85"/>
                <a:gd name="T105" fmla="*/ 139 h 160"/>
                <a:gd name="T106" fmla="*/ 44 w 85"/>
                <a:gd name="T107" fmla="*/ 151 h 160"/>
                <a:gd name="T108" fmla="*/ 46 w 85"/>
                <a:gd name="T109" fmla="*/ 155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85" h="160">
                  <a:moveTo>
                    <a:pt x="49" y="158"/>
                  </a:moveTo>
                  <a:cubicBezTo>
                    <a:pt x="52" y="160"/>
                    <a:pt x="52" y="160"/>
                    <a:pt x="52" y="160"/>
                  </a:cubicBezTo>
                  <a:cubicBezTo>
                    <a:pt x="55" y="159"/>
                    <a:pt x="55" y="159"/>
                    <a:pt x="55" y="159"/>
                  </a:cubicBezTo>
                  <a:cubicBezTo>
                    <a:pt x="57" y="158"/>
                    <a:pt x="57" y="158"/>
                    <a:pt x="57" y="158"/>
                  </a:cubicBezTo>
                  <a:cubicBezTo>
                    <a:pt x="57" y="158"/>
                    <a:pt x="59" y="156"/>
                    <a:pt x="59" y="156"/>
                  </a:cubicBezTo>
                  <a:cubicBezTo>
                    <a:pt x="59" y="156"/>
                    <a:pt x="59" y="154"/>
                    <a:pt x="59" y="154"/>
                  </a:cubicBezTo>
                  <a:cubicBezTo>
                    <a:pt x="58" y="153"/>
                    <a:pt x="58" y="153"/>
                    <a:pt x="58" y="153"/>
                  </a:cubicBezTo>
                  <a:cubicBezTo>
                    <a:pt x="58" y="153"/>
                    <a:pt x="57" y="151"/>
                    <a:pt x="58" y="151"/>
                  </a:cubicBezTo>
                  <a:cubicBezTo>
                    <a:pt x="59" y="151"/>
                    <a:pt x="60" y="150"/>
                    <a:pt x="60" y="151"/>
                  </a:cubicBezTo>
                  <a:cubicBezTo>
                    <a:pt x="61" y="151"/>
                    <a:pt x="60" y="151"/>
                    <a:pt x="61" y="151"/>
                  </a:cubicBezTo>
                  <a:cubicBezTo>
                    <a:pt x="62" y="151"/>
                    <a:pt x="63" y="150"/>
                    <a:pt x="63" y="150"/>
                  </a:cubicBezTo>
                  <a:cubicBezTo>
                    <a:pt x="63" y="149"/>
                    <a:pt x="63" y="149"/>
                    <a:pt x="63" y="149"/>
                  </a:cubicBezTo>
                  <a:cubicBezTo>
                    <a:pt x="63" y="149"/>
                    <a:pt x="63" y="149"/>
                    <a:pt x="63" y="149"/>
                  </a:cubicBezTo>
                  <a:cubicBezTo>
                    <a:pt x="62" y="148"/>
                    <a:pt x="59" y="146"/>
                    <a:pt x="58" y="146"/>
                  </a:cubicBezTo>
                  <a:cubicBezTo>
                    <a:pt x="58" y="145"/>
                    <a:pt x="57" y="144"/>
                    <a:pt x="57" y="144"/>
                  </a:cubicBezTo>
                  <a:cubicBezTo>
                    <a:pt x="57" y="143"/>
                    <a:pt x="58" y="142"/>
                    <a:pt x="58" y="142"/>
                  </a:cubicBezTo>
                  <a:cubicBezTo>
                    <a:pt x="57" y="141"/>
                    <a:pt x="57" y="141"/>
                    <a:pt x="57" y="141"/>
                  </a:cubicBezTo>
                  <a:cubicBezTo>
                    <a:pt x="57" y="141"/>
                    <a:pt x="58" y="140"/>
                    <a:pt x="59" y="140"/>
                  </a:cubicBezTo>
                  <a:cubicBezTo>
                    <a:pt x="59" y="140"/>
                    <a:pt x="60" y="140"/>
                    <a:pt x="60" y="140"/>
                  </a:cubicBezTo>
                  <a:cubicBezTo>
                    <a:pt x="61" y="137"/>
                    <a:pt x="61" y="137"/>
                    <a:pt x="61" y="137"/>
                  </a:cubicBezTo>
                  <a:cubicBezTo>
                    <a:pt x="61" y="137"/>
                    <a:pt x="61" y="136"/>
                    <a:pt x="62" y="136"/>
                  </a:cubicBezTo>
                  <a:cubicBezTo>
                    <a:pt x="62" y="136"/>
                    <a:pt x="63" y="136"/>
                    <a:pt x="63" y="136"/>
                  </a:cubicBezTo>
                  <a:cubicBezTo>
                    <a:pt x="70" y="132"/>
                    <a:pt x="70" y="132"/>
                    <a:pt x="70" y="132"/>
                  </a:cubicBezTo>
                  <a:cubicBezTo>
                    <a:pt x="75" y="124"/>
                    <a:pt x="75" y="124"/>
                    <a:pt x="75" y="124"/>
                  </a:cubicBezTo>
                  <a:cubicBezTo>
                    <a:pt x="77" y="115"/>
                    <a:pt x="77" y="115"/>
                    <a:pt x="77" y="115"/>
                  </a:cubicBezTo>
                  <a:cubicBezTo>
                    <a:pt x="80" y="107"/>
                    <a:pt x="80" y="107"/>
                    <a:pt x="80" y="107"/>
                  </a:cubicBezTo>
                  <a:cubicBezTo>
                    <a:pt x="80" y="107"/>
                    <a:pt x="84" y="103"/>
                    <a:pt x="84" y="104"/>
                  </a:cubicBezTo>
                  <a:cubicBezTo>
                    <a:pt x="85" y="105"/>
                    <a:pt x="84" y="96"/>
                    <a:pt x="84" y="96"/>
                  </a:cubicBezTo>
                  <a:cubicBezTo>
                    <a:pt x="81" y="93"/>
                    <a:pt x="81" y="93"/>
                    <a:pt x="81" y="93"/>
                  </a:cubicBezTo>
                  <a:cubicBezTo>
                    <a:pt x="81" y="91"/>
                    <a:pt x="81" y="91"/>
                    <a:pt x="81" y="91"/>
                  </a:cubicBezTo>
                  <a:cubicBezTo>
                    <a:pt x="81" y="91"/>
                    <a:pt x="80" y="91"/>
                    <a:pt x="80" y="91"/>
                  </a:cubicBezTo>
                  <a:cubicBezTo>
                    <a:pt x="80" y="91"/>
                    <a:pt x="80" y="91"/>
                    <a:pt x="79" y="91"/>
                  </a:cubicBezTo>
                  <a:cubicBezTo>
                    <a:pt x="79" y="90"/>
                    <a:pt x="79" y="90"/>
                    <a:pt x="79" y="90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8"/>
                    <a:pt x="76" y="89"/>
                    <a:pt x="75" y="89"/>
                  </a:cubicBezTo>
                  <a:cubicBezTo>
                    <a:pt x="74" y="89"/>
                    <a:pt x="74" y="88"/>
                    <a:pt x="73" y="88"/>
                  </a:cubicBezTo>
                  <a:cubicBezTo>
                    <a:pt x="73" y="88"/>
                    <a:pt x="73" y="88"/>
                    <a:pt x="73" y="88"/>
                  </a:cubicBezTo>
                  <a:cubicBezTo>
                    <a:pt x="73" y="88"/>
                    <a:pt x="72" y="88"/>
                    <a:pt x="71" y="88"/>
                  </a:cubicBezTo>
                  <a:cubicBezTo>
                    <a:pt x="70" y="88"/>
                    <a:pt x="69" y="90"/>
                    <a:pt x="68" y="90"/>
                  </a:cubicBezTo>
                  <a:cubicBezTo>
                    <a:pt x="68" y="90"/>
                    <a:pt x="68" y="90"/>
                    <a:pt x="68" y="90"/>
                  </a:cubicBezTo>
                  <a:cubicBezTo>
                    <a:pt x="68" y="90"/>
                    <a:pt x="68" y="90"/>
                    <a:pt x="68" y="90"/>
                  </a:cubicBezTo>
                  <a:cubicBezTo>
                    <a:pt x="68" y="90"/>
                    <a:pt x="68" y="90"/>
                    <a:pt x="68" y="90"/>
                  </a:cubicBezTo>
                  <a:cubicBezTo>
                    <a:pt x="68" y="90"/>
                    <a:pt x="68" y="90"/>
                    <a:pt x="68" y="90"/>
                  </a:cubicBezTo>
                  <a:cubicBezTo>
                    <a:pt x="68" y="90"/>
                    <a:pt x="68" y="90"/>
                    <a:pt x="68" y="90"/>
                  </a:cubicBezTo>
                  <a:cubicBezTo>
                    <a:pt x="68" y="90"/>
                    <a:pt x="68" y="90"/>
                    <a:pt x="68" y="90"/>
                  </a:cubicBezTo>
                  <a:cubicBezTo>
                    <a:pt x="68" y="90"/>
                    <a:pt x="68" y="90"/>
                    <a:pt x="68" y="90"/>
                  </a:cubicBezTo>
                  <a:cubicBezTo>
                    <a:pt x="68" y="90"/>
                    <a:pt x="68" y="90"/>
                    <a:pt x="68" y="90"/>
                  </a:cubicBezTo>
                  <a:cubicBezTo>
                    <a:pt x="68" y="90"/>
                    <a:pt x="68" y="90"/>
                    <a:pt x="68" y="90"/>
                  </a:cubicBezTo>
                  <a:cubicBezTo>
                    <a:pt x="68" y="89"/>
                    <a:pt x="68" y="89"/>
                    <a:pt x="68" y="89"/>
                  </a:cubicBezTo>
                  <a:cubicBezTo>
                    <a:pt x="68" y="88"/>
                    <a:pt x="68" y="88"/>
                    <a:pt x="67" y="87"/>
                  </a:cubicBezTo>
                  <a:cubicBezTo>
                    <a:pt x="67" y="86"/>
                    <a:pt x="67" y="84"/>
                    <a:pt x="66" y="83"/>
                  </a:cubicBezTo>
                  <a:cubicBezTo>
                    <a:pt x="65" y="82"/>
                    <a:pt x="65" y="81"/>
                    <a:pt x="65" y="81"/>
                  </a:cubicBezTo>
                  <a:cubicBezTo>
                    <a:pt x="65" y="81"/>
                    <a:pt x="63" y="81"/>
                    <a:pt x="62" y="81"/>
                  </a:cubicBezTo>
                  <a:cubicBezTo>
                    <a:pt x="62" y="81"/>
                    <a:pt x="61" y="81"/>
                    <a:pt x="61" y="81"/>
                  </a:cubicBezTo>
                  <a:cubicBezTo>
                    <a:pt x="61" y="81"/>
                    <a:pt x="60" y="79"/>
                    <a:pt x="61" y="79"/>
                  </a:cubicBezTo>
                  <a:cubicBezTo>
                    <a:pt x="61" y="78"/>
                    <a:pt x="60" y="77"/>
                    <a:pt x="59" y="76"/>
                  </a:cubicBezTo>
                  <a:cubicBezTo>
                    <a:pt x="59" y="76"/>
                    <a:pt x="57" y="73"/>
                    <a:pt x="57" y="73"/>
                  </a:cubicBezTo>
                  <a:cubicBezTo>
                    <a:pt x="57" y="73"/>
                    <a:pt x="56" y="73"/>
                    <a:pt x="56" y="72"/>
                  </a:cubicBezTo>
                  <a:cubicBezTo>
                    <a:pt x="56" y="71"/>
                    <a:pt x="56" y="70"/>
                    <a:pt x="56" y="70"/>
                  </a:cubicBezTo>
                  <a:cubicBezTo>
                    <a:pt x="55" y="68"/>
                    <a:pt x="55" y="68"/>
                    <a:pt x="55" y="68"/>
                  </a:cubicBezTo>
                  <a:cubicBezTo>
                    <a:pt x="55" y="68"/>
                    <a:pt x="57" y="67"/>
                    <a:pt x="57" y="66"/>
                  </a:cubicBezTo>
                  <a:cubicBezTo>
                    <a:pt x="57" y="66"/>
                    <a:pt x="58" y="65"/>
                    <a:pt x="57" y="64"/>
                  </a:cubicBezTo>
                  <a:cubicBezTo>
                    <a:pt x="57" y="63"/>
                    <a:pt x="55" y="62"/>
                    <a:pt x="55" y="62"/>
                  </a:cubicBezTo>
                  <a:cubicBezTo>
                    <a:pt x="54" y="61"/>
                    <a:pt x="53" y="60"/>
                    <a:pt x="52" y="59"/>
                  </a:cubicBezTo>
                  <a:cubicBezTo>
                    <a:pt x="52" y="58"/>
                    <a:pt x="52" y="57"/>
                    <a:pt x="52" y="57"/>
                  </a:cubicBezTo>
                  <a:cubicBezTo>
                    <a:pt x="52" y="57"/>
                    <a:pt x="52" y="56"/>
                    <a:pt x="53" y="56"/>
                  </a:cubicBezTo>
                  <a:cubicBezTo>
                    <a:pt x="54" y="55"/>
                    <a:pt x="55" y="55"/>
                    <a:pt x="55" y="54"/>
                  </a:cubicBezTo>
                  <a:cubicBezTo>
                    <a:pt x="55" y="54"/>
                    <a:pt x="56" y="54"/>
                    <a:pt x="56" y="53"/>
                  </a:cubicBezTo>
                  <a:cubicBezTo>
                    <a:pt x="55" y="52"/>
                    <a:pt x="54" y="51"/>
                    <a:pt x="54" y="51"/>
                  </a:cubicBezTo>
                  <a:cubicBezTo>
                    <a:pt x="55" y="48"/>
                    <a:pt x="55" y="48"/>
                    <a:pt x="55" y="48"/>
                  </a:cubicBezTo>
                  <a:cubicBezTo>
                    <a:pt x="54" y="47"/>
                    <a:pt x="54" y="47"/>
                    <a:pt x="54" y="47"/>
                  </a:cubicBezTo>
                  <a:cubicBezTo>
                    <a:pt x="54" y="43"/>
                    <a:pt x="54" y="43"/>
                    <a:pt x="54" y="43"/>
                  </a:cubicBezTo>
                  <a:cubicBezTo>
                    <a:pt x="54" y="42"/>
                    <a:pt x="54" y="42"/>
                    <a:pt x="54" y="42"/>
                  </a:cubicBezTo>
                  <a:cubicBezTo>
                    <a:pt x="54" y="42"/>
                    <a:pt x="55" y="40"/>
                    <a:pt x="55" y="40"/>
                  </a:cubicBezTo>
                  <a:cubicBezTo>
                    <a:pt x="55" y="39"/>
                    <a:pt x="55" y="37"/>
                    <a:pt x="55" y="37"/>
                  </a:cubicBezTo>
                  <a:cubicBezTo>
                    <a:pt x="55" y="36"/>
                    <a:pt x="55" y="36"/>
                    <a:pt x="55" y="36"/>
                  </a:cubicBezTo>
                  <a:cubicBezTo>
                    <a:pt x="56" y="33"/>
                    <a:pt x="56" y="33"/>
                    <a:pt x="56" y="33"/>
                  </a:cubicBezTo>
                  <a:cubicBezTo>
                    <a:pt x="54" y="30"/>
                    <a:pt x="54" y="30"/>
                    <a:pt x="54" y="30"/>
                  </a:cubicBezTo>
                  <a:cubicBezTo>
                    <a:pt x="54" y="30"/>
                    <a:pt x="54" y="30"/>
                    <a:pt x="54" y="29"/>
                  </a:cubicBezTo>
                  <a:cubicBezTo>
                    <a:pt x="53" y="28"/>
                    <a:pt x="53" y="26"/>
                    <a:pt x="53" y="26"/>
                  </a:cubicBezTo>
                  <a:cubicBezTo>
                    <a:pt x="52" y="23"/>
                    <a:pt x="52" y="23"/>
                    <a:pt x="52" y="23"/>
                  </a:cubicBezTo>
                  <a:cubicBezTo>
                    <a:pt x="52" y="23"/>
                    <a:pt x="50" y="21"/>
                    <a:pt x="49" y="20"/>
                  </a:cubicBezTo>
                  <a:cubicBezTo>
                    <a:pt x="49" y="20"/>
                    <a:pt x="49" y="19"/>
                    <a:pt x="47" y="18"/>
                  </a:cubicBezTo>
                  <a:cubicBezTo>
                    <a:pt x="46" y="18"/>
                    <a:pt x="44" y="17"/>
                    <a:pt x="44" y="17"/>
                  </a:cubicBezTo>
                  <a:cubicBezTo>
                    <a:pt x="42" y="17"/>
                    <a:pt x="42" y="17"/>
                    <a:pt x="42" y="17"/>
                  </a:cubicBezTo>
                  <a:cubicBezTo>
                    <a:pt x="40" y="15"/>
                    <a:pt x="40" y="15"/>
                    <a:pt x="40" y="15"/>
                  </a:cubicBezTo>
                  <a:cubicBezTo>
                    <a:pt x="38" y="15"/>
                    <a:pt x="38" y="15"/>
                    <a:pt x="38" y="15"/>
                  </a:cubicBezTo>
                  <a:cubicBezTo>
                    <a:pt x="37" y="12"/>
                    <a:pt x="37" y="12"/>
                    <a:pt x="37" y="12"/>
                  </a:cubicBezTo>
                  <a:cubicBezTo>
                    <a:pt x="36" y="9"/>
                    <a:pt x="36" y="9"/>
                    <a:pt x="36" y="9"/>
                  </a:cubicBezTo>
                  <a:cubicBezTo>
                    <a:pt x="34" y="7"/>
                    <a:pt x="34" y="7"/>
                    <a:pt x="34" y="7"/>
                  </a:cubicBezTo>
                  <a:cubicBezTo>
                    <a:pt x="32" y="6"/>
                    <a:pt x="32" y="6"/>
                    <a:pt x="32" y="6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28" y="4"/>
                    <a:pt x="27" y="6"/>
                    <a:pt x="27" y="6"/>
                  </a:cubicBezTo>
                  <a:cubicBezTo>
                    <a:pt x="27" y="6"/>
                    <a:pt x="24" y="7"/>
                    <a:pt x="24" y="7"/>
                  </a:cubicBezTo>
                  <a:cubicBezTo>
                    <a:pt x="22" y="9"/>
                    <a:pt x="22" y="9"/>
                    <a:pt x="22" y="9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20" y="10"/>
                    <a:pt x="20" y="10"/>
                    <a:pt x="20" y="9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19" y="9"/>
                    <a:pt x="18" y="8"/>
                    <a:pt x="18" y="7"/>
                  </a:cubicBezTo>
                  <a:cubicBezTo>
                    <a:pt x="18" y="7"/>
                    <a:pt x="17" y="6"/>
                    <a:pt x="17" y="6"/>
                  </a:cubicBezTo>
                  <a:cubicBezTo>
                    <a:pt x="17" y="6"/>
                    <a:pt x="17" y="5"/>
                    <a:pt x="17" y="5"/>
                  </a:cubicBezTo>
                  <a:cubicBezTo>
                    <a:pt x="17" y="4"/>
                    <a:pt x="17" y="3"/>
                    <a:pt x="17" y="3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0"/>
                    <a:pt x="14" y="0"/>
                    <a:pt x="14" y="0"/>
                  </a:cubicBezTo>
                  <a:cubicBezTo>
                    <a:pt x="14" y="0"/>
                    <a:pt x="10" y="4"/>
                    <a:pt x="10" y="4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8" y="11"/>
                    <a:pt x="7" y="12"/>
                    <a:pt x="7" y="13"/>
                  </a:cubicBezTo>
                  <a:cubicBezTo>
                    <a:pt x="7" y="13"/>
                    <a:pt x="6" y="14"/>
                    <a:pt x="6" y="14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4" y="18"/>
                    <a:pt x="4" y="19"/>
                    <a:pt x="4" y="20"/>
                  </a:cubicBezTo>
                  <a:cubicBezTo>
                    <a:pt x="4" y="20"/>
                    <a:pt x="3" y="21"/>
                    <a:pt x="3" y="21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1" y="28"/>
                    <a:pt x="1" y="28"/>
                    <a:pt x="1" y="28"/>
                  </a:cubicBezTo>
                  <a:cubicBezTo>
                    <a:pt x="3" y="29"/>
                    <a:pt x="3" y="29"/>
                    <a:pt x="3" y="29"/>
                  </a:cubicBezTo>
                  <a:cubicBezTo>
                    <a:pt x="5" y="30"/>
                    <a:pt x="5" y="30"/>
                    <a:pt x="5" y="30"/>
                  </a:cubicBezTo>
                  <a:cubicBezTo>
                    <a:pt x="5" y="30"/>
                    <a:pt x="5" y="31"/>
                    <a:pt x="5" y="32"/>
                  </a:cubicBezTo>
                  <a:cubicBezTo>
                    <a:pt x="5" y="32"/>
                    <a:pt x="5" y="33"/>
                    <a:pt x="5" y="33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4" y="35"/>
                    <a:pt x="5" y="36"/>
                    <a:pt x="5" y="36"/>
                  </a:cubicBezTo>
                  <a:cubicBezTo>
                    <a:pt x="5" y="36"/>
                    <a:pt x="5" y="37"/>
                    <a:pt x="5" y="37"/>
                  </a:cubicBezTo>
                  <a:cubicBezTo>
                    <a:pt x="5" y="37"/>
                    <a:pt x="5" y="39"/>
                    <a:pt x="5" y="39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4" y="40"/>
                    <a:pt x="5" y="41"/>
                    <a:pt x="5" y="42"/>
                  </a:cubicBezTo>
                  <a:cubicBezTo>
                    <a:pt x="5" y="42"/>
                    <a:pt x="5" y="43"/>
                    <a:pt x="5" y="43"/>
                  </a:cubicBezTo>
                  <a:cubicBezTo>
                    <a:pt x="4" y="43"/>
                    <a:pt x="6" y="45"/>
                    <a:pt x="6" y="45"/>
                  </a:cubicBezTo>
                  <a:cubicBezTo>
                    <a:pt x="6" y="45"/>
                    <a:pt x="7" y="44"/>
                    <a:pt x="8" y="44"/>
                  </a:cubicBezTo>
                  <a:cubicBezTo>
                    <a:pt x="8" y="44"/>
                    <a:pt x="10" y="44"/>
                    <a:pt x="10" y="44"/>
                  </a:cubicBezTo>
                  <a:cubicBezTo>
                    <a:pt x="12" y="45"/>
                    <a:pt x="12" y="45"/>
                    <a:pt x="12" y="45"/>
                  </a:cubicBezTo>
                  <a:cubicBezTo>
                    <a:pt x="14" y="45"/>
                    <a:pt x="14" y="45"/>
                    <a:pt x="14" y="45"/>
                  </a:cubicBezTo>
                  <a:cubicBezTo>
                    <a:pt x="15" y="47"/>
                    <a:pt x="15" y="47"/>
                    <a:pt x="15" y="47"/>
                  </a:cubicBezTo>
                  <a:cubicBezTo>
                    <a:pt x="15" y="49"/>
                    <a:pt x="15" y="49"/>
                    <a:pt x="15" y="49"/>
                  </a:cubicBezTo>
                  <a:cubicBezTo>
                    <a:pt x="15" y="52"/>
                    <a:pt x="15" y="52"/>
                    <a:pt x="15" y="52"/>
                  </a:cubicBezTo>
                  <a:cubicBezTo>
                    <a:pt x="14" y="54"/>
                    <a:pt x="14" y="54"/>
                    <a:pt x="14" y="54"/>
                  </a:cubicBezTo>
                  <a:cubicBezTo>
                    <a:pt x="16" y="55"/>
                    <a:pt x="16" y="55"/>
                    <a:pt x="16" y="55"/>
                  </a:cubicBezTo>
                  <a:cubicBezTo>
                    <a:pt x="16" y="55"/>
                    <a:pt x="16" y="55"/>
                    <a:pt x="16" y="55"/>
                  </a:cubicBezTo>
                  <a:cubicBezTo>
                    <a:pt x="16" y="55"/>
                    <a:pt x="16" y="57"/>
                    <a:pt x="16" y="58"/>
                  </a:cubicBezTo>
                  <a:cubicBezTo>
                    <a:pt x="15" y="58"/>
                    <a:pt x="14" y="58"/>
                    <a:pt x="13" y="59"/>
                  </a:cubicBezTo>
                  <a:cubicBezTo>
                    <a:pt x="12" y="59"/>
                    <a:pt x="11" y="59"/>
                    <a:pt x="11" y="59"/>
                  </a:cubicBezTo>
                  <a:cubicBezTo>
                    <a:pt x="11" y="60"/>
                    <a:pt x="11" y="60"/>
                    <a:pt x="11" y="60"/>
                  </a:cubicBezTo>
                  <a:cubicBezTo>
                    <a:pt x="13" y="61"/>
                    <a:pt x="13" y="61"/>
                    <a:pt x="13" y="61"/>
                  </a:cubicBezTo>
                  <a:cubicBezTo>
                    <a:pt x="13" y="61"/>
                    <a:pt x="14" y="61"/>
                    <a:pt x="14" y="61"/>
                  </a:cubicBezTo>
                  <a:cubicBezTo>
                    <a:pt x="14" y="62"/>
                    <a:pt x="14" y="64"/>
                    <a:pt x="14" y="64"/>
                  </a:cubicBezTo>
                  <a:cubicBezTo>
                    <a:pt x="14" y="64"/>
                    <a:pt x="14" y="65"/>
                    <a:pt x="13" y="65"/>
                  </a:cubicBezTo>
                  <a:cubicBezTo>
                    <a:pt x="13" y="65"/>
                    <a:pt x="12" y="66"/>
                    <a:pt x="12" y="66"/>
                  </a:cubicBezTo>
                  <a:cubicBezTo>
                    <a:pt x="11" y="67"/>
                    <a:pt x="11" y="67"/>
                    <a:pt x="11" y="67"/>
                  </a:cubicBezTo>
                  <a:cubicBezTo>
                    <a:pt x="10" y="68"/>
                    <a:pt x="10" y="68"/>
                    <a:pt x="10" y="68"/>
                  </a:cubicBezTo>
                  <a:cubicBezTo>
                    <a:pt x="8" y="69"/>
                    <a:pt x="8" y="69"/>
                    <a:pt x="8" y="69"/>
                  </a:cubicBezTo>
                  <a:cubicBezTo>
                    <a:pt x="10" y="71"/>
                    <a:pt x="10" y="71"/>
                    <a:pt x="10" y="71"/>
                  </a:cubicBezTo>
                  <a:cubicBezTo>
                    <a:pt x="11" y="71"/>
                    <a:pt x="11" y="71"/>
                    <a:pt x="11" y="71"/>
                  </a:cubicBezTo>
                  <a:cubicBezTo>
                    <a:pt x="11" y="71"/>
                    <a:pt x="12" y="72"/>
                    <a:pt x="12" y="72"/>
                  </a:cubicBezTo>
                  <a:cubicBezTo>
                    <a:pt x="12" y="72"/>
                    <a:pt x="15" y="74"/>
                    <a:pt x="15" y="74"/>
                  </a:cubicBezTo>
                  <a:cubicBezTo>
                    <a:pt x="14" y="75"/>
                    <a:pt x="14" y="75"/>
                    <a:pt x="14" y="75"/>
                  </a:cubicBezTo>
                  <a:cubicBezTo>
                    <a:pt x="14" y="75"/>
                    <a:pt x="14" y="76"/>
                    <a:pt x="14" y="77"/>
                  </a:cubicBezTo>
                  <a:cubicBezTo>
                    <a:pt x="14" y="78"/>
                    <a:pt x="14" y="81"/>
                    <a:pt x="14" y="81"/>
                  </a:cubicBezTo>
                  <a:cubicBezTo>
                    <a:pt x="13" y="82"/>
                    <a:pt x="13" y="82"/>
                    <a:pt x="13" y="82"/>
                  </a:cubicBezTo>
                  <a:cubicBezTo>
                    <a:pt x="13" y="83"/>
                    <a:pt x="14" y="86"/>
                    <a:pt x="14" y="86"/>
                  </a:cubicBezTo>
                  <a:cubicBezTo>
                    <a:pt x="14" y="87"/>
                    <a:pt x="14" y="87"/>
                    <a:pt x="14" y="87"/>
                  </a:cubicBezTo>
                  <a:cubicBezTo>
                    <a:pt x="13" y="88"/>
                    <a:pt x="13" y="88"/>
                    <a:pt x="13" y="88"/>
                  </a:cubicBezTo>
                  <a:cubicBezTo>
                    <a:pt x="17" y="90"/>
                    <a:pt x="17" y="90"/>
                    <a:pt x="17" y="90"/>
                  </a:cubicBezTo>
                  <a:cubicBezTo>
                    <a:pt x="16" y="92"/>
                    <a:pt x="16" y="92"/>
                    <a:pt x="16" y="92"/>
                  </a:cubicBezTo>
                  <a:cubicBezTo>
                    <a:pt x="14" y="93"/>
                    <a:pt x="14" y="93"/>
                    <a:pt x="14" y="93"/>
                  </a:cubicBezTo>
                  <a:cubicBezTo>
                    <a:pt x="14" y="93"/>
                    <a:pt x="13" y="93"/>
                    <a:pt x="13" y="93"/>
                  </a:cubicBezTo>
                  <a:cubicBezTo>
                    <a:pt x="13" y="94"/>
                    <a:pt x="13" y="95"/>
                    <a:pt x="13" y="95"/>
                  </a:cubicBezTo>
                  <a:cubicBezTo>
                    <a:pt x="14" y="96"/>
                    <a:pt x="14" y="96"/>
                    <a:pt x="14" y="96"/>
                  </a:cubicBezTo>
                  <a:cubicBezTo>
                    <a:pt x="13" y="97"/>
                    <a:pt x="13" y="97"/>
                    <a:pt x="13" y="97"/>
                  </a:cubicBezTo>
                  <a:cubicBezTo>
                    <a:pt x="13" y="97"/>
                    <a:pt x="13" y="97"/>
                    <a:pt x="13" y="97"/>
                  </a:cubicBezTo>
                  <a:cubicBezTo>
                    <a:pt x="13" y="97"/>
                    <a:pt x="13" y="99"/>
                    <a:pt x="13" y="99"/>
                  </a:cubicBezTo>
                  <a:cubicBezTo>
                    <a:pt x="13" y="99"/>
                    <a:pt x="13" y="100"/>
                    <a:pt x="12" y="100"/>
                  </a:cubicBezTo>
                  <a:cubicBezTo>
                    <a:pt x="12" y="100"/>
                    <a:pt x="11" y="101"/>
                    <a:pt x="11" y="101"/>
                  </a:cubicBezTo>
                  <a:cubicBezTo>
                    <a:pt x="12" y="103"/>
                    <a:pt x="12" y="103"/>
                    <a:pt x="12" y="103"/>
                  </a:cubicBezTo>
                  <a:cubicBezTo>
                    <a:pt x="11" y="107"/>
                    <a:pt x="11" y="107"/>
                    <a:pt x="11" y="107"/>
                  </a:cubicBezTo>
                  <a:cubicBezTo>
                    <a:pt x="11" y="108"/>
                    <a:pt x="11" y="108"/>
                    <a:pt x="11" y="108"/>
                  </a:cubicBezTo>
                  <a:cubicBezTo>
                    <a:pt x="12" y="111"/>
                    <a:pt x="12" y="111"/>
                    <a:pt x="12" y="111"/>
                  </a:cubicBezTo>
                  <a:cubicBezTo>
                    <a:pt x="14" y="114"/>
                    <a:pt x="14" y="114"/>
                    <a:pt x="14" y="114"/>
                  </a:cubicBezTo>
                  <a:cubicBezTo>
                    <a:pt x="16" y="116"/>
                    <a:pt x="16" y="116"/>
                    <a:pt x="16" y="116"/>
                  </a:cubicBezTo>
                  <a:cubicBezTo>
                    <a:pt x="17" y="118"/>
                    <a:pt x="17" y="118"/>
                    <a:pt x="17" y="118"/>
                  </a:cubicBezTo>
                  <a:cubicBezTo>
                    <a:pt x="19" y="119"/>
                    <a:pt x="19" y="119"/>
                    <a:pt x="19" y="119"/>
                  </a:cubicBezTo>
                  <a:cubicBezTo>
                    <a:pt x="18" y="122"/>
                    <a:pt x="18" y="122"/>
                    <a:pt x="18" y="122"/>
                  </a:cubicBezTo>
                  <a:cubicBezTo>
                    <a:pt x="19" y="123"/>
                    <a:pt x="19" y="123"/>
                    <a:pt x="19" y="123"/>
                  </a:cubicBezTo>
                  <a:cubicBezTo>
                    <a:pt x="19" y="125"/>
                    <a:pt x="19" y="125"/>
                    <a:pt x="19" y="125"/>
                  </a:cubicBezTo>
                  <a:cubicBezTo>
                    <a:pt x="19" y="125"/>
                    <a:pt x="19" y="125"/>
                    <a:pt x="18" y="126"/>
                  </a:cubicBezTo>
                  <a:cubicBezTo>
                    <a:pt x="18" y="126"/>
                    <a:pt x="18" y="126"/>
                    <a:pt x="17" y="125"/>
                  </a:cubicBezTo>
                  <a:cubicBezTo>
                    <a:pt x="16" y="125"/>
                    <a:pt x="15" y="123"/>
                    <a:pt x="15" y="123"/>
                  </a:cubicBezTo>
                  <a:cubicBezTo>
                    <a:pt x="15" y="123"/>
                    <a:pt x="14" y="121"/>
                    <a:pt x="14" y="121"/>
                  </a:cubicBezTo>
                  <a:cubicBezTo>
                    <a:pt x="14" y="121"/>
                    <a:pt x="13" y="120"/>
                    <a:pt x="13" y="120"/>
                  </a:cubicBezTo>
                  <a:cubicBezTo>
                    <a:pt x="11" y="120"/>
                    <a:pt x="11" y="120"/>
                    <a:pt x="11" y="120"/>
                  </a:cubicBezTo>
                  <a:cubicBezTo>
                    <a:pt x="11" y="120"/>
                    <a:pt x="11" y="121"/>
                    <a:pt x="11" y="121"/>
                  </a:cubicBezTo>
                  <a:cubicBezTo>
                    <a:pt x="11" y="122"/>
                    <a:pt x="11" y="122"/>
                    <a:pt x="12" y="123"/>
                  </a:cubicBezTo>
                  <a:cubicBezTo>
                    <a:pt x="13" y="124"/>
                    <a:pt x="13" y="124"/>
                    <a:pt x="14" y="124"/>
                  </a:cubicBezTo>
                  <a:cubicBezTo>
                    <a:pt x="14" y="124"/>
                    <a:pt x="14" y="125"/>
                    <a:pt x="15" y="125"/>
                  </a:cubicBezTo>
                  <a:cubicBezTo>
                    <a:pt x="15" y="126"/>
                    <a:pt x="15" y="128"/>
                    <a:pt x="15" y="128"/>
                  </a:cubicBezTo>
                  <a:cubicBezTo>
                    <a:pt x="17" y="130"/>
                    <a:pt x="17" y="130"/>
                    <a:pt x="17" y="130"/>
                  </a:cubicBezTo>
                  <a:cubicBezTo>
                    <a:pt x="19" y="131"/>
                    <a:pt x="19" y="131"/>
                    <a:pt x="19" y="131"/>
                  </a:cubicBezTo>
                  <a:cubicBezTo>
                    <a:pt x="27" y="135"/>
                    <a:pt x="27" y="135"/>
                    <a:pt x="27" y="135"/>
                  </a:cubicBezTo>
                  <a:cubicBezTo>
                    <a:pt x="30" y="136"/>
                    <a:pt x="30" y="136"/>
                    <a:pt x="30" y="136"/>
                  </a:cubicBezTo>
                  <a:cubicBezTo>
                    <a:pt x="31" y="136"/>
                    <a:pt x="31" y="136"/>
                    <a:pt x="31" y="136"/>
                  </a:cubicBezTo>
                  <a:cubicBezTo>
                    <a:pt x="32" y="138"/>
                    <a:pt x="32" y="138"/>
                    <a:pt x="32" y="138"/>
                  </a:cubicBezTo>
                  <a:cubicBezTo>
                    <a:pt x="33" y="139"/>
                    <a:pt x="33" y="139"/>
                    <a:pt x="33" y="139"/>
                  </a:cubicBezTo>
                  <a:cubicBezTo>
                    <a:pt x="33" y="139"/>
                    <a:pt x="34" y="139"/>
                    <a:pt x="35" y="139"/>
                  </a:cubicBezTo>
                  <a:cubicBezTo>
                    <a:pt x="35" y="139"/>
                    <a:pt x="37" y="139"/>
                    <a:pt x="37" y="139"/>
                  </a:cubicBezTo>
                  <a:cubicBezTo>
                    <a:pt x="37" y="139"/>
                    <a:pt x="38" y="138"/>
                    <a:pt x="38" y="139"/>
                  </a:cubicBezTo>
                  <a:cubicBezTo>
                    <a:pt x="38" y="140"/>
                    <a:pt x="41" y="145"/>
                    <a:pt x="41" y="145"/>
                  </a:cubicBezTo>
                  <a:cubicBezTo>
                    <a:pt x="41" y="145"/>
                    <a:pt x="41" y="146"/>
                    <a:pt x="42" y="147"/>
                  </a:cubicBezTo>
                  <a:cubicBezTo>
                    <a:pt x="43" y="148"/>
                    <a:pt x="45" y="149"/>
                    <a:pt x="45" y="149"/>
                  </a:cubicBezTo>
                  <a:cubicBezTo>
                    <a:pt x="45" y="149"/>
                    <a:pt x="44" y="150"/>
                    <a:pt x="44" y="151"/>
                  </a:cubicBezTo>
                  <a:cubicBezTo>
                    <a:pt x="45" y="152"/>
                    <a:pt x="44" y="152"/>
                    <a:pt x="45" y="152"/>
                  </a:cubicBezTo>
                  <a:cubicBezTo>
                    <a:pt x="45" y="153"/>
                    <a:pt x="45" y="153"/>
                    <a:pt x="45" y="153"/>
                  </a:cubicBezTo>
                  <a:cubicBezTo>
                    <a:pt x="45" y="153"/>
                    <a:pt x="45" y="153"/>
                    <a:pt x="45" y="154"/>
                  </a:cubicBezTo>
                  <a:cubicBezTo>
                    <a:pt x="46" y="154"/>
                    <a:pt x="46" y="155"/>
                    <a:pt x="46" y="155"/>
                  </a:cubicBezTo>
                  <a:cubicBezTo>
                    <a:pt x="46" y="158"/>
                    <a:pt x="46" y="158"/>
                    <a:pt x="46" y="158"/>
                  </a:cubicBezTo>
                  <a:cubicBezTo>
                    <a:pt x="48" y="158"/>
                    <a:pt x="48" y="158"/>
                    <a:pt x="48" y="158"/>
                  </a:cubicBezTo>
                  <a:lnTo>
                    <a:pt x="49" y="158"/>
                  </a:lnTo>
                  <a:close/>
                </a:path>
              </a:pathLst>
            </a:custGeom>
            <a:grpFill/>
            <a:ln w="9525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en-US" sz="900">
                <a:latin typeface="Lato Light"/>
              </a:endParaRPr>
            </a:p>
          </p:txBody>
        </p:sp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336A6F3F-E278-45DC-B7DC-7289711106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00013" y="3680445"/>
              <a:ext cx="193500" cy="353719"/>
            </a:xfrm>
            <a:custGeom>
              <a:avLst/>
              <a:gdLst>
                <a:gd name="T0" fmla="*/ 45 w 85"/>
                <a:gd name="T1" fmla="*/ 154 h 160"/>
                <a:gd name="T2" fmla="*/ 41 w 85"/>
                <a:gd name="T3" fmla="*/ 145 h 160"/>
                <a:gd name="T4" fmla="*/ 15 w 85"/>
                <a:gd name="T5" fmla="*/ 128 h 160"/>
                <a:gd name="T6" fmla="*/ 14 w 85"/>
                <a:gd name="T7" fmla="*/ 121 h 160"/>
                <a:gd name="T8" fmla="*/ 18 w 85"/>
                <a:gd name="T9" fmla="*/ 119 h 160"/>
                <a:gd name="T10" fmla="*/ 12 w 85"/>
                <a:gd name="T11" fmla="*/ 100 h 160"/>
                <a:gd name="T12" fmla="*/ 14 w 85"/>
                <a:gd name="T13" fmla="*/ 93 h 160"/>
                <a:gd name="T14" fmla="*/ 14 w 85"/>
                <a:gd name="T15" fmla="*/ 77 h 160"/>
                <a:gd name="T16" fmla="*/ 11 w 85"/>
                <a:gd name="T17" fmla="*/ 67 h 160"/>
                <a:gd name="T18" fmla="*/ 13 w 85"/>
                <a:gd name="T19" fmla="*/ 58 h 160"/>
                <a:gd name="T20" fmla="*/ 14 w 85"/>
                <a:gd name="T21" fmla="*/ 46 h 160"/>
                <a:gd name="T22" fmla="*/ 4 w 85"/>
                <a:gd name="T23" fmla="*/ 39 h 160"/>
                <a:gd name="T24" fmla="*/ 0 w 85"/>
                <a:gd name="T25" fmla="*/ 27 h 160"/>
                <a:gd name="T26" fmla="*/ 4 w 85"/>
                <a:gd name="T27" fmla="*/ 15 h 160"/>
                <a:gd name="T28" fmla="*/ 16 w 85"/>
                <a:gd name="T29" fmla="*/ 0 h 160"/>
                <a:gd name="T30" fmla="*/ 19 w 85"/>
                <a:gd name="T31" fmla="*/ 8 h 160"/>
                <a:gd name="T32" fmla="*/ 31 w 85"/>
                <a:gd name="T33" fmla="*/ 4 h 160"/>
                <a:gd name="T34" fmla="*/ 42 w 85"/>
                <a:gd name="T35" fmla="*/ 16 h 160"/>
                <a:gd name="T36" fmla="*/ 54 w 85"/>
                <a:gd name="T37" fmla="*/ 30 h 160"/>
                <a:gd name="T38" fmla="*/ 55 w 85"/>
                <a:gd name="T39" fmla="*/ 48 h 160"/>
                <a:gd name="T40" fmla="*/ 52 w 85"/>
                <a:gd name="T41" fmla="*/ 59 h 160"/>
                <a:gd name="T42" fmla="*/ 57 w 85"/>
                <a:gd name="T43" fmla="*/ 73 h 160"/>
                <a:gd name="T44" fmla="*/ 68 w 85"/>
                <a:gd name="T45" fmla="*/ 87 h 160"/>
                <a:gd name="T46" fmla="*/ 77 w 85"/>
                <a:gd name="T47" fmla="*/ 88 h 160"/>
                <a:gd name="T48" fmla="*/ 80 w 85"/>
                <a:gd name="T49" fmla="*/ 107 h 160"/>
                <a:gd name="T50" fmla="*/ 60 w 85"/>
                <a:gd name="T51" fmla="*/ 140 h 160"/>
                <a:gd name="T52" fmla="*/ 61 w 85"/>
                <a:gd name="T53" fmla="*/ 147 h 160"/>
                <a:gd name="T54" fmla="*/ 59 w 85"/>
                <a:gd name="T55" fmla="*/ 154 h 160"/>
                <a:gd name="T56" fmla="*/ 49 w 85"/>
                <a:gd name="T57" fmla="*/ 158 h 160"/>
                <a:gd name="T58" fmla="*/ 57 w 85"/>
                <a:gd name="T59" fmla="*/ 151 h 160"/>
                <a:gd name="T60" fmla="*/ 63 w 85"/>
                <a:gd name="T61" fmla="*/ 149 h 160"/>
                <a:gd name="T62" fmla="*/ 59 w 85"/>
                <a:gd name="T63" fmla="*/ 140 h 160"/>
                <a:gd name="T64" fmla="*/ 75 w 85"/>
                <a:gd name="T65" fmla="*/ 124 h 160"/>
                <a:gd name="T66" fmla="*/ 80 w 85"/>
                <a:gd name="T67" fmla="*/ 91 h 160"/>
                <a:gd name="T68" fmla="*/ 69 w 85"/>
                <a:gd name="T69" fmla="*/ 90 h 160"/>
                <a:gd name="T70" fmla="*/ 65 w 85"/>
                <a:gd name="T71" fmla="*/ 81 h 160"/>
                <a:gd name="T72" fmla="*/ 55 w 85"/>
                <a:gd name="T73" fmla="*/ 68 h 160"/>
                <a:gd name="T74" fmla="*/ 54 w 85"/>
                <a:gd name="T75" fmla="*/ 55 h 160"/>
                <a:gd name="T76" fmla="*/ 54 w 85"/>
                <a:gd name="T77" fmla="*/ 42 h 160"/>
                <a:gd name="T78" fmla="*/ 52 w 85"/>
                <a:gd name="T79" fmla="*/ 26 h 160"/>
                <a:gd name="T80" fmla="*/ 40 w 85"/>
                <a:gd name="T81" fmla="*/ 15 h 160"/>
                <a:gd name="T82" fmla="*/ 24 w 85"/>
                <a:gd name="T83" fmla="*/ 7 h 160"/>
                <a:gd name="T84" fmla="*/ 17 w 85"/>
                <a:gd name="T85" fmla="*/ 5 h 160"/>
                <a:gd name="T86" fmla="*/ 9 w 85"/>
                <a:gd name="T87" fmla="*/ 9 h 160"/>
                <a:gd name="T88" fmla="*/ 4 w 85"/>
                <a:gd name="T89" fmla="*/ 20 h 160"/>
                <a:gd name="T90" fmla="*/ 6 w 85"/>
                <a:gd name="T91" fmla="*/ 32 h 160"/>
                <a:gd name="T92" fmla="*/ 5 w 85"/>
                <a:gd name="T93" fmla="*/ 41 h 160"/>
                <a:gd name="T94" fmla="*/ 15 w 85"/>
                <a:gd name="T95" fmla="*/ 46 h 160"/>
                <a:gd name="T96" fmla="*/ 13 w 85"/>
                <a:gd name="T97" fmla="*/ 59 h 160"/>
                <a:gd name="T98" fmla="*/ 12 w 85"/>
                <a:gd name="T99" fmla="*/ 66 h 160"/>
                <a:gd name="T100" fmla="*/ 15 w 85"/>
                <a:gd name="T101" fmla="*/ 75 h 160"/>
                <a:gd name="T102" fmla="*/ 17 w 85"/>
                <a:gd name="T103" fmla="*/ 92 h 160"/>
                <a:gd name="T104" fmla="*/ 13 w 85"/>
                <a:gd name="T105" fmla="*/ 101 h 160"/>
                <a:gd name="T106" fmla="*/ 18 w 85"/>
                <a:gd name="T107" fmla="*/ 122 h 160"/>
                <a:gd name="T108" fmla="*/ 13 w 85"/>
                <a:gd name="T109" fmla="*/ 120 h 160"/>
                <a:gd name="T110" fmla="*/ 27 w 85"/>
                <a:gd name="T111" fmla="*/ 135 h 160"/>
                <a:gd name="T112" fmla="*/ 38 w 85"/>
                <a:gd name="T113" fmla="*/ 139 h 160"/>
                <a:gd name="T114" fmla="*/ 47 w 85"/>
                <a:gd name="T115" fmla="*/ 155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85" h="160">
                  <a:moveTo>
                    <a:pt x="52" y="160"/>
                  </a:moveTo>
                  <a:cubicBezTo>
                    <a:pt x="52" y="160"/>
                    <a:pt x="52" y="160"/>
                    <a:pt x="52" y="160"/>
                  </a:cubicBezTo>
                  <a:cubicBezTo>
                    <a:pt x="49" y="158"/>
                    <a:pt x="49" y="158"/>
                    <a:pt x="49" y="158"/>
                  </a:cubicBezTo>
                  <a:cubicBezTo>
                    <a:pt x="48" y="159"/>
                    <a:pt x="48" y="159"/>
                    <a:pt x="48" y="159"/>
                  </a:cubicBezTo>
                  <a:cubicBezTo>
                    <a:pt x="46" y="158"/>
                    <a:pt x="46" y="158"/>
                    <a:pt x="46" y="158"/>
                  </a:cubicBezTo>
                  <a:cubicBezTo>
                    <a:pt x="46" y="155"/>
                    <a:pt x="46" y="155"/>
                    <a:pt x="46" y="155"/>
                  </a:cubicBezTo>
                  <a:cubicBezTo>
                    <a:pt x="46" y="155"/>
                    <a:pt x="45" y="155"/>
                    <a:pt x="45" y="154"/>
                  </a:cubicBezTo>
                  <a:cubicBezTo>
                    <a:pt x="45" y="152"/>
                    <a:pt x="45" y="152"/>
                    <a:pt x="45" y="152"/>
                  </a:cubicBezTo>
                  <a:cubicBezTo>
                    <a:pt x="44" y="153"/>
                    <a:pt x="44" y="153"/>
                    <a:pt x="44" y="153"/>
                  </a:cubicBezTo>
                  <a:cubicBezTo>
                    <a:pt x="44" y="152"/>
                    <a:pt x="44" y="152"/>
                    <a:pt x="44" y="152"/>
                  </a:cubicBezTo>
                  <a:cubicBezTo>
                    <a:pt x="44" y="151"/>
                    <a:pt x="44" y="151"/>
                    <a:pt x="44" y="151"/>
                  </a:cubicBezTo>
                  <a:cubicBezTo>
                    <a:pt x="44" y="150"/>
                    <a:pt x="44" y="149"/>
                    <a:pt x="45" y="149"/>
                  </a:cubicBezTo>
                  <a:cubicBezTo>
                    <a:pt x="44" y="149"/>
                    <a:pt x="42" y="148"/>
                    <a:pt x="42" y="147"/>
                  </a:cubicBezTo>
                  <a:cubicBezTo>
                    <a:pt x="41" y="147"/>
                    <a:pt x="41" y="145"/>
                    <a:pt x="41" y="145"/>
                  </a:cubicBezTo>
                  <a:cubicBezTo>
                    <a:pt x="40" y="145"/>
                    <a:pt x="38" y="141"/>
                    <a:pt x="38" y="139"/>
                  </a:cubicBezTo>
                  <a:cubicBezTo>
                    <a:pt x="36" y="139"/>
                    <a:pt x="35" y="139"/>
                    <a:pt x="35" y="139"/>
                  </a:cubicBezTo>
                  <a:cubicBezTo>
                    <a:pt x="34" y="139"/>
                    <a:pt x="33" y="139"/>
                    <a:pt x="33" y="139"/>
                  </a:cubicBezTo>
                  <a:cubicBezTo>
                    <a:pt x="32" y="138"/>
                    <a:pt x="32" y="138"/>
                    <a:pt x="32" y="138"/>
                  </a:cubicBezTo>
                  <a:cubicBezTo>
                    <a:pt x="31" y="137"/>
                    <a:pt x="31" y="137"/>
                    <a:pt x="31" y="137"/>
                  </a:cubicBezTo>
                  <a:cubicBezTo>
                    <a:pt x="27" y="135"/>
                    <a:pt x="27" y="135"/>
                    <a:pt x="27" y="135"/>
                  </a:cubicBezTo>
                  <a:cubicBezTo>
                    <a:pt x="15" y="128"/>
                    <a:pt x="15" y="128"/>
                    <a:pt x="15" y="128"/>
                  </a:cubicBezTo>
                  <a:cubicBezTo>
                    <a:pt x="15" y="128"/>
                    <a:pt x="14" y="126"/>
                    <a:pt x="14" y="125"/>
                  </a:cubicBezTo>
                  <a:cubicBezTo>
                    <a:pt x="14" y="125"/>
                    <a:pt x="14" y="125"/>
                    <a:pt x="14" y="124"/>
                  </a:cubicBezTo>
                  <a:cubicBezTo>
                    <a:pt x="13" y="124"/>
                    <a:pt x="12" y="124"/>
                    <a:pt x="12" y="123"/>
                  </a:cubicBezTo>
                  <a:cubicBezTo>
                    <a:pt x="11" y="123"/>
                    <a:pt x="11" y="122"/>
                    <a:pt x="10" y="121"/>
                  </a:cubicBezTo>
                  <a:cubicBezTo>
                    <a:pt x="10" y="121"/>
                    <a:pt x="10" y="120"/>
                    <a:pt x="10" y="120"/>
                  </a:cubicBezTo>
                  <a:cubicBezTo>
                    <a:pt x="13" y="120"/>
                    <a:pt x="13" y="120"/>
                    <a:pt x="13" y="120"/>
                  </a:cubicBezTo>
                  <a:cubicBezTo>
                    <a:pt x="13" y="120"/>
                    <a:pt x="14" y="121"/>
                    <a:pt x="14" y="121"/>
                  </a:cubicBezTo>
                  <a:cubicBezTo>
                    <a:pt x="15" y="121"/>
                    <a:pt x="15" y="123"/>
                    <a:pt x="15" y="123"/>
                  </a:cubicBezTo>
                  <a:cubicBezTo>
                    <a:pt x="15" y="123"/>
                    <a:pt x="16" y="125"/>
                    <a:pt x="17" y="125"/>
                  </a:cubicBezTo>
                  <a:cubicBezTo>
                    <a:pt x="17" y="125"/>
                    <a:pt x="18" y="125"/>
                    <a:pt x="18" y="125"/>
                  </a:cubicBezTo>
                  <a:cubicBezTo>
                    <a:pt x="18" y="125"/>
                    <a:pt x="18" y="125"/>
                    <a:pt x="18" y="125"/>
                  </a:cubicBezTo>
                  <a:cubicBezTo>
                    <a:pt x="19" y="123"/>
                    <a:pt x="19" y="123"/>
                    <a:pt x="19" y="123"/>
                  </a:cubicBezTo>
                  <a:cubicBezTo>
                    <a:pt x="18" y="122"/>
                    <a:pt x="18" y="122"/>
                    <a:pt x="18" y="122"/>
                  </a:cubicBezTo>
                  <a:cubicBezTo>
                    <a:pt x="18" y="119"/>
                    <a:pt x="18" y="119"/>
                    <a:pt x="18" y="119"/>
                  </a:cubicBezTo>
                  <a:cubicBezTo>
                    <a:pt x="17" y="118"/>
                    <a:pt x="17" y="118"/>
                    <a:pt x="17" y="118"/>
                  </a:cubicBezTo>
                  <a:cubicBezTo>
                    <a:pt x="16" y="116"/>
                    <a:pt x="16" y="116"/>
                    <a:pt x="16" y="116"/>
                  </a:cubicBezTo>
                  <a:cubicBezTo>
                    <a:pt x="12" y="111"/>
                    <a:pt x="12" y="111"/>
                    <a:pt x="12" y="111"/>
                  </a:cubicBezTo>
                  <a:cubicBezTo>
                    <a:pt x="10" y="108"/>
                    <a:pt x="10" y="108"/>
                    <a:pt x="10" y="108"/>
                  </a:cubicBezTo>
                  <a:cubicBezTo>
                    <a:pt x="12" y="103"/>
                    <a:pt x="12" y="103"/>
                    <a:pt x="12" y="103"/>
                  </a:cubicBezTo>
                  <a:cubicBezTo>
                    <a:pt x="11" y="101"/>
                    <a:pt x="11" y="101"/>
                    <a:pt x="11" y="101"/>
                  </a:cubicBezTo>
                  <a:cubicBezTo>
                    <a:pt x="11" y="101"/>
                    <a:pt x="12" y="100"/>
                    <a:pt x="12" y="100"/>
                  </a:cubicBezTo>
                  <a:cubicBezTo>
                    <a:pt x="12" y="100"/>
                    <a:pt x="13" y="99"/>
                    <a:pt x="13" y="99"/>
                  </a:cubicBezTo>
                  <a:cubicBezTo>
                    <a:pt x="13" y="99"/>
                    <a:pt x="13" y="98"/>
                    <a:pt x="13" y="98"/>
                  </a:cubicBezTo>
                  <a:cubicBezTo>
                    <a:pt x="13" y="97"/>
                    <a:pt x="13" y="97"/>
                    <a:pt x="13" y="97"/>
                  </a:cubicBezTo>
                  <a:cubicBezTo>
                    <a:pt x="14" y="95"/>
                    <a:pt x="14" y="95"/>
                    <a:pt x="14" y="95"/>
                  </a:cubicBezTo>
                  <a:cubicBezTo>
                    <a:pt x="12" y="95"/>
                    <a:pt x="12" y="95"/>
                    <a:pt x="12" y="95"/>
                  </a:cubicBezTo>
                  <a:cubicBezTo>
                    <a:pt x="12" y="94"/>
                    <a:pt x="13" y="93"/>
                    <a:pt x="13" y="93"/>
                  </a:cubicBezTo>
                  <a:cubicBezTo>
                    <a:pt x="13" y="93"/>
                    <a:pt x="13" y="93"/>
                    <a:pt x="14" y="93"/>
                  </a:cubicBezTo>
                  <a:cubicBezTo>
                    <a:pt x="16" y="91"/>
                    <a:pt x="16" y="91"/>
                    <a:pt x="16" y="91"/>
                  </a:cubicBezTo>
                  <a:cubicBezTo>
                    <a:pt x="16" y="90"/>
                    <a:pt x="16" y="90"/>
                    <a:pt x="16" y="90"/>
                  </a:cubicBezTo>
                  <a:cubicBezTo>
                    <a:pt x="13" y="89"/>
                    <a:pt x="13" y="89"/>
                    <a:pt x="13" y="89"/>
                  </a:cubicBezTo>
                  <a:cubicBezTo>
                    <a:pt x="14" y="86"/>
                    <a:pt x="14" y="86"/>
                    <a:pt x="14" y="86"/>
                  </a:cubicBezTo>
                  <a:cubicBezTo>
                    <a:pt x="13" y="85"/>
                    <a:pt x="12" y="83"/>
                    <a:pt x="12" y="83"/>
                  </a:cubicBezTo>
                  <a:cubicBezTo>
                    <a:pt x="13" y="81"/>
                    <a:pt x="13" y="81"/>
                    <a:pt x="13" y="81"/>
                  </a:cubicBezTo>
                  <a:cubicBezTo>
                    <a:pt x="13" y="81"/>
                    <a:pt x="14" y="78"/>
                    <a:pt x="14" y="77"/>
                  </a:cubicBezTo>
                  <a:cubicBezTo>
                    <a:pt x="14" y="76"/>
                    <a:pt x="14" y="75"/>
                    <a:pt x="14" y="75"/>
                  </a:cubicBezTo>
                  <a:cubicBezTo>
                    <a:pt x="14" y="74"/>
                    <a:pt x="14" y="74"/>
                    <a:pt x="14" y="74"/>
                  </a:cubicBezTo>
                  <a:cubicBezTo>
                    <a:pt x="13" y="73"/>
                    <a:pt x="12" y="72"/>
                    <a:pt x="12" y="72"/>
                  </a:cubicBezTo>
                  <a:cubicBezTo>
                    <a:pt x="12" y="72"/>
                    <a:pt x="11" y="72"/>
                    <a:pt x="11" y="71"/>
                  </a:cubicBezTo>
                  <a:cubicBezTo>
                    <a:pt x="10" y="71"/>
                    <a:pt x="10" y="71"/>
                    <a:pt x="10" y="71"/>
                  </a:cubicBezTo>
                  <a:cubicBezTo>
                    <a:pt x="8" y="69"/>
                    <a:pt x="8" y="69"/>
                    <a:pt x="8" y="69"/>
                  </a:cubicBezTo>
                  <a:cubicBezTo>
                    <a:pt x="11" y="67"/>
                    <a:pt x="11" y="67"/>
                    <a:pt x="11" y="67"/>
                  </a:cubicBezTo>
                  <a:cubicBezTo>
                    <a:pt x="11" y="66"/>
                    <a:pt x="11" y="66"/>
                    <a:pt x="11" y="66"/>
                  </a:cubicBezTo>
                  <a:cubicBezTo>
                    <a:pt x="12" y="65"/>
                    <a:pt x="13" y="65"/>
                    <a:pt x="13" y="65"/>
                  </a:cubicBezTo>
                  <a:cubicBezTo>
                    <a:pt x="13" y="65"/>
                    <a:pt x="14" y="64"/>
                    <a:pt x="14" y="64"/>
                  </a:cubicBezTo>
                  <a:cubicBezTo>
                    <a:pt x="14" y="63"/>
                    <a:pt x="14" y="62"/>
                    <a:pt x="14" y="61"/>
                  </a:cubicBezTo>
                  <a:cubicBezTo>
                    <a:pt x="11" y="60"/>
                    <a:pt x="11" y="60"/>
                    <a:pt x="11" y="60"/>
                  </a:cubicBezTo>
                  <a:cubicBezTo>
                    <a:pt x="11" y="59"/>
                    <a:pt x="11" y="59"/>
                    <a:pt x="11" y="59"/>
                  </a:cubicBezTo>
                  <a:cubicBezTo>
                    <a:pt x="11" y="59"/>
                    <a:pt x="12" y="59"/>
                    <a:pt x="13" y="58"/>
                  </a:cubicBezTo>
                  <a:cubicBezTo>
                    <a:pt x="14" y="58"/>
                    <a:pt x="15" y="57"/>
                    <a:pt x="15" y="57"/>
                  </a:cubicBezTo>
                  <a:cubicBezTo>
                    <a:pt x="16" y="57"/>
                    <a:pt x="16" y="56"/>
                    <a:pt x="16" y="55"/>
                  </a:cubicBezTo>
                  <a:cubicBezTo>
                    <a:pt x="14" y="54"/>
                    <a:pt x="14" y="54"/>
                    <a:pt x="14" y="54"/>
                  </a:cubicBezTo>
                  <a:cubicBezTo>
                    <a:pt x="15" y="52"/>
                    <a:pt x="15" y="52"/>
                    <a:pt x="15" y="52"/>
                  </a:cubicBezTo>
                  <a:cubicBezTo>
                    <a:pt x="14" y="49"/>
                    <a:pt x="14" y="49"/>
                    <a:pt x="14" y="49"/>
                  </a:cubicBezTo>
                  <a:cubicBezTo>
                    <a:pt x="15" y="47"/>
                    <a:pt x="15" y="47"/>
                    <a:pt x="15" y="47"/>
                  </a:cubicBezTo>
                  <a:cubicBezTo>
                    <a:pt x="14" y="46"/>
                    <a:pt x="14" y="46"/>
                    <a:pt x="14" y="46"/>
                  </a:cubicBezTo>
                  <a:cubicBezTo>
                    <a:pt x="10" y="44"/>
                    <a:pt x="10" y="44"/>
                    <a:pt x="10" y="44"/>
                  </a:cubicBezTo>
                  <a:cubicBezTo>
                    <a:pt x="9" y="44"/>
                    <a:pt x="9" y="44"/>
                    <a:pt x="9" y="44"/>
                  </a:cubicBezTo>
                  <a:cubicBezTo>
                    <a:pt x="8" y="44"/>
                    <a:pt x="7" y="45"/>
                    <a:pt x="7" y="45"/>
                  </a:cubicBezTo>
                  <a:cubicBezTo>
                    <a:pt x="4" y="44"/>
                    <a:pt x="4" y="43"/>
                    <a:pt x="4" y="43"/>
                  </a:cubicBezTo>
                  <a:cubicBezTo>
                    <a:pt x="5" y="43"/>
                    <a:pt x="5" y="42"/>
                    <a:pt x="5" y="42"/>
                  </a:cubicBezTo>
                  <a:cubicBezTo>
                    <a:pt x="4" y="41"/>
                    <a:pt x="4" y="41"/>
                    <a:pt x="4" y="41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4" y="39"/>
                    <a:pt x="5" y="37"/>
                    <a:pt x="5" y="37"/>
                  </a:cubicBezTo>
                  <a:cubicBezTo>
                    <a:pt x="4" y="36"/>
                    <a:pt x="4" y="35"/>
                    <a:pt x="4" y="35"/>
                  </a:cubicBezTo>
                  <a:cubicBezTo>
                    <a:pt x="5" y="33"/>
                    <a:pt x="5" y="33"/>
                    <a:pt x="5" y="33"/>
                  </a:cubicBezTo>
                  <a:cubicBezTo>
                    <a:pt x="5" y="32"/>
                    <a:pt x="5" y="32"/>
                    <a:pt x="5" y="32"/>
                  </a:cubicBezTo>
                  <a:cubicBezTo>
                    <a:pt x="5" y="31"/>
                    <a:pt x="5" y="30"/>
                    <a:pt x="5" y="30"/>
                  </a:cubicBezTo>
                  <a:cubicBezTo>
                    <a:pt x="1" y="28"/>
                    <a:pt x="1" y="28"/>
                    <a:pt x="1" y="28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20"/>
                    <a:pt x="3" y="20"/>
                    <a:pt x="3" y="19"/>
                  </a:cubicBezTo>
                  <a:cubicBezTo>
                    <a:pt x="3" y="19"/>
                    <a:pt x="4" y="18"/>
                    <a:pt x="4" y="18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14"/>
                    <a:pt x="6" y="13"/>
                    <a:pt x="7" y="13"/>
                  </a:cubicBezTo>
                  <a:cubicBezTo>
                    <a:pt x="7" y="12"/>
                    <a:pt x="7" y="11"/>
                    <a:pt x="7" y="11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3" y="0"/>
                    <a:pt x="14" y="0"/>
                    <a:pt x="14" y="0"/>
                  </a:cubicBezTo>
                  <a:cubicBezTo>
                    <a:pt x="15" y="0"/>
                    <a:pt x="16" y="0"/>
                    <a:pt x="16" y="0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8" y="4"/>
                    <a:pt x="17" y="4"/>
                    <a:pt x="17" y="5"/>
                  </a:cubicBezTo>
                  <a:cubicBezTo>
                    <a:pt x="18" y="5"/>
                    <a:pt x="17" y="6"/>
                    <a:pt x="17" y="6"/>
                  </a:cubicBezTo>
                  <a:cubicBezTo>
                    <a:pt x="18" y="6"/>
                    <a:pt x="18" y="7"/>
                    <a:pt x="18" y="7"/>
                  </a:cubicBezTo>
                  <a:cubicBezTo>
                    <a:pt x="19" y="8"/>
                    <a:pt x="19" y="8"/>
                    <a:pt x="19" y="8"/>
                  </a:cubicBezTo>
                  <a:cubicBezTo>
                    <a:pt x="19" y="9"/>
                    <a:pt x="20" y="9"/>
                    <a:pt x="20" y="9"/>
                  </a:cubicBezTo>
                  <a:cubicBezTo>
                    <a:pt x="22" y="8"/>
                    <a:pt x="22" y="8"/>
                    <a:pt x="22" y="8"/>
                  </a:cubicBezTo>
                  <a:cubicBezTo>
                    <a:pt x="24" y="7"/>
                    <a:pt x="24" y="7"/>
                    <a:pt x="24" y="7"/>
                  </a:cubicBezTo>
                  <a:cubicBezTo>
                    <a:pt x="24" y="7"/>
                    <a:pt x="26" y="6"/>
                    <a:pt x="27" y="6"/>
                  </a:cubicBezTo>
                  <a:cubicBezTo>
                    <a:pt x="27" y="6"/>
                    <a:pt x="27" y="5"/>
                    <a:pt x="28" y="4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31" y="4"/>
                    <a:pt x="31" y="4"/>
                    <a:pt x="31" y="4"/>
                  </a:cubicBezTo>
                  <a:cubicBezTo>
                    <a:pt x="32" y="6"/>
                    <a:pt x="32" y="6"/>
                    <a:pt x="32" y="6"/>
                  </a:cubicBezTo>
                  <a:cubicBezTo>
                    <a:pt x="34" y="7"/>
                    <a:pt x="34" y="7"/>
                    <a:pt x="34" y="7"/>
                  </a:cubicBezTo>
                  <a:cubicBezTo>
                    <a:pt x="36" y="9"/>
                    <a:pt x="36" y="9"/>
                    <a:pt x="36" y="9"/>
                  </a:cubicBezTo>
                  <a:cubicBezTo>
                    <a:pt x="37" y="12"/>
                    <a:pt x="37" y="12"/>
                    <a:pt x="37" y="12"/>
                  </a:cubicBezTo>
                  <a:cubicBezTo>
                    <a:pt x="39" y="15"/>
                    <a:pt x="39" y="15"/>
                    <a:pt x="39" y="15"/>
                  </a:cubicBezTo>
                  <a:cubicBezTo>
                    <a:pt x="40" y="14"/>
                    <a:pt x="40" y="14"/>
                    <a:pt x="40" y="14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4" y="17"/>
                    <a:pt x="44" y="17"/>
                    <a:pt x="44" y="17"/>
                  </a:cubicBezTo>
                  <a:cubicBezTo>
                    <a:pt x="44" y="17"/>
                    <a:pt x="46" y="17"/>
                    <a:pt x="48" y="18"/>
                  </a:cubicBezTo>
                  <a:cubicBezTo>
                    <a:pt x="49" y="18"/>
                    <a:pt x="49" y="19"/>
                    <a:pt x="49" y="19"/>
                  </a:cubicBezTo>
                  <a:cubicBezTo>
                    <a:pt x="50" y="21"/>
                    <a:pt x="52" y="23"/>
                    <a:pt x="52" y="23"/>
                  </a:cubicBezTo>
                  <a:cubicBezTo>
                    <a:pt x="53" y="26"/>
                    <a:pt x="53" y="26"/>
                    <a:pt x="53" y="26"/>
                  </a:cubicBezTo>
                  <a:cubicBezTo>
                    <a:pt x="53" y="26"/>
                    <a:pt x="54" y="28"/>
                    <a:pt x="54" y="29"/>
                  </a:cubicBezTo>
                  <a:cubicBezTo>
                    <a:pt x="54" y="29"/>
                    <a:pt x="54" y="30"/>
                    <a:pt x="54" y="30"/>
                  </a:cubicBezTo>
                  <a:cubicBezTo>
                    <a:pt x="57" y="33"/>
                    <a:pt x="57" y="33"/>
                    <a:pt x="57" y="33"/>
                  </a:cubicBezTo>
                  <a:cubicBezTo>
                    <a:pt x="56" y="36"/>
                    <a:pt x="56" y="36"/>
                    <a:pt x="56" y="36"/>
                  </a:cubicBezTo>
                  <a:cubicBezTo>
                    <a:pt x="55" y="38"/>
                    <a:pt x="55" y="38"/>
                    <a:pt x="55" y="38"/>
                  </a:cubicBezTo>
                  <a:cubicBezTo>
                    <a:pt x="55" y="38"/>
                    <a:pt x="55" y="40"/>
                    <a:pt x="55" y="40"/>
                  </a:cubicBezTo>
                  <a:cubicBezTo>
                    <a:pt x="55" y="40"/>
                    <a:pt x="55" y="42"/>
                    <a:pt x="55" y="42"/>
                  </a:cubicBezTo>
                  <a:cubicBezTo>
                    <a:pt x="54" y="43"/>
                    <a:pt x="54" y="43"/>
                    <a:pt x="54" y="43"/>
                  </a:cubicBezTo>
                  <a:cubicBezTo>
                    <a:pt x="55" y="48"/>
                    <a:pt x="55" y="48"/>
                    <a:pt x="55" y="48"/>
                  </a:cubicBezTo>
                  <a:cubicBezTo>
                    <a:pt x="54" y="51"/>
                    <a:pt x="54" y="51"/>
                    <a:pt x="54" y="51"/>
                  </a:cubicBezTo>
                  <a:cubicBezTo>
                    <a:pt x="55" y="51"/>
                    <a:pt x="56" y="52"/>
                    <a:pt x="56" y="53"/>
                  </a:cubicBezTo>
                  <a:cubicBezTo>
                    <a:pt x="57" y="53"/>
                    <a:pt x="56" y="54"/>
                    <a:pt x="56" y="54"/>
                  </a:cubicBezTo>
                  <a:cubicBezTo>
                    <a:pt x="55" y="55"/>
                    <a:pt x="55" y="55"/>
                    <a:pt x="54" y="56"/>
                  </a:cubicBezTo>
                  <a:cubicBezTo>
                    <a:pt x="53" y="56"/>
                    <a:pt x="53" y="56"/>
                    <a:pt x="53" y="56"/>
                  </a:cubicBezTo>
                  <a:cubicBezTo>
                    <a:pt x="53" y="57"/>
                    <a:pt x="52" y="57"/>
                    <a:pt x="52" y="57"/>
                  </a:cubicBezTo>
                  <a:cubicBezTo>
                    <a:pt x="52" y="57"/>
                    <a:pt x="52" y="58"/>
                    <a:pt x="52" y="59"/>
                  </a:cubicBezTo>
                  <a:cubicBezTo>
                    <a:pt x="53" y="60"/>
                    <a:pt x="55" y="61"/>
                    <a:pt x="55" y="61"/>
                  </a:cubicBezTo>
                  <a:cubicBezTo>
                    <a:pt x="55" y="61"/>
                    <a:pt x="57" y="63"/>
                    <a:pt x="57" y="64"/>
                  </a:cubicBezTo>
                  <a:cubicBezTo>
                    <a:pt x="58" y="64"/>
                    <a:pt x="57" y="65"/>
                    <a:pt x="57" y="66"/>
                  </a:cubicBezTo>
                  <a:cubicBezTo>
                    <a:pt x="57" y="66"/>
                    <a:pt x="57" y="67"/>
                    <a:pt x="55" y="68"/>
                  </a:cubicBezTo>
                  <a:cubicBezTo>
                    <a:pt x="56" y="69"/>
                    <a:pt x="56" y="69"/>
                    <a:pt x="56" y="69"/>
                  </a:cubicBezTo>
                  <a:cubicBezTo>
                    <a:pt x="57" y="72"/>
                    <a:pt x="57" y="72"/>
                    <a:pt x="57" y="72"/>
                  </a:cubicBezTo>
                  <a:cubicBezTo>
                    <a:pt x="57" y="72"/>
                    <a:pt x="57" y="73"/>
                    <a:pt x="57" y="73"/>
                  </a:cubicBezTo>
                  <a:cubicBezTo>
                    <a:pt x="58" y="74"/>
                    <a:pt x="59" y="76"/>
                    <a:pt x="60" y="76"/>
                  </a:cubicBezTo>
                  <a:cubicBezTo>
                    <a:pt x="60" y="76"/>
                    <a:pt x="61" y="78"/>
                    <a:pt x="61" y="79"/>
                  </a:cubicBezTo>
                  <a:cubicBezTo>
                    <a:pt x="61" y="79"/>
                    <a:pt x="61" y="80"/>
                    <a:pt x="61" y="80"/>
                  </a:cubicBezTo>
                  <a:cubicBezTo>
                    <a:pt x="61" y="80"/>
                    <a:pt x="62" y="80"/>
                    <a:pt x="62" y="80"/>
                  </a:cubicBezTo>
                  <a:cubicBezTo>
                    <a:pt x="63" y="81"/>
                    <a:pt x="65" y="81"/>
                    <a:pt x="65" y="81"/>
                  </a:cubicBezTo>
                  <a:cubicBezTo>
                    <a:pt x="65" y="81"/>
                    <a:pt x="66" y="82"/>
                    <a:pt x="66" y="83"/>
                  </a:cubicBezTo>
                  <a:cubicBezTo>
                    <a:pt x="67" y="84"/>
                    <a:pt x="68" y="86"/>
                    <a:pt x="68" y="87"/>
                  </a:cubicBezTo>
                  <a:cubicBezTo>
                    <a:pt x="68" y="87"/>
                    <a:pt x="68" y="88"/>
                    <a:pt x="68" y="88"/>
                  </a:cubicBezTo>
                  <a:cubicBezTo>
                    <a:pt x="68" y="89"/>
                    <a:pt x="68" y="89"/>
                    <a:pt x="68" y="89"/>
                  </a:cubicBezTo>
                  <a:cubicBezTo>
                    <a:pt x="68" y="90"/>
                    <a:pt x="69" y="89"/>
                    <a:pt x="69" y="89"/>
                  </a:cubicBezTo>
                  <a:cubicBezTo>
                    <a:pt x="69" y="89"/>
                    <a:pt x="70" y="88"/>
                    <a:pt x="70" y="88"/>
                  </a:cubicBezTo>
                  <a:cubicBezTo>
                    <a:pt x="71" y="88"/>
                    <a:pt x="72" y="88"/>
                    <a:pt x="73" y="88"/>
                  </a:cubicBezTo>
                  <a:cubicBezTo>
                    <a:pt x="74" y="88"/>
                    <a:pt x="74" y="88"/>
                    <a:pt x="74" y="88"/>
                  </a:cubicBezTo>
                  <a:cubicBezTo>
                    <a:pt x="76" y="88"/>
                    <a:pt x="76" y="88"/>
                    <a:pt x="77" y="88"/>
                  </a:cubicBezTo>
                  <a:cubicBezTo>
                    <a:pt x="79" y="89"/>
                    <a:pt x="79" y="89"/>
                    <a:pt x="79" y="89"/>
                  </a:cubicBezTo>
                  <a:cubicBezTo>
                    <a:pt x="80" y="91"/>
                    <a:pt x="80" y="91"/>
                    <a:pt x="80" y="91"/>
                  </a:cubicBezTo>
                  <a:cubicBezTo>
                    <a:pt x="80" y="91"/>
                    <a:pt x="81" y="91"/>
                    <a:pt x="81" y="91"/>
                  </a:cubicBezTo>
                  <a:cubicBezTo>
                    <a:pt x="82" y="93"/>
                    <a:pt x="82" y="93"/>
                    <a:pt x="82" y="93"/>
                  </a:cubicBezTo>
                  <a:cubicBezTo>
                    <a:pt x="84" y="96"/>
                    <a:pt x="84" y="96"/>
                    <a:pt x="84" y="96"/>
                  </a:cubicBezTo>
                  <a:cubicBezTo>
                    <a:pt x="85" y="104"/>
                    <a:pt x="85" y="104"/>
                    <a:pt x="85" y="104"/>
                  </a:cubicBezTo>
                  <a:cubicBezTo>
                    <a:pt x="83" y="104"/>
                    <a:pt x="81" y="106"/>
                    <a:pt x="80" y="107"/>
                  </a:cubicBezTo>
                  <a:cubicBezTo>
                    <a:pt x="77" y="115"/>
                    <a:pt x="77" y="115"/>
                    <a:pt x="77" y="115"/>
                  </a:cubicBezTo>
                  <a:cubicBezTo>
                    <a:pt x="75" y="124"/>
                    <a:pt x="75" y="124"/>
                    <a:pt x="75" y="124"/>
                  </a:cubicBezTo>
                  <a:cubicBezTo>
                    <a:pt x="70" y="132"/>
                    <a:pt x="70" y="132"/>
                    <a:pt x="70" y="132"/>
                  </a:cubicBezTo>
                  <a:cubicBezTo>
                    <a:pt x="63" y="136"/>
                    <a:pt x="63" y="136"/>
                    <a:pt x="63" y="136"/>
                  </a:cubicBezTo>
                  <a:cubicBezTo>
                    <a:pt x="62" y="136"/>
                    <a:pt x="62" y="136"/>
                    <a:pt x="62" y="136"/>
                  </a:cubicBezTo>
                  <a:cubicBezTo>
                    <a:pt x="62" y="136"/>
                    <a:pt x="61" y="137"/>
                    <a:pt x="61" y="137"/>
                  </a:cubicBezTo>
                  <a:cubicBezTo>
                    <a:pt x="60" y="140"/>
                    <a:pt x="60" y="140"/>
                    <a:pt x="60" y="140"/>
                  </a:cubicBezTo>
                  <a:cubicBezTo>
                    <a:pt x="59" y="141"/>
                    <a:pt x="59" y="141"/>
                    <a:pt x="59" y="141"/>
                  </a:cubicBezTo>
                  <a:cubicBezTo>
                    <a:pt x="58" y="141"/>
                    <a:pt x="58" y="141"/>
                    <a:pt x="58" y="141"/>
                  </a:cubicBezTo>
                  <a:cubicBezTo>
                    <a:pt x="58" y="142"/>
                    <a:pt x="58" y="142"/>
                    <a:pt x="58" y="142"/>
                  </a:cubicBezTo>
                  <a:cubicBezTo>
                    <a:pt x="58" y="143"/>
                    <a:pt x="58" y="143"/>
                    <a:pt x="58" y="144"/>
                  </a:cubicBezTo>
                  <a:cubicBezTo>
                    <a:pt x="58" y="144"/>
                    <a:pt x="58" y="144"/>
                    <a:pt x="58" y="145"/>
                  </a:cubicBezTo>
                  <a:cubicBezTo>
                    <a:pt x="58" y="145"/>
                    <a:pt x="59" y="145"/>
                    <a:pt x="59" y="146"/>
                  </a:cubicBezTo>
                  <a:cubicBezTo>
                    <a:pt x="59" y="146"/>
                    <a:pt x="60" y="147"/>
                    <a:pt x="61" y="147"/>
                  </a:cubicBezTo>
                  <a:cubicBezTo>
                    <a:pt x="62" y="148"/>
                    <a:pt x="63" y="148"/>
                    <a:pt x="63" y="148"/>
                  </a:cubicBezTo>
                  <a:cubicBezTo>
                    <a:pt x="64" y="150"/>
                    <a:pt x="64" y="150"/>
                    <a:pt x="64" y="150"/>
                  </a:cubicBezTo>
                  <a:cubicBezTo>
                    <a:pt x="63" y="151"/>
                    <a:pt x="62" y="151"/>
                    <a:pt x="61" y="151"/>
                  </a:cubicBezTo>
                  <a:cubicBezTo>
                    <a:pt x="61" y="151"/>
                    <a:pt x="60" y="151"/>
                    <a:pt x="60" y="151"/>
                  </a:cubicBezTo>
                  <a:cubicBezTo>
                    <a:pt x="59" y="151"/>
                    <a:pt x="59" y="151"/>
                    <a:pt x="58" y="151"/>
                  </a:cubicBezTo>
                  <a:cubicBezTo>
                    <a:pt x="58" y="151"/>
                    <a:pt x="58" y="152"/>
                    <a:pt x="58" y="153"/>
                  </a:cubicBezTo>
                  <a:cubicBezTo>
                    <a:pt x="59" y="154"/>
                    <a:pt x="59" y="154"/>
                    <a:pt x="59" y="154"/>
                  </a:cubicBezTo>
                  <a:cubicBezTo>
                    <a:pt x="59" y="154"/>
                    <a:pt x="59" y="156"/>
                    <a:pt x="59" y="156"/>
                  </a:cubicBezTo>
                  <a:cubicBezTo>
                    <a:pt x="59" y="156"/>
                    <a:pt x="59" y="157"/>
                    <a:pt x="57" y="158"/>
                  </a:cubicBezTo>
                  <a:cubicBezTo>
                    <a:pt x="56" y="160"/>
                    <a:pt x="56" y="160"/>
                    <a:pt x="56" y="160"/>
                  </a:cubicBezTo>
                  <a:cubicBezTo>
                    <a:pt x="52" y="160"/>
                    <a:pt x="52" y="160"/>
                    <a:pt x="52" y="160"/>
                  </a:cubicBezTo>
                  <a:cubicBezTo>
                    <a:pt x="52" y="160"/>
                    <a:pt x="52" y="160"/>
                    <a:pt x="52" y="160"/>
                  </a:cubicBezTo>
                  <a:close/>
                  <a:moveTo>
                    <a:pt x="49" y="158"/>
                  </a:moveTo>
                  <a:cubicBezTo>
                    <a:pt x="49" y="158"/>
                    <a:pt x="49" y="158"/>
                    <a:pt x="49" y="158"/>
                  </a:cubicBezTo>
                  <a:cubicBezTo>
                    <a:pt x="52" y="159"/>
                    <a:pt x="52" y="159"/>
                    <a:pt x="52" y="159"/>
                  </a:cubicBezTo>
                  <a:cubicBezTo>
                    <a:pt x="55" y="159"/>
                    <a:pt x="55" y="159"/>
                    <a:pt x="55" y="159"/>
                  </a:cubicBezTo>
                  <a:cubicBezTo>
                    <a:pt x="57" y="158"/>
                    <a:pt x="57" y="158"/>
                    <a:pt x="57" y="158"/>
                  </a:cubicBezTo>
                  <a:cubicBezTo>
                    <a:pt x="58" y="157"/>
                    <a:pt x="59" y="156"/>
                    <a:pt x="59" y="156"/>
                  </a:cubicBezTo>
                  <a:cubicBezTo>
                    <a:pt x="59" y="156"/>
                    <a:pt x="58" y="154"/>
                    <a:pt x="58" y="154"/>
                  </a:cubicBezTo>
                  <a:cubicBezTo>
                    <a:pt x="58" y="153"/>
                    <a:pt x="58" y="153"/>
                    <a:pt x="58" y="153"/>
                  </a:cubicBezTo>
                  <a:cubicBezTo>
                    <a:pt x="58" y="153"/>
                    <a:pt x="57" y="152"/>
                    <a:pt x="57" y="151"/>
                  </a:cubicBezTo>
                  <a:cubicBezTo>
                    <a:pt x="57" y="151"/>
                    <a:pt x="58" y="150"/>
                    <a:pt x="58" y="150"/>
                  </a:cubicBezTo>
                  <a:cubicBezTo>
                    <a:pt x="59" y="150"/>
                    <a:pt x="59" y="150"/>
                    <a:pt x="59" y="150"/>
                  </a:cubicBezTo>
                  <a:cubicBezTo>
                    <a:pt x="59" y="150"/>
                    <a:pt x="60" y="150"/>
                    <a:pt x="60" y="150"/>
                  </a:cubicBezTo>
                  <a:cubicBezTo>
                    <a:pt x="61" y="151"/>
                    <a:pt x="61" y="151"/>
                    <a:pt x="61" y="151"/>
                  </a:cubicBezTo>
                  <a:cubicBezTo>
                    <a:pt x="61" y="151"/>
                    <a:pt x="61" y="151"/>
                    <a:pt x="61" y="151"/>
                  </a:cubicBezTo>
                  <a:cubicBezTo>
                    <a:pt x="62" y="151"/>
                    <a:pt x="63" y="150"/>
                    <a:pt x="63" y="149"/>
                  </a:cubicBezTo>
                  <a:cubicBezTo>
                    <a:pt x="63" y="149"/>
                    <a:pt x="63" y="149"/>
                    <a:pt x="63" y="149"/>
                  </a:cubicBezTo>
                  <a:cubicBezTo>
                    <a:pt x="62" y="149"/>
                    <a:pt x="62" y="148"/>
                    <a:pt x="61" y="148"/>
                  </a:cubicBezTo>
                  <a:cubicBezTo>
                    <a:pt x="59" y="147"/>
                    <a:pt x="58" y="146"/>
                    <a:pt x="58" y="146"/>
                  </a:cubicBezTo>
                  <a:cubicBezTo>
                    <a:pt x="58" y="146"/>
                    <a:pt x="58" y="145"/>
                    <a:pt x="58" y="145"/>
                  </a:cubicBezTo>
                  <a:cubicBezTo>
                    <a:pt x="57" y="145"/>
                    <a:pt x="57" y="144"/>
                    <a:pt x="57" y="144"/>
                  </a:cubicBezTo>
                  <a:cubicBezTo>
                    <a:pt x="57" y="143"/>
                    <a:pt x="57" y="142"/>
                    <a:pt x="57" y="142"/>
                  </a:cubicBezTo>
                  <a:cubicBezTo>
                    <a:pt x="57" y="141"/>
                    <a:pt x="57" y="141"/>
                    <a:pt x="57" y="141"/>
                  </a:cubicBezTo>
                  <a:cubicBezTo>
                    <a:pt x="57" y="141"/>
                    <a:pt x="58" y="140"/>
                    <a:pt x="59" y="140"/>
                  </a:cubicBezTo>
                  <a:cubicBezTo>
                    <a:pt x="60" y="140"/>
                    <a:pt x="60" y="140"/>
                    <a:pt x="60" y="140"/>
                  </a:cubicBezTo>
                  <a:cubicBezTo>
                    <a:pt x="61" y="137"/>
                    <a:pt x="61" y="137"/>
                    <a:pt x="61" y="137"/>
                  </a:cubicBezTo>
                  <a:cubicBezTo>
                    <a:pt x="61" y="137"/>
                    <a:pt x="61" y="136"/>
                    <a:pt x="62" y="136"/>
                  </a:cubicBezTo>
                  <a:cubicBezTo>
                    <a:pt x="63" y="136"/>
                    <a:pt x="63" y="136"/>
                    <a:pt x="63" y="136"/>
                  </a:cubicBezTo>
                  <a:cubicBezTo>
                    <a:pt x="63" y="136"/>
                    <a:pt x="63" y="136"/>
                    <a:pt x="63" y="136"/>
                  </a:cubicBezTo>
                  <a:cubicBezTo>
                    <a:pt x="70" y="132"/>
                    <a:pt x="70" y="132"/>
                    <a:pt x="70" y="132"/>
                  </a:cubicBezTo>
                  <a:cubicBezTo>
                    <a:pt x="75" y="124"/>
                    <a:pt x="75" y="124"/>
                    <a:pt x="75" y="124"/>
                  </a:cubicBezTo>
                  <a:cubicBezTo>
                    <a:pt x="76" y="115"/>
                    <a:pt x="76" y="115"/>
                    <a:pt x="76" y="115"/>
                  </a:cubicBezTo>
                  <a:cubicBezTo>
                    <a:pt x="79" y="107"/>
                    <a:pt x="79" y="107"/>
                    <a:pt x="79" y="107"/>
                  </a:cubicBezTo>
                  <a:cubicBezTo>
                    <a:pt x="80" y="106"/>
                    <a:pt x="83" y="104"/>
                    <a:pt x="84" y="104"/>
                  </a:cubicBezTo>
                  <a:cubicBezTo>
                    <a:pt x="84" y="103"/>
                    <a:pt x="84" y="100"/>
                    <a:pt x="83" y="96"/>
                  </a:cubicBezTo>
                  <a:cubicBezTo>
                    <a:pt x="81" y="93"/>
                    <a:pt x="81" y="93"/>
                    <a:pt x="81" y="93"/>
                  </a:cubicBezTo>
                  <a:cubicBezTo>
                    <a:pt x="81" y="91"/>
                    <a:pt x="81" y="91"/>
                    <a:pt x="81" y="91"/>
                  </a:cubicBezTo>
                  <a:cubicBezTo>
                    <a:pt x="81" y="92"/>
                    <a:pt x="80" y="92"/>
                    <a:pt x="80" y="91"/>
                  </a:cubicBezTo>
                  <a:cubicBezTo>
                    <a:pt x="80" y="91"/>
                    <a:pt x="79" y="91"/>
                    <a:pt x="79" y="91"/>
                  </a:cubicBezTo>
                  <a:cubicBezTo>
                    <a:pt x="79" y="90"/>
                    <a:pt x="79" y="90"/>
                    <a:pt x="79" y="90"/>
                  </a:cubicBezTo>
                  <a:cubicBezTo>
                    <a:pt x="76" y="89"/>
                    <a:pt x="76" y="89"/>
                    <a:pt x="76" y="89"/>
                  </a:cubicBezTo>
                  <a:cubicBezTo>
                    <a:pt x="76" y="89"/>
                    <a:pt x="76" y="89"/>
                    <a:pt x="75" y="89"/>
                  </a:cubicBezTo>
                  <a:cubicBezTo>
                    <a:pt x="75" y="89"/>
                    <a:pt x="74" y="89"/>
                    <a:pt x="74" y="89"/>
                  </a:cubicBezTo>
                  <a:cubicBezTo>
                    <a:pt x="72" y="88"/>
                    <a:pt x="71" y="88"/>
                    <a:pt x="71" y="89"/>
                  </a:cubicBezTo>
                  <a:cubicBezTo>
                    <a:pt x="70" y="89"/>
                    <a:pt x="70" y="89"/>
                    <a:pt x="69" y="90"/>
                  </a:cubicBezTo>
                  <a:cubicBezTo>
                    <a:pt x="69" y="90"/>
                    <a:pt x="69" y="90"/>
                    <a:pt x="69" y="90"/>
                  </a:cubicBezTo>
                  <a:cubicBezTo>
                    <a:pt x="68" y="91"/>
                    <a:pt x="68" y="90"/>
                    <a:pt x="68" y="90"/>
                  </a:cubicBezTo>
                  <a:cubicBezTo>
                    <a:pt x="68" y="90"/>
                    <a:pt x="68" y="90"/>
                    <a:pt x="67" y="90"/>
                  </a:cubicBezTo>
                  <a:cubicBezTo>
                    <a:pt x="67" y="88"/>
                    <a:pt x="67" y="88"/>
                    <a:pt x="67" y="88"/>
                  </a:cubicBezTo>
                  <a:cubicBezTo>
                    <a:pt x="67" y="88"/>
                    <a:pt x="67" y="87"/>
                    <a:pt x="67" y="87"/>
                  </a:cubicBezTo>
                  <a:cubicBezTo>
                    <a:pt x="67" y="86"/>
                    <a:pt x="66" y="84"/>
                    <a:pt x="66" y="83"/>
                  </a:cubicBezTo>
                  <a:cubicBezTo>
                    <a:pt x="65" y="82"/>
                    <a:pt x="65" y="82"/>
                    <a:pt x="65" y="81"/>
                  </a:cubicBezTo>
                  <a:cubicBezTo>
                    <a:pt x="65" y="81"/>
                    <a:pt x="63" y="81"/>
                    <a:pt x="63" y="81"/>
                  </a:cubicBezTo>
                  <a:cubicBezTo>
                    <a:pt x="62" y="81"/>
                    <a:pt x="61" y="81"/>
                    <a:pt x="61" y="81"/>
                  </a:cubicBezTo>
                  <a:cubicBezTo>
                    <a:pt x="60" y="80"/>
                    <a:pt x="60" y="79"/>
                    <a:pt x="61" y="78"/>
                  </a:cubicBezTo>
                  <a:cubicBezTo>
                    <a:pt x="61" y="78"/>
                    <a:pt x="60" y="77"/>
                    <a:pt x="59" y="76"/>
                  </a:cubicBezTo>
                  <a:cubicBezTo>
                    <a:pt x="59" y="76"/>
                    <a:pt x="57" y="73"/>
                    <a:pt x="57" y="73"/>
                  </a:cubicBezTo>
                  <a:cubicBezTo>
                    <a:pt x="57" y="73"/>
                    <a:pt x="56" y="73"/>
                    <a:pt x="56" y="72"/>
                  </a:cubicBezTo>
                  <a:cubicBezTo>
                    <a:pt x="55" y="68"/>
                    <a:pt x="55" y="68"/>
                    <a:pt x="55" y="68"/>
                  </a:cubicBezTo>
                  <a:cubicBezTo>
                    <a:pt x="56" y="67"/>
                    <a:pt x="56" y="66"/>
                    <a:pt x="56" y="66"/>
                  </a:cubicBezTo>
                  <a:cubicBezTo>
                    <a:pt x="57" y="65"/>
                    <a:pt x="57" y="64"/>
                    <a:pt x="57" y="64"/>
                  </a:cubicBezTo>
                  <a:cubicBezTo>
                    <a:pt x="57" y="64"/>
                    <a:pt x="55" y="62"/>
                    <a:pt x="54" y="62"/>
                  </a:cubicBezTo>
                  <a:cubicBezTo>
                    <a:pt x="54" y="62"/>
                    <a:pt x="52" y="60"/>
                    <a:pt x="52" y="59"/>
                  </a:cubicBezTo>
                  <a:cubicBezTo>
                    <a:pt x="51" y="58"/>
                    <a:pt x="51" y="57"/>
                    <a:pt x="51" y="57"/>
                  </a:cubicBezTo>
                  <a:cubicBezTo>
                    <a:pt x="52" y="56"/>
                    <a:pt x="52" y="56"/>
                    <a:pt x="53" y="56"/>
                  </a:cubicBezTo>
                  <a:cubicBezTo>
                    <a:pt x="54" y="55"/>
                    <a:pt x="54" y="55"/>
                    <a:pt x="54" y="55"/>
                  </a:cubicBezTo>
                  <a:cubicBezTo>
                    <a:pt x="54" y="55"/>
                    <a:pt x="55" y="54"/>
                    <a:pt x="55" y="54"/>
                  </a:cubicBezTo>
                  <a:cubicBezTo>
                    <a:pt x="55" y="53"/>
                    <a:pt x="55" y="53"/>
                    <a:pt x="55" y="53"/>
                  </a:cubicBezTo>
                  <a:cubicBezTo>
                    <a:pt x="55" y="53"/>
                    <a:pt x="54" y="51"/>
                    <a:pt x="54" y="51"/>
                  </a:cubicBezTo>
                  <a:cubicBezTo>
                    <a:pt x="55" y="48"/>
                    <a:pt x="55" y="48"/>
                    <a:pt x="55" y="48"/>
                  </a:cubicBezTo>
                  <a:cubicBezTo>
                    <a:pt x="54" y="47"/>
                    <a:pt x="54" y="47"/>
                    <a:pt x="54" y="47"/>
                  </a:cubicBezTo>
                  <a:cubicBezTo>
                    <a:pt x="54" y="43"/>
                    <a:pt x="54" y="43"/>
                    <a:pt x="54" y="43"/>
                  </a:cubicBezTo>
                  <a:cubicBezTo>
                    <a:pt x="54" y="42"/>
                    <a:pt x="54" y="42"/>
                    <a:pt x="54" y="42"/>
                  </a:cubicBezTo>
                  <a:cubicBezTo>
                    <a:pt x="54" y="41"/>
                    <a:pt x="54" y="40"/>
                    <a:pt x="54" y="40"/>
                  </a:cubicBezTo>
                  <a:cubicBezTo>
                    <a:pt x="54" y="39"/>
                    <a:pt x="55" y="38"/>
                    <a:pt x="55" y="37"/>
                  </a:cubicBezTo>
                  <a:cubicBezTo>
                    <a:pt x="55" y="35"/>
                    <a:pt x="55" y="35"/>
                    <a:pt x="55" y="35"/>
                  </a:cubicBezTo>
                  <a:cubicBezTo>
                    <a:pt x="56" y="33"/>
                    <a:pt x="56" y="33"/>
                    <a:pt x="56" y="33"/>
                  </a:cubicBezTo>
                  <a:cubicBezTo>
                    <a:pt x="54" y="30"/>
                    <a:pt x="54" y="30"/>
                    <a:pt x="54" y="30"/>
                  </a:cubicBezTo>
                  <a:cubicBezTo>
                    <a:pt x="54" y="30"/>
                    <a:pt x="54" y="30"/>
                    <a:pt x="53" y="29"/>
                  </a:cubicBezTo>
                  <a:cubicBezTo>
                    <a:pt x="53" y="28"/>
                    <a:pt x="52" y="26"/>
                    <a:pt x="52" y="26"/>
                  </a:cubicBezTo>
                  <a:cubicBezTo>
                    <a:pt x="51" y="24"/>
                    <a:pt x="51" y="24"/>
                    <a:pt x="51" y="24"/>
                  </a:cubicBezTo>
                  <a:cubicBezTo>
                    <a:pt x="51" y="23"/>
                    <a:pt x="49" y="21"/>
                    <a:pt x="49" y="21"/>
                  </a:cubicBezTo>
                  <a:cubicBezTo>
                    <a:pt x="49" y="20"/>
                    <a:pt x="48" y="20"/>
                    <a:pt x="48" y="20"/>
                  </a:cubicBezTo>
                  <a:cubicBezTo>
                    <a:pt x="48" y="19"/>
                    <a:pt x="48" y="19"/>
                    <a:pt x="47" y="19"/>
                  </a:cubicBezTo>
                  <a:cubicBezTo>
                    <a:pt x="46" y="18"/>
                    <a:pt x="44" y="17"/>
                    <a:pt x="44" y="17"/>
                  </a:cubicBezTo>
                  <a:cubicBezTo>
                    <a:pt x="42" y="17"/>
                    <a:pt x="42" y="17"/>
                    <a:pt x="42" y="17"/>
                  </a:cubicBezTo>
                  <a:cubicBezTo>
                    <a:pt x="40" y="15"/>
                    <a:pt x="40" y="15"/>
                    <a:pt x="40" y="15"/>
                  </a:cubicBezTo>
                  <a:cubicBezTo>
                    <a:pt x="39" y="16"/>
                    <a:pt x="39" y="16"/>
                    <a:pt x="39" y="16"/>
                  </a:cubicBezTo>
                  <a:cubicBezTo>
                    <a:pt x="36" y="12"/>
                    <a:pt x="36" y="12"/>
                    <a:pt x="36" y="12"/>
                  </a:cubicBezTo>
                  <a:cubicBezTo>
                    <a:pt x="36" y="9"/>
                    <a:pt x="36" y="9"/>
                    <a:pt x="36" y="9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8" y="5"/>
                    <a:pt x="28" y="5"/>
                    <a:pt x="28" y="5"/>
                  </a:cubicBezTo>
                  <a:cubicBezTo>
                    <a:pt x="28" y="5"/>
                    <a:pt x="27" y="6"/>
                    <a:pt x="27" y="6"/>
                  </a:cubicBezTo>
                  <a:cubicBezTo>
                    <a:pt x="27" y="7"/>
                    <a:pt x="24" y="7"/>
                    <a:pt x="24" y="7"/>
                  </a:cubicBezTo>
                  <a:cubicBezTo>
                    <a:pt x="23" y="9"/>
                    <a:pt x="23" y="9"/>
                    <a:pt x="23" y="9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20" y="10"/>
                    <a:pt x="19" y="10"/>
                    <a:pt x="19" y="10"/>
                  </a:cubicBezTo>
                  <a:cubicBezTo>
                    <a:pt x="19" y="9"/>
                    <a:pt x="18" y="9"/>
                    <a:pt x="18" y="9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7" y="7"/>
                    <a:pt x="17" y="6"/>
                    <a:pt x="17" y="6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7" y="4"/>
                    <a:pt x="17" y="4"/>
                    <a:pt x="17" y="3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"/>
                    <a:pt x="14" y="0"/>
                    <a:pt x="14" y="0"/>
                  </a:cubicBezTo>
                  <a:cubicBezTo>
                    <a:pt x="14" y="1"/>
                    <a:pt x="12" y="2"/>
                    <a:pt x="11" y="4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8" y="12"/>
                    <a:pt x="8" y="13"/>
                    <a:pt x="7" y="13"/>
                  </a:cubicBezTo>
                  <a:cubicBezTo>
                    <a:pt x="7" y="14"/>
                    <a:pt x="6" y="15"/>
                    <a:pt x="6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4" y="18"/>
                    <a:pt x="4" y="19"/>
                    <a:pt x="4" y="20"/>
                  </a:cubicBezTo>
                  <a:cubicBezTo>
                    <a:pt x="4" y="20"/>
                    <a:pt x="4" y="20"/>
                    <a:pt x="3" y="21"/>
                  </a:cubicBezTo>
                  <a:cubicBezTo>
                    <a:pt x="3" y="23"/>
                    <a:pt x="3" y="23"/>
                    <a:pt x="3" y="23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1" y="28"/>
                    <a:pt x="1" y="28"/>
                    <a:pt x="1" y="28"/>
                  </a:cubicBezTo>
                  <a:cubicBezTo>
                    <a:pt x="5" y="30"/>
                    <a:pt x="5" y="30"/>
                    <a:pt x="5" y="30"/>
                  </a:cubicBezTo>
                  <a:cubicBezTo>
                    <a:pt x="6" y="30"/>
                    <a:pt x="6" y="31"/>
                    <a:pt x="6" y="32"/>
                  </a:cubicBezTo>
                  <a:cubicBezTo>
                    <a:pt x="6" y="32"/>
                    <a:pt x="5" y="33"/>
                    <a:pt x="5" y="33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5" y="35"/>
                    <a:pt x="5" y="36"/>
                    <a:pt x="5" y="36"/>
                  </a:cubicBezTo>
                  <a:cubicBezTo>
                    <a:pt x="5" y="36"/>
                    <a:pt x="6" y="37"/>
                    <a:pt x="6" y="37"/>
                  </a:cubicBezTo>
                  <a:cubicBezTo>
                    <a:pt x="6" y="38"/>
                    <a:pt x="5" y="39"/>
                    <a:pt x="5" y="39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5" y="41"/>
                    <a:pt x="5" y="41"/>
                    <a:pt x="5" y="41"/>
                  </a:cubicBezTo>
                  <a:cubicBezTo>
                    <a:pt x="5" y="41"/>
                    <a:pt x="5" y="43"/>
                    <a:pt x="5" y="43"/>
                  </a:cubicBezTo>
                  <a:cubicBezTo>
                    <a:pt x="5" y="43"/>
                    <a:pt x="6" y="44"/>
                    <a:pt x="7" y="44"/>
                  </a:cubicBezTo>
                  <a:cubicBezTo>
                    <a:pt x="7" y="44"/>
                    <a:pt x="7" y="44"/>
                    <a:pt x="8" y="44"/>
                  </a:cubicBezTo>
                  <a:cubicBezTo>
                    <a:pt x="9" y="44"/>
                    <a:pt x="9" y="44"/>
                    <a:pt x="9" y="44"/>
                  </a:cubicBezTo>
                  <a:cubicBezTo>
                    <a:pt x="10" y="44"/>
                    <a:pt x="10" y="44"/>
                    <a:pt x="10" y="44"/>
                  </a:cubicBezTo>
                  <a:cubicBezTo>
                    <a:pt x="14" y="45"/>
                    <a:pt x="14" y="45"/>
                    <a:pt x="14" y="45"/>
                  </a:cubicBezTo>
                  <a:cubicBezTo>
                    <a:pt x="15" y="46"/>
                    <a:pt x="15" y="46"/>
                    <a:pt x="15" y="46"/>
                  </a:cubicBezTo>
                  <a:cubicBezTo>
                    <a:pt x="15" y="49"/>
                    <a:pt x="15" y="49"/>
                    <a:pt x="15" y="49"/>
                  </a:cubicBezTo>
                  <a:cubicBezTo>
                    <a:pt x="16" y="52"/>
                    <a:pt x="16" y="52"/>
                    <a:pt x="16" y="52"/>
                  </a:cubicBezTo>
                  <a:cubicBezTo>
                    <a:pt x="15" y="54"/>
                    <a:pt x="15" y="54"/>
                    <a:pt x="15" y="54"/>
                  </a:cubicBezTo>
                  <a:cubicBezTo>
                    <a:pt x="16" y="54"/>
                    <a:pt x="16" y="54"/>
                    <a:pt x="16" y="54"/>
                  </a:cubicBezTo>
                  <a:cubicBezTo>
                    <a:pt x="16" y="54"/>
                    <a:pt x="16" y="55"/>
                    <a:pt x="16" y="55"/>
                  </a:cubicBezTo>
                  <a:cubicBezTo>
                    <a:pt x="16" y="56"/>
                    <a:pt x="16" y="58"/>
                    <a:pt x="16" y="58"/>
                  </a:cubicBezTo>
                  <a:cubicBezTo>
                    <a:pt x="15" y="58"/>
                    <a:pt x="14" y="59"/>
                    <a:pt x="13" y="59"/>
                  </a:cubicBezTo>
                  <a:cubicBezTo>
                    <a:pt x="12" y="59"/>
                    <a:pt x="11" y="59"/>
                    <a:pt x="11" y="59"/>
                  </a:cubicBezTo>
                  <a:cubicBezTo>
                    <a:pt x="11" y="60"/>
                    <a:pt x="11" y="60"/>
                    <a:pt x="11" y="60"/>
                  </a:cubicBezTo>
                  <a:cubicBezTo>
                    <a:pt x="13" y="61"/>
                    <a:pt x="13" y="61"/>
                    <a:pt x="13" y="61"/>
                  </a:cubicBezTo>
                  <a:cubicBezTo>
                    <a:pt x="14" y="61"/>
                    <a:pt x="14" y="61"/>
                    <a:pt x="14" y="61"/>
                  </a:cubicBezTo>
                  <a:cubicBezTo>
                    <a:pt x="15" y="62"/>
                    <a:pt x="15" y="64"/>
                    <a:pt x="15" y="64"/>
                  </a:cubicBezTo>
                  <a:cubicBezTo>
                    <a:pt x="14" y="64"/>
                    <a:pt x="14" y="65"/>
                    <a:pt x="14" y="65"/>
                  </a:cubicBezTo>
                  <a:cubicBezTo>
                    <a:pt x="13" y="65"/>
                    <a:pt x="12" y="66"/>
                    <a:pt x="12" y="66"/>
                  </a:cubicBezTo>
                  <a:cubicBezTo>
                    <a:pt x="10" y="68"/>
                    <a:pt x="10" y="68"/>
                    <a:pt x="10" y="68"/>
                  </a:cubicBezTo>
                  <a:cubicBezTo>
                    <a:pt x="9" y="69"/>
                    <a:pt x="9" y="69"/>
                    <a:pt x="9" y="69"/>
                  </a:cubicBezTo>
                  <a:cubicBezTo>
                    <a:pt x="10" y="71"/>
                    <a:pt x="10" y="71"/>
                    <a:pt x="10" y="71"/>
                  </a:cubicBezTo>
                  <a:cubicBezTo>
                    <a:pt x="11" y="71"/>
                    <a:pt x="11" y="71"/>
                    <a:pt x="11" y="71"/>
                  </a:cubicBezTo>
                  <a:cubicBezTo>
                    <a:pt x="12" y="71"/>
                    <a:pt x="12" y="71"/>
                    <a:pt x="12" y="72"/>
                  </a:cubicBezTo>
                  <a:cubicBezTo>
                    <a:pt x="12" y="72"/>
                    <a:pt x="12" y="72"/>
                    <a:pt x="15" y="73"/>
                  </a:cubicBezTo>
                  <a:cubicBezTo>
                    <a:pt x="15" y="75"/>
                    <a:pt x="15" y="75"/>
                    <a:pt x="15" y="75"/>
                  </a:cubicBezTo>
                  <a:cubicBezTo>
                    <a:pt x="15" y="75"/>
                    <a:pt x="15" y="76"/>
                    <a:pt x="15" y="77"/>
                  </a:cubicBezTo>
                  <a:cubicBezTo>
                    <a:pt x="15" y="78"/>
                    <a:pt x="14" y="81"/>
                    <a:pt x="14" y="81"/>
                  </a:cubicBezTo>
                  <a:cubicBezTo>
                    <a:pt x="13" y="83"/>
                    <a:pt x="13" y="83"/>
                    <a:pt x="13" y="83"/>
                  </a:cubicBezTo>
                  <a:cubicBezTo>
                    <a:pt x="13" y="83"/>
                    <a:pt x="14" y="84"/>
                    <a:pt x="14" y="86"/>
                  </a:cubicBezTo>
                  <a:cubicBezTo>
                    <a:pt x="13" y="89"/>
                    <a:pt x="13" y="89"/>
                    <a:pt x="13" y="89"/>
                  </a:cubicBezTo>
                  <a:cubicBezTo>
                    <a:pt x="17" y="90"/>
                    <a:pt x="17" y="90"/>
                    <a:pt x="17" y="90"/>
                  </a:cubicBezTo>
                  <a:cubicBezTo>
                    <a:pt x="17" y="92"/>
                    <a:pt x="17" y="92"/>
                    <a:pt x="17" y="92"/>
                  </a:cubicBezTo>
                  <a:cubicBezTo>
                    <a:pt x="14" y="93"/>
                    <a:pt x="14" y="93"/>
                    <a:pt x="14" y="93"/>
                  </a:cubicBezTo>
                  <a:cubicBezTo>
                    <a:pt x="14" y="93"/>
                    <a:pt x="13" y="93"/>
                    <a:pt x="13" y="94"/>
                  </a:cubicBezTo>
                  <a:cubicBezTo>
                    <a:pt x="13" y="94"/>
                    <a:pt x="13" y="95"/>
                    <a:pt x="13" y="95"/>
                  </a:cubicBezTo>
                  <a:cubicBezTo>
                    <a:pt x="15" y="95"/>
                    <a:pt x="15" y="95"/>
                    <a:pt x="15" y="95"/>
                  </a:cubicBezTo>
                  <a:cubicBezTo>
                    <a:pt x="13" y="97"/>
                    <a:pt x="13" y="97"/>
                    <a:pt x="13" y="97"/>
                  </a:cubicBezTo>
                  <a:cubicBezTo>
                    <a:pt x="13" y="97"/>
                    <a:pt x="13" y="99"/>
                    <a:pt x="13" y="99"/>
                  </a:cubicBezTo>
                  <a:cubicBezTo>
                    <a:pt x="13" y="99"/>
                    <a:pt x="13" y="100"/>
                    <a:pt x="13" y="101"/>
                  </a:cubicBezTo>
                  <a:cubicBezTo>
                    <a:pt x="12" y="101"/>
                    <a:pt x="12" y="101"/>
                    <a:pt x="12" y="101"/>
                  </a:cubicBezTo>
                  <a:cubicBezTo>
                    <a:pt x="12" y="103"/>
                    <a:pt x="12" y="103"/>
                    <a:pt x="12" y="103"/>
                  </a:cubicBezTo>
                  <a:cubicBezTo>
                    <a:pt x="11" y="108"/>
                    <a:pt x="11" y="108"/>
                    <a:pt x="11" y="108"/>
                  </a:cubicBezTo>
                  <a:cubicBezTo>
                    <a:pt x="14" y="114"/>
                    <a:pt x="14" y="114"/>
                    <a:pt x="14" y="114"/>
                  </a:cubicBezTo>
                  <a:cubicBezTo>
                    <a:pt x="17" y="117"/>
                    <a:pt x="17" y="117"/>
                    <a:pt x="17" y="117"/>
                  </a:cubicBezTo>
                  <a:cubicBezTo>
                    <a:pt x="19" y="119"/>
                    <a:pt x="19" y="119"/>
                    <a:pt x="19" y="119"/>
                  </a:cubicBezTo>
                  <a:cubicBezTo>
                    <a:pt x="18" y="122"/>
                    <a:pt x="18" y="122"/>
                    <a:pt x="18" y="122"/>
                  </a:cubicBezTo>
                  <a:cubicBezTo>
                    <a:pt x="19" y="123"/>
                    <a:pt x="19" y="123"/>
                    <a:pt x="19" y="123"/>
                  </a:cubicBezTo>
                  <a:cubicBezTo>
                    <a:pt x="19" y="125"/>
                    <a:pt x="19" y="125"/>
                    <a:pt x="19" y="125"/>
                  </a:cubicBezTo>
                  <a:cubicBezTo>
                    <a:pt x="19" y="125"/>
                    <a:pt x="19" y="126"/>
                    <a:pt x="18" y="126"/>
                  </a:cubicBezTo>
                  <a:cubicBezTo>
                    <a:pt x="18" y="126"/>
                    <a:pt x="17" y="126"/>
                    <a:pt x="17" y="126"/>
                  </a:cubicBezTo>
                  <a:cubicBezTo>
                    <a:pt x="16" y="125"/>
                    <a:pt x="15" y="123"/>
                    <a:pt x="15" y="123"/>
                  </a:cubicBezTo>
                  <a:cubicBezTo>
                    <a:pt x="15" y="123"/>
                    <a:pt x="14" y="122"/>
                    <a:pt x="14" y="121"/>
                  </a:cubicBezTo>
                  <a:cubicBezTo>
                    <a:pt x="14" y="121"/>
                    <a:pt x="13" y="120"/>
                    <a:pt x="13" y="120"/>
                  </a:cubicBezTo>
                  <a:cubicBezTo>
                    <a:pt x="11" y="120"/>
                    <a:pt x="11" y="120"/>
                    <a:pt x="11" y="120"/>
                  </a:cubicBezTo>
                  <a:cubicBezTo>
                    <a:pt x="11" y="121"/>
                    <a:pt x="11" y="121"/>
                    <a:pt x="11" y="121"/>
                  </a:cubicBezTo>
                  <a:cubicBezTo>
                    <a:pt x="11" y="121"/>
                    <a:pt x="12" y="122"/>
                    <a:pt x="12" y="123"/>
                  </a:cubicBezTo>
                  <a:cubicBezTo>
                    <a:pt x="13" y="123"/>
                    <a:pt x="14" y="124"/>
                    <a:pt x="14" y="124"/>
                  </a:cubicBezTo>
                  <a:cubicBezTo>
                    <a:pt x="14" y="124"/>
                    <a:pt x="15" y="125"/>
                    <a:pt x="15" y="125"/>
                  </a:cubicBezTo>
                  <a:cubicBezTo>
                    <a:pt x="15" y="125"/>
                    <a:pt x="16" y="128"/>
                    <a:pt x="16" y="128"/>
                  </a:cubicBezTo>
                  <a:cubicBezTo>
                    <a:pt x="27" y="135"/>
                    <a:pt x="27" y="135"/>
                    <a:pt x="27" y="135"/>
                  </a:cubicBezTo>
                  <a:cubicBezTo>
                    <a:pt x="31" y="136"/>
                    <a:pt x="31" y="136"/>
                    <a:pt x="31" y="136"/>
                  </a:cubicBezTo>
                  <a:cubicBezTo>
                    <a:pt x="32" y="138"/>
                    <a:pt x="32" y="138"/>
                    <a:pt x="32" y="138"/>
                  </a:cubicBezTo>
                  <a:cubicBezTo>
                    <a:pt x="33" y="138"/>
                    <a:pt x="33" y="138"/>
                    <a:pt x="33" y="138"/>
                  </a:cubicBezTo>
                  <a:cubicBezTo>
                    <a:pt x="33" y="138"/>
                    <a:pt x="34" y="138"/>
                    <a:pt x="35" y="138"/>
                  </a:cubicBezTo>
                  <a:cubicBezTo>
                    <a:pt x="35" y="138"/>
                    <a:pt x="35" y="138"/>
                    <a:pt x="35" y="138"/>
                  </a:cubicBezTo>
                  <a:cubicBezTo>
                    <a:pt x="35" y="138"/>
                    <a:pt x="37" y="139"/>
                    <a:pt x="37" y="139"/>
                  </a:cubicBezTo>
                  <a:cubicBezTo>
                    <a:pt x="37" y="139"/>
                    <a:pt x="38" y="139"/>
                    <a:pt x="38" y="139"/>
                  </a:cubicBezTo>
                  <a:cubicBezTo>
                    <a:pt x="38" y="140"/>
                    <a:pt x="40" y="143"/>
                    <a:pt x="41" y="145"/>
                  </a:cubicBezTo>
                  <a:cubicBezTo>
                    <a:pt x="41" y="145"/>
                    <a:pt x="42" y="146"/>
                    <a:pt x="42" y="147"/>
                  </a:cubicBezTo>
                  <a:cubicBezTo>
                    <a:pt x="43" y="147"/>
                    <a:pt x="45" y="148"/>
                    <a:pt x="45" y="148"/>
                  </a:cubicBezTo>
                  <a:cubicBezTo>
                    <a:pt x="45" y="149"/>
                    <a:pt x="45" y="150"/>
                    <a:pt x="45" y="151"/>
                  </a:cubicBezTo>
                  <a:cubicBezTo>
                    <a:pt x="45" y="151"/>
                    <a:pt x="45" y="151"/>
                    <a:pt x="45" y="152"/>
                  </a:cubicBezTo>
                  <a:cubicBezTo>
                    <a:pt x="45" y="153"/>
                    <a:pt x="46" y="153"/>
                    <a:pt x="46" y="153"/>
                  </a:cubicBezTo>
                  <a:cubicBezTo>
                    <a:pt x="46" y="154"/>
                    <a:pt x="47" y="155"/>
                    <a:pt x="47" y="155"/>
                  </a:cubicBezTo>
                  <a:cubicBezTo>
                    <a:pt x="47" y="158"/>
                    <a:pt x="47" y="158"/>
                    <a:pt x="47" y="158"/>
                  </a:cubicBezTo>
                  <a:cubicBezTo>
                    <a:pt x="48" y="158"/>
                    <a:pt x="48" y="158"/>
                    <a:pt x="48" y="158"/>
                  </a:cubicBezTo>
                  <a:lnTo>
                    <a:pt x="49" y="158"/>
                  </a:lnTo>
                  <a:close/>
                </a:path>
              </a:pathLst>
            </a:custGeom>
            <a:grpFill/>
            <a:ln w="9525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en-US" sz="900">
                <a:latin typeface="Lato Light"/>
              </a:endParaRPr>
            </a:p>
          </p:txBody>
        </p:sp>
        <p:sp>
          <p:nvSpPr>
            <p:cNvPr id="16" name="Freeform 84">
              <a:extLst>
                <a:ext uri="{FF2B5EF4-FFF2-40B4-BE49-F238E27FC236}">
                  <a16:creationId xmlns:a16="http://schemas.microsoft.com/office/drawing/2014/main" id="{579CE182-B4D0-49FC-AE72-0B4460340E1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10959" y="3583492"/>
              <a:ext cx="177008" cy="196037"/>
            </a:xfrm>
            <a:custGeom>
              <a:avLst/>
              <a:gdLst>
                <a:gd name="T0" fmla="*/ 46 w 78"/>
                <a:gd name="T1" fmla="*/ 88 h 89"/>
                <a:gd name="T2" fmla="*/ 44 w 78"/>
                <a:gd name="T3" fmla="*/ 86 h 89"/>
                <a:gd name="T4" fmla="*/ 44 w 78"/>
                <a:gd name="T5" fmla="*/ 81 h 89"/>
                <a:gd name="T6" fmla="*/ 44 w 78"/>
                <a:gd name="T7" fmla="*/ 77 h 89"/>
                <a:gd name="T8" fmla="*/ 42 w 78"/>
                <a:gd name="T9" fmla="*/ 73 h 89"/>
                <a:gd name="T10" fmla="*/ 39 w 78"/>
                <a:gd name="T11" fmla="*/ 69 h 89"/>
                <a:gd name="T12" fmla="*/ 43 w 78"/>
                <a:gd name="T13" fmla="*/ 64 h 89"/>
                <a:gd name="T14" fmla="*/ 44 w 78"/>
                <a:gd name="T15" fmla="*/ 59 h 89"/>
                <a:gd name="T16" fmla="*/ 47 w 78"/>
                <a:gd name="T17" fmla="*/ 55 h 89"/>
                <a:gd name="T18" fmla="*/ 50 w 78"/>
                <a:gd name="T19" fmla="*/ 49 h 89"/>
                <a:gd name="T20" fmla="*/ 55 w 78"/>
                <a:gd name="T21" fmla="*/ 44 h 89"/>
                <a:gd name="T22" fmla="*/ 56 w 78"/>
                <a:gd name="T23" fmla="*/ 47 h 89"/>
                <a:gd name="T24" fmla="*/ 57 w 78"/>
                <a:gd name="T25" fmla="*/ 51 h 89"/>
                <a:gd name="T26" fmla="*/ 59 w 78"/>
                <a:gd name="T27" fmla="*/ 54 h 89"/>
                <a:gd name="T28" fmla="*/ 66 w 78"/>
                <a:gd name="T29" fmla="*/ 50 h 89"/>
                <a:gd name="T30" fmla="*/ 68 w 78"/>
                <a:gd name="T31" fmla="*/ 48 h 89"/>
                <a:gd name="T32" fmla="*/ 67 w 78"/>
                <a:gd name="T33" fmla="*/ 41 h 89"/>
                <a:gd name="T34" fmla="*/ 70 w 78"/>
                <a:gd name="T35" fmla="*/ 36 h 89"/>
                <a:gd name="T36" fmla="*/ 78 w 78"/>
                <a:gd name="T37" fmla="*/ 31 h 89"/>
                <a:gd name="T38" fmla="*/ 71 w 78"/>
                <a:gd name="T39" fmla="*/ 25 h 89"/>
                <a:gd name="T40" fmla="*/ 62 w 78"/>
                <a:gd name="T41" fmla="*/ 20 h 89"/>
                <a:gd name="T42" fmla="*/ 57 w 78"/>
                <a:gd name="T43" fmla="*/ 17 h 89"/>
                <a:gd name="T44" fmla="*/ 50 w 78"/>
                <a:gd name="T45" fmla="*/ 19 h 89"/>
                <a:gd name="T46" fmla="*/ 46 w 78"/>
                <a:gd name="T47" fmla="*/ 17 h 89"/>
                <a:gd name="T48" fmla="*/ 40 w 78"/>
                <a:gd name="T49" fmla="*/ 14 h 89"/>
                <a:gd name="T50" fmla="*/ 38 w 78"/>
                <a:gd name="T51" fmla="*/ 10 h 89"/>
                <a:gd name="T52" fmla="*/ 33 w 78"/>
                <a:gd name="T53" fmla="*/ 7 h 89"/>
                <a:gd name="T54" fmla="*/ 26 w 78"/>
                <a:gd name="T55" fmla="*/ 5 h 89"/>
                <a:gd name="T56" fmla="*/ 25 w 78"/>
                <a:gd name="T57" fmla="*/ 0 h 89"/>
                <a:gd name="T58" fmla="*/ 20 w 78"/>
                <a:gd name="T59" fmla="*/ 2 h 89"/>
                <a:gd name="T60" fmla="*/ 17 w 78"/>
                <a:gd name="T61" fmla="*/ 0 h 89"/>
                <a:gd name="T62" fmla="*/ 14 w 78"/>
                <a:gd name="T63" fmla="*/ 4 h 89"/>
                <a:gd name="T64" fmla="*/ 17 w 78"/>
                <a:gd name="T65" fmla="*/ 6 h 89"/>
                <a:gd name="T66" fmla="*/ 19 w 78"/>
                <a:gd name="T67" fmla="*/ 10 h 89"/>
                <a:gd name="T68" fmla="*/ 20 w 78"/>
                <a:gd name="T69" fmla="*/ 14 h 89"/>
                <a:gd name="T70" fmla="*/ 17 w 78"/>
                <a:gd name="T71" fmla="*/ 14 h 89"/>
                <a:gd name="T72" fmla="*/ 12 w 78"/>
                <a:gd name="T73" fmla="*/ 12 h 89"/>
                <a:gd name="T74" fmla="*/ 8 w 78"/>
                <a:gd name="T75" fmla="*/ 20 h 89"/>
                <a:gd name="T76" fmla="*/ 7 w 78"/>
                <a:gd name="T77" fmla="*/ 28 h 89"/>
                <a:gd name="T78" fmla="*/ 0 w 78"/>
                <a:gd name="T79" fmla="*/ 32 h 89"/>
                <a:gd name="T80" fmla="*/ 3 w 78"/>
                <a:gd name="T81" fmla="*/ 40 h 89"/>
                <a:gd name="T82" fmla="*/ 4 w 78"/>
                <a:gd name="T83" fmla="*/ 46 h 89"/>
                <a:gd name="T84" fmla="*/ 7 w 78"/>
                <a:gd name="T85" fmla="*/ 49 h 89"/>
                <a:gd name="T86" fmla="*/ 5 w 78"/>
                <a:gd name="T87" fmla="*/ 54 h 89"/>
                <a:gd name="T88" fmla="*/ 3 w 78"/>
                <a:gd name="T89" fmla="*/ 57 h 89"/>
                <a:gd name="T90" fmla="*/ 5 w 78"/>
                <a:gd name="T91" fmla="*/ 61 h 89"/>
                <a:gd name="T92" fmla="*/ 12 w 78"/>
                <a:gd name="T93" fmla="*/ 60 h 89"/>
                <a:gd name="T94" fmla="*/ 13 w 78"/>
                <a:gd name="T95" fmla="*/ 57 h 89"/>
                <a:gd name="T96" fmla="*/ 16 w 78"/>
                <a:gd name="T97" fmla="*/ 60 h 89"/>
                <a:gd name="T98" fmla="*/ 14 w 78"/>
                <a:gd name="T99" fmla="*/ 61 h 89"/>
                <a:gd name="T100" fmla="*/ 12 w 78"/>
                <a:gd name="T101" fmla="*/ 63 h 89"/>
                <a:gd name="T102" fmla="*/ 8 w 78"/>
                <a:gd name="T103" fmla="*/ 65 h 89"/>
                <a:gd name="T104" fmla="*/ 13 w 78"/>
                <a:gd name="T105" fmla="*/ 65 h 89"/>
                <a:gd name="T106" fmla="*/ 17 w 78"/>
                <a:gd name="T107" fmla="*/ 69 h 89"/>
                <a:gd name="T108" fmla="*/ 25 w 78"/>
                <a:gd name="T109" fmla="*/ 71 h 89"/>
                <a:gd name="T110" fmla="*/ 30 w 78"/>
                <a:gd name="T111" fmla="*/ 75 h 89"/>
                <a:gd name="T112" fmla="*/ 31 w 78"/>
                <a:gd name="T113" fmla="*/ 77 h 89"/>
                <a:gd name="T114" fmla="*/ 34 w 78"/>
                <a:gd name="T115" fmla="*/ 80 h 89"/>
                <a:gd name="T116" fmla="*/ 36 w 78"/>
                <a:gd name="T117" fmla="*/ 84 h 89"/>
                <a:gd name="T118" fmla="*/ 40 w 78"/>
                <a:gd name="T119" fmla="*/ 86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78" h="89">
                  <a:moveTo>
                    <a:pt x="42" y="87"/>
                  </a:moveTo>
                  <a:cubicBezTo>
                    <a:pt x="42" y="87"/>
                    <a:pt x="47" y="89"/>
                    <a:pt x="46" y="89"/>
                  </a:cubicBezTo>
                  <a:cubicBezTo>
                    <a:pt x="46" y="89"/>
                    <a:pt x="46" y="89"/>
                    <a:pt x="46" y="88"/>
                  </a:cubicBezTo>
                  <a:cubicBezTo>
                    <a:pt x="46" y="88"/>
                    <a:pt x="45" y="89"/>
                    <a:pt x="45" y="89"/>
                  </a:cubicBezTo>
                  <a:cubicBezTo>
                    <a:pt x="45" y="89"/>
                    <a:pt x="43" y="87"/>
                    <a:pt x="44" y="87"/>
                  </a:cubicBezTo>
                  <a:cubicBezTo>
                    <a:pt x="44" y="87"/>
                    <a:pt x="44" y="86"/>
                    <a:pt x="44" y="86"/>
                  </a:cubicBezTo>
                  <a:cubicBezTo>
                    <a:pt x="44" y="85"/>
                    <a:pt x="43" y="84"/>
                    <a:pt x="43" y="84"/>
                  </a:cubicBezTo>
                  <a:cubicBezTo>
                    <a:pt x="44" y="83"/>
                    <a:pt x="44" y="83"/>
                    <a:pt x="44" y="83"/>
                  </a:cubicBezTo>
                  <a:cubicBezTo>
                    <a:pt x="44" y="83"/>
                    <a:pt x="44" y="81"/>
                    <a:pt x="44" y="81"/>
                  </a:cubicBezTo>
                  <a:cubicBezTo>
                    <a:pt x="44" y="81"/>
                    <a:pt x="44" y="80"/>
                    <a:pt x="44" y="80"/>
                  </a:cubicBezTo>
                  <a:cubicBezTo>
                    <a:pt x="44" y="80"/>
                    <a:pt x="43" y="79"/>
                    <a:pt x="43" y="79"/>
                  </a:cubicBezTo>
                  <a:cubicBezTo>
                    <a:pt x="44" y="77"/>
                    <a:pt x="44" y="77"/>
                    <a:pt x="44" y="77"/>
                  </a:cubicBezTo>
                  <a:cubicBezTo>
                    <a:pt x="44" y="77"/>
                    <a:pt x="44" y="76"/>
                    <a:pt x="44" y="76"/>
                  </a:cubicBezTo>
                  <a:cubicBezTo>
                    <a:pt x="44" y="75"/>
                    <a:pt x="44" y="74"/>
                    <a:pt x="44" y="74"/>
                  </a:cubicBezTo>
                  <a:cubicBezTo>
                    <a:pt x="42" y="73"/>
                    <a:pt x="42" y="73"/>
                    <a:pt x="42" y="73"/>
                  </a:cubicBezTo>
                  <a:cubicBezTo>
                    <a:pt x="40" y="72"/>
                    <a:pt x="40" y="72"/>
                    <a:pt x="40" y="72"/>
                  </a:cubicBezTo>
                  <a:cubicBezTo>
                    <a:pt x="39" y="71"/>
                    <a:pt x="39" y="71"/>
                    <a:pt x="39" y="71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41" y="67"/>
                    <a:pt x="41" y="67"/>
                    <a:pt x="41" y="67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65"/>
                    <a:pt x="43" y="64"/>
                    <a:pt x="43" y="64"/>
                  </a:cubicBezTo>
                  <a:cubicBezTo>
                    <a:pt x="43" y="63"/>
                    <a:pt x="43" y="62"/>
                    <a:pt x="43" y="62"/>
                  </a:cubicBezTo>
                  <a:cubicBezTo>
                    <a:pt x="43" y="60"/>
                    <a:pt x="43" y="60"/>
                    <a:pt x="43" y="60"/>
                  </a:cubicBezTo>
                  <a:cubicBezTo>
                    <a:pt x="44" y="59"/>
                    <a:pt x="44" y="59"/>
                    <a:pt x="44" y="59"/>
                  </a:cubicBezTo>
                  <a:cubicBezTo>
                    <a:pt x="45" y="58"/>
                    <a:pt x="45" y="58"/>
                    <a:pt x="45" y="58"/>
                  </a:cubicBezTo>
                  <a:cubicBezTo>
                    <a:pt x="45" y="58"/>
                    <a:pt x="46" y="57"/>
                    <a:pt x="46" y="57"/>
                  </a:cubicBezTo>
                  <a:cubicBezTo>
                    <a:pt x="46" y="56"/>
                    <a:pt x="47" y="55"/>
                    <a:pt x="47" y="55"/>
                  </a:cubicBezTo>
                  <a:cubicBezTo>
                    <a:pt x="48" y="53"/>
                    <a:pt x="48" y="53"/>
                    <a:pt x="48" y="53"/>
                  </a:cubicBezTo>
                  <a:cubicBezTo>
                    <a:pt x="49" y="51"/>
                    <a:pt x="49" y="51"/>
                    <a:pt x="49" y="51"/>
                  </a:cubicBezTo>
                  <a:cubicBezTo>
                    <a:pt x="50" y="49"/>
                    <a:pt x="50" y="49"/>
                    <a:pt x="50" y="49"/>
                  </a:cubicBezTo>
                  <a:cubicBezTo>
                    <a:pt x="49" y="48"/>
                    <a:pt x="49" y="48"/>
                    <a:pt x="49" y="48"/>
                  </a:cubicBezTo>
                  <a:cubicBezTo>
                    <a:pt x="49" y="48"/>
                    <a:pt x="53" y="44"/>
                    <a:pt x="53" y="44"/>
                  </a:cubicBezTo>
                  <a:cubicBezTo>
                    <a:pt x="53" y="44"/>
                    <a:pt x="55" y="44"/>
                    <a:pt x="55" y="44"/>
                  </a:cubicBezTo>
                  <a:cubicBezTo>
                    <a:pt x="55" y="45"/>
                    <a:pt x="55" y="45"/>
                    <a:pt x="55" y="45"/>
                  </a:cubicBezTo>
                  <a:cubicBezTo>
                    <a:pt x="56" y="46"/>
                    <a:pt x="56" y="46"/>
                    <a:pt x="56" y="46"/>
                  </a:cubicBezTo>
                  <a:cubicBezTo>
                    <a:pt x="56" y="47"/>
                    <a:pt x="56" y="47"/>
                    <a:pt x="56" y="47"/>
                  </a:cubicBezTo>
                  <a:cubicBezTo>
                    <a:pt x="56" y="47"/>
                    <a:pt x="56" y="48"/>
                    <a:pt x="56" y="49"/>
                  </a:cubicBezTo>
                  <a:cubicBezTo>
                    <a:pt x="56" y="49"/>
                    <a:pt x="56" y="50"/>
                    <a:pt x="56" y="50"/>
                  </a:cubicBezTo>
                  <a:cubicBezTo>
                    <a:pt x="56" y="50"/>
                    <a:pt x="57" y="51"/>
                    <a:pt x="57" y="51"/>
                  </a:cubicBezTo>
                  <a:cubicBezTo>
                    <a:pt x="57" y="52"/>
                    <a:pt x="58" y="53"/>
                    <a:pt x="58" y="53"/>
                  </a:cubicBezTo>
                  <a:cubicBezTo>
                    <a:pt x="58" y="53"/>
                    <a:pt x="58" y="53"/>
                    <a:pt x="59" y="53"/>
                  </a:cubicBezTo>
                  <a:cubicBezTo>
                    <a:pt x="59" y="54"/>
                    <a:pt x="59" y="54"/>
                    <a:pt x="59" y="54"/>
                  </a:cubicBezTo>
                  <a:cubicBezTo>
                    <a:pt x="61" y="53"/>
                    <a:pt x="61" y="53"/>
                    <a:pt x="61" y="53"/>
                  </a:cubicBezTo>
                  <a:cubicBezTo>
                    <a:pt x="63" y="51"/>
                    <a:pt x="63" y="51"/>
                    <a:pt x="63" y="51"/>
                  </a:cubicBezTo>
                  <a:cubicBezTo>
                    <a:pt x="63" y="51"/>
                    <a:pt x="66" y="50"/>
                    <a:pt x="66" y="50"/>
                  </a:cubicBezTo>
                  <a:cubicBezTo>
                    <a:pt x="66" y="50"/>
                    <a:pt x="67" y="48"/>
                    <a:pt x="67" y="48"/>
                  </a:cubicBezTo>
                  <a:cubicBezTo>
                    <a:pt x="68" y="48"/>
                    <a:pt x="68" y="48"/>
                    <a:pt x="68" y="48"/>
                  </a:cubicBezTo>
                  <a:cubicBezTo>
                    <a:pt x="68" y="48"/>
                    <a:pt x="68" y="48"/>
                    <a:pt x="68" y="48"/>
                  </a:cubicBezTo>
                  <a:cubicBezTo>
                    <a:pt x="67" y="46"/>
                    <a:pt x="69" y="44"/>
                    <a:pt x="68" y="42"/>
                  </a:cubicBezTo>
                  <a:cubicBezTo>
                    <a:pt x="68" y="42"/>
                    <a:pt x="67" y="41"/>
                    <a:pt x="67" y="41"/>
                  </a:cubicBezTo>
                  <a:cubicBezTo>
                    <a:pt x="67" y="41"/>
                    <a:pt x="67" y="41"/>
                    <a:pt x="67" y="41"/>
                  </a:cubicBezTo>
                  <a:cubicBezTo>
                    <a:pt x="67" y="41"/>
                    <a:pt x="67" y="41"/>
                    <a:pt x="67" y="41"/>
                  </a:cubicBezTo>
                  <a:cubicBezTo>
                    <a:pt x="65" y="39"/>
                    <a:pt x="62" y="38"/>
                    <a:pt x="63" y="38"/>
                  </a:cubicBezTo>
                  <a:cubicBezTo>
                    <a:pt x="64" y="36"/>
                    <a:pt x="68" y="37"/>
                    <a:pt x="70" y="36"/>
                  </a:cubicBezTo>
                  <a:cubicBezTo>
                    <a:pt x="71" y="36"/>
                    <a:pt x="71" y="34"/>
                    <a:pt x="72" y="33"/>
                  </a:cubicBezTo>
                  <a:cubicBezTo>
                    <a:pt x="73" y="33"/>
                    <a:pt x="75" y="34"/>
                    <a:pt x="75" y="32"/>
                  </a:cubicBezTo>
                  <a:cubicBezTo>
                    <a:pt x="75" y="30"/>
                    <a:pt x="77" y="30"/>
                    <a:pt x="78" y="31"/>
                  </a:cubicBezTo>
                  <a:cubicBezTo>
                    <a:pt x="78" y="31"/>
                    <a:pt x="78" y="31"/>
                    <a:pt x="78" y="31"/>
                  </a:cubicBezTo>
                  <a:cubicBezTo>
                    <a:pt x="77" y="29"/>
                    <a:pt x="74" y="27"/>
                    <a:pt x="73" y="26"/>
                  </a:cubicBezTo>
                  <a:cubicBezTo>
                    <a:pt x="73" y="26"/>
                    <a:pt x="73" y="25"/>
                    <a:pt x="71" y="25"/>
                  </a:cubicBezTo>
                  <a:cubicBezTo>
                    <a:pt x="70" y="25"/>
                    <a:pt x="68" y="23"/>
                    <a:pt x="68" y="23"/>
                  </a:cubicBezTo>
                  <a:cubicBezTo>
                    <a:pt x="65" y="23"/>
                    <a:pt x="65" y="23"/>
                    <a:pt x="65" y="23"/>
                  </a:cubicBezTo>
                  <a:cubicBezTo>
                    <a:pt x="65" y="23"/>
                    <a:pt x="62" y="20"/>
                    <a:pt x="62" y="20"/>
                  </a:cubicBezTo>
                  <a:cubicBezTo>
                    <a:pt x="61" y="20"/>
                    <a:pt x="58" y="19"/>
                    <a:pt x="58" y="19"/>
                  </a:cubicBezTo>
                  <a:cubicBezTo>
                    <a:pt x="58" y="17"/>
                    <a:pt x="58" y="17"/>
                    <a:pt x="58" y="17"/>
                  </a:cubicBezTo>
                  <a:cubicBezTo>
                    <a:pt x="58" y="17"/>
                    <a:pt x="57" y="17"/>
                    <a:pt x="57" y="17"/>
                  </a:cubicBezTo>
                  <a:cubicBezTo>
                    <a:pt x="56" y="17"/>
                    <a:pt x="55" y="18"/>
                    <a:pt x="55" y="18"/>
                  </a:cubicBezTo>
                  <a:cubicBezTo>
                    <a:pt x="52" y="19"/>
                    <a:pt x="52" y="19"/>
                    <a:pt x="52" y="19"/>
                  </a:cubicBezTo>
                  <a:cubicBezTo>
                    <a:pt x="52" y="19"/>
                    <a:pt x="50" y="19"/>
                    <a:pt x="50" y="19"/>
                  </a:cubicBezTo>
                  <a:cubicBezTo>
                    <a:pt x="49" y="18"/>
                    <a:pt x="48" y="16"/>
                    <a:pt x="48" y="16"/>
                  </a:cubicBezTo>
                  <a:cubicBezTo>
                    <a:pt x="48" y="16"/>
                    <a:pt x="48" y="16"/>
                    <a:pt x="47" y="16"/>
                  </a:cubicBezTo>
                  <a:cubicBezTo>
                    <a:pt x="46" y="17"/>
                    <a:pt x="48" y="18"/>
                    <a:pt x="46" y="17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41" y="14"/>
                    <a:pt x="41" y="14"/>
                    <a:pt x="41" y="14"/>
                  </a:cubicBezTo>
                  <a:cubicBezTo>
                    <a:pt x="40" y="14"/>
                    <a:pt x="40" y="14"/>
                    <a:pt x="40" y="14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39" y="14"/>
                    <a:pt x="38" y="12"/>
                    <a:pt x="38" y="12"/>
                  </a:cubicBezTo>
                  <a:cubicBezTo>
                    <a:pt x="38" y="12"/>
                    <a:pt x="38" y="10"/>
                    <a:pt x="38" y="10"/>
                  </a:cubicBezTo>
                  <a:cubicBezTo>
                    <a:pt x="37" y="10"/>
                    <a:pt x="34" y="9"/>
                    <a:pt x="34" y="9"/>
                  </a:cubicBezTo>
                  <a:cubicBezTo>
                    <a:pt x="33" y="7"/>
                    <a:pt x="33" y="7"/>
                    <a:pt x="33" y="7"/>
                  </a:cubicBezTo>
                  <a:cubicBezTo>
                    <a:pt x="33" y="7"/>
                    <a:pt x="33" y="7"/>
                    <a:pt x="33" y="7"/>
                  </a:cubicBezTo>
                  <a:cubicBezTo>
                    <a:pt x="32" y="7"/>
                    <a:pt x="30" y="6"/>
                    <a:pt x="30" y="6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25" y="3"/>
                    <a:pt x="25" y="3"/>
                    <a:pt x="25" y="3"/>
                  </a:cubicBezTo>
                  <a:cubicBezTo>
                    <a:pt x="25" y="3"/>
                    <a:pt x="24" y="2"/>
                    <a:pt x="24" y="2"/>
                  </a:cubicBezTo>
                  <a:cubicBezTo>
                    <a:pt x="25" y="2"/>
                    <a:pt x="25" y="0"/>
                    <a:pt x="25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1" y="1"/>
                    <a:pt x="21" y="1"/>
                  </a:cubicBezTo>
                  <a:cubicBezTo>
                    <a:pt x="21" y="1"/>
                    <a:pt x="20" y="2"/>
                    <a:pt x="20" y="2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5" y="2"/>
                    <a:pt x="15" y="2"/>
                    <a:pt x="15" y="2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4" y="3"/>
                    <a:pt x="14" y="4"/>
                    <a:pt x="14" y="4"/>
                  </a:cubicBezTo>
                  <a:cubicBezTo>
                    <a:pt x="14" y="4"/>
                    <a:pt x="16" y="4"/>
                    <a:pt x="16" y="4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6" y="6"/>
                    <a:pt x="16" y="6"/>
                    <a:pt x="17" y="6"/>
                  </a:cubicBezTo>
                  <a:cubicBezTo>
                    <a:pt x="17" y="6"/>
                    <a:pt x="18" y="7"/>
                    <a:pt x="18" y="7"/>
                  </a:cubicBezTo>
                  <a:cubicBezTo>
                    <a:pt x="19" y="8"/>
                    <a:pt x="19" y="8"/>
                    <a:pt x="19" y="8"/>
                  </a:cubicBezTo>
                  <a:cubicBezTo>
                    <a:pt x="19" y="10"/>
                    <a:pt x="19" y="10"/>
                    <a:pt x="19" y="10"/>
                  </a:cubicBezTo>
                  <a:cubicBezTo>
                    <a:pt x="21" y="11"/>
                    <a:pt x="21" y="11"/>
                    <a:pt x="21" y="11"/>
                  </a:cubicBezTo>
                  <a:cubicBezTo>
                    <a:pt x="21" y="13"/>
                    <a:pt x="21" y="13"/>
                    <a:pt x="21" y="13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8" y="20"/>
                    <a:pt x="8" y="20"/>
                    <a:pt x="8" y="20"/>
                  </a:cubicBezTo>
                  <a:cubicBezTo>
                    <a:pt x="6" y="22"/>
                    <a:pt x="6" y="22"/>
                    <a:pt x="6" y="22"/>
                  </a:cubicBezTo>
                  <a:cubicBezTo>
                    <a:pt x="6" y="25"/>
                    <a:pt x="6" y="25"/>
                    <a:pt x="6" y="25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7" y="30"/>
                    <a:pt x="7" y="30"/>
                    <a:pt x="7" y="30"/>
                  </a:cubicBezTo>
                  <a:cubicBezTo>
                    <a:pt x="3" y="31"/>
                    <a:pt x="3" y="31"/>
                    <a:pt x="3" y="3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3" y="40"/>
                    <a:pt x="3" y="40"/>
                    <a:pt x="3" y="40"/>
                  </a:cubicBezTo>
                  <a:cubicBezTo>
                    <a:pt x="2" y="41"/>
                    <a:pt x="2" y="41"/>
                    <a:pt x="2" y="41"/>
                  </a:cubicBezTo>
                  <a:cubicBezTo>
                    <a:pt x="1" y="42"/>
                    <a:pt x="1" y="42"/>
                    <a:pt x="1" y="42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5" y="47"/>
                    <a:pt x="5" y="47"/>
                    <a:pt x="5" y="47"/>
                  </a:cubicBezTo>
                  <a:cubicBezTo>
                    <a:pt x="7" y="47"/>
                    <a:pt x="7" y="47"/>
                    <a:pt x="7" y="47"/>
                  </a:cubicBezTo>
                  <a:cubicBezTo>
                    <a:pt x="7" y="49"/>
                    <a:pt x="7" y="49"/>
                    <a:pt x="7" y="49"/>
                  </a:cubicBezTo>
                  <a:cubicBezTo>
                    <a:pt x="7" y="50"/>
                    <a:pt x="7" y="50"/>
                    <a:pt x="7" y="50"/>
                  </a:cubicBezTo>
                  <a:cubicBezTo>
                    <a:pt x="7" y="52"/>
                    <a:pt x="7" y="52"/>
                    <a:pt x="7" y="52"/>
                  </a:cubicBezTo>
                  <a:cubicBezTo>
                    <a:pt x="5" y="54"/>
                    <a:pt x="5" y="54"/>
                    <a:pt x="5" y="54"/>
                  </a:cubicBezTo>
                  <a:cubicBezTo>
                    <a:pt x="6" y="56"/>
                    <a:pt x="6" y="56"/>
                    <a:pt x="6" y="56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4" y="58"/>
                    <a:pt x="4" y="58"/>
                    <a:pt x="4" y="58"/>
                  </a:cubicBezTo>
                  <a:cubicBezTo>
                    <a:pt x="3" y="59"/>
                    <a:pt x="3" y="59"/>
                    <a:pt x="3" y="59"/>
                  </a:cubicBezTo>
                  <a:cubicBezTo>
                    <a:pt x="5" y="61"/>
                    <a:pt x="5" y="61"/>
                    <a:pt x="5" y="61"/>
                  </a:cubicBezTo>
                  <a:cubicBezTo>
                    <a:pt x="9" y="62"/>
                    <a:pt x="9" y="62"/>
                    <a:pt x="9" y="62"/>
                  </a:cubicBezTo>
                  <a:cubicBezTo>
                    <a:pt x="11" y="61"/>
                    <a:pt x="11" y="61"/>
                    <a:pt x="11" y="61"/>
                  </a:cubicBezTo>
                  <a:cubicBezTo>
                    <a:pt x="12" y="60"/>
                    <a:pt x="12" y="60"/>
                    <a:pt x="12" y="60"/>
                  </a:cubicBezTo>
                  <a:cubicBezTo>
                    <a:pt x="11" y="59"/>
                    <a:pt x="11" y="59"/>
                    <a:pt x="11" y="59"/>
                  </a:cubicBezTo>
                  <a:cubicBezTo>
                    <a:pt x="11" y="59"/>
                    <a:pt x="11" y="58"/>
                    <a:pt x="12" y="58"/>
                  </a:cubicBezTo>
                  <a:cubicBezTo>
                    <a:pt x="12" y="57"/>
                    <a:pt x="13" y="57"/>
                    <a:pt x="13" y="57"/>
                  </a:cubicBezTo>
                  <a:cubicBezTo>
                    <a:pt x="13" y="58"/>
                    <a:pt x="13" y="58"/>
                    <a:pt x="13" y="58"/>
                  </a:cubicBezTo>
                  <a:cubicBezTo>
                    <a:pt x="16" y="58"/>
                    <a:pt x="16" y="58"/>
                    <a:pt x="16" y="58"/>
                  </a:cubicBezTo>
                  <a:cubicBezTo>
                    <a:pt x="16" y="60"/>
                    <a:pt x="16" y="60"/>
                    <a:pt x="16" y="60"/>
                  </a:cubicBezTo>
                  <a:cubicBezTo>
                    <a:pt x="15" y="61"/>
                    <a:pt x="15" y="61"/>
                    <a:pt x="15" y="61"/>
                  </a:cubicBezTo>
                  <a:cubicBezTo>
                    <a:pt x="14" y="60"/>
                    <a:pt x="14" y="60"/>
                    <a:pt x="14" y="60"/>
                  </a:cubicBezTo>
                  <a:cubicBezTo>
                    <a:pt x="14" y="60"/>
                    <a:pt x="14" y="61"/>
                    <a:pt x="14" y="61"/>
                  </a:cubicBezTo>
                  <a:cubicBezTo>
                    <a:pt x="14" y="61"/>
                    <a:pt x="14" y="64"/>
                    <a:pt x="14" y="64"/>
                  </a:cubicBezTo>
                  <a:cubicBezTo>
                    <a:pt x="14" y="64"/>
                    <a:pt x="14" y="65"/>
                    <a:pt x="13" y="64"/>
                  </a:cubicBezTo>
                  <a:cubicBezTo>
                    <a:pt x="13" y="64"/>
                    <a:pt x="12" y="63"/>
                    <a:pt x="12" y="63"/>
                  </a:cubicBezTo>
                  <a:cubicBezTo>
                    <a:pt x="9" y="62"/>
                    <a:pt x="9" y="62"/>
                    <a:pt x="9" y="62"/>
                  </a:cubicBezTo>
                  <a:cubicBezTo>
                    <a:pt x="8" y="63"/>
                    <a:pt x="8" y="63"/>
                    <a:pt x="8" y="63"/>
                  </a:cubicBezTo>
                  <a:cubicBezTo>
                    <a:pt x="8" y="63"/>
                    <a:pt x="8" y="64"/>
                    <a:pt x="8" y="65"/>
                  </a:cubicBezTo>
                  <a:cubicBezTo>
                    <a:pt x="9" y="65"/>
                    <a:pt x="10" y="65"/>
                    <a:pt x="10" y="65"/>
                  </a:cubicBezTo>
                  <a:cubicBezTo>
                    <a:pt x="10" y="65"/>
                    <a:pt x="12" y="65"/>
                    <a:pt x="12" y="65"/>
                  </a:cubicBezTo>
                  <a:cubicBezTo>
                    <a:pt x="12" y="65"/>
                    <a:pt x="12" y="65"/>
                    <a:pt x="13" y="65"/>
                  </a:cubicBezTo>
                  <a:cubicBezTo>
                    <a:pt x="13" y="65"/>
                    <a:pt x="15" y="65"/>
                    <a:pt x="15" y="65"/>
                  </a:cubicBezTo>
                  <a:cubicBezTo>
                    <a:pt x="15" y="67"/>
                    <a:pt x="15" y="67"/>
                    <a:pt x="15" y="67"/>
                  </a:cubicBezTo>
                  <a:cubicBezTo>
                    <a:pt x="17" y="69"/>
                    <a:pt x="17" y="69"/>
                    <a:pt x="17" y="69"/>
                  </a:cubicBezTo>
                  <a:cubicBezTo>
                    <a:pt x="21" y="69"/>
                    <a:pt x="21" y="69"/>
                    <a:pt x="21" y="69"/>
                  </a:cubicBezTo>
                  <a:cubicBezTo>
                    <a:pt x="22" y="69"/>
                    <a:pt x="22" y="69"/>
                    <a:pt x="22" y="69"/>
                  </a:cubicBezTo>
                  <a:cubicBezTo>
                    <a:pt x="25" y="71"/>
                    <a:pt x="25" y="71"/>
                    <a:pt x="25" y="71"/>
                  </a:cubicBezTo>
                  <a:cubicBezTo>
                    <a:pt x="25" y="71"/>
                    <a:pt x="26" y="73"/>
                    <a:pt x="27" y="73"/>
                  </a:cubicBezTo>
                  <a:cubicBezTo>
                    <a:pt x="27" y="73"/>
                    <a:pt x="28" y="75"/>
                    <a:pt x="28" y="75"/>
                  </a:cubicBezTo>
                  <a:cubicBezTo>
                    <a:pt x="30" y="75"/>
                    <a:pt x="30" y="75"/>
                    <a:pt x="30" y="75"/>
                  </a:cubicBezTo>
                  <a:cubicBezTo>
                    <a:pt x="31" y="75"/>
                    <a:pt x="31" y="75"/>
                    <a:pt x="31" y="75"/>
                  </a:cubicBezTo>
                  <a:cubicBezTo>
                    <a:pt x="31" y="75"/>
                    <a:pt x="32" y="76"/>
                    <a:pt x="32" y="76"/>
                  </a:cubicBezTo>
                  <a:cubicBezTo>
                    <a:pt x="31" y="77"/>
                    <a:pt x="31" y="77"/>
                    <a:pt x="31" y="77"/>
                  </a:cubicBezTo>
                  <a:cubicBezTo>
                    <a:pt x="32" y="79"/>
                    <a:pt x="32" y="79"/>
                    <a:pt x="32" y="79"/>
                  </a:cubicBezTo>
                  <a:cubicBezTo>
                    <a:pt x="34" y="79"/>
                    <a:pt x="34" y="79"/>
                    <a:pt x="34" y="79"/>
                  </a:cubicBezTo>
                  <a:cubicBezTo>
                    <a:pt x="34" y="79"/>
                    <a:pt x="34" y="79"/>
                    <a:pt x="34" y="80"/>
                  </a:cubicBezTo>
                  <a:cubicBezTo>
                    <a:pt x="34" y="80"/>
                    <a:pt x="35" y="82"/>
                    <a:pt x="35" y="82"/>
                  </a:cubicBezTo>
                  <a:cubicBezTo>
                    <a:pt x="35" y="83"/>
                    <a:pt x="35" y="83"/>
                    <a:pt x="35" y="83"/>
                  </a:cubicBezTo>
                  <a:cubicBezTo>
                    <a:pt x="35" y="83"/>
                    <a:pt x="36" y="83"/>
                    <a:pt x="36" y="84"/>
                  </a:cubicBezTo>
                  <a:cubicBezTo>
                    <a:pt x="36" y="84"/>
                    <a:pt x="36" y="84"/>
                    <a:pt x="36" y="85"/>
                  </a:cubicBezTo>
                  <a:cubicBezTo>
                    <a:pt x="37" y="85"/>
                    <a:pt x="39" y="85"/>
                    <a:pt x="39" y="85"/>
                  </a:cubicBezTo>
                  <a:cubicBezTo>
                    <a:pt x="40" y="86"/>
                    <a:pt x="40" y="86"/>
                    <a:pt x="40" y="86"/>
                  </a:cubicBezTo>
                  <a:cubicBezTo>
                    <a:pt x="41" y="87"/>
                    <a:pt x="41" y="87"/>
                    <a:pt x="41" y="87"/>
                  </a:cubicBezTo>
                  <a:lnTo>
                    <a:pt x="42" y="87"/>
                  </a:lnTo>
                  <a:close/>
                </a:path>
              </a:pathLst>
            </a:custGeom>
            <a:grpFill/>
            <a:ln w="9525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en-US" sz="900">
                <a:latin typeface="Lato Light"/>
              </a:endParaRPr>
            </a:p>
          </p:txBody>
        </p:sp>
        <p:sp>
          <p:nvSpPr>
            <p:cNvPr id="17" name="Freeform 193">
              <a:extLst>
                <a:ext uri="{FF2B5EF4-FFF2-40B4-BE49-F238E27FC236}">
                  <a16:creationId xmlns:a16="http://schemas.microsoft.com/office/drawing/2014/main" id="{F29C2680-CA52-4DFF-B447-31F4F56DE727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7652" y="3676183"/>
              <a:ext cx="241875" cy="205626"/>
            </a:xfrm>
            <a:custGeom>
              <a:avLst/>
              <a:gdLst>
                <a:gd name="T0" fmla="*/ 19 w 106"/>
                <a:gd name="T1" fmla="*/ 90 h 93"/>
                <a:gd name="T2" fmla="*/ 16 w 106"/>
                <a:gd name="T3" fmla="*/ 91 h 93"/>
                <a:gd name="T4" fmla="*/ 14 w 106"/>
                <a:gd name="T5" fmla="*/ 85 h 93"/>
                <a:gd name="T6" fmla="*/ 10 w 106"/>
                <a:gd name="T7" fmla="*/ 83 h 93"/>
                <a:gd name="T8" fmla="*/ 9 w 106"/>
                <a:gd name="T9" fmla="*/ 81 h 93"/>
                <a:gd name="T10" fmla="*/ 5 w 106"/>
                <a:gd name="T11" fmla="*/ 75 h 93"/>
                <a:gd name="T12" fmla="*/ 4 w 106"/>
                <a:gd name="T13" fmla="*/ 72 h 93"/>
                <a:gd name="T14" fmla="*/ 5 w 106"/>
                <a:gd name="T15" fmla="*/ 68 h 93"/>
                <a:gd name="T16" fmla="*/ 3 w 106"/>
                <a:gd name="T17" fmla="*/ 64 h 93"/>
                <a:gd name="T18" fmla="*/ 0 w 106"/>
                <a:gd name="T19" fmla="*/ 59 h 93"/>
                <a:gd name="T20" fmla="*/ 3 w 106"/>
                <a:gd name="T21" fmla="*/ 56 h 93"/>
                <a:gd name="T22" fmla="*/ 2 w 106"/>
                <a:gd name="T23" fmla="*/ 53 h 93"/>
                <a:gd name="T24" fmla="*/ 2 w 106"/>
                <a:gd name="T25" fmla="*/ 49 h 93"/>
                <a:gd name="T26" fmla="*/ 2 w 106"/>
                <a:gd name="T27" fmla="*/ 44 h 93"/>
                <a:gd name="T28" fmla="*/ 3 w 106"/>
                <a:gd name="T29" fmla="*/ 39 h 93"/>
                <a:gd name="T30" fmla="*/ 9 w 106"/>
                <a:gd name="T31" fmla="*/ 39 h 93"/>
                <a:gd name="T32" fmla="*/ 11 w 106"/>
                <a:gd name="T33" fmla="*/ 27 h 93"/>
                <a:gd name="T34" fmla="*/ 23 w 106"/>
                <a:gd name="T35" fmla="*/ 18 h 93"/>
                <a:gd name="T36" fmla="*/ 26 w 106"/>
                <a:gd name="T37" fmla="*/ 21 h 93"/>
                <a:gd name="T38" fmla="*/ 31 w 106"/>
                <a:gd name="T39" fmla="*/ 18 h 93"/>
                <a:gd name="T40" fmla="*/ 42 w 106"/>
                <a:gd name="T41" fmla="*/ 10 h 93"/>
                <a:gd name="T42" fmla="*/ 46 w 106"/>
                <a:gd name="T43" fmla="*/ 11 h 93"/>
                <a:gd name="T44" fmla="*/ 52 w 106"/>
                <a:gd name="T45" fmla="*/ 6 h 93"/>
                <a:gd name="T46" fmla="*/ 57 w 106"/>
                <a:gd name="T47" fmla="*/ 4 h 93"/>
                <a:gd name="T48" fmla="*/ 62 w 106"/>
                <a:gd name="T49" fmla="*/ 3 h 93"/>
                <a:gd name="T50" fmla="*/ 68 w 106"/>
                <a:gd name="T51" fmla="*/ 1 h 93"/>
                <a:gd name="T52" fmla="*/ 73 w 106"/>
                <a:gd name="T53" fmla="*/ 0 h 93"/>
                <a:gd name="T54" fmla="*/ 94 w 106"/>
                <a:gd name="T55" fmla="*/ 15 h 93"/>
                <a:gd name="T56" fmla="*/ 105 w 106"/>
                <a:gd name="T57" fmla="*/ 30 h 93"/>
                <a:gd name="T58" fmla="*/ 106 w 106"/>
                <a:gd name="T59" fmla="*/ 48 h 93"/>
                <a:gd name="T60" fmla="*/ 97 w 106"/>
                <a:gd name="T61" fmla="*/ 51 h 93"/>
                <a:gd name="T62" fmla="*/ 93 w 106"/>
                <a:gd name="T63" fmla="*/ 64 h 93"/>
                <a:gd name="T64" fmla="*/ 72 w 106"/>
                <a:gd name="T65" fmla="*/ 68 h 93"/>
                <a:gd name="T66" fmla="*/ 63 w 106"/>
                <a:gd name="T67" fmla="*/ 76 h 93"/>
                <a:gd name="T68" fmla="*/ 53 w 106"/>
                <a:gd name="T69" fmla="*/ 85 h 93"/>
                <a:gd name="T70" fmla="*/ 41 w 106"/>
                <a:gd name="T71" fmla="*/ 87 h 93"/>
                <a:gd name="T72" fmla="*/ 29 w 106"/>
                <a:gd name="T73" fmla="*/ 90 h 93"/>
                <a:gd name="T74" fmla="*/ 28 w 106"/>
                <a:gd name="T75" fmla="*/ 93 h 93"/>
                <a:gd name="T76" fmla="*/ 27 w 106"/>
                <a:gd name="T77" fmla="*/ 92 h 93"/>
                <a:gd name="T78" fmla="*/ 23 w 106"/>
                <a:gd name="T79" fmla="*/ 91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6" h="93">
                  <a:moveTo>
                    <a:pt x="21" y="90"/>
                  </a:moveTo>
                  <a:cubicBezTo>
                    <a:pt x="21" y="90"/>
                    <a:pt x="20" y="90"/>
                    <a:pt x="19" y="90"/>
                  </a:cubicBezTo>
                  <a:cubicBezTo>
                    <a:pt x="18" y="90"/>
                    <a:pt x="17" y="92"/>
                    <a:pt x="16" y="92"/>
                  </a:cubicBezTo>
                  <a:cubicBezTo>
                    <a:pt x="16" y="92"/>
                    <a:pt x="16" y="92"/>
                    <a:pt x="16" y="91"/>
                  </a:cubicBezTo>
                  <a:cubicBezTo>
                    <a:pt x="16" y="90"/>
                    <a:pt x="16" y="90"/>
                    <a:pt x="15" y="89"/>
                  </a:cubicBezTo>
                  <a:cubicBezTo>
                    <a:pt x="15" y="88"/>
                    <a:pt x="15" y="86"/>
                    <a:pt x="14" y="85"/>
                  </a:cubicBezTo>
                  <a:cubicBezTo>
                    <a:pt x="13" y="84"/>
                    <a:pt x="13" y="83"/>
                    <a:pt x="13" y="83"/>
                  </a:cubicBezTo>
                  <a:cubicBezTo>
                    <a:pt x="13" y="83"/>
                    <a:pt x="11" y="83"/>
                    <a:pt x="10" y="83"/>
                  </a:cubicBezTo>
                  <a:cubicBezTo>
                    <a:pt x="10" y="83"/>
                    <a:pt x="9" y="83"/>
                    <a:pt x="9" y="83"/>
                  </a:cubicBezTo>
                  <a:cubicBezTo>
                    <a:pt x="9" y="83"/>
                    <a:pt x="8" y="81"/>
                    <a:pt x="9" y="81"/>
                  </a:cubicBezTo>
                  <a:cubicBezTo>
                    <a:pt x="9" y="80"/>
                    <a:pt x="8" y="79"/>
                    <a:pt x="7" y="78"/>
                  </a:cubicBezTo>
                  <a:cubicBezTo>
                    <a:pt x="7" y="78"/>
                    <a:pt x="5" y="75"/>
                    <a:pt x="5" y="75"/>
                  </a:cubicBezTo>
                  <a:cubicBezTo>
                    <a:pt x="5" y="75"/>
                    <a:pt x="4" y="75"/>
                    <a:pt x="4" y="74"/>
                  </a:cubicBezTo>
                  <a:cubicBezTo>
                    <a:pt x="4" y="73"/>
                    <a:pt x="4" y="72"/>
                    <a:pt x="4" y="72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3" y="70"/>
                    <a:pt x="5" y="69"/>
                    <a:pt x="5" y="68"/>
                  </a:cubicBezTo>
                  <a:cubicBezTo>
                    <a:pt x="5" y="68"/>
                    <a:pt x="6" y="67"/>
                    <a:pt x="5" y="66"/>
                  </a:cubicBezTo>
                  <a:cubicBezTo>
                    <a:pt x="5" y="65"/>
                    <a:pt x="3" y="64"/>
                    <a:pt x="3" y="64"/>
                  </a:cubicBezTo>
                  <a:cubicBezTo>
                    <a:pt x="2" y="63"/>
                    <a:pt x="1" y="62"/>
                    <a:pt x="0" y="61"/>
                  </a:cubicBezTo>
                  <a:cubicBezTo>
                    <a:pt x="0" y="60"/>
                    <a:pt x="0" y="59"/>
                    <a:pt x="0" y="59"/>
                  </a:cubicBezTo>
                  <a:cubicBezTo>
                    <a:pt x="0" y="59"/>
                    <a:pt x="0" y="58"/>
                    <a:pt x="1" y="58"/>
                  </a:cubicBezTo>
                  <a:cubicBezTo>
                    <a:pt x="2" y="57"/>
                    <a:pt x="3" y="57"/>
                    <a:pt x="3" y="56"/>
                  </a:cubicBezTo>
                  <a:cubicBezTo>
                    <a:pt x="3" y="56"/>
                    <a:pt x="4" y="56"/>
                    <a:pt x="4" y="55"/>
                  </a:cubicBezTo>
                  <a:cubicBezTo>
                    <a:pt x="3" y="54"/>
                    <a:pt x="2" y="53"/>
                    <a:pt x="2" y="53"/>
                  </a:cubicBezTo>
                  <a:cubicBezTo>
                    <a:pt x="3" y="50"/>
                    <a:pt x="3" y="50"/>
                    <a:pt x="3" y="50"/>
                  </a:cubicBezTo>
                  <a:cubicBezTo>
                    <a:pt x="2" y="49"/>
                    <a:pt x="2" y="49"/>
                    <a:pt x="2" y="49"/>
                  </a:cubicBezTo>
                  <a:cubicBezTo>
                    <a:pt x="2" y="45"/>
                    <a:pt x="2" y="45"/>
                    <a:pt x="2" y="45"/>
                  </a:cubicBezTo>
                  <a:cubicBezTo>
                    <a:pt x="2" y="44"/>
                    <a:pt x="2" y="44"/>
                    <a:pt x="2" y="44"/>
                  </a:cubicBezTo>
                  <a:cubicBezTo>
                    <a:pt x="2" y="44"/>
                    <a:pt x="3" y="42"/>
                    <a:pt x="3" y="42"/>
                  </a:cubicBezTo>
                  <a:cubicBezTo>
                    <a:pt x="3" y="41"/>
                    <a:pt x="3" y="39"/>
                    <a:pt x="3" y="39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5" y="40"/>
                    <a:pt x="8" y="39"/>
                    <a:pt x="9" y="39"/>
                  </a:cubicBezTo>
                  <a:cubicBezTo>
                    <a:pt x="11" y="39"/>
                    <a:pt x="11" y="36"/>
                    <a:pt x="10" y="33"/>
                  </a:cubicBezTo>
                  <a:cubicBezTo>
                    <a:pt x="10" y="31"/>
                    <a:pt x="11" y="29"/>
                    <a:pt x="11" y="27"/>
                  </a:cubicBezTo>
                  <a:cubicBezTo>
                    <a:pt x="12" y="25"/>
                    <a:pt x="15" y="24"/>
                    <a:pt x="18" y="22"/>
                  </a:cubicBezTo>
                  <a:cubicBezTo>
                    <a:pt x="20" y="20"/>
                    <a:pt x="20" y="18"/>
                    <a:pt x="23" y="18"/>
                  </a:cubicBezTo>
                  <a:cubicBezTo>
                    <a:pt x="23" y="18"/>
                    <a:pt x="24" y="18"/>
                    <a:pt x="25" y="19"/>
                  </a:cubicBezTo>
                  <a:cubicBezTo>
                    <a:pt x="25" y="19"/>
                    <a:pt x="25" y="20"/>
                    <a:pt x="26" y="21"/>
                  </a:cubicBezTo>
                  <a:cubicBezTo>
                    <a:pt x="26" y="21"/>
                    <a:pt x="26" y="21"/>
                    <a:pt x="27" y="21"/>
                  </a:cubicBezTo>
                  <a:cubicBezTo>
                    <a:pt x="29" y="24"/>
                    <a:pt x="31" y="26"/>
                    <a:pt x="31" y="18"/>
                  </a:cubicBezTo>
                  <a:cubicBezTo>
                    <a:pt x="32" y="11"/>
                    <a:pt x="37" y="13"/>
                    <a:pt x="41" y="11"/>
                  </a:cubicBezTo>
                  <a:cubicBezTo>
                    <a:pt x="41" y="11"/>
                    <a:pt x="41" y="11"/>
                    <a:pt x="42" y="10"/>
                  </a:cubicBezTo>
                  <a:cubicBezTo>
                    <a:pt x="43" y="11"/>
                    <a:pt x="44" y="11"/>
                    <a:pt x="45" y="11"/>
                  </a:cubicBezTo>
                  <a:cubicBezTo>
                    <a:pt x="46" y="11"/>
                    <a:pt x="46" y="11"/>
                    <a:pt x="46" y="11"/>
                  </a:cubicBezTo>
                  <a:cubicBezTo>
                    <a:pt x="46" y="11"/>
                    <a:pt x="49" y="7"/>
                    <a:pt x="49" y="7"/>
                  </a:cubicBezTo>
                  <a:cubicBezTo>
                    <a:pt x="50" y="7"/>
                    <a:pt x="52" y="6"/>
                    <a:pt x="52" y="6"/>
                  </a:cubicBezTo>
                  <a:cubicBezTo>
                    <a:pt x="54" y="3"/>
                    <a:pt x="54" y="3"/>
                    <a:pt x="54" y="3"/>
                  </a:cubicBezTo>
                  <a:cubicBezTo>
                    <a:pt x="54" y="3"/>
                    <a:pt x="56" y="4"/>
                    <a:pt x="57" y="4"/>
                  </a:cubicBezTo>
                  <a:cubicBezTo>
                    <a:pt x="58" y="4"/>
                    <a:pt x="59" y="4"/>
                    <a:pt x="61" y="4"/>
                  </a:cubicBezTo>
                  <a:cubicBezTo>
                    <a:pt x="62" y="3"/>
                    <a:pt x="62" y="3"/>
                    <a:pt x="62" y="3"/>
                  </a:cubicBezTo>
                  <a:cubicBezTo>
                    <a:pt x="62" y="3"/>
                    <a:pt x="64" y="1"/>
                    <a:pt x="66" y="1"/>
                  </a:cubicBezTo>
                  <a:cubicBezTo>
                    <a:pt x="68" y="0"/>
                    <a:pt x="68" y="1"/>
                    <a:pt x="68" y="1"/>
                  </a:cubicBezTo>
                  <a:cubicBezTo>
                    <a:pt x="68" y="1"/>
                    <a:pt x="71" y="1"/>
                    <a:pt x="73" y="1"/>
                  </a:cubicBezTo>
                  <a:cubicBezTo>
                    <a:pt x="73" y="1"/>
                    <a:pt x="73" y="0"/>
                    <a:pt x="73" y="0"/>
                  </a:cubicBezTo>
                  <a:cubicBezTo>
                    <a:pt x="76" y="2"/>
                    <a:pt x="76" y="5"/>
                    <a:pt x="79" y="8"/>
                  </a:cubicBezTo>
                  <a:cubicBezTo>
                    <a:pt x="83" y="12"/>
                    <a:pt x="87" y="11"/>
                    <a:pt x="94" y="15"/>
                  </a:cubicBezTo>
                  <a:cubicBezTo>
                    <a:pt x="94" y="16"/>
                    <a:pt x="98" y="19"/>
                    <a:pt x="99" y="22"/>
                  </a:cubicBezTo>
                  <a:cubicBezTo>
                    <a:pt x="100" y="26"/>
                    <a:pt x="104" y="26"/>
                    <a:pt x="105" y="30"/>
                  </a:cubicBezTo>
                  <a:cubicBezTo>
                    <a:pt x="105" y="33"/>
                    <a:pt x="103" y="34"/>
                    <a:pt x="103" y="37"/>
                  </a:cubicBezTo>
                  <a:cubicBezTo>
                    <a:pt x="103" y="40"/>
                    <a:pt x="105" y="47"/>
                    <a:pt x="106" y="48"/>
                  </a:cubicBezTo>
                  <a:cubicBezTo>
                    <a:pt x="106" y="48"/>
                    <a:pt x="106" y="49"/>
                    <a:pt x="106" y="49"/>
                  </a:cubicBezTo>
                  <a:cubicBezTo>
                    <a:pt x="97" y="51"/>
                    <a:pt x="97" y="51"/>
                    <a:pt x="97" y="51"/>
                  </a:cubicBezTo>
                  <a:cubicBezTo>
                    <a:pt x="98" y="60"/>
                    <a:pt x="98" y="60"/>
                    <a:pt x="98" y="60"/>
                  </a:cubicBezTo>
                  <a:cubicBezTo>
                    <a:pt x="93" y="64"/>
                    <a:pt x="93" y="64"/>
                    <a:pt x="93" y="64"/>
                  </a:cubicBezTo>
                  <a:cubicBezTo>
                    <a:pt x="93" y="64"/>
                    <a:pt x="81" y="66"/>
                    <a:pt x="80" y="66"/>
                  </a:cubicBezTo>
                  <a:cubicBezTo>
                    <a:pt x="79" y="66"/>
                    <a:pt x="74" y="67"/>
                    <a:pt x="72" y="68"/>
                  </a:cubicBezTo>
                  <a:cubicBezTo>
                    <a:pt x="70" y="68"/>
                    <a:pt x="67" y="70"/>
                    <a:pt x="66" y="70"/>
                  </a:cubicBezTo>
                  <a:cubicBezTo>
                    <a:pt x="64" y="71"/>
                    <a:pt x="63" y="76"/>
                    <a:pt x="63" y="76"/>
                  </a:cubicBezTo>
                  <a:cubicBezTo>
                    <a:pt x="63" y="76"/>
                    <a:pt x="60" y="80"/>
                    <a:pt x="59" y="81"/>
                  </a:cubicBezTo>
                  <a:cubicBezTo>
                    <a:pt x="58" y="82"/>
                    <a:pt x="53" y="85"/>
                    <a:pt x="53" y="85"/>
                  </a:cubicBezTo>
                  <a:cubicBezTo>
                    <a:pt x="53" y="85"/>
                    <a:pt x="48" y="85"/>
                    <a:pt x="47" y="85"/>
                  </a:cubicBezTo>
                  <a:cubicBezTo>
                    <a:pt x="45" y="85"/>
                    <a:pt x="43" y="87"/>
                    <a:pt x="41" y="87"/>
                  </a:cubicBezTo>
                  <a:cubicBezTo>
                    <a:pt x="38" y="88"/>
                    <a:pt x="36" y="89"/>
                    <a:pt x="35" y="89"/>
                  </a:cubicBezTo>
                  <a:cubicBezTo>
                    <a:pt x="34" y="89"/>
                    <a:pt x="29" y="90"/>
                    <a:pt x="29" y="90"/>
                  </a:cubicBezTo>
                  <a:cubicBezTo>
                    <a:pt x="29" y="93"/>
                    <a:pt x="29" y="93"/>
                    <a:pt x="29" y="93"/>
                  </a:cubicBezTo>
                  <a:cubicBezTo>
                    <a:pt x="29" y="93"/>
                    <a:pt x="28" y="93"/>
                    <a:pt x="28" y="93"/>
                  </a:cubicBezTo>
                  <a:cubicBezTo>
                    <a:pt x="28" y="93"/>
                    <a:pt x="28" y="93"/>
                    <a:pt x="27" y="93"/>
                  </a:cubicBezTo>
                  <a:cubicBezTo>
                    <a:pt x="27" y="92"/>
                    <a:pt x="27" y="92"/>
                    <a:pt x="27" y="92"/>
                  </a:cubicBezTo>
                  <a:cubicBezTo>
                    <a:pt x="25" y="90"/>
                    <a:pt x="25" y="90"/>
                    <a:pt x="25" y="90"/>
                  </a:cubicBezTo>
                  <a:cubicBezTo>
                    <a:pt x="25" y="90"/>
                    <a:pt x="24" y="91"/>
                    <a:pt x="23" y="91"/>
                  </a:cubicBezTo>
                  <a:cubicBezTo>
                    <a:pt x="22" y="91"/>
                    <a:pt x="22" y="90"/>
                    <a:pt x="21" y="90"/>
                  </a:cubicBezTo>
                  <a:close/>
                </a:path>
              </a:pathLst>
            </a:custGeom>
            <a:grpFill/>
            <a:ln w="9525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en-US" sz="900">
                <a:latin typeface="Lato Light"/>
              </a:endParaRPr>
            </a:p>
          </p:txBody>
        </p:sp>
        <p:sp>
          <p:nvSpPr>
            <p:cNvPr id="18" name="Freeform 47">
              <a:extLst>
                <a:ext uri="{FF2B5EF4-FFF2-40B4-BE49-F238E27FC236}">
                  <a16:creationId xmlns:a16="http://schemas.microsoft.com/office/drawing/2014/main" id="{88C058FD-B38B-4449-9018-573AA9C75F89}"/>
                </a:ext>
              </a:extLst>
            </p:cNvPr>
            <p:cNvSpPr>
              <a:spLocks/>
            </p:cNvSpPr>
            <p:nvPr/>
          </p:nvSpPr>
          <p:spPr bwMode="auto">
            <a:xfrm>
              <a:off x="5588874" y="2851550"/>
              <a:ext cx="445269" cy="240785"/>
            </a:xfrm>
            <a:custGeom>
              <a:avLst/>
              <a:gdLst>
                <a:gd name="T0" fmla="*/ 32 w 195"/>
                <a:gd name="T1" fmla="*/ 49 h 109"/>
                <a:gd name="T2" fmla="*/ 40 w 195"/>
                <a:gd name="T3" fmla="*/ 37 h 109"/>
                <a:gd name="T4" fmla="*/ 47 w 195"/>
                <a:gd name="T5" fmla="*/ 25 h 109"/>
                <a:gd name="T6" fmla="*/ 53 w 195"/>
                <a:gd name="T7" fmla="*/ 15 h 109"/>
                <a:gd name="T8" fmla="*/ 64 w 195"/>
                <a:gd name="T9" fmla="*/ 13 h 109"/>
                <a:gd name="T10" fmla="*/ 71 w 195"/>
                <a:gd name="T11" fmla="*/ 17 h 109"/>
                <a:gd name="T12" fmla="*/ 78 w 195"/>
                <a:gd name="T13" fmla="*/ 8 h 109"/>
                <a:gd name="T14" fmla="*/ 87 w 195"/>
                <a:gd name="T15" fmla="*/ 10 h 109"/>
                <a:gd name="T16" fmla="*/ 96 w 195"/>
                <a:gd name="T17" fmla="*/ 14 h 109"/>
                <a:gd name="T18" fmla="*/ 97 w 195"/>
                <a:gd name="T19" fmla="*/ 22 h 109"/>
                <a:gd name="T20" fmla="*/ 102 w 195"/>
                <a:gd name="T21" fmla="*/ 23 h 109"/>
                <a:gd name="T22" fmla="*/ 106 w 195"/>
                <a:gd name="T23" fmla="*/ 23 h 109"/>
                <a:gd name="T24" fmla="*/ 108 w 195"/>
                <a:gd name="T25" fmla="*/ 20 h 109"/>
                <a:gd name="T26" fmla="*/ 111 w 195"/>
                <a:gd name="T27" fmla="*/ 15 h 109"/>
                <a:gd name="T28" fmla="*/ 114 w 195"/>
                <a:gd name="T29" fmla="*/ 12 h 109"/>
                <a:gd name="T30" fmla="*/ 118 w 195"/>
                <a:gd name="T31" fmla="*/ 9 h 109"/>
                <a:gd name="T32" fmla="*/ 123 w 195"/>
                <a:gd name="T33" fmla="*/ 9 h 109"/>
                <a:gd name="T34" fmla="*/ 126 w 195"/>
                <a:gd name="T35" fmla="*/ 8 h 109"/>
                <a:gd name="T36" fmla="*/ 131 w 195"/>
                <a:gd name="T37" fmla="*/ 9 h 109"/>
                <a:gd name="T38" fmla="*/ 135 w 195"/>
                <a:gd name="T39" fmla="*/ 11 h 109"/>
                <a:gd name="T40" fmla="*/ 142 w 195"/>
                <a:gd name="T41" fmla="*/ 7 h 109"/>
                <a:gd name="T42" fmla="*/ 145 w 195"/>
                <a:gd name="T43" fmla="*/ 4 h 109"/>
                <a:gd name="T44" fmla="*/ 148 w 195"/>
                <a:gd name="T45" fmla="*/ 1 h 109"/>
                <a:gd name="T46" fmla="*/ 154 w 195"/>
                <a:gd name="T47" fmla="*/ 2 h 109"/>
                <a:gd name="T48" fmla="*/ 162 w 195"/>
                <a:gd name="T49" fmla="*/ 1 h 109"/>
                <a:gd name="T50" fmla="*/ 168 w 195"/>
                <a:gd name="T51" fmla="*/ 1 h 109"/>
                <a:gd name="T52" fmla="*/ 173 w 195"/>
                <a:gd name="T53" fmla="*/ 4 h 109"/>
                <a:gd name="T54" fmla="*/ 175 w 195"/>
                <a:gd name="T55" fmla="*/ 9 h 109"/>
                <a:gd name="T56" fmla="*/ 183 w 195"/>
                <a:gd name="T57" fmla="*/ 10 h 109"/>
                <a:gd name="T58" fmla="*/ 187 w 195"/>
                <a:gd name="T59" fmla="*/ 11 h 109"/>
                <a:gd name="T60" fmla="*/ 195 w 195"/>
                <a:gd name="T61" fmla="*/ 12 h 109"/>
                <a:gd name="T62" fmla="*/ 193 w 195"/>
                <a:gd name="T63" fmla="*/ 20 h 109"/>
                <a:gd name="T64" fmla="*/ 192 w 195"/>
                <a:gd name="T65" fmla="*/ 27 h 109"/>
                <a:gd name="T66" fmla="*/ 191 w 195"/>
                <a:gd name="T67" fmla="*/ 33 h 109"/>
                <a:gd name="T68" fmla="*/ 188 w 195"/>
                <a:gd name="T69" fmla="*/ 39 h 109"/>
                <a:gd name="T70" fmla="*/ 188 w 195"/>
                <a:gd name="T71" fmla="*/ 47 h 109"/>
                <a:gd name="T72" fmla="*/ 186 w 195"/>
                <a:gd name="T73" fmla="*/ 52 h 109"/>
                <a:gd name="T74" fmla="*/ 169 w 195"/>
                <a:gd name="T75" fmla="*/ 49 h 109"/>
                <a:gd name="T76" fmla="*/ 146 w 195"/>
                <a:gd name="T77" fmla="*/ 50 h 109"/>
                <a:gd name="T78" fmla="*/ 126 w 195"/>
                <a:gd name="T79" fmla="*/ 70 h 109"/>
                <a:gd name="T80" fmla="*/ 110 w 195"/>
                <a:gd name="T81" fmla="*/ 78 h 109"/>
                <a:gd name="T82" fmla="*/ 94 w 195"/>
                <a:gd name="T83" fmla="*/ 85 h 109"/>
                <a:gd name="T84" fmla="*/ 73 w 195"/>
                <a:gd name="T85" fmla="*/ 96 h 109"/>
                <a:gd name="T86" fmla="*/ 47 w 195"/>
                <a:gd name="T87" fmla="*/ 107 h 109"/>
                <a:gd name="T88" fmla="*/ 22 w 195"/>
                <a:gd name="T89" fmla="*/ 98 h 109"/>
                <a:gd name="T90" fmla="*/ 14 w 195"/>
                <a:gd name="T91" fmla="*/ 102 h 109"/>
                <a:gd name="T92" fmla="*/ 4 w 195"/>
                <a:gd name="T93" fmla="*/ 88 h 109"/>
                <a:gd name="T94" fmla="*/ 0 w 195"/>
                <a:gd name="T95" fmla="*/ 84 h 109"/>
                <a:gd name="T96" fmla="*/ 2 w 195"/>
                <a:gd name="T97" fmla="*/ 75 h 109"/>
                <a:gd name="T98" fmla="*/ 3 w 195"/>
                <a:gd name="T99" fmla="*/ 68 h 109"/>
                <a:gd name="T100" fmla="*/ 5 w 195"/>
                <a:gd name="T101" fmla="*/ 60 h 109"/>
                <a:gd name="T102" fmla="*/ 9 w 195"/>
                <a:gd name="T103" fmla="*/ 55 h 109"/>
                <a:gd name="T104" fmla="*/ 16 w 195"/>
                <a:gd name="T105" fmla="*/ 57 h 109"/>
                <a:gd name="T106" fmla="*/ 22 w 195"/>
                <a:gd name="T107" fmla="*/ 56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95" h="109">
                  <a:moveTo>
                    <a:pt x="26" y="54"/>
                  </a:moveTo>
                  <a:cubicBezTo>
                    <a:pt x="29" y="52"/>
                    <a:pt x="29" y="52"/>
                    <a:pt x="29" y="52"/>
                  </a:cubicBezTo>
                  <a:cubicBezTo>
                    <a:pt x="29" y="52"/>
                    <a:pt x="29" y="49"/>
                    <a:pt x="30" y="50"/>
                  </a:cubicBezTo>
                  <a:cubicBezTo>
                    <a:pt x="30" y="50"/>
                    <a:pt x="32" y="49"/>
                    <a:pt x="32" y="49"/>
                  </a:cubicBezTo>
                  <a:cubicBezTo>
                    <a:pt x="33" y="47"/>
                    <a:pt x="33" y="47"/>
                    <a:pt x="33" y="47"/>
                  </a:cubicBezTo>
                  <a:cubicBezTo>
                    <a:pt x="34" y="44"/>
                    <a:pt x="34" y="44"/>
                    <a:pt x="34" y="44"/>
                  </a:cubicBezTo>
                  <a:cubicBezTo>
                    <a:pt x="39" y="42"/>
                    <a:pt x="39" y="42"/>
                    <a:pt x="39" y="42"/>
                  </a:cubicBezTo>
                  <a:cubicBezTo>
                    <a:pt x="40" y="37"/>
                    <a:pt x="40" y="37"/>
                    <a:pt x="40" y="37"/>
                  </a:cubicBezTo>
                  <a:cubicBezTo>
                    <a:pt x="39" y="34"/>
                    <a:pt x="39" y="34"/>
                    <a:pt x="39" y="34"/>
                  </a:cubicBezTo>
                  <a:cubicBezTo>
                    <a:pt x="39" y="34"/>
                    <a:pt x="39" y="30"/>
                    <a:pt x="40" y="30"/>
                  </a:cubicBezTo>
                  <a:cubicBezTo>
                    <a:pt x="41" y="30"/>
                    <a:pt x="44" y="28"/>
                    <a:pt x="44" y="28"/>
                  </a:cubicBezTo>
                  <a:cubicBezTo>
                    <a:pt x="47" y="25"/>
                    <a:pt x="47" y="25"/>
                    <a:pt x="47" y="25"/>
                  </a:cubicBezTo>
                  <a:cubicBezTo>
                    <a:pt x="47" y="23"/>
                    <a:pt x="47" y="23"/>
                    <a:pt x="47" y="23"/>
                  </a:cubicBezTo>
                  <a:cubicBezTo>
                    <a:pt x="49" y="19"/>
                    <a:pt x="49" y="19"/>
                    <a:pt x="49" y="19"/>
                  </a:cubicBezTo>
                  <a:cubicBezTo>
                    <a:pt x="51" y="17"/>
                    <a:pt x="51" y="17"/>
                    <a:pt x="51" y="17"/>
                  </a:cubicBezTo>
                  <a:cubicBezTo>
                    <a:pt x="53" y="15"/>
                    <a:pt x="53" y="15"/>
                    <a:pt x="53" y="15"/>
                  </a:cubicBezTo>
                  <a:cubicBezTo>
                    <a:pt x="56" y="14"/>
                    <a:pt x="56" y="14"/>
                    <a:pt x="56" y="14"/>
                  </a:cubicBezTo>
                  <a:cubicBezTo>
                    <a:pt x="56" y="14"/>
                    <a:pt x="57" y="14"/>
                    <a:pt x="58" y="14"/>
                  </a:cubicBezTo>
                  <a:cubicBezTo>
                    <a:pt x="59" y="14"/>
                    <a:pt x="60" y="13"/>
                    <a:pt x="60" y="13"/>
                  </a:cubicBezTo>
                  <a:cubicBezTo>
                    <a:pt x="61" y="13"/>
                    <a:pt x="64" y="13"/>
                    <a:pt x="64" y="13"/>
                  </a:cubicBezTo>
                  <a:cubicBezTo>
                    <a:pt x="64" y="13"/>
                    <a:pt x="66" y="11"/>
                    <a:pt x="66" y="12"/>
                  </a:cubicBezTo>
                  <a:cubicBezTo>
                    <a:pt x="66" y="14"/>
                    <a:pt x="66" y="15"/>
                    <a:pt x="66" y="15"/>
                  </a:cubicBezTo>
                  <a:cubicBezTo>
                    <a:pt x="67" y="16"/>
                    <a:pt x="68" y="18"/>
                    <a:pt x="68" y="18"/>
                  </a:cubicBezTo>
                  <a:cubicBezTo>
                    <a:pt x="68" y="18"/>
                    <a:pt x="70" y="18"/>
                    <a:pt x="71" y="17"/>
                  </a:cubicBezTo>
                  <a:cubicBezTo>
                    <a:pt x="72" y="16"/>
                    <a:pt x="74" y="15"/>
                    <a:pt x="74" y="15"/>
                  </a:cubicBezTo>
                  <a:cubicBezTo>
                    <a:pt x="74" y="15"/>
                    <a:pt x="76" y="17"/>
                    <a:pt x="76" y="16"/>
                  </a:cubicBezTo>
                  <a:cubicBezTo>
                    <a:pt x="76" y="15"/>
                    <a:pt x="76" y="11"/>
                    <a:pt x="76" y="11"/>
                  </a:cubicBezTo>
                  <a:cubicBezTo>
                    <a:pt x="78" y="8"/>
                    <a:pt x="78" y="8"/>
                    <a:pt x="78" y="8"/>
                  </a:cubicBezTo>
                  <a:cubicBezTo>
                    <a:pt x="78" y="8"/>
                    <a:pt x="80" y="8"/>
                    <a:pt x="80" y="7"/>
                  </a:cubicBezTo>
                  <a:cubicBezTo>
                    <a:pt x="80" y="6"/>
                    <a:pt x="82" y="4"/>
                    <a:pt x="82" y="4"/>
                  </a:cubicBezTo>
                  <a:cubicBezTo>
                    <a:pt x="85" y="4"/>
                    <a:pt x="85" y="4"/>
                    <a:pt x="85" y="4"/>
                  </a:cubicBezTo>
                  <a:cubicBezTo>
                    <a:pt x="87" y="10"/>
                    <a:pt x="87" y="10"/>
                    <a:pt x="87" y="10"/>
                  </a:cubicBezTo>
                  <a:cubicBezTo>
                    <a:pt x="90" y="12"/>
                    <a:pt x="90" y="12"/>
                    <a:pt x="90" y="12"/>
                  </a:cubicBezTo>
                  <a:cubicBezTo>
                    <a:pt x="91" y="13"/>
                    <a:pt x="91" y="13"/>
                    <a:pt x="91" y="13"/>
                  </a:cubicBezTo>
                  <a:cubicBezTo>
                    <a:pt x="93" y="14"/>
                    <a:pt x="93" y="14"/>
                    <a:pt x="93" y="14"/>
                  </a:cubicBezTo>
                  <a:cubicBezTo>
                    <a:pt x="96" y="14"/>
                    <a:pt x="96" y="14"/>
                    <a:pt x="96" y="14"/>
                  </a:cubicBezTo>
                  <a:cubicBezTo>
                    <a:pt x="96" y="15"/>
                    <a:pt x="96" y="15"/>
                    <a:pt x="96" y="15"/>
                  </a:cubicBezTo>
                  <a:cubicBezTo>
                    <a:pt x="98" y="17"/>
                    <a:pt x="98" y="17"/>
                    <a:pt x="98" y="17"/>
                  </a:cubicBezTo>
                  <a:cubicBezTo>
                    <a:pt x="99" y="20"/>
                    <a:pt x="99" y="20"/>
                    <a:pt x="99" y="20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7" y="23"/>
                    <a:pt x="97" y="23"/>
                    <a:pt x="97" y="23"/>
                  </a:cubicBezTo>
                  <a:cubicBezTo>
                    <a:pt x="98" y="24"/>
                    <a:pt x="98" y="24"/>
                    <a:pt x="98" y="24"/>
                  </a:cubicBezTo>
                  <a:cubicBezTo>
                    <a:pt x="98" y="24"/>
                    <a:pt x="99" y="24"/>
                    <a:pt x="99" y="24"/>
                  </a:cubicBezTo>
                  <a:cubicBezTo>
                    <a:pt x="99" y="24"/>
                    <a:pt x="101" y="23"/>
                    <a:pt x="102" y="23"/>
                  </a:cubicBezTo>
                  <a:cubicBezTo>
                    <a:pt x="102" y="23"/>
                    <a:pt x="102" y="22"/>
                    <a:pt x="102" y="22"/>
                  </a:cubicBezTo>
                  <a:cubicBezTo>
                    <a:pt x="102" y="22"/>
                    <a:pt x="104" y="21"/>
                    <a:pt x="104" y="21"/>
                  </a:cubicBezTo>
                  <a:cubicBezTo>
                    <a:pt x="104" y="21"/>
                    <a:pt x="105" y="21"/>
                    <a:pt x="105" y="21"/>
                  </a:cubicBezTo>
                  <a:cubicBezTo>
                    <a:pt x="105" y="22"/>
                    <a:pt x="106" y="23"/>
                    <a:pt x="106" y="23"/>
                  </a:cubicBezTo>
                  <a:cubicBezTo>
                    <a:pt x="106" y="23"/>
                    <a:pt x="107" y="22"/>
                    <a:pt x="107" y="23"/>
                  </a:cubicBezTo>
                  <a:cubicBezTo>
                    <a:pt x="107" y="23"/>
                    <a:pt x="108" y="23"/>
                    <a:pt x="108" y="23"/>
                  </a:cubicBezTo>
                  <a:cubicBezTo>
                    <a:pt x="108" y="23"/>
                    <a:pt x="108" y="23"/>
                    <a:pt x="108" y="22"/>
                  </a:cubicBezTo>
                  <a:cubicBezTo>
                    <a:pt x="108" y="20"/>
                    <a:pt x="108" y="20"/>
                    <a:pt x="108" y="20"/>
                  </a:cubicBezTo>
                  <a:cubicBezTo>
                    <a:pt x="108" y="19"/>
                    <a:pt x="108" y="18"/>
                    <a:pt x="108" y="18"/>
                  </a:cubicBezTo>
                  <a:cubicBezTo>
                    <a:pt x="109" y="17"/>
                    <a:pt x="109" y="17"/>
                    <a:pt x="109" y="16"/>
                  </a:cubicBezTo>
                  <a:cubicBezTo>
                    <a:pt x="109" y="16"/>
                    <a:pt x="108" y="15"/>
                    <a:pt x="109" y="15"/>
                  </a:cubicBezTo>
                  <a:cubicBezTo>
                    <a:pt x="110" y="15"/>
                    <a:pt x="111" y="15"/>
                    <a:pt x="111" y="15"/>
                  </a:cubicBezTo>
                  <a:cubicBezTo>
                    <a:pt x="111" y="15"/>
                    <a:pt x="111" y="14"/>
                    <a:pt x="111" y="14"/>
                  </a:cubicBezTo>
                  <a:cubicBezTo>
                    <a:pt x="111" y="14"/>
                    <a:pt x="112" y="13"/>
                    <a:pt x="113" y="13"/>
                  </a:cubicBezTo>
                  <a:cubicBezTo>
                    <a:pt x="113" y="13"/>
                    <a:pt x="113" y="14"/>
                    <a:pt x="114" y="13"/>
                  </a:cubicBezTo>
                  <a:cubicBezTo>
                    <a:pt x="115" y="12"/>
                    <a:pt x="114" y="12"/>
                    <a:pt x="114" y="12"/>
                  </a:cubicBezTo>
                  <a:cubicBezTo>
                    <a:pt x="114" y="11"/>
                    <a:pt x="114" y="11"/>
                    <a:pt x="114" y="11"/>
                  </a:cubicBezTo>
                  <a:cubicBezTo>
                    <a:pt x="115" y="10"/>
                    <a:pt x="114" y="11"/>
                    <a:pt x="116" y="11"/>
                  </a:cubicBezTo>
                  <a:cubicBezTo>
                    <a:pt x="117" y="10"/>
                    <a:pt x="118" y="10"/>
                    <a:pt x="118" y="10"/>
                  </a:cubicBezTo>
                  <a:cubicBezTo>
                    <a:pt x="118" y="10"/>
                    <a:pt x="118" y="9"/>
                    <a:pt x="118" y="9"/>
                  </a:cubicBezTo>
                  <a:cubicBezTo>
                    <a:pt x="120" y="8"/>
                    <a:pt x="120" y="8"/>
                    <a:pt x="120" y="8"/>
                  </a:cubicBezTo>
                  <a:cubicBezTo>
                    <a:pt x="120" y="8"/>
                    <a:pt x="120" y="9"/>
                    <a:pt x="120" y="9"/>
                  </a:cubicBezTo>
                  <a:cubicBezTo>
                    <a:pt x="120" y="9"/>
                    <a:pt x="121" y="9"/>
                    <a:pt x="122" y="9"/>
                  </a:cubicBezTo>
                  <a:cubicBezTo>
                    <a:pt x="122" y="9"/>
                    <a:pt x="123" y="10"/>
                    <a:pt x="123" y="9"/>
                  </a:cubicBezTo>
                  <a:cubicBezTo>
                    <a:pt x="123" y="9"/>
                    <a:pt x="124" y="9"/>
                    <a:pt x="124" y="8"/>
                  </a:cubicBezTo>
                  <a:cubicBezTo>
                    <a:pt x="124" y="8"/>
                    <a:pt x="124" y="8"/>
                    <a:pt x="124" y="8"/>
                  </a:cubicBezTo>
                  <a:cubicBezTo>
                    <a:pt x="124" y="8"/>
                    <a:pt x="124" y="7"/>
                    <a:pt x="125" y="7"/>
                  </a:cubicBezTo>
                  <a:cubicBezTo>
                    <a:pt x="126" y="8"/>
                    <a:pt x="125" y="8"/>
                    <a:pt x="126" y="8"/>
                  </a:cubicBezTo>
                  <a:cubicBezTo>
                    <a:pt x="126" y="7"/>
                    <a:pt x="128" y="6"/>
                    <a:pt x="128" y="6"/>
                  </a:cubicBezTo>
                  <a:cubicBezTo>
                    <a:pt x="128" y="6"/>
                    <a:pt x="128" y="6"/>
                    <a:pt x="129" y="8"/>
                  </a:cubicBezTo>
                  <a:cubicBezTo>
                    <a:pt x="129" y="9"/>
                    <a:pt x="130" y="9"/>
                    <a:pt x="131" y="9"/>
                  </a:cubicBezTo>
                  <a:cubicBezTo>
                    <a:pt x="131" y="9"/>
                    <a:pt x="131" y="9"/>
                    <a:pt x="131" y="9"/>
                  </a:cubicBezTo>
                  <a:cubicBezTo>
                    <a:pt x="131" y="10"/>
                    <a:pt x="132" y="11"/>
                    <a:pt x="132" y="11"/>
                  </a:cubicBezTo>
                  <a:cubicBezTo>
                    <a:pt x="133" y="11"/>
                    <a:pt x="133" y="11"/>
                    <a:pt x="133" y="11"/>
                  </a:cubicBezTo>
                  <a:cubicBezTo>
                    <a:pt x="134" y="10"/>
                    <a:pt x="134" y="10"/>
                    <a:pt x="134" y="10"/>
                  </a:cubicBezTo>
                  <a:cubicBezTo>
                    <a:pt x="134" y="10"/>
                    <a:pt x="134" y="11"/>
                    <a:pt x="135" y="11"/>
                  </a:cubicBezTo>
                  <a:cubicBezTo>
                    <a:pt x="136" y="11"/>
                    <a:pt x="137" y="12"/>
                    <a:pt x="137" y="12"/>
                  </a:cubicBezTo>
                  <a:cubicBezTo>
                    <a:pt x="137" y="11"/>
                    <a:pt x="138" y="10"/>
                    <a:pt x="138" y="10"/>
                  </a:cubicBezTo>
                  <a:cubicBezTo>
                    <a:pt x="138" y="9"/>
                    <a:pt x="138" y="9"/>
                    <a:pt x="139" y="8"/>
                  </a:cubicBezTo>
                  <a:cubicBezTo>
                    <a:pt x="139" y="8"/>
                    <a:pt x="142" y="7"/>
                    <a:pt x="142" y="7"/>
                  </a:cubicBezTo>
                  <a:cubicBezTo>
                    <a:pt x="142" y="7"/>
                    <a:pt x="141" y="5"/>
                    <a:pt x="140" y="5"/>
                  </a:cubicBezTo>
                  <a:cubicBezTo>
                    <a:pt x="140" y="5"/>
                    <a:pt x="139" y="4"/>
                    <a:pt x="141" y="3"/>
                  </a:cubicBezTo>
                  <a:cubicBezTo>
                    <a:pt x="142" y="3"/>
                    <a:pt x="143" y="3"/>
                    <a:pt x="143" y="3"/>
                  </a:cubicBezTo>
                  <a:cubicBezTo>
                    <a:pt x="145" y="4"/>
                    <a:pt x="145" y="4"/>
                    <a:pt x="145" y="4"/>
                  </a:cubicBezTo>
                  <a:cubicBezTo>
                    <a:pt x="145" y="3"/>
                    <a:pt x="145" y="3"/>
                    <a:pt x="145" y="3"/>
                  </a:cubicBezTo>
                  <a:cubicBezTo>
                    <a:pt x="146" y="2"/>
                    <a:pt x="146" y="2"/>
                    <a:pt x="146" y="2"/>
                  </a:cubicBezTo>
                  <a:cubicBezTo>
                    <a:pt x="146" y="2"/>
                    <a:pt x="147" y="1"/>
                    <a:pt x="147" y="1"/>
                  </a:cubicBezTo>
                  <a:cubicBezTo>
                    <a:pt x="147" y="1"/>
                    <a:pt x="148" y="1"/>
                    <a:pt x="148" y="1"/>
                  </a:cubicBezTo>
                  <a:cubicBezTo>
                    <a:pt x="149" y="1"/>
                    <a:pt x="150" y="1"/>
                    <a:pt x="150" y="1"/>
                  </a:cubicBezTo>
                  <a:cubicBezTo>
                    <a:pt x="150" y="1"/>
                    <a:pt x="151" y="2"/>
                    <a:pt x="151" y="2"/>
                  </a:cubicBezTo>
                  <a:cubicBezTo>
                    <a:pt x="152" y="2"/>
                    <a:pt x="153" y="2"/>
                    <a:pt x="153" y="2"/>
                  </a:cubicBezTo>
                  <a:cubicBezTo>
                    <a:pt x="153" y="2"/>
                    <a:pt x="154" y="3"/>
                    <a:pt x="154" y="2"/>
                  </a:cubicBezTo>
                  <a:cubicBezTo>
                    <a:pt x="155" y="2"/>
                    <a:pt x="155" y="1"/>
                    <a:pt x="155" y="1"/>
                  </a:cubicBezTo>
                  <a:cubicBezTo>
                    <a:pt x="155" y="1"/>
                    <a:pt x="159" y="0"/>
                    <a:pt x="159" y="0"/>
                  </a:cubicBezTo>
                  <a:cubicBezTo>
                    <a:pt x="159" y="0"/>
                    <a:pt x="160" y="0"/>
                    <a:pt x="160" y="0"/>
                  </a:cubicBezTo>
                  <a:cubicBezTo>
                    <a:pt x="161" y="1"/>
                    <a:pt x="162" y="1"/>
                    <a:pt x="162" y="1"/>
                  </a:cubicBezTo>
                  <a:cubicBezTo>
                    <a:pt x="163" y="1"/>
                    <a:pt x="164" y="2"/>
                    <a:pt x="164" y="2"/>
                  </a:cubicBezTo>
                  <a:cubicBezTo>
                    <a:pt x="165" y="3"/>
                    <a:pt x="166" y="3"/>
                    <a:pt x="166" y="3"/>
                  </a:cubicBezTo>
                  <a:cubicBezTo>
                    <a:pt x="166" y="3"/>
                    <a:pt x="166" y="1"/>
                    <a:pt x="166" y="1"/>
                  </a:cubicBezTo>
                  <a:cubicBezTo>
                    <a:pt x="167" y="1"/>
                    <a:pt x="168" y="1"/>
                    <a:pt x="168" y="1"/>
                  </a:cubicBezTo>
                  <a:cubicBezTo>
                    <a:pt x="169" y="2"/>
                    <a:pt x="169" y="2"/>
                    <a:pt x="169" y="2"/>
                  </a:cubicBezTo>
                  <a:cubicBezTo>
                    <a:pt x="169" y="2"/>
                    <a:pt x="170" y="3"/>
                    <a:pt x="171" y="3"/>
                  </a:cubicBezTo>
                  <a:cubicBezTo>
                    <a:pt x="171" y="3"/>
                    <a:pt x="172" y="2"/>
                    <a:pt x="172" y="2"/>
                  </a:cubicBezTo>
                  <a:cubicBezTo>
                    <a:pt x="172" y="3"/>
                    <a:pt x="173" y="3"/>
                    <a:pt x="173" y="4"/>
                  </a:cubicBezTo>
                  <a:cubicBezTo>
                    <a:pt x="173" y="4"/>
                    <a:pt x="174" y="5"/>
                    <a:pt x="174" y="5"/>
                  </a:cubicBezTo>
                  <a:cubicBezTo>
                    <a:pt x="174" y="6"/>
                    <a:pt x="175" y="6"/>
                    <a:pt x="175" y="6"/>
                  </a:cubicBezTo>
                  <a:cubicBezTo>
                    <a:pt x="175" y="7"/>
                    <a:pt x="175" y="8"/>
                    <a:pt x="175" y="8"/>
                  </a:cubicBezTo>
                  <a:cubicBezTo>
                    <a:pt x="175" y="8"/>
                    <a:pt x="175" y="8"/>
                    <a:pt x="175" y="9"/>
                  </a:cubicBezTo>
                  <a:cubicBezTo>
                    <a:pt x="176" y="9"/>
                    <a:pt x="179" y="9"/>
                    <a:pt x="179" y="9"/>
                  </a:cubicBezTo>
                  <a:cubicBezTo>
                    <a:pt x="179" y="9"/>
                    <a:pt x="180" y="9"/>
                    <a:pt x="180" y="10"/>
                  </a:cubicBezTo>
                  <a:cubicBezTo>
                    <a:pt x="180" y="10"/>
                    <a:pt x="182" y="10"/>
                    <a:pt x="182" y="10"/>
                  </a:cubicBezTo>
                  <a:cubicBezTo>
                    <a:pt x="182" y="10"/>
                    <a:pt x="183" y="9"/>
                    <a:pt x="183" y="10"/>
                  </a:cubicBezTo>
                  <a:cubicBezTo>
                    <a:pt x="183" y="10"/>
                    <a:pt x="183" y="11"/>
                    <a:pt x="183" y="11"/>
                  </a:cubicBezTo>
                  <a:cubicBezTo>
                    <a:pt x="185" y="11"/>
                    <a:pt x="185" y="11"/>
                    <a:pt x="185" y="11"/>
                  </a:cubicBezTo>
                  <a:cubicBezTo>
                    <a:pt x="186" y="11"/>
                    <a:pt x="186" y="11"/>
                    <a:pt x="186" y="11"/>
                  </a:cubicBezTo>
                  <a:cubicBezTo>
                    <a:pt x="186" y="11"/>
                    <a:pt x="187" y="10"/>
                    <a:pt x="187" y="11"/>
                  </a:cubicBezTo>
                  <a:cubicBezTo>
                    <a:pt x="187" y="11"/>
                    <a:pt x="188" y="11"/>
                    <a:pt x="188" y="11"/>
                  </a:cubicBezTo>
                  <a:cubicBezTo>
                    <a:pt x="188" y="11"/>
                    <a:pt x="190" y="12"/>
                    <a:pt x="190" y="12"/>
                  </a:cubicBezTo>
                  <a:cubicBezTo>
                    <a:pt x="190" y="12"/>
                    <a:pt x="191" y="12"/>
                    <a:pt x="192" y="12"/>
                  </a:cubicBezTo>
                  <a:cubicBezTo>
                    <a:pt x="192" y="12"/>
                    <a:pt x="195" y="12"/>
                    <a:pt x="195" y="12"/>
                  </a:cubicBezTo>
                  <a:cubicBezTo>
                    <a:pt x="195" y="12"/>
                    <a:pt x="195" y="13"/>
                    <a:pt x="195" y="14"/>
                  </a:cubicBezTo>
                  <a:cubicBezTo>
                    <a:pt x="195" y="14"/>
                    <a:pt x="195" y="16"/>
                    <a:pt x="195" y="16"/>
                  </a:cubicBezTo>
                  <a:cubicBezTo>
                    <a:pt x="195" y="16"/>
                    <a:pt x="194" y="17"/>
                    <a:pt x="194" y="18"/>
                  </a:cubicBezTo>
                  <a:cubicBezTo>
                    <a:pt x="193" y="18"/>
                    <a:pt x="193" y="20"/>
                    <a:pt x="193" y="20"/>
                  </a:cubicBezTo>
                  <a:cubicBezTo>
                    <a:pt x="193" y="20"/>
                    <a:pt x="193" y="21"/>
                    <a:pt x="193" y="21"/>
                  </a:cubicBezTo>
                  <a:cubicBezTo>
                    <a:pt x="193" y="21"/>
                    <a:pt x="193" y="23"/>
                    <a:pt x="193" y="23"/>
                  </a:cubicBezTo>
                  <a:cubicBezTo>
                    <a:pt x="192" y="25"/>
                    <a:pt x="192" y="25"/>
                    <a:pt x="192" y="25"/>
                  </a:cubicBezTo>
                  <a:cubicBezTo>
                    <a:pt x="192" y="25"/>
                    <a:pt x="191" y="26"/>
                    <a:pt x="192" y="27"/>
                  </a:cubicBezTo>
                  <a:cubicBezTo>
                    <a:pt x="192" y="27"/>
                    <a:pt x="192" y="28"/>
                    <a:pt x="192" y="28"/>
                  </a:cubicBezTo>
                  <a:cubicBezTo>
                    <a:pt x="193" y="29"/>
                    <a:pt x="193" y="29"/>
                    <a:pt x="193" y="29"/>
                  </a:cubicBezTo>
                  <a:cubicBezTo>
                    <a:pt x="191" y="31"/>
                    <a:pt x="191" y="31"/>
                    <a:pt x="191" y="31"/>
                  </a:cubicBezTo>
                  <a:cubicBezTo>
                    <a:pt x="191" y="33"/>
                    <a:pt x="191" y="33"/>
                    <a:pt x="191" y="33"/>
                  </a:cubicBezTo>
                  <a:cubicBezTo>
                    <a:pt x="191" y="33"/>
                    <a:pt x="192" y="34"/>
                    <a:pt x="191" y="35"/>
                  </a:cubicBezTo>
                  <a:cubicBezTo>
                    <a:pt x="191" y="35"/>
                    <a:pt x="190" y="36"/>
                    <a:pt x="190" y="36"/>
                  </a:cubicBezTo>
                  <a:cubicBezTo>
                    <a:pt x="190" y="36"/>
                    <a:pt x="188" y="38"/>
                    <a:pt x="188" y="38"/>
                  </a:cubicBezTo>
                  <a:cubicBezTo>
                    <a:pt x="188" y="38"/>
                    <a:pt x="188" y="39"/>
                    <a:pt x="188" y="39"/>
                  </a:cubicBezTo>
                  <a:cubicBezTo>
                    <a:pt x="188" y="39"/>
                    <a:pt x="187" y="41"/>
                    <a:pt x="187" y="41"/>
                  </a:cubicBezTo>
                  <a:cubicBezTo>
                    <a:pt x="187" y="41"/>
                    <a:pt x="187" y="44"/>
                    <a:pt x="187" y="44"/>
                  </a:cubicBezTo>
                  <a:cubicBezTo>
                    <a:pt x="187" y="44"/>
                    <a:pt x="188" y="45"/>
                    <a:pt x="188" y="45"/>
                  </a:cubicBezTo>
                  <a:cubicBezTo>
                    <a:pt x="188" y="45"/>
                    <a:pt x="188" y="46"/>
                    <a:pt x="188" y="47"/>
                  </a:cubicBezTo>
                  <a:cubicBezTo>
                    <a:pt x="187" y="47"/>
                    <a:pt x="188" y="48"/>
                    <a:pt x="188" y="49"/>
                  </a:cubicBezTo>
                  <a:cubicBezTo>
                    <a:pt x="188" y="49"/>
                    <a:pt x="188" y="50"/>
                    <a:pt x="188" y="50"/>
                  </a:cubicBezTo>
                  <a:cubicBezTo>
                    <a:pt x="187" y="52"/>
                    <a:pt x="187" y="52"/>
                    <a:pt x="187" y="52"/>
                  </a:cubicBezTo>
                  <a:cubicBezTo>
                    <a:pt x="186" y="52"/>
                    <a:pt x="186" y="52"/>
                    <a:pt x="186" y="52"/>
                  </a:cubicBezTo>
                  <a:cubicBezTo>
                    <a:pt x="187" y="55"/>
                    <a:pt x="187" y="55"/>
                    <a:pt x="187" y="55"/>
                  </a:cubicBezTo>
                  <a:cubicBezTo>
                    <a:pt x="185" y="57"/>
                    <a:pt x="185" y="57"/>
                    <a:pt x="185" y="57"/>
                  </a:cubicBezTo>
                  <a:cubicBezTo>
                    <a:pt x="177" y="57"/>
                    <a:pt x="177" y="57"/>
                    <a:pt x="177" y="57"/>
                  </a:cubicBezTo>
                  <a:cubicBezTo>
                    <a:pt x="169" y="49"/>
                    <a:pt x="169" y="49"/>
                    <a:pt x="169" y="49"/>
                  </a:cubicBezTo>
                  <a:cubicBezTo>
                    <a:pt x="163" y="48"/>
                    <a:pt x="163" y="48"/>
                    <a:pt x="163" y="48"/>
                  </a:cubicBezTo>
                  <a:cubicBezTo>
                    <a:pt x="158" y="52"/>
                    <a:pt x="158" y="52"/>
                    <a:pt x="158" y="52"/>
                  </a:cubicBezTo>
                  <a:cubicBezTo>
                    <a:pt x="151" y="53"/>
                    <a:pt x="151" y="53"/>
                    <a:pt x="151" y="53"/>
                  </a:cubicBezTo>
                  <a:cubicBezTo>
                    <a:pt x="146" y="50"/>
                    <a:pt x="146" y="50"/>
                    <a:pt x="146" y="50"/>
                  </a:cubicBezTo>
                  <a:cubicBezTo>
                    <a:pt x="132" y="54"/>
                    <a:pt x="132" y="54"/>
                    <a:pt x="132" y="54"/>
                  </a:cubicBezTo>
                  <a:cubicBezTo>
                    <a:pt x="131" y="57"/>
                    <a:pt x="131" y="57"/>
                    <a:pt x="131" y="57"/>
                  </a:cubicBezTo>
                  <a:cubicBezTo>
                    <a:pt x="129" y="64"/>
                    <a:pt x="129" y="64"/>
                    <a:pt x="129" y="64"/>
                  </a:cubicBezTo>
                  <a:cubicBezTo>
                    <a:pt x="126" y="70"/>
                    <a:pt x="126" y="70"/>
                    <a:pt x="126" y="70"/>
                  </a:cubicBezTo>
                  <a:cubicBezTo>
                    <a:pt x="122" y="72"/>
                    <a:pt x="122" y="72"/>
                    <a:pt x="122" y="72"/>
                  </a:cubicBezTo>
                  <a:cubicBezTo>
                    <a:pt x="119" y="74"/>
                    <a:pt x="119" y="74"/>
                    <a:pt x="119" y="74"/>
                  </a:cubicBezTo>
                  <a:cubicBezTo>
                    <a:pt x="116" y="78"/>
                    <a:pt x="116" y="78"/>
                    <a:pt x="116" y="78"/>
                  </a:cubicBezTo>
                  <a:cubicBezTo>
                    <a:pt x="110" y="78"/>
                    <a:pt x="110" y="78"/>
                    <a:pt x="110" y="78"/>
                  </a:cubicBezTo>
                  <a:cubicBezTo>
                    <a:pt x="106" y="77"/>
                    <a:pt x="106" y="77"/>
                    <a:pt x="106" y="77"/>
                  </a:cubicBezTo>
                  <a:cubicBezTo>
                    <a:pt x="100" y="78"/>
                    <a:pt x="100" y="78"/>
                    <a:pt x="100" y="78"/>
                  </a:cubicBezTo>
                  <a:cubicBezTo>
                    <a:pt x="98" y="84"/>
                    <a:pt x="98" y="84"/>
                    <a:pt x="98" y="84"/>
                  </a:cubicBezTo>
                  <a:cubicBezTo>
                    <a:pt x="94" y="85"/>
                    <a:pt x="94" y="85"/>
                    <a:pt x="94" y="85"/>
                  </a:cubicBezTo>
                  <a:cubicBezTo>
                    <a:pt x="87" y="86"/>
                    <a:pt x="87" y="86"/>
                    <a:pt x="87" y="86"/>
                  </a:cubicBezTo>
                  <a:cubicBezTo>
                    <a:pt x="78" y="89"/>
                    <a:pt x="78" y="89"/>
                    <a:pt x="78" y="89"/>
                  </a:cubicBezTo>
                  <a:cubicBezTo>
                    <a:pt x="73" y="94"/>
                    <a:pt x="73" y="94"/>
                    <a:pt x="73" y="94"/>
                  </a:cubicBezTo>
                  <a:cubicBezTo>
                    <a:pt x="73" y="96"/>
                    <a:pt x="73" y="96"/>
                    <a:pt x="73" y="96"/>
                  </a:cubicBezTo>
                  <a:cubicBezTo>
                    <a:pt x="73" y="96"/>
                    <a:pt x="77" y="99"/>
                    <a:pt x="79" y="100"/>
                  </a:cubicBezTo>
                  <a:cubicBezTo>
                    <a:pt x="81" y="102"/>
                    <a:pt x="75" y="103"/>
                    <a:pt x="74" y="104"/>
                  </a:cubicBezTo>
                  <a:cubicBezTo>
                    <a:pt x="73" y="105"/>
                    <a:pt x="64" y="106"/>
                    <a:pt x="64" y="106"/>
                  </a:cubicBezTo>
                  <a:cubicBezTo>
                    <a:pt x="47" y="107"/>
                    <a:pt x="47" y="107"/>
                    <a:pt x="47" y="107"/>
                  </a:cubicBezTo>
                  <a:cubicBezTo>
                    <a:pt x="38" y="109"/>
                    <a:pt x="38" y="109"/>
                    <a:pt x="38" y="109"/>
                  </a:cubicBezTo>
                  <a:cubicBezTo>
                    <a:pt x="34" y="107"/>
                    <a:pt x="34" y="107"/>
                    <a:pt x="34" y="107"/>
                  </a:cubicBezTo>
                  <a:cubicBezTo>
                    <a:pt x="27" y="103"/>
                    <a:pt x="27" y="103"/>
                    <a:pt x="27" y="103"/>
                  </a:cubicBezTo>
                  <a:cubicBezTo>
                    <a:pt x="22" y="98"/>
                    <a:pt x="22" y="98"/>
                    <a:pt x="22" y="98"/>
                  </a:cubicBezTo>
                  <a:cubicBezTo>
                    <a:pt x="22" y="98"/>
                    <a:pt x="22" y="98"/>
                    <a:pt x="22" y="98"/>
                  </a:cubicBezTo>
                  <a:cubicBezTo>
                    <a:pt x="14" y="97"/>
                    <a:pt x="14" y="97"/>
                    <a:pt x="14" y="97"/>
                  </a:cubicBezTo>
                  <a:cubicBezTo>
                    <a:pt x="14" y="98"/>
                    <a:pt x="14" y="98"/>
                    <a:pt x="14" y="98"/>
                  </a:cubicBezTo>
                  <a:cubicBezTo>
                    <a:pt x="14" y="102"/>
                    <a:pt x="14" y="102"/>
                    <a:pt x="14" y="102"/>
                  </a:cubicBezTo>
                  <a:cubicBezTo>
                    <a:pt x="11" y="106"/>
                    <a:pt x="11" y="106"/>
                    <a:pt x="11" y="106"/>
                  </a:cubicBezTo>
                  <a:cubicBezTo>
                    <a:pt x="9" y="103"/>
                    <a:pt x="8" y="98"/>
                    <a:pt x="6" y="93"/>
                  </a:cubicBezTo>
                  <a:cubicBezTo>
                    <a:pt x="6" y="93"/>
                    <a:pt x="6" y="92"/>
                    <a:pt x="5" y="91"/>
                  </a:cubicBezTo>
                  <a:cubicBezTo>
                    <a:pt x="5" y="90"/>
                    <a:pt x="4" y="88"/>
                    <a:pt x="4" y="88"/>
                  </a:cubicBezTo>
                  <a:cubicBezTo>
                    <a:pt x="4" y="88"/>
                    <a:pt x="4" y="88"/>
                    <a:pt x="4" y="88"/>
                  </a:cubicBezTo>
                  <a:cubicBezTo>
                    <a:pt x="3" y="87"/>
                    <a:pt x="2" y="86"/>
                    <a:pt x="2" y="86"/>
                  </a:cubicBezTo>
                  <a:cubicBezTo>
                    <a:pt x="2" y="86"/>
                    <a:pt x="2" y="85"/>
                    <a:pt x="2" y="85"/>
                  </a:cubicBezTo>
                  <a:cubicBezTo>
                    <a:pt x="1" y="85"/>
                    <a:pt x="0" y="84"/>
                    <a:pt x="0" y="84"/>
                  </a:cubicBezTo>
                  <a:cubicBezTo>
                    <a:pt x="0" y="84"/>
                    <a:pt x="0" y="81"/>
                    <a:pt x="0" y="81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2" y="77"/>
                    <a:pt x="2" y="77"/>
                    <a:pt x="2" y="77"/>
                  </a:cubicBezTo>
                  <a:cubicBezTo>
                    <a:pt x="2" y="77"/>
                    <a:pt x="2" y="75"/>
                    <a:pt x="2" y="75"/>
                  </a:cubicBezTo>
                  <a:cubicBezTo>
                    <a:pt x="2" y="75"/>
                    <a:pt x="3" y="73"/>
                    <a:pt x="3" y="73"/>
                  </a:cubicBezTo>
                  <a:cubicBezTo>
                    <a:pt x="2" y="72"/>
                    <a:pt x="2" y="72"/>
                    <a:pt x="2" y="72"/>
                  </a:cubicBezTo>
                  <a:cubicBezTo>
                    <a:pt x="2" y="69"/>
                    <a:pt x="2" y="69"/>
                    <a:pt x="2" y="69"/>
                  </a:cubicBezTo>
                  <a:cubicBezTo>
                    <a:pt x="3" y="68"/>
                    <a:pt x="3" y="68"/>
                    <a:pt x="3" y="68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5"/>
                    <a:pt x="3" y="65"/>
                  </a:cubicBezTo>
                  <a:cubicBezTo>
                    <a:pt x="4" y="65"/>
                    <a:pt x="4" y="62"/>
                    <a:pt x="4" y="62"/>
                  </a:cubicBezTo>
                  <a:cubicBezTo>
                    <a:pt x="4" y="62"/>
                    <a:pt x="5" y="60"/>
                    <a:pt x="5" y="60"/>
                  </a:cubicBezTo>
                  <a:cubicBezTo>
                    <a:pt x="6" y="60"/>
                    <a:pt x="6" y="59"/>
                    <a:pt x="6" y="59"/>
                  </a:cubicBezTo>
                  <a:cubicBezTo>
                    <a:pt x="6" y="58"/>
                    <a:pt x="6" y="57"/>
                    <a:pt x="6" y="57"/>
                  </a:cubicBezTo>
                  <a:cubicBezTo>
                    <a:pt x="8" y="56"/>
                    <a:pt x="8" y="56"/>
                    <a:pt x="8" y="56"/>
                  </a:cubicBezTo>
                  <a:cubicBezTo>
                    <a:pt x="8" y="56"/>
                    <a:pt x="9" y="55"/>
                    <a:pt x="9" y="55"/>
                  </a:cubicBezTo>
                  <a:cubicBezTo>
                    <a:pt x="9" y="55"/>
                    <a:pt x="10" y="55"/>
                    <a:pt x="11" y="55"/>
                  </a:cubicBezTo>
                  <a:cubicBezTo>
                    <a:pt x="11" y="55"/>
                    <a:pt x="12" y="55"/>
                    <a:pt x="13" y="55"/>
                  </a:cubicBezTo>
                  <a:cubicBezTo>
                    <a:pt x="13" y="55"/>
                    <a:pt x="13" y="56"/>
                    <a:pt x="14" y="56"/>
                  </a:cubicBezTo>
                  <a:cubicBezTo>
                    <a:pt x="15" y="56"/>
                    <a:pt x="16" y="57"/>
                    <a:pt x="16" y="57"/>
                  </a:cubicBezTo>
                  <a:cubicBezTo>
                    <a:pt x="17" y="56"/>
                    <a:pt x="17" y="56"/>
                    <a:pt x="17" y="56"/>
                  </a:cubicBezTo>
                  <a:cubicBezTo>
                    <a:pt x="18" y="56"/>
                    <a:pt x="18" y="55"/>
                    <a:pt x="18" y="55"/>
                  </a:cubicBezTo>
                  <a:cubicBezTo>
                    <a:pt x="19" y="55"/>
                    <a:pt x="21" y="56"/>
                    <a:pt x="21" y="56"/>
                  </a:cubicBezTo>
                  <a:cubicBezTo>
                    <a:pt x="21" y="56"/>
                    <a:pt x="22" y="57"/>
                    <a:pt x="22" y="56"/>
                  </a:cubicBezTo>
                  <a:cubicBezTo>
                    <a:pt x="23" y="56"/>
                    <a:pt x="24" y="55"/>
                    <a:pt x="24" y="55"/>
                  </a:cubicBezTo>
                  <a:cubicBezTo>
                    <a:pt x="26" y="54"/>
                    <a:pt x="26" y="54"/>
                    <a:pt x="26" y="54"/>
                  </a:cubicBezTo>
                  <a:close/>
                </a:path>
              </a:pathLst>
            </a:custGeom>
            <a:grpFill/>
            <a:ln w="9525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en-US" sz="900">
                <a:latin typeface="Lato Light"/>
              </a:endParaRPr>
            </a:p>
          </p:txBody>
        </p:sp>
        <p:sp>
          <p:nvSpPr>
            <p:cNvPr id="19" name="Freeform 88">
              <a:extLst>
                <a:ext uri="{FF2B5EF4-FFF2-40B4-BE49-F238E27FC236}">
                  <a16:creationId xmlns:a16="http://schemas.microsoft.com/office/drawing/2014/main" id="{1C4254B3-1FCD-4AF0-8D6D-819B7F5B74C6}"/>
                </a:ext>
              </a:extLst>
            </p:cNvPr>
            <p:cNvSpPr>
              <a:spLocks/>
            </p:cNvSpPr>
            <p:nvPr/>
          </p:nvSpPr>
          <p:spPr bwMode="auto">
            <a:xfrm>
              <a:off x="5320613" y="3211661"/>
              <a:ext cx="266062" cy="194972"/>
            </a:xfrm>
            <a:custGeom>
              <a:avLst/>
              <a:gdLst>
                <a:gd name="T0" fmla="*/ 5 w 117"/>
                <a:gd name="T1" fmla="*/ 46 h 88"/>
                <a:gd name="T2" fmla="*/ 1 w 117"/>
                <a:gd name="T3" fmla="*/ 42 h 88"/>
                <a:gd name="T4" fmla="*/ 6 w 117"/>
                <a:gd name="T5" fmla="*/ 36 h 88"/>
                <a:gd name="T6" fmla="*/ 10 w 117"/>
                <a:gd name="T7" fmla="*/ 33 h 88"/>
                <a:gd name="T8" fmla="*/ 13 w 117"/>
                <a:gd name="T9" fmla="*/ 27 h 88"/>
                <a:gd name="T10" fmla="*/ 41 w 117"/>
                <a:gd name="T11" fmla="*/ 31 h 88"/>
                <a:gd name="T12" fmla="*/ 48 w 117"/>
                <a:gd name="T13" fmla="*/ 26 h 88"/>
                <a:gd name="T14" fmla="*/ 55 w 117"/>
                <a:gd name="T15" fmla="*/ 19 h 88"/>
                <a:gd name="T16" fmla="*/ 71 w 117"/>
                <a:gd name="T17" fmla="*/ 15 h 88"/>
                <a:gd name="T18" fmla="*/ 85 w 117"/>
                <a:gd name="T19" fmla="*/ 12 h 88"/>
                <a:gd name="T20" fmla="*/ 95 w 117"/>
                <a:gd name="T21" fmla="*/ 8 h 88"/>
                <a:gd name="T22" fmla="*/ 101 w 117"/>
                <a:gd name="T23" fmla="*/ 2 h 88"/>
                <a:gd name="T24" fmla="*/ 107 w 117"/>
                <a:gd name="T25" fmla="*/ 2 h 88"/>
                <a:gd name="T26" fmla="*/ 108 w 117"/>
                <a:gd name="T27" fmla="*/ 5 h 88"/>
                <a:gd name="T28" fmla="*/ 109 w 117"/>
                <a:gd name="T29" fmla="*/ 7 h 88"/>
                <a:gd name="T30" fmla="*/ 111 w 117"/>
                <a:gd name="T31" fmla="*/ 10 h 88"/>
                <a:gd name="T32" fmla="*/ 115 w 117"/>
                <a:gd name="T33" fmla="*/ 19 h 88"/>
                <a:gd name="T34" fmla="*/ 109 w 117"/>
                <a:gd name="T35" fmla="*/ 22 h 88"/>
                <a:gd name="T36" fmla="*/ 107 w 117"/>
                <a:gd name="T37" fmla="*/ 27 h 88"/>
                <a:gd name="T38" fmla="*/ 102 w 117"/>
                <a:gd name="T39" fmla="*/ 28 h 88"/>
                <a:gd name="T40" fmla="*/ 101 w 117"/>
                <a:gd name="T41" fmla="*/ 32 h 88"/>
                <a:gd name="T42" fmla="*/ 96 w 117"/>
                <a:gd name="T43" fmla="*/ 35 h 88"/>
                <a:gd name="T44" fmla="*/ 91 w 117"/>
                <a:gd name="T45" fmla="*/ 38 h 88"/>
                <a:gd name="T46" fmla="*/ 86 w 117"/>
                <a:gd name="T47" fmla="*/ 41 h 88"/>
                <a:gd name="T48" fmla="*/ 87 w 117"/>
                <a:gd name="T49" fmla="*/ 46 h 88"/>
                <a:gd name="T50" fmla="*/ 90 w 117"/>
                <a:gd name="T51" fmla="*/ 49 h 88"/>
                <a:gd name="T52" fmla="*/ 89 w 117"/>
                <a:gd name="T53" fmla="*/ 56 h 88"/>
                <a:gd name="T54" fmla="*/ 88 w 117"/>
                <a:gd name="T55" fmla="*/ 60 h 88"/>
                <a:gd name="T56" fmla="*/ 83 w 117"/>
                <a:gd name="T57" fmla="*/ 62 h 88"/>
                <a:gd name="T58" fmla="*/ 78 w 117"/>
                <a:gd name="T59" fmla="*/ 64 h 88"/>
                <a:gd name="T60" fmla="*/ 76 w 117"/>
                <a:gd name="T61" fmla="*/ 68 h 88"/>
                <a:gd name="T62" fmla="*/ 79 w 117"/>
                <a:gd name="T63" fmla="*/ 69 h 88"/>
                <a:gd name="T64" fmla="*/ 77 w 117"/>
                <a:gd name="T65" fmla="*/ 72 h 88"/>
                <a:gd name="T66" fmla="*/ 76 w 117"/>
                <a:gd name="T67" fmla="*/ 76 h 88"/>
                <a:gd name="T68" fmla="*/ 79 w 117"/>
                <a:gd name="T69" fmla="*/ 80 h 88"/>
                <a:gd name="T70" fmla="*/ 74 w 117"/>
                <a:gd name="T71" fmla="*/ 83 h 88"/>
                <a:gd name="T72" fmla="*/ 69 w 117"/>
                <a:gd name="T73" fmla="*/ 81 h 88"/>
                <a:gd name="T74" fmla="*/ 64 w 117"/>
                <a:gd name="T75" fmla="*/ 80 h 88"/>
                <a:gd name="T76" fmla="*/ 61 w 117"/>
                <a:gd name="T77" fmla="*/ 82 h 88"/>
                <a:gd name="T78" fmla="*/ 55 w 117"/>
                <a:gd name="T79" fmla="*/ 80 h 88"/>
                <a:gd name="T80" fmla="*/ 53 w 117"/>
                <a:gd name="T81" fmla="*/ 77 h 88"/>
                <a:gd name="T82" fmla="*/ 49 w 117"/>
                <a:gd name="T83" fmla="*/ 72 h 88"/>
                <a:gd name="T84" fmla="*/ 46 w 117"/>
                <a:gd name="T85" fmla="*/ 76 h 88"/>
                <a:gd name="T86" fmla="*/ 45 w 117"/>
                <a:gd name="T87" fmla="*/ 80 h 88"/>
                <a:gd name="T88" fmla="*/ 39 w 117"/>
                <a:gd name="T89" fmla="*/ 83 h 88"/>
                <a:gd name="T90" fmla="*/ 33 w 117"/>
                <a:gd name="T91" fmla="*/ 84 h 88"/>
                <a:gd name="T92" fmla="*/ 28 w 117"/>
                <a:gd name="T93" fmla="*/ 83 h 88"/>
                <a:gd name="T94" fmla="*/ 27 w 117"/>
                <a:gd name="T95" fmla="*/ 84 h 88"/>
                <a:gd name="T96" fmla="*/ 24 w 117"/>
                <a:gd name="T97" fmla="*/ 87 h 88"/>
                <a:gd name="T98" fmla="*/ 21 w 117"/>
                <a:gd name="T99" fmla="*/ 88 h 88"/>
                <a:gd name="T100" fmla="*/ 15 w 117"/>
                <a:gd name="T101" fmla="*/ 87 h 88"/>
                <a:gd name="T102" fmla="*/ 11 w 117"/>
                <a:gd name="T103" fmla="*/ 84 h 88"/>
                <a:gd name="T104" fmla="*/ 15 w 117"/>
                <a:gd name="T105" fmla="*/ 82 h 88"/>
                <a:gd name="T106" fmla="*/ 17 w 117"/>
                <a:gd name="T107" fmla="*/ 81 h 88"/>
                <a:gd name="T108" fmla="*/ 19 w 117"/>
                <a:gd name="T109" fmla="*/ 79 h 88"/>
                <a:gd name="T110" fmla="*/ 17 w 117"/>
                <a:gd name="T111" fmla="*/ 77 h 88"/>
                <a:gd name="T112" fmla="*/ 9 w 117"/>
                <a:gd name="T113" fmla="*/ 67 h 88"/>
                <a:gd name="T114" fmla="*/ 11 w 117"/>
                <a:gd name="T115" fmla="*/ 61 h 88"/>
                <a:gd name="T116" fmla="*/ 9 w 117"/>
                <a:gd name="T117" fmla="*/ 58 h 88"/>
                <a:gd name="T118" fmla="*/ 6 w 117"/>
                <a:gd name="T119" fmla="*/ 58 h 88"/>
                <a:gd name="T120" fmla="*/ 5 w 117"/>
                <a:gd name="T121" fmla="*/ 55 h 88"/>
                <a:gd name="T122" fmla="*/ 11 w 117"/>
                <a:gd name="T123" fmla="*/ 4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17" h="88">
                  <a:moveTo>
                    <a:pt x="9" y="48"/>
                  </a:moveTo>
                  <a:cubicBezTo>
                    <a:pt x="7" y="47"/>
                    <a:pt x="7" y="47"/>
                    <a:pt x="7" y="47"/>
                  </a:cubicBezTo>
                  <a:cubicBezTo>
                    <a:pt x="5" y="46"/>
                    <a:pt x="5" y="46"/>
                    <a:pt x="5" y="46"/>
                  </a:cubicBezTo>
                  <a:cubicBezTo>
                    <a:pt x="2" y="46"/>
                    <a:pt x="2" y="46"/>
                    <a:pt x="2" y="46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1" y="42"/>
                    <a:pt x="1" y="42"/>
                    <a:pt x="1" y="42"/>
                  </a:cubicBezTo>
                  <a:cubicBezTo>
                    <a:pt x="1" y="40"/>
                    <a:pt x="1" y="40"/>
                    <a:pt x="1" y="40"/>
                  </a:cubicBezTo>
                  <a:cubicBezTo>
                    <a:pt x="1" y="40"/>
                    <a:pt x="3" y="38"/>
                    <a:pt x="3" y="38"/>
                  </a:cubicBezTo>
                  <a:cubicBezTo>
                    <a:pt x="4" y="37"/>
                    <a:pt x="6" y="36"/>
                    <a:pt x="6" y="36"/>
                  </a:cubicBezTo>
                  <a:cubicBezTo>
                    <a:pt x="7" y="34"/>
                    <a:pt x="7" y="34"/>
                    <a:pt x="7" y="34"/>
                  </a:cubicBezTo>
                  <a:cubicBezTo>
                    <a:pt x="7" y="34"/>
                    <a:pt x="8" y="33"/>
                    <a:pt x="9" y="33"/>
                  </a:cubicBezTo>
                  <a:cubicBezTo>
                    <a:pt x="10" y="33"/>
                    <a:pt x="10" y="34"/>
                    <a:pt x="10" y="33"/>
                  </a:cubicBezTo>
                  <a:cubicBezTo>
                    <a:pt x="11" y="33"/>
                    <a:pt x="11" y="29"/>
                    <a:pt x="11" y="29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32" y="31"/>
                    <a:pt x="32" y="31"/>
                    <a:pt x="32" y="31"/>
                  </a:cubicBezTo>
                  <a:cubicBezTo>
                    <a:pt x="41" y="31"/>
                    <a:pt x="41" y="31"/>
                    <a:pt x="41" y="31"/>
                  </a:cubicBezTo>
                  <a:cubicBezTo>
                    <a:pt x="43" y="31"/>
                    <a:pt x="43" y="31"/>
                    <a:pt x="43" y="31"/>
                  </a:cubicBezTo>
                  <a:cubicBezTo>
                    <a:pt x="46" y="29"/>
                    <a:pt x="46" y="29"/>
                    <a:pt x="46" y="29"/>
                  </a:cubicBezTo>
                  <a:cubicBezTo>
                    <a:pt x="48" y="26"/>
                    <a:pt x="48" y="26"/>
                    <a:pt x="48" y="26"/>
                  </a:cubicBezTo>
                  <a:cubicBezTo>
                    <a:pt x="52" y="25"/>
                    <a:pt x="52" y="25"/>
                    <a:pt x="52" y="25"/>
                  </a:cubicBezTo>
                  <a:cubicBezTo>
                    <a:pt x="53" y="23"/>
                    <a:pt x="53" y="23"/>
                    <a:pt x="53" y="23"/>
                  </a:cubicBezTo>
                  <a:cubicBezTo>
                    <a:pt x="55" y="19"/>
                    <a:pt x="55" y="19"/>
                    <a:pt x="55" y="19"/>
                  </a:cubicBezTo>
                  <a:cubicBezTo>
                    <a:pt x="58" y="17"/>
                    <a:pt x="58" y="17"/>
                    <a:pt x="58" y="17"/>
                  </a:cubicBezTo>
                  <a:cubicBezTo>
                    <a:pt x="64" y="17"/>
                    <a:pt x="64" y="17"/>
                    <a:pt x="64" y="17"/>
                  </a:cubicBezTo>
                  <a:cubicBezTo>
                    <a:pt x="71" y="15"/>
                    <a:pt x="71" y="15"/>
                    <a:pt x="71" y="15"/>
                  </a:cubicBezTo>
                  <a:cubicBezTo>
                    <a:pt x="76" y="17"/>
                    <a:pt x="76" y="17"/>
                    <a:pt x="76" y="17"/>
                  </a:cubicBezTo>
                  <a:cubicBezTo>
                    <a:pt x="82" y="13"/>
                    <a:pt x="82" y="13"/>
                    <a:pt x="82" y="13"/>
                  </a:cubicBezTo>
                  <a:cubicBezTo>
                    <a:pt x="85" y="12"/>
                    <a:pt x="85" y="12"/>
                    <a:pt x="85" y="12"/>
                  </a:cubicBezTo>
                  <a:cubicBezTo>
                    <a:pt x="90" y="10"/>
                    <a:pt x="90" y="10"/>
                    <a:pt x="90" y="10"/>
                  </a:cubicBezTo>
                  <a:cubicBezTo>
                    <a:pt x="96" y="14"/>
                    <a:pt x="96" y="14"/>
                    <a:pt x="96" y="14"/>
                  </a:cubicBezTo>
                  <a:cubicBezTo>
                    <a:pt x="95" y="8"/>
                    <a:pt x="95" y="8"/>
                    <a:pt x="95" y="8"/>
                  </a:cubicBezTo>
                  <a:cubicBezTo>
                    <a:pt x="96" y="4"/>
                    <a:pt x="96" y="4"/>
                    <a:pt x="96" y="4"/>
                  </a:cubicBezTo>
                  <a:cubicBezTo>
                    <a:pt x="100" y="2"/>
                    <a:pt x="100" y="2"/>
                    <a:pt x="100" y="2"/>
                  </a:cubicBezTo>
                  <a:cubicBezTo>
                    <a:pt x="101" y="2"/>
                    <a:pt x="101" y="2"/>
                    <a:pt x="101" y="2"/>
                  </a:cubicBezTo>
                  <a:cubicBezTo>
                    <a:pt x="101" y="2"/>
                    <a:pt x="101" y="2"/>
                    <a:pt x="101" y="2"/>
                  </a:cubicBezTo>
                  <a:cubicBezTo>
                    <a:pt x="105" y="0"/>
                    <a:pt x="105" y="0"/>
                    <a:pt x="105" y="0"/>
                  </a:cubicBezTo>
                  <a:cubicBezTo>
                    <a:pt x="107" y="2"/>
                    <a:pt x="107" y="2"/>
                    <a:pt x="107" y="2"/>
                  </a:cubicBezTo>
                  <a:cubicBezTo>
                    <a:pt x="108" y="4"/>
                    <a:pt x="108" y="4"/>
                    <a:pt x="108" y="4"/>
                  </a:cubicBezTo>
                  <a:cubicBezTo>
                    <a:pt x="108" y="4"/>
                    <a:pt x="108" y="4"/>
                    <a:pt x="108" y="4"/>
                  </a:cubicBezTo>
                  <a:cubicBezTo>
                    <a:pt x="108" y="4"/>
                    <a:pt x="108" y="4"/>
                    <a:pt x="108" y="5"/>
                  </a:cubicBezTo>
                  <a:cubicBezTo>
                    <a:pt x="108" y="5"/>
                    <a:pt x="108" y="5"/>
                    <a:pt x="108" y="5"/>
                  </a:cubicBezTo>
                  <a:cubicBezTo>
                    <a:pt x="108" y="6"/>
                    <a:pt x="108" y="6"/>
                    <a:pt x="108" y="6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1" y="10"/>
                    <a:pt x="111" y="10"/>
                    <a:pt x="111" y="10"/>
                  </a:cubicBezTo>
                  <a:cubicBezTo>
                    <a:pt x="111" y="12"/>
                    <a:pt x="111" y="12"/>
                    <a:pt x="111" y="12"/>
                  </a:cubicBezTo>
                  <a:cubicBezTo>
                    <a:pt x="117" y="19"/>
                    <a:pt x="117" y="19"/>
                    <a:pt x="117" y="19"/>
                  </a:cubicBezTo>
                  <a:cubicBezTo>
                    <a:pt x="117" y="19"/>
                    <a:pt x="115" y="19"/>
                    <a:pt x="115" y="19"/>
                  </a:cubicBezTo>
                  <a:cubicBezTo>
                    <a:pt x="114" y="19"/>
                    <a:pt x="112" y="19"/>
                    <a:pt x="112" y="19"/>
                  </a:cubicBezTo>
                  <a:cubicBezTo>
                    <a:pt x="112" y="19"/>
                    <a:pt x="111" y="20"/>
                    <a:pt x="110" y="20"/>
                  </a:cubicBezTo>
                  <a:cubicBezTo>
                    <a:pt x="110" y="20"/>
                    <a:pt x="109" y="22"/>
                    <a:pt x="109" y="22"/>
                  </a:cubicBezTo>
                  <a:cubicBezTo>
                    <a:pt x="108" y="23"/>
                    <a:pt x="108" y="23"/>
                    <a:pt x="108" y="23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8"/>
                    <a:pt x="112" y="28"/>
                    <a:pt x="107" y="27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4" y="27"/>
                    <a:pt x="104" y="27"/>
                    <a:pt x="104" y="27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2" y="28"/>
                    <a:pt x="102" y="30"/>
                    <a:pt x="102" y="30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97" y="34"/>
                    <a:pt x="97" y="34"/>
                    <a:pt x="97" y="34"/>
                  </a:cubicBezTo>
                  <a:cubicBezTo>
                    <a:pt x="96" y="35"/>
                    <a:pt x="96" y="35"/>
                    <a:pt x="96" y="35"/>
                  </a:cubicBezTo>
                  <a:cubicBezTo>
                    <a:pt x="94" y="35"/>
                    <a:pt x="94" y="35"/>
                    <a:pt x="94" y="35"/>
                  </a:cubicBezTo>
                  <a:cubicBezTo>
                    <a:pt x="92" y="36"/>
                    <a:pt x="92" y="36"/>
                    <a:pt x="92" y="36"/>
                  </a:cubicBezTo>
                  <a:cubicBezTo>
                    <a:pt x="91" y="38"/>
                    <a:pt x="91" y="38"/>
                    <a:pt x="91" y="38"/>
                  </a:cubicBezTo>
                  <a:cubicBezTo>
                    <a:pt x="91" y="38"/>
                    <a:pt x="89" y="38"/>
                    <a:pt x="89" y="38"/>
                  </a:cubicBezTo>
                  <a:cubicBezTo>
                    <a:pt x="89" y="38"/>
                    <a:pt x="86" y="39"/>
                    <a:pt x="86" y="39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6" y="41"/>
                    <a:pt x="85" y="42"/>
                    <a:pt x="85" y="42"/>
                  </a:cubicBezTo>
                  <a:cubicBezTo>
                    <a:pt x="85" y="42"/>
                    <a:pt x="85" y="45"/>
                    <a:pt x="85" y="45"/>
                  </a:cubicBezTo>
                  <a:cubicBezTo>
                    <a:pt x="85" y="45"/>
                    <a:pt x="87" y="46"/>
                    <a:pt x="87" y="46"/>
                  </a:cubicBezTo>
                  <a:cubicBezTo>
                    <a:pt x="88" y="47"/>
                    <a:pt x="88" y="47"/>
                    <a:pt x="88" y="47"/>
                  </a:cubicBezTo>
                  <a:cubicBezTo>
                    <a:pt x="89" y="48"/>
                    <a:pt x="89" y="48"/>
                    <a:pt x="89" y="48"/>
                  </a:cubicBezTo>
                  <a:cubicBezTo>
                    <a:pt x="89" y="48"/>
                    <a:pt x="90" y="49"/>
                    <a:pt x="90" y="49"/>
                  </a:cubicBezTo>
                  <a:cubicBezTo>
                    <a:pt x="89" y="49"/>
                    <a:pt x="89" y="52"/>
                    <a:pt x="89" y="52"/>
                  </a:cubicBezTo>
                  <a:cubicBezTo>
                    <a:pt x="90" y="55"/>
                    <a:pt x="90" y="55"/>
                    <a:pt x="90" y="55"/>
                  </a:cubicBezTo>
                  <a:cubicBezTo>
                    <a:pt x="89" y="56"/>
                    <a:pt x="89" y="56"/>
                    <a:pt x="89" y="56"/>
                  </a:cubicBezTo>
                  <a:cubicBezTo>
                    <a:pt x="90" y="58"/>
                    <a:pt x="90" y="58"/>
                    <a:pt x="90" y="58"/>
                  </a:cubicBezTo>
                  <a:cubicBezTo>
                    <a:pt x="90" y="58"/>
                    <a:pt x="91" y="58"/>
                    <a:pt x="90" y="59"/>
                  </a:cubicBezTo>
                  <a:cubicBezTo>
                    <a:pt x="89" y="59"/>
                    <a:pt x="88" y="60"/>
                    <a:pt x="88" y="60"/>
                  </a:cubicBezTo>
                  <a:cubicBezTo>
                    <a:pt x="88" y="60"/>
                    <a:pt x="86" y="60"/>
                    <a:pt x="86" y="60"/>
                  </a:cubicBezTo>
                  <a:cubicBezTo>
                    <a:pt x="86" y="60"/>
                    <a:pt x="84" y="60"/>
                    <a:pt x="84" y="60"/>
                  </a:cubicBezTo>
                  <a:cubicBezTo>
                    <a:pt x="83" y="62"/>
                    <a:pt x="83" y="62"/>
                    <a:pt x="83" y="62"/>
                  </a:cubicBezTo>
                  <a:cubicBezTo>
                    <a:pt x="81" y="61"/>
                    <a:pt x="81" y="61"/>
                    <a:pt x="81" y="61"/>
                  </a:cubicBezTo>
                  <a:cubicBezTo>
                    <a:pt x="81" y="63"/>
                    <a:pt x="81" y="63"/>
                    <a:pt x="81" y="63"/>
                  </a:cubicBezTo>
                  <a:cubicBezTo>
                    <a:pt x="78" y="64"/>
                    <a:pt x="78" y="64"/>
                    <a:pt x="78" y="64"/>
                  </a:cubicBezTo>
                  <a:cubicBezTo>
                    <a:pt x="76" y="65"/>
                    <a:pt x="76" y="65"/>
                    <a:pt x="76" y="65"/>
                  </a:cubicBezTo>
                  <a:cubicBezTo>
                    <a:pt x="75" y="67"/>
                    <a:pt x="75" y="67"/>
                    <a:pt x="75" y="67"/>
                  </a:cubicBezTo>
                  <a:cubicBezTo>
                    <a:pt x="76" y="68"/>
                    <a:pt x="76" y="68"/>
                    <a:pt x="76" y="68"/>
                  </a:cubicBezTo>
                  <a:cubicBezTo>
                    <a:pt x="76" y="68"/>
                    <a:pt x="77" y="69"/>
                    <a:pt x="77" y="68"/>
                  </a:cubicBezTo>
                  <a:cubicBezTo>
                    <a:pt x="77" y="68"/>
                    <a:pt x="77" y="67"/>
                    <a:pt x="77" y="67"/>
                  </a:cubicBezTo>
                  <a:cubicBezTo>
                    <a:pt x="78" y="68"/>
                    <a:pt x="79" y="69"/>
                    <a:pt x="79" y="69"/>
                  </a:cubicBezTo>
                  <a:cubicBezTo>
                    <a:pt x="80" y="71"/>
                    <a:pt x="80" y="71"/>
                    <a:pt x="80" y="71"/>
                  </a:cubicBezTo>
                  <a:cubicBezTo>
                    <a:pt x="80" y="71"/>
                    <a:pt x="78" y="71"/>
                    <a:pt x="78" y="71"/>
                  </a:cubicBezTo>
                  <a:cubicBezTo>
                    <a:pt x="78" y="71"/>
                    <a:pt x="77" y="72"/>
                    <a:pt x="77" y="72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4"/>
                    <a:pt x="76" y="74"/>
                    <a:pt x="76" y="75"/>
                  </a:cubicBezTo>
                  <a:cubicBezTo>
                    <a:pt x="76" y="75"/>
                    <a:pt x="76" y="76"/>
                    <a:pt x="76" y="76"/>
                  </a:cubicBezTo>
                  <a:cubicBezTo>
                    <a:pt x="77" y="76"/>
                    <a:pt x="78" y="78"/>
                    <a:pt x="78" y="78"/>
                  </a:cubicBezTo>
                  <a:cubicBezTo>
                    <a:pt x="78" y="78"/>
                    <a:pt x="79" y="79"/>
                    <a:pt x="79" y="79"/>
                  </a:cubicBezTo>
                  <a:cubicBezTo>
                    <a:pt x="79" y="79"/>
                    <a:pt x="79" y="80"/>
                    <a:pt x="79" y="80"/>
                  </a:cubicBezTo>
                  <a:cubicBezTo>
                    <a:pt x="79" y="80"/>
                    <a:pt x="78" y="81"/>
                    <a:pt x="77" y="81"/>
                  </a:cubicBezTo>
                  <a:cubicBezTo>
                    <a:pt x="77" y="81"/>
                    <a:pt x="75" y="81"/>
                    <a:pt x="75" y="81"/>
                  </a:cubicBezTo>
                  <a:cubicBezTo>
                    <a:pt x="75" y="81"/>
                    <a:pt x="74" y="83"/>
                    <a:pt x="74" y="83"/>
                  </a:cubicBezTo>
                  <a:cubicBezTo>
                    <a:pt x="74" y="83"/>
                    <a:pt x="73" y="83"/>
                    <a:pt x="72" y="83"/>
                  </a:cubicBezTo>
                  <a:cubicBezTo>
                    <a:pt x="72" y="83"/>
                    <a:pt x="74" y="84"/>
                    <a:pt x="72" y="83"/>
                  </a:cubicBezTo>
                  <a:cubicBezTo>
                    <a:pt x="69" y="82"/>
                    <a:pt x="69" y="81"/>
                    <a:pt x="69" y="81"/>
                  </a:cubicBezTo>
                  <a:cubicBezTo>
                    <a:pt x="69" y="81"/>
                    <a:pt x="68" y="80"/>
                    <a:pt x="68" y="80"/>
                  </a:cubicBezTo>
                  <a:cubicBezTo>
                    <a:pt x="67" y="80"/>
                    <a:pt x="66" y="80"/>
                    <a:pt x="66" y="80"/>
                  </a:cubicBezTo>
                  <a:cubicBezTo>
                    <a:pt x="64" y="80"/>
                    <a:pt x="64" y="80"/>
                    <a:pt x="64" y="80"/>
                  </a:cubicBezTo>
                  <a:cubicBezTo>
                    <a:pt x="63" y="79"/>
                    <a:pt x="63" y="79"/>
                    <a:pt x="63" y="79"/>
                  </a:cubicBezTo>
                  <a:cubicBezTo>
                    <a:pt x="62" y="81"/>
                    <a:pt x="62" y="81"/>
                    <a:pt x="62" y="81"/>
                  </a:cubicBezTo>
                  <a:cubicBezTo>
                    <a:pt x="62" y="81"/>
                    <a:pt x="62" y="82"/>
                    <a:pt x="61" y="82"/>
                  </a:cubicBezTo>
                  <a:cubicBezTo>
                    <a:pt x="60" y="83"/>
                    <a:pt x="61" y="83"/>
                    <a:pt x="60" y="83"/>
                  </a:cubicBezTo>
                  <a:cubicBezTo>
                    <a:pt x="58" y="83"/>
                    <a:pt x="57" y="81"/>
                    <a:pt x="57" y="81"/>
                  </a:cubicBezTo>
                  <a:cubicBezTo>
                    <a:pt x="57" y="81"/>
                    <a:pt x="55" y="80"/>
                    <a:pt x="55" y="80"/>
                  </a:cubicBezTo>
                  <a:cubicBezTo>
                    <a:pt x="54" y="79"/>
                    <a:pt x="54" y="79"/>
                    <a:pt x="54" y="79"/>
                  </a:cubicBezTo>
                  <a:cubicBezTo>
                    <a:pt x="53" y="79"/>
                    <a:pt x="53" y="80"/>
                    <a:pt x="53" y="78"/>
                  </a:cubicBezTo>
                  <a:cubicBezTo>
                    <a:pt x="53" y="77"/>
                    <a:pt x="53" y="77"/>
                    <a:pt x="53" y="77"/>
                  </a:cubicBezTo>
                  <a:cubicBezTo>
                    <a:pt x="52" y="76"/>
                    <a:pt x="52" y="77"/>
                    <a:pt x="51" y="76"/>
                  </a:cubicBezTo>
                  <a:cubicBezTo>
                    <a:pt x="51" y="75"/>
                    <a:pt x="50" y="74"/>
                    <a:pt x="50" y="74"/>
                  </a:cubicBezTo>
                  <a:cubicBezTo>
                    <a:pt x="49" y="72"/>
                    <a:pt x="49" y="72"/>
                    <a:pt x="49" y="72"/>
                  </a:cubicBezTo>
                  <a:cubicBezTo>
                    <a:pt x="49" y="72"/>
                    <a:pt x="49" y="72"/>
                    <a:pt x="49" y="73"/>
                  </a:cubicBezTo>
                  <a:cubicBezTo>
                    <a:pt x="48" y="74"/>
                    <a:pt x="47" y="74"/>
                    <a:pt x="47" y="74"/>
                  </a:cubicBezTo>
                  <a:cubicBezTo>
                    <a:pt x="47" y="75"/>
                    <a:pt x="46" y="76"/>
                    <a:pt x="46" y="76"/>
                  </a:cubicBezTo>
                  <a:cubicBezTo>
                    <a:pt x="46" y="76"/>
                    <a:pt x="45" y="77"/>
                    <a:pt x="45" y="78"/>
                  </a:cubicBezTo>
                  <a:cubicBezTo>
                    <a:pt x="46" y="78"/>
                    <a:pt x="46" y="78"/>
                    <a:pt x="46" y="79"/>
                  </a:cubicBezTo>
                  <a:cubicBezTo>
                    <a:pt x="46" y="79"/>
                    <a:pt x="45" y="80"/>
                    <a:pt x="45" y="80"/>
                  </a:cubicBezTo>
                  <a:cubicBezTo>
                    <a:pt x="44" y="81"/>
                    <a:pt x="44" y="81"/>
                    <a:pt x="43" y="81"/>
                  </a:cubicBezTo>
                  <a:cubicBezTo>
                    <a:pt x="43" y="82"/>
                    <a:pt x="41" y="83"/>
                    <a:pt x="41" y="83"/>
                  </a:cubicBezTo>
                  <a:cubicBezTo>
                    <a:pt x="39" y="83"/>
                    <a:pt x="39" y="83"/>
                    <a:pt x="39" y="83"/>
                  </a:cubicBezTo>
                  <a:cubicBezTo>
                    <a:pt x="36" y="82"/>
                    <a:pt x="36" y="82"/>
                    <a:pt x="36" y="82"/>
                  </a:cubicBezTo>
                  <a:cubicBezTo>
                    <a:pt x="34" y="84"/>
                    <a:pt x="34" y="84"/>
                    <a:pt x="34" y="84"/>
                  </a:cubicBezTo>
                  <a:cubicBezTo>
                    <a:pt x="34" y="84"/>
                    <a:pt x="33" y="84"/>
                    <a:pt x="33" y="84"/>
                  </a:cubicBezTo>
                  <a:cubicBezTo>
                    <a:pt x="32" y="84"/>
                    <a:pt x="31" y="84"/>
                    <a:pt x="31" y="84"/>
                  </a:cubicBezTo>
                  <a:cubicBezTo>
                    <a:pt x="31" y="84"/>
                    <a:pt x="30" y="83"/>
                    <a:pt x="29" y="83"/>
                  </a:cubicBezTo>
                  <a:cubicBezTo>
                    <a:pt x="29" y="83"/>
                    <a:pt x="28" y="83"/>
                    <a:pt x="28" y="83"/>
                  </a:cubicBezTo>
                  <a:cubicBezTo>
                    <a:pt x="27" y="83"/>
                    <a:pt x="26" y="83"/>
                    <a:pt x="26" y="83"/>
                  </a:cubicBezTo>
                  <a:cubicBezTo>
                    <a:pt x="26" y="84"/>
                    <a:pt x="26" y="84"/>
                    <a:pt x="26" y="84"/>
                  </a:cubicBezTo>
                  <a:cubicBezTo>
                    <a:pt x="26" y="84"/>
                    <a:pt x="27" y="84"/>
                    <a:pt x="27" y="84"/>
                  </a:cubicBezTo>
                  <a:cubicBezTo>
                    <a:pt x="27" y="85"/>
                    <a:pt x="27" y="86"/>
                    <a:pt x="27" y="86"/>
                  </a:cubicBezTo>
                  <a:cubicBezTo>
                    <a:pt x="27" y="86"/>
                    <a:pt x="26" y="86"/>
                    <a:pt x="26" y="86"/>
                  </a:cubicBezTo>
                  <a:cubicBezTo>
                    <a:pt x="26" y="87"/>
                    <a:pt x="24" y="87"/>
                    <a:pt x="24" y="87"/>
                  </a:cubicBezTo>
                  <a:cubicBezTo>
                    <a:pt x="24" y="87"/>
                    <a:pt x="24" y="88"/>
                    <a:pt x="24" y="88"/>
                  </a:cubicBezTo>
                  <a:cubicBezTo>
                    <a:pt x="24" y="88"/>
                    <a:pt x="24" y="88"/>
                    <a:pt x="23" y="88"/>
                  </a:cubicBezTo>
                  <a:cubicBezTo>
                    <a:pt x="22" y="88"/>
                    <a:pt x="22" y="88"/>
                    <a:pt x="21" y="88"/>
                  </a:cubicBezTo>
                  <a:cubicBezTo>
                    <a:pt x="21" y="87"/>
                    <a:pt x="20" y="87"/>
                    <a:pt x="19" y="87"/>
                  </a:cubicBezTo>
                  <a:cubicBezTo>
                    <a:pt x="19" y="87"/>
                    <a:pt x="16" y="86"/>
                    <a:pt x="16" y="86"/>
                  </a:cubicBezTo>
                  <a:cubicBezTo>
                    <a:pt x="16" y="86"/>
                    <a:pt x="15" y="87"/>
                    <a:pt x="15" y="87"/>
                  </a:cubicBezTo>
                  <a:cubicBezTo>
                    <a:pt x="14" y="87"/>
                    <a:pt x="13" y="87"/>
                    <a:pt x="12" y="86"/>
                  </a:cubicBezTo>
                  <a:cubicBezTo>
                    <a:pt x="12" y="86"/>
                    <a:pt x="11" y="86"/>
                    <a:pt x="11" y="86"/>
                  </a:cubicBezTo>
                  <a:cubicBezTo>
                    <a:pt x="11" y="85"/>
                    <a:pt x="11" y="84"/>
                    <a:pt x="11" y="84"/>
                  </a:cubicBezTo>
                  <a:cubicBezTo>
                    <a:pt x="11" y="84"/>
                    <a:pt x="10" y="83"/>
                    <a:pt x="11" y="83"/>
                  </a:cubicBezTo>
                  <a:cubicBezTo>
                    <a:pt x="11" y="83"/>
                    <a:pt x="12" y="83"/>
                    <a:pt x="13" y="83"/>
                  </a:cubicBezTo>
                  <a:cubicBezTo>
                    <a:pt x="14" y="83"/>
                    <a:pt x="15" y="83"/>
                    <a:pt x="15" y="82"/>
                  </a:cubicBezTo>
                  <a:cubicBezTo>
                    <a:pt x="15" y="82"/>
                    <a:pt x="15" y="82"/>
                    <a:pt x="16" y="82"/>
                  </a:cubicBezTo>
                  <a:cubicBezTo>
                    <a:pt x="16" y="82"/>
                    <a:pt x="17" y="83"/>
                    <a:pt x="17" y="82"/>
                  </a:cubicBezTo>
                  <a:cubicBezTo>
                    <a:pt x="17" y="81"/>
                    <a:pt x="17" y="81"/>
                    <a:pt x="17" y="81"/>
                  </a:cubicBezTo>
                  <a:cubicBezTo>
                    <a:pt x="16" y="80"/>
                    <a:pt x="16" y="80"/>
                    <a:pt x="16" y="80"/>
                  </a:cubicBezTo>
                  <a:cubicBezTo>
                    <a:pt x="16" y="80"/>
                    <a:pt x="17" y="79"/>
                    <a:pt x="17" y="79"/>
                  </a:cubicBezTo>
                  <a:cubicBezTo>
                    <a:pt x="18" y="79"/>
                    <a:pt x="19" y="79"/>
                    <a:pt x="19" y="79"/>
                  </a:cubicBezTo>
                  <a:cubicBezTo>
                    <a:pt x="20" y="79"/>
                    <a:pt x="21" y="79"/>
                    <a:pt x="21" y="79"/>
                  </a:cubicBezTo>
                  <a:cubicBezTo>
                    <a:pt x="21" y="79"/>
                    <a:pt x="21" y="79"/>
                    <a:pt x="22" y="78"/>
                  </a:cubicBezTo>
                  <a:cubicBezTo>
                    <a:pt x="22" y="78"/>
                    <a:pt x="18" y="78"/>
                    <a:pt x="17" y="77"/>
                  </a:cubicBezTo>
                  <a:cubicBezTo>
                    <a:pt x="15" y="75"/>
                    <a:pt x="13" y="74"/>
                    <a:pt x="13" y="70"/>
                  </a:cubicBezTo>
                  <a:cubicBezTo>
                    <a:pt x="12" y="70"/>
                    <a:pt x="12" y="68"/>
                    <a:pt x="11" y="68"/>
                  </a:cubicBezTo>
                  <a:cubicBezTo>
                    <a:pt x="11" y="68"/>
                    <a:pt x="9" y="67"/>
                    <a:pt x="9" y="67"/>
                  </a:cubicBezTo>
                  <a:cubicBezTo>
                    <a:pt x="9" y="66"/>
                    <a:pt x="9" y="66"/>
                    <a:pt x="10" y="65"/>
                  </a:cubicBezTo>
                  <a:cubicBezTo>
                    <a:pt x="10" y="64"/>
                    <a:pt x="10" y="64"/>
                    <a:pt x="11" y="63"/>
                  </a:cubicBezTo>
                  <a:cubicBezTo>
                    <a:pt x="11" y="63"/>
                    <a:pt x="11" y="61"/>
                    <a:pt x="11" y="61"/>
                  </a:cubicBezTo>
                  <a:cubicBezTo>
                    <a:pt x="11" y="61"/>
                    <a:pt x="12" y="60"/>
                    <a:pt x="11" y="60"/>
                  </a:cubicBezTo>
                  <a:cubicBezTo>
                    <a:pt x="11" y="59"/>
                    <a:pt x="10" y="58"/>
                    <a:pt x="10" y="58"/>
                  </a:cubicBezTo>
                  <a:cubicBezTo>
                    <a:pt x="10" y="58"/>
                    <a:pt x="10" y="58"/>
                    <a:pt x="9" y="58"/>
                  </a:cubicBezTo>
                  <a:cubicBezTo>
                    <a:pt x="9" y="59"/>
                    <a:pt x="9" y="59"/>
                    <a:pt x="9" y="59"/>
                  </a:cubicBezTo>
                  <a:cubicBezTo>
                    <a:pt x="7" y="60"/>
                    <a:pt x="7" y="60"/>
                    <a:pt x="7" y="60"/>
                  </a:cubicBezTo>
                  <a:cubicBezTo>
                    <a:pt x="7" y="60"/>
                    <a:pt x="6" y="58"/>
                    <a:pt x="6" y="58"/>
                  </a:cubicBezTo>
                  <a:cubicBezTo>
                    <a:pt x="5" y="58"/>
                    <a:pt x="5" y="58"/>
                    <a:pt x="5" y="57"/>
                  </a:cubicBezTo>
                  <a:cubicBezTo>
                    <a:pt x="5" y="57"/>
                    <a:pt x="6" y="56"/>
                    <a:pt x="6" y="56"/>
                  </a:cubicBezTo>
                  <a:cubicBezTo>
                    <a:pt x="6" y="56"/>
                    <a:pt x="5" y="55"/>
                    <a:pt x="5" y="55"/>
                  </a:cubicBezTo>
                  <a:cubicBezTo>
                    <a:pt x="5" y="55"/>
                    <a:pt x="6" y="53"/>
                    <a:pt x="7" y="53"/>
                  </a:cubicBezTo>
                  <a:cubicBezTo>
                    <a:pt x="8" y="52"/>
                    <a:pt x="10" y="50"/>
                    <a:pt x="10" y="50"/>
                  </a:cubicBezTo>
                  <a:cubicBezTo>
                    <a:pt x="11" y="48"/>
                    <a:pt x="11" y="48"/>
                    <a:pt x="11" y="48"/>
                  </a:cubicBez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9" y="48"/>
                    <a:pt x="9" y="48"/>
                  </a:cubicBezTo>
                  <a:close/>
                </a:path>
              </a:pathLst>
            </a:custGeom>
            <a:grpFill/>
            <a:ln w="9525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en-US" sz="900">
                <a:latin typeface="Lato Light"/>
              </a:endParaRPr>
            </a:p>
          </p:txBody>
        </p:sp>
        <p:sp>
          <p:nvSpPr>
            <p:cNvPr id="20" name="Freeform 197">
              <a:extLst>
                <a:ext uri="{FF2B5EF4-FFF2-40B4-BE49-F238E27FC236}">
                  <a16:creationId xmlns:a16="http://schemas.microsoft.com/office/drawing/2014/main" id="{DC4A2904-911A-4097-8596-B43806D9413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338204" y="3253212"/>
              <a:ext cx="517832" cy="466653"/>
            </a:xfrm>
            <a:custGeom>
              <a:avLst/>
              <a:gdLst>
                <a:gd name="T0" fmla="*/ 216 w 227"/>
                <a:gd name="T1" fmla="*/ 62 h 211"/>
                <a:gd name="T2" fmla="*/ 209 w 227"/>
                <a:gd name="T3" fmla="*/ 47 h 211"/>
                <a:gd name="T4" fmla="*/ 183 w 227"/>
                <a:gd name="T5" fmla="*/ 33 h 211"/>
                <a:gd name="T6" fmla="*/ 141 w 227"/>
                <a:gd name="T7" fmla="*/ 25 h 211"/>
                <a:gd name="T8" fmla="*/ 102 w 227"/>
                <a:gd name="T9" fmla="*/ 1 h 211"/>
                <a:gd name="T10" fmla="*/ 84 w 227"/>
                <a:gd name="T11" fmla="*/ 17 h 211"/>
                <a:gd name="T12" fmla="*/ 82 w 227"/>
                <a:gd name="T13" fmla="*/ 40 h 211"/>
                <a:gd name="T14" fmla="*/ 70 w 227"/>
                <a:gd name="T15" fmla="*/ 52 h 211"/>
                <a:gd name="T16" fmla="*/ 58 w 227"/>
                <a:gd name="T17" fmla="*/ 61 h 211"/>
                <a:gd name="T18" fmla="*/ 39 w 227"/>
                <a:gd name="T19" fmla="*/ 55 h 211"/>
                <a:gd name="T20" fmla="*/ 18 w 227"/>
                <a:gd name="T21" fmla="*/ 65 h 211"/>
                <a:gd name="T22" fmla="*/ 3 w 227"/>
                <a:gd name="T23" fmla="*/ 67 h 211"/>
                <a:gd name="T24" fmla="*/ 3 w 227"/>
                <a:gd name="T25" fmla="*/ 66 h 211"/>
                <a:gd name="T26" fmla="*/ 3 w 227"/>
                <a:gd name="T27" fmla="*/ 66 h 211"/>
                <a:gd name="T28" fmla="*/ 4 w 227"/>
                <a:gd name="T29" fmla="*/ 77 h 211"/>
                <a:gd name="T30" fmla="*/ 17 w 227"/>
                <a:gd name="T31" fmla="*/ 102 h 211"/>
                <a:gd name="T32" fmla="*/ 30 w 227"/>
                <a:gd name="T33" fmla="*/ 77 h 211"/>
                <a:gd name="T34" fmla="*/ 51 w 227"/>
                <a:gd name="T35" fmla="*/ 92 h 211"/>
                <a:gd name="T36" fmla="*/ 64 w 227"/>
                <a:gd name="T37" fmla="*/ 115 h 211"/>
                <a:gd name="T38" fmla="*/ 53 w 227"/>
                <a:gd name="T39" fmla="*/ 108 h 211"/>
                <a:gd name="T40" fmla="*/ 65 w 227"/>
                <a:gd name="T41" fmla="*/ 124 h 211"/>
                <a:gd name="T42" fmla="*/ 73 w 227"/>
                <a:gd name="T43" fmla="*/ 138 h 211"/>
                <a:gd name="T44" fmla="*/ 72 w 227"/>
                <a:gd name="T45" fmla="*/ 145 h 211"/>
                <a:gd name="T46" fmla="*/ 58 w 227"/>
                <a:gd name="T47" fmla="*/ 130 h 211"/>
                <a:gd name="T48" fmla="*/ 61 w 227"/>
                <a:gd name="T49" fmla="*/ 136 h 211"/>
                <a:gd name="T50" fmla="*/ 76 w 227"/>
                <a:gd name="T51" fmla="*/ 153 h 211"/>
                <a:gd name="T52" fmla="*/ 74 w 227"/>
                <a:gd name="T53" fmla="*/ 146 h 211"/>
                <a:gd name="T54" fmla="*/ 89 w 227"/>
                <a:gd name="T55" fmla="*/ 156 h 211"/>
                <a:gd name="T56" fmla="*/ 99 w 227"/>
                <a:gd name="T57" fmla="*/ 157 h 211"/>
                <a:gd name="T58" fmla="*/ 126 w 227"/>
                <a:gd name="T59" fmla="*/ 164 h 211"/>
                <a:gd name="T60" fmla="*/ 160 w 227"/>
                <a:gd name="T61" fmla="*/ 187 h 211"/>
                <a:gd name="T62" fmla="*/ 140 w 227"/>
                <a:gd name="T63" fmla="*/ 190 h 211"/>
                <a:gd name="T64" fmla="*/ 184 w 227"/>
                <a:gd name="T65" fmla="*/ 200 h 211"/>
                <a:gd name="T66" fmla="*/ 171 w 227"/>
                <a:gd name="T67" fmla="*/ 185 h 211"/>
                <a:gd name="T68" fmla="*/ 153 w 227"/>
                <a:gd name="T69" fmla="*/ 162 h 211"/>
                <a:gd name="T70" fmla="*/ 118 w 227"/>
                <a:gd name="T71" fmla="*/ 135 h 211"/>
                <a:gd name="T72" fmla="*/ 100 w 227"/>
                <a:gd name="T73" fmla="*/ 105 h 211"/>
                <a:gd name="T74" fmla="*/ 88 w 227"/>
                <a:gd name="T75" fmla="*/ 76 h 211"/>
                <a:gd name="T76" fmla="*/ 121 w 227"/>
                <a:gd name="T77" fmla="*/ 70 h 211"/>
                <a:gd name="T78" fmla="*/ 160 w 227"/>
                <a:gd name="T79" fmla="*/ 71 h 211"/>
                <a:gd name="T80" fmla="*/ 189 w 227"/>
                <a:gd name="T81" fmla="*/ 70 h 211"/>
                <a:gd name="T82" fmla="*/ 179 w 227"/>
                <a:gd name="T83" fmla="*/ 190 h 211"/>
                <a:gd name="T84" fmla="*/ 192 w 227"/>
                <a:gd name="T85" fmla="*/ 201 h 211"/>
                <a:gd name="T86" fmla="*/ 159 w 227"/>
                <a:gd name="T87" fmla="*/ 195 h 211"/>
                <a:gd name="T88" fmla="*/ 144 w 227"/>
                <a:gd name="T89" fmla="*/ 199 h 211"/>
                <a:gd name="T90" fmla="*/ 115 w 227"/>
                <a:gd name="T91" fmla="*/ 191 h 211"/>
                <a:gd name="T92" fmla="*/ 136 w 227"/>
                <a:gd name="T93" fmla="*/ 178 h 211"/>
                <a:gd name="T94" fmla="*/ 144 w 227"/>
                <a:gd name="T95" fmla="*/ 180 h 211"/>
                <a:gd name="T96" fmla="*/ 123 w 227"/>
                <a:gd name="T97" fmla="*/ 178 h 211"/>
                <a:gd name="T98" fmla="*/ 129 w 227"/>
                <a:gd name="T99" fmla="*/ 168 h 211"/>
                <a:gd name="T100" fmla="*/ 51 w 227"/>
                <a:gd name="T101" fmla="*/ 93 h 211"/>
                <a:gd name="T102" fmla="*/ 50 w 227"/>
                <a:gd name="T103" fmla="*/ 97 h 211"/>
                <a:gd name="T104" fmla="*/ 60 w 227"/>
                <a:gd name="T105" fmla="*/ 119 h 211"/>
                <a:gd name="T106" fmla="*/ 53 w 227"/>
                <a:gd name="T107" fmla="*/ 121 h 211"/>
                <a:gd name="T108" fmla="*/ 35 w 227"/>
                <a:gd name="T109" fmla="*/ 119 h 211"/>
                <a:gd name="T110" fmla="*/ 36 w 227"/>
                <a:gd name="T111" fmla="*/ 91 h 211"/>
                <a:gd name="T112" fmla="*/ 40 w 227"/>
                <a:gd name="T113" fmla="*/ 103 h 211"/>
                <a:gd name="T114" fmla="*/ 45 w 227"/>
                <a:gd name="T115" fmla="*/ 120 h 211"/>
                <a:gd name="T116" fmla="*/ 37 w 227"/>
                <a:gd name="T117" fmla="*/ 107 h 211"/>
                <a:gd name="T118" fmla="*/ 34 w 227"/>
                <a:gd name="T119" fmla="*/ 90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27" h="211">
                  <a:moveTo>
                    <a:pt x="215" y="82"/>
                  </a:moveTo>
                  <a:cubicBezTo>
                    <a:pt x="215" y="80"/>
                    <a:pt x="214" y="79"/>
                    <a:pt x="216" y="78"/>
                  </a:cubicBezTo>
                  <a:cubicBezTo>
                    <a:pt x="217" y="78"/>
                    <a:pt x="218" y="80"/>
                    <a:pt x="218" y="78"/>
                  </a:cubicBezTo>
                  <a:cubicBezTo>
                    <a:pt x="218" y="76"/>
                    <a:pt x="219" y="77"/>
                    <a:pt x="218" y="75"/>
                  </a:cubicBezTo>
                  <a:cubicBezTo>
                    <a:pt x="218" y="75"/>
                    <a:pt x="218" y="75"/>
                    <a:pt x="218" y="75"/>
                  </a:cubicBezTo>
                  <a:cubicBezTo>
                    <a:pt x="218" y="75"/>
                    <a:pt x="218" y="75"/>
                    <a:pt x="218" y="75"/>
                  </a:cubicBezTo>
                  <a:cubicBezTo>
                    <a:pt x="218" y="75"/>
                    <a:pt x="218" y="77"/>
                    <a:pt x="217" y="77"/>
                  </a:cubicBezTo>
                  <a:cubicBezTo>
                    <a:pt x="217" y="77"/>
                    <a:pt x="216" y="78"/>
                    <a:pt x="215" y="78"/>
                  </a:cubicBezTo>
                  <a:cubicBezTo>
                    <a:pt x="214" y="77"/>
                    <a:pt x="214" y="77"/>
                    <a:pt x="214" y="77"/>
                  </a:cubicBezTo>
                  <a:cubicBezTo>
                    <a:pt x="216" y="75"/>
                    <a:pt x="216" y="75"/>
                    <a:pt x="216" y="75"/>
                  </a:cubicBezTo>
                  <a:cubicBezTo>
                    <a:pt x="216" y="71"/>
                    <a:pt x="216" y="71"/>
                    <a:pt x="216" y="71"/>
                  </a:cubicBezTo>
                  <a:cubicBezTo>
                    <a:pt x="216" y="71"/>
                    <a:pt x="215" y="69"/>
                    <a:pt x="214" y="67"/>
                  </a:cubicBezTo>
                  <a:cubicBezTo>
                    <a:pt x="213" y="66"/>
                    <a:pt x="212" y="65"/>
                    <a:pt x="212" y="65"/>
                  </a:cubicBezTo>
                  <a:cubicBezTo>
                    <a:pt x="215" y="63"/>
                    <a:pt x="215" y="63"/>
                    <a:pt x="215" y="63"/>
                  </a:cubicBezTo>
                  <a:cubicBezTo>
                    <a:pt x="216" y="62"/>
                    <a:pt x="216" y="62"/>
                    <a:pt x="216" y="62"/>
                  </a:cubicBezTo>
                  <a:cubicBezTo>
                    <a:pt x="216" y="61"/>
                    <a:pt x="216" y="61"/>
                    <a:pt x="216" y="61"/>
                  </a:cubicBezTo>
                  <a:cubicBezTo>
                    <a:pt x="216" y="61"/>
                    <a:pt x="218" y="63"/>
                    <a:pt x="220" y="63"/>
                  </a:cubicBezTo>
                  <a:cubicBezTo>
                    <a:pt x="221" y="63"/>
                    <a:pt x="220" y="63"/>
                    <a:pt x="222" y="62"/>
                  </a:cubicBezTo>
                  <a:cubicBezTo>
                    <a:pt x="224" y="62"/>
                    <a:pt x="227" y="59"/>
                    <a:pt x="227" y="59"/>
                  </a:cubicBezTo>
                  <a:cubicBezTo>
                    <a:pt x="227" y="59"/>
                    <a:pt x="225" y="57"/>
                    <a:pt x="224" y="57"/>
                  </a:cubicBezTo>
                  <a:cubicBezTo>
                    <a:pt x="223" y="58"/>
                    <a:pt x="224" y="58"/>
                    <a:pt x="221" y="58"/>
                  </a:cubicBezTo>
                  <a:cubicBezTo>
                    <a:pt x="218" y="57"/>
                    <a:pt x="217" y="56"/>
                    <a:pt x="217" y="56"/>
                  </a:cubicBezTo>
                  <a:cubicBezTo>
                    <a:pt x="217" y="56"/>
                    <a:pt x="216" y="56"/>
                    <a:pt x="215" y="56"/>
                  </a:cubicBezTo>
                  <a:cubicBezTo>
                    <a:pt x="214" y="56"/>
                    <a:pt x="214" y="56"/>
                    <a:pt x="213" y="55"/>
                  </a:cubicBezTo>
                  <a:cubicBezTo>
                    <a:pt x="211" y="53"/>
                    <a:pt x="209" y="51"/>
                    <a:pt x="209" y="51"/>
                  </a:cubicBezTo>
                  <a:cubicBezTo>
                    <a:pt x="209" y="51"/>
                    <a:pt x="207" y="52"/>
                    <a:pt x="207" y="51"/>
                  </a:cubicBezTo>
                  <a:cubicBezTo>
                    <a:pt x="207" y="51"/>
                    <a:pt x="208" y="49"/>
                    <a:pt x="208" y="49"/>
                  </a:cubicBezTo>
                  <a:cubicBezTo>
                    <a:pt x="208" y="48"/>
                    <a:pt x="208" y="48"/>
                    <a:pt x="208" y="48"/>
                  </a:cubicBezTo>
                  <a:cubicBezTo>
                    <a:pt x="207" y="47"/>
                    <a:pt x="207" y="47"/>
                    <a:pt x="207" y="47"/>
                  </a:cubicBezTo>
                  <a:cubicBezTo>
                    <a:pt x="207" y="47"/>
                    <a:pt x="209" y="47"/>
                    <a:pt x="209" y="47"/>
                  </a:cubicBezTo>
                  <a:cubicBezTo>
                    <a:pt x="210" y="46"/>
                    <a:pt x="210" y="46"/>
                    <a:pt x="210" y="46"/>
                  </a:cubicBezTo>
                  <a:cubicBezTo>
                    <a:pt x="212" y="44"/>
                    <a:pt x="210" y="42"/>
                    <a:pt x="207" y="43"/>
                  </a:cubicBezTo>
                  <a:cubicBezTo>
                    <a:pt x="206" y="43"/>
                    <a:pt x="205" y="44"/>
                    <a:pt x="205" y="44"/>
                  </a:cubicBezTo>
                  <a:cubicBezTo>
                    <a:pt x="204" y="44"/>
                    <a:pt x="202" y="43"/>
                    <a:pt x="202" y="42"/>
                  </a:cubicBezTo>
                  <a:cubicBezTo>
                    <a:pt x="202" y="41"/>
                    <a:pt x="201" y="41"/>
                    <a:pt x="203" y="40"/>
                  </a:cubicBezTo>
                  <a:cubicBezTo>
                    <a:pt x="204" y="40"/>
                    <a:pt x="205" y="38"/>
                    <a:pt x="205" y="38"/>
                  </a:cubicBezTo>
                  <a:cubicBezTo>
                    <a:pt x="203" y="35"/>
                    <a:pt x="203" y="35"/>
                    <a:pt x="203" y="35"/>
                  </a:cubicBezTo>
                  <a:cubicBezTo>
                    <a:pt x="204" y="29"/>
                    <a:pt x="204" y="29"/>
                    <a:pt x="204" y="29"/>
                  </a:cubicBezTo>
                  <a:cubicBezTo>
                    <a:pt x="200" y="28"/>
                    <a:pt x="200" y="28"/>
                    <a:pt x="200" y="28"/>
                  </a:cubicBezTo>
                  <a:cubicBezTo>
                    <a:pt x="200" y="26"/>
                    <a:pt x="200" y="26"/>
                    <a:pt x="200" y="26"/>
                  </a:cubicBezTo>
                  <a:cubicBezTo>
                    <a:pt x="198" y="25"/>
                    <a:pt x="198" y="25"/>
                    <a:pt x="198" y="25"/>
                  </a:cubicBezTo>
                  <a:cubicBezTo>
                    <a:pt x="196" y="30"/>
                    <a:pt x="196" y="30"/>
                    <a:pt x="196" y="30"/>
                  </a:cubicBezTo>
                  <a:cubicBezTo>
                    <a:pt x="196" y="30"/>
                    <a:pt x="193" y="31"/>
                    <a:pt x="193" y="32"/>
                  </a:cubicBezTo>
                  <a:cubicBezTo>
                    <a:pt x="192" y="33"/>
                    <a:pt x="187" y="33"/>
                    <a:pt x="187" y="33"/>
                  </a:cubicBezTo>
                  <a:cubicBezTo>
                    <a:pt x="183" y="33"/>
                    <a:pt x="183" y="33"/>
                    <a:pt x="183" y="33"/>
                  </a:cubicBezTo>
                  <a:cubicBezTo>
                    <a:pt x="176" y="35"/>
                    <a:pt x="176" y="35"/>
                    <a:pt x="176" y="35"/>
                  </a:cubicBezTo>
                  <a:cubicBezTo>
                    <a:pt x="176" y="35"/>
                    <a:pt x="174" y="36"/>
                    <a:pt x="173" y="36"/>
                  </a:cubicBezTo>
                  <a:cubicBezTo>
                    <a:pt x="172" y="36"/>
                    <a:pt x="167" y="35"/>
                    <a:pt x="167" y="35"/>
                  </a:cubicBezTo>
                  <a:cubicBezTo>
                    <a:pt x="164" y="36"/>
                    <a:pt x="164" y="36"/>
                    <a:pt x="164" y="36"/>
                  </a:cubicBezTo>
                  <a:cubicBezTo>
                    <a:pt x="157" y="34"/>
                    <a:pt x="157" y="34"/>
                    <a:pt x="157" y="34"/>
                  </a:cubicBezTo>
                  <a:cubicBezTo>
                    <a:pt x="155" y="32"/>
                    <a:pt x="155" y="32"/>
                    <a:pt x="155" y="32"/>
                  </a:cubicBezTo>
                  <a:cubicBezTo>
                    <a:pt x="154" y="31"/>
                    <a:pt x="154" y="31"/>
                    <a:pt x="154" y="31"/>
                  </a:cubicBezTo>
                  <a:cubicBezTo>
                    <a:pt x="149" y="30"/>
                    <a:pt x="149" y="30"/>
                    <a:pt x="149" y="30"/>
                  </a:cubicBezTo>
                  <a:cubicBezTo>
                    <a:pt x="148" y="28"/>
                    <a:pt x="148" y="28"/>
                    <a:pt x="148" y="28"/>
                  </a:cubicBezTo>
                  <a:cubicBezTo>
                    <a:pt x="144" y="28"/>
                    <a:pt x="144" y="28"/>
                    <a:pt x="144" y="28"/>
                  </a:cubicBezTo>
                  <a:cubicBezTo>
                    <a:pt x="144" y="28"/>
                    <a:pt x="144" y="28"/>
                    <a:pt x="144" y="28"/>
                  </a:cubicBezTo>
                  <a:cubicBezTo>
                    <a:pt x="144" y="28"/>
                    <a:pt x="144" y="28"/>
                    <a:pt x="144" y="28"/>
                  </a:cubicBezTo>
                  <a:cubicBezTo>
                    <a:pt x="142" y="27"/>
                    <a:pt x="142" y="27"/>
                    <a:pt x="142" y="27"/>
                  </a:cubicBezTo>
                  <a:cubicBezTo>
                    <a:pt x="142" y="26"/>
                    <a:pt x="142" y="26"/>
                    <a:pt x="142" y="26"/>
                  </a:cubicBezTo>
                  <a:cubicBezTo>
                    <a:pt x="141" y="26"/>
                    <a:pt x="141" y="26"/>
                    <a:pt x="141" y="25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35" y="18"/>
                    <a:pt x="135" y="18"/>
                    <a:pt x="135" y="18"/>
                  </a:cubicBezTo>
                  <a:cubicBezTo>
                    <a:pt x="134" y="18"/>
                    <a:pt x="134" y="18"/>
                    <a:pt x="134" y="18"/>
                  </a:cubicBezTo>
                  <a:cubicBezTo>
                    <a:pt x="134" y="18"/>
                    <a:pt x="134" y="18"/>
                    <a:pt x="134" y="18"/>
                  </a:cubicBezTo>
                  <a:cubicBezTo>
                    <a:pt x="125" y="15"/>
                    <a:pt x="125" y="15"/>
                    <a:pt x="125" y="15"/>
                  </a:cubicBezTo>
                  <a:cubicBezTo>
                    <a:pt x="122" y="11"/>
                    <a:pt x="122" y="11"/>
                    <a:pt x="122" y="11"/>
                  </a:cubicBezTo>
                  <a:cubicBezTo>
                    <a:pt x="119" y="9"/>
                    <a:pt x="119" y="9"/>
                    <a:pt x="119" y="9"/>
                  </a:cubicBezTo>
                  <a:cubicBezTo>
                    <a:pt x="115" y="6"/>
                    <a:pt x="115" y="6"/>
                    <a:pt x="115" y="6"/>
                  </a:cubicBezTo>
                  <a:cubicBezTo>
                    <a:pt x="111" y="3"/>
                    <a:pt x="111" y="3"/>
                    <a:pt x="111" y="3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9" y="1"/>
                    <a:pt x="108" y="0"/>
                    <a:pt x="108" y="0"/>
                  </a:cubicBezTo>
                  <a:cubicBezTo>
                    <a:pt x="108" y="0"/>
                    <a:pt x="107" y="0"/>
                    <a:pt x="107" y="0"/>
                  </a:cubicBezTo>
                  <a:cubicBezTo>
                    <a:pt x="106" y="0"/>
                    <a:pt x="104" y="0"/>
                    <a:pt x="104" y="0"/>
                  </a:cubicBezTo>
                  <a:cubicBezTo>
                    <a:pt x="104" y="0"/>
                    <a:pt x="103" y="1"/>
                    <a:pt x="102" y="1"/>
                  </a:cubicBezTo>
                  <a:cubicBezTo>
                    <a:pt x="102" y="1"/>
                    <a:pt x="101" y="3"/>
                    <a:pt x="101" y="3"/>
                  </a:cubicBezTo>
                  <a:cubicBezTo>
                    <a:pt x="100" y="4"/>
                    <a:pt x="100" y="4"/>
                    <a:pt x="100" y="4"/>
                  </a:cubicBezTo>
                  <a:cubicBezTo>
                    <a:pt x="101" y="5"/>
                    <a:pt x="101" y="5"/>
                    <a:pt x="101" y="5"/>
                  </a:cubicBezTo>
                  <a:cubicBezTo>
                    <a:pt x="103" y="9"/>
                    <a:pt x="104" y="9"/>
                    <a:pt x="99" y="8"/>
                  </a:cubicBezTo>
                  <a:cubicBezTo>
                    <a:pt x="97" y="7"/>
                    <a:pt x="97" y="7"/>
                    <a:pt x="97" y="7"/>
                  </a:cubicBezTo>
                  <a:cubicBezTo>
                    <a:pt x="96" y="8"/>
                    <a:pt x="96" y="8"/>
                    <a:pt x="96" y="8"/>
                  </a:cubicBezTo>
                  <a:cubicBezTo>
                    <a:pt x="94" y="9"/>
                    <a:pt x="94" y="9"/>
                    <a:pt x="94" y="9"/>
                  </a:cubicBezTo>
                  <a:cubicBezTo>
                    <a:pt x="94" y="9"/>
                    <a:pt x="94" y="9"/>
                    <a:pt x="94" y="9"/>
                  </a:cubicBezTo>
                  <a:cubicBezTo>
                    <a:pt x="94" y="9"/>
                    <a:pt x="94" y="11"/>
                    <a:pt x="94" y="11"/>
                  </a:cubicBezTo>
                  <a:cubicBezTo>
                    <a:pt x="93" y="13"/>
                    <a:pt x="93" y="13"/>
                    <a:pt x="93" y="13"/>
                  </a:cubicBezTo>
                  <a:cubicBezTo>
                    <a:pt x="91" y="14"/>
                    <a:pt x="91" y="14"/>
                    <a:pt x="91" y="14"/>
                  </a:cubicBezTo>
                  <a:cubicBezTo>
                    <a:pt x="89" y="15"/>
                    <a:pt x="89" y="15"/>
                    <a:pt x="89" y="15"/>
                  </a:cubicBezTo>
                  <a:cubicBezTo>
                    <a:pt x="88" y="16"/>
                    <a:pt x="88" y="16"/>
                    <a:pt x="88" y="16"/>
                  </a:cubicBezTo>
                  <a:cubicBezTo>
                    <a:pt x="86" y="16"/>
                    <a:pt x="86" y="16"/>
                    <a:pt x="86" y="16"/>
                  </a:cubicBezTo>
                  <a:cubicBezTo>
                    <a:pt x="84" y="17"/>
                    <a:pt x="84" y="17"/>
                    <a:pt x="84" y="17"/>
                  </a:cubicBezTo>
                  <a:cubicBezTo>
                    <a:pt x="83" y="19"/>
                    <a:pt x="83" y="19"/>
                    <a:pt x="83" y="19"/>
                  </a:cubicBezTo>
                  <a:cubicBezTo>
                    <a:pt x="83" y="19"/>
                    <a:pt x="81" y="19"/>
                    <a:pt x="81" y="19"/>
                  </a:cubicBezTo>
                  <a:cubicBezTo>
                    <a:pt x="81" y="19"/>
                    <a:pt x="78" y="20"/>
                    <a:pt x="78" y="20"/>
                  </a:cubicBezTo>
                  <a:cubicBezTo>
                    <a:pt x="78" y="22"/>
                    <a:pt x="78" y="22"/>
                    <a:pt x="78" y="22"/>
                  </a:cubicBezTo>
                  <a:cubicBezTo>
                    <a:pt x="78" y="22"/>
                    <a:pt x="77" y="23"/>
                    <a:pt x="77" y="23"/>
                  </a:cubicBezTo>
                  <a:cubicBezTo>
                    <a:pt x="77" y="23"/>
                    <a:pt x="77" y="26"/>
                    <a:pt x="77" y="26"/>
                  </a:cubicBezTo>
                  <a:cubicBezTo>
                    <a:pt x="77" y="26"/>
                    <a:pt x="79" y="27"/>
                    <a:pt x="79" y="27"/>
                  </a:cubicBezTo>
                  <a:cubicBezTo>
                    <a:pt x="80" y="28"/>
                    <a:pt x="80" y="28"/>
                    <a:pt x="80" y="28"/>
                  </a:cubicBezTo>
                  <a:cubicBezTo>
                    <a:pt x="81" y="29"/>
                    <a:pt x="81" y="29"/>
                    <a:pt x="81" y="29"/>
                  </a:cubicBezTo>
                  <a:cubicBezTo>
                    <a:pt x="81" y="29"/>
                    <a:pt x="82" y="30"/>
                    <a:pt x="82" y="30"/>
                  </a:cubicBezTo>
                  <a:cubicBezTo>
                    <a:pt x="81" y="30"/>
                    <a:pt x="81" y="33"/>
                    <a:pt x="81" y="33"/>
                  </a:cubicBezTo>
                  <a:cubicBezTo>
                    <a:pt x="82" y="36"/>
                    <a:pt x="82" y="36"/>
                    <a:pt x="82" y="36"/>
                  </a:cubicBezTo>
                  <a:cubicBezTo>
                    <a:pt x="81" y="37"/>
                    <a:pt x="81" y="37"/>
                    <a:pt x="81" y="37"/>
                  </a:cubicBezTo>
                  <a:cubicBezTo>
                    <a:pt x="82" y="39"/>
                    <a:pt x="82" y="39"/>
                    <a:pt x="82" y="39"/>
                  </a:cubicBezTo>
                  <a:cubicBezTo>
                    <a:pt x="82" y="39"/>
                    <a:pt x="83" y="39"/>
                    <a:pt x="82" y="40"/>
                  </a:cubicBezTo>
                  <a:cubicBezTo>
                    <a:pt x="81" y="40"/>
                    <a:pt x="80" y="41"/>
                    <a:pt x="80" y="41"/>
                  </a:cubicBezTo>
                  <a:cubicBezTo>
                    <a:pt x="80" y="41"/>
                    <a:pt x="78" y="41"/>
                    <a:pt x="78" y="41"/>
                  </a:cubicBezTo>
                  <a:cubicBezTo>
                    <a:pt x="78" y="41"/>
                    <a:pt x="76" y="41"/>
                    <a:pt x="76" y="41"/>
                  </a:cubicBezTo>
                  <a:cubicBezTo>
                    <a:pt x="75" y="43"/>
                    <a:pt x="75" y="43"/>
                    <a:pt x="75" y="43"/>
                  </a:cubicBezTo>
                  <a:cubicBezTo>
                    <a:pt x="73" y="42"/>
                    <a:pt x="73" y="42"/>
                    <a:pt x="73" y="42"/>
                  </a:cubicBezTo>
                  <a:cubicBezTo>
                    <a:pt x="73" y="44"/>
                    <a:pt x="73" y="44"/>
                    <a:pt x="73" y="44"/>
                  </a:cubicBezTo>
                  <a:cubicBezTo>
                    <a:pt x="70" y="45"/>
                    <a:pt x="70" y="45"/>
                    <a:pt x="70" y="45"/>
                  </a:cubicBezTo>
                  <a:cubicBezTo>
                    <a:pt x="68" y="46"/>
                    <a:pt x="68" y="46"/>
                    <a:pt x="68" y="46"/>
                  </a:cubicBezTo>
                  <a:cubicBezTo>
                    <a:pt x="67" y="48"/>
                    <a:pt x="67" y="48"/>
                    <a:pt x="67" y="48"/>
                  </a:cubicBezTo>
                  <a:cubicBezTo>
                    <a:pt x="68" y="49"/>
                    <a:pt x="68" y="49"/>
                    <a:pt x="68" y="49"/>
                  </a:cubicBezTo>
                  <a:cubicBezTo>
                    <a:pt x="68" y="49"/>
                    <a:pt x="69" y="50"/>
                    <a:pt x="69" y="49"/>
                  </a:cubicBezTo>
                  <a:cubicBezTo>
                    <a:pt x="69" y="49"/>
                    <a:pt x="69" y="48"/>
                    <a:pt x="69" y="48"/>
                  </a:cubicBezTo>
                  <a:cubicBezTo>
                    <a:pt x="70" y="49"/>
                    <a:pt x="71" y="50"/>
                    <a:pt x="71" y="50"/>
                  </a:cubicBezTo>
                  <a:cubicBezTo>
                    <a:pt x="72" y="52"/>
                    <a:pt x="72" y="52"/>
                    <a:pt x="72" y="52"/>
                  </a:cubicBezTo>
                  <a:cubicBezTo>
                    <a:pt x="72" y="52"/>
                    <a:pt x="70" y="52"/>
                    <a:pt x="70" y="52"/>
                  </a:cubicBezTo>
                  <a:cubicBezTo>
                    <a:pt x="70" y="52"/>
                    <a:pt x="69" y="53"/>
                    <a:pt x="69" y="53"/>
                  </a:cubicBezTo>
                  <a:cubicBezTo>
                    <a:pt x="68" y="54"/>
                    <a:pt x="68" y="54"/>
                    <a:pt x="68" y="54"/>
                  </a:cubicBezTo>
                  <a:cubicBezTo>
                    <a:pt x="68" y="55"/>
                    <a:pt x="68" y="55"/>
                    <a:pt x="68" y="56"/>
                  </a:cubicBezTo>
                  <a:cubicBezTo>
                    <a:pt x="68" y="56"/>
                    <a:pt x="68" y="57"/>
                    <a:pt x="68" y="57"/>
                  </a:cubicBezTo>
                  <a:cubicBezTo>
                    <a:pt x="69" y="57"/>
                    <a:pt x="70" y="59"/>
                    <a:pt x="70" y="59"/>
                  </a:cubicBezTo>
                  <a:cubicBezTo>
                    <a:pt x="70" y="59"/>
                    <a:pt x="71" y="60"/>
                    <a:pt x="71" y="60"/>
                  </a:cubicBezTo>
                  <a:cubicBezTo>
                    <a:pt x="71" y="60"/>
                    <a:pt x="71" y="61"/>
                    <a:pt x="71" y="61"/>
                  </a:cubicBezTo>
                  <a:cubicBezTo>
                    <a:pt x="71" y="61"/>
                    <a:pt x="70" y="62"/>
                    <a:pt x="69" y="62"/>
                  </a:cubicBezTo>
                  <a:cubicBezTo>
                    <a:pt x="69" y="62"/>
                    <a:pt x="67" y="62"/>
                    <a:pt x="67" y="62"/>
                  </a:cubicBezTo>
                  <a:cubicBezTo>
                    <a:pt x="67" y="62"/>
                    <a:pt x="66" y="64"/>
                    <a:pt x="66" y="64"/>
                  </a:cubicBezTo>
                  <a:cubicBezTo>
                    <a:pt x="66" y="64"/>
                    <a:pt x="65" y="64"/>
                    <a:pt x="64" y="64"/>
                  </a:cubicBezTo>
                  <a:cubicBezTo>
                    <a:pt x="64" y="64"/>
                    <a:pt x="66" y="65"/>
                    <a:pt x="64" y="64"/>
                  </a:cubicBezTo>
                  <a:cubicBezTo>
                    <a:pt x="61" y="63"/>
                    <a:pt x="61" y="62"/>
                    <a:pt x="61" y="62"/>
                  </a:cubicBezTo>
                  <a:cubicBezTo>
                    <a:pt x="61" y="62"/>
                    <a:pt x="60" y="61"/>
                    <a:pt x="60" y="61"/>
                  </a:cubicBezTo>
                  <a:cubicBezTo>
                    <a:pt x="59" y="61"/>
                    <a:pt x="58" y="61"/>
                    <a:pt x="58" y="61"/>
                  </a:cubicBezTo>
                  <a:cubicBezTo>
                    <a:pt x="56" y="61"/>
                    <a:pt x="56" y="61"/>
                    <a:pt x="56" y="61"/>
                  </a:cubicBezTo>
                  <a:cubicBezTo>
                    <a:pt x="55" y="60"/>
                    <a:pt x="55" y="60"/>
                    <a:pt x="55" y="60"/>
                  </a:cubicBezTo>
                  <a:cubicBezTo>
                    <a:pt x="54" y="62"/>
                    <a:pt x="54" y="62"/>
                    <a:pt x="54" y="62"/>
                  </a:cubicBezTo>
                  <a:cubicBezTo>
                    <a:pt x="54" y="62"/>
                    <a:pt x="54" y="63"/>
                    <a:pt x="53" y="63"/>
                  </a:cubicBezTo>
                  <a:cubicBezTo>
                    <a:pt x="52" y="64"/>
                    <a:pt x="53" y="64"/>
                    <a:pt x="52" y="64"/>
                  </a:cubicBezTo>
                  <a:cubicBezTo>
                    <a:pt x="50" y="64"/>
                    <a:pt x="49" y="62"/>
                    <a:pt x="49" y="62"/>
                  </a:cubicBezTo>
                  <a:cubicBezTo>
                    <a:pt x="49" y="62"/>
                    <a:pt x="47" y="61"/>
                    <a:pt x="47" y="61"/>
                  </a:cubicBezTo>
                  <a:cubicBezTo>
                    <a:pt x="46" y="60"/>
                    <a:pt x="46" y="60"/>
                    <a:pt x="46" y="60"/>
                  </a:cubicBezTo>
                  <a:cubicBezTo>
                    <a:pt x="45" y="60"/>
                    <a:pt x="45" y="61"/>
                    <a:pt x="45" y="59"/>
                  </a:cubicBezTo>
                  <a:cubicBezTo>
                    <a:pt x="45" y="58"/>
                    <a:pt x="45" y="58"/>
                    <a:pt x="45" y="58"/>
                  </a:cubicBezTo>
                  <a:cubicBezTo>
                    <a:pt x="44" y="57"/>
                    <a:pt x="44" y="58"/>
                    <a:pt x="43" y="57"/>
                  </a:cubicBezTo>
                  <a:cubicBezTo>
                    <a:pt x="43" y="56"/>
                    <a:pt x="42" y="55"/>
                    <a:pt x="42" y="55"/>
                  </a:cubicBezTo>
                  <a:cubicBezTo>
                    <a:pt x="41" y="53"/>
                    <a:pt x="41" y="53"/>
                    <a:pt x="41" y="53"/>
                  </a:cubicBezTo>
                  <a:cubicBezTo>
                    <a:pt x="41" y="53"/>
                    <a:pt x="41" y="53"/>
                    <a:pt x="41" y="54"/>
                  </a:cubicBezTo>
                  <a:cubicBezTo>
                    <a:pt x="40" y="55"/>
                    <a:pt x="39" y="55"/>
                    <a:pt x="39" y="55"/>
                  </a:cubicBezTo>
                  <a:cubicBezTo>
                    <a:pt x="39" y="56"/>
                    <a:pt x="38" y="57"/>
                    <a:pt x="38" y="57"/>
                  </a:cubicBezTo>
                  <a:cubicBezTo>
                    <a:pt x="38" y="57"/>
                    <a:pt x="37" y="58"/>
                    <a:pt x="37" y="59"/>
                  </a:cubicBezTo>
                  <a:cubicBezTo>
                    <a:pt x="38" y="59"/>
                    <a:pt x="38" y="59"/>
                    <a:pt x="38" y="60"/>
                  </a:cubicBezTo>
                  <a:cubicBezTo>
                    <a:pt x="38" y="60"/>
                    <a:pt x="37" y="61"/>
                    <a:pt x="37" y="61"/>
                  </a:cubicBezTo>
                  <a:cubicBezTo>
                    <a:pt x="36" y="62"/>
                    <a:pt x="36" y="62"/>
                    <a:pt x="35" y="62"/>
                  </a:cubicBezTo>
                  <a:cubicBezTo>
                    <a:pt x="35" y="63"/>
                    <a:pt x="33" y="64"/>
                    <a:pt x="33" y="64"/>
                  </a:cubicBezTo>
                  <a:cubicBezTo>
                    <a:pt x="31" y="64"/>
                    <a:pt x="31" y="64"/>
                    <a:pt x="31" y="64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5"/>
                    <a:pt x="25" y="65"/>
                    <a:pt x="25" y="65"/>
                  </a:cubicBezTo>
                  <a:cubicBezTo>
                    <a:pt x="24" y="65"/>
                    <a:pt x="23" y="65"/>
                    <a:pt x="23" y="65"/>
                  </a:cubicBezTo>
                  <a:cubicBezTo>
                    <a:pt x="23" y="65"/>
                    <a:pt x="22" y="64"/>
                    <a:pt x="21" y="64"/>
                  </a:cubicBezTo>
                  <a:cubicBezTo>
                    <a:pt x="21" y="64"/>
                    <a:pt x="20" y="64"/>
                    <a:pt x="20" y="64"/>
                  </a:cubicBezTo>
                  <a:cubicBezTo>
                    <a:pt x="19" y="64"/>
                    <a:pt x="18" y="64"/>
                    <a:pt x="18" y="64"/>
                  </a:cubicBezTo>
                  <a:cubicBezTo>
                    <a:pt x="18" y="65"/>
                    <a:pt x="18" y="65"/>
                    <a:pt x="18" y="65"/>
                  </a:cubicBezTo>
                  <a:cubicBezTo>
                    <a:pt x="18" y="65"/>
                    <a:pt x="19" y="65"/>
                    <a:pt x="19" y="65"/>
                  </a:cubicBezTo>
                  <a:cubicBezTo>
                    <a:pt x="19" y="66"/>
                    <a:pt x="19" y="67"/>
                    <a:pt x="19" y="67"/>
                  </a:cubicBezTo>
                  <a:cubicBezTo>
                    <a:pt x="19" y="67"/>
                    <a:pt x="18" y="67"/>
                    <a:pt x="18" y="67"/>
                  </a:cubicBezTo>
                  <a:cubicBezTo>
                    <a:pt x="18" y="68"/>
                    <a:pt x="16" y="68"/>
                    <a:pt x="16" y="68"/>
                  </a:cubicBezTo>
                  <a:cubicBezTo>
                    <a:pt x="16" y="68"/>
                    <a:pt x="16" y="69"/>
                    <a:pt x="16" y="69"/>
                  </a:cubicBezTo>
                  <a:cubicBezTo>
                    <a:pt x="16" y="69"/>
                    <a:pt x="16" y="69"/>
                    <a:pt x="15" y="69"/>
                  </a:cubicBezTo>
                  <a:cubicBezTo>
                    <a:pt x="14" y="69"/>
                    <a:pt x="14" y="69"/>
                    <a:pt x="13" y="69"/>
                  </a:cubicBezTo>
                  <a:cubicBezTo>
                    <a:pt x="13" y="68"/>
                    <a:pt x="12" y="68"/>
                    <a:pt x="11" y="68"/>
                  </a:cubicBezTo>
                  <a:cubicBezTo>
                    <a:pt x="11" y="68"/>
                    <a:pt x="8" y="67"/>
                    <a:pt x="8" y="67"/>
                  </a:cubicBezTo>
                  <a:cubicBezTo>
                    <a:pt x="8" y="67"/>
                    <a:pt x="7" y="68"/>
                    <a:pt x="7" y="68"/>
                  </a:cubicBezTo>
                  <a:cubicBezTo>
                    <a:pt x="6" y="68"/>
                    <a:pt x="5" y="68"/>
                    <a:pt x="4" y="67"/>
                  </a:cubicBezTo>
                  <a:cubicBezTo>
                    <a:pt x="4" y="67"/>
                    <a:pt x="3" y="67"/>
                    <a:pt x="3" y="67"/>
                  </a:cubicBezTo>
                  <a:cubicBezTo>
                    <a:pt x="3" y="67"/>
                    <a:pt x="3" y="67"/>
                    <a:pt x="3" y="67"/>
                  </a:cubicBezTo>
                  <a:cubicBezTo>
                    <a:pt x="3" y="67"/>
                    <a:pt x="3" y="67"/>
                    <a:pt x="3" y="67"/>
                  </a:cubicBezTo>
                  <a:cubicBezTo>
                    <a:pt x="3" y="67"/>
                    <a:pt x="3" y="67"/>
                    <a:pt x="3" y="67"/>
                  </a:cubicBezTo>
                  <a:cubicBezTo>
                    <a:pt x="3" y="67"/>
                    <a:pt x="3" y="67"/>
                    <a:pt x="3" y="67"/>
                  </a:cubicBezTo>
                  <a:cubicBezTo>
                    <a:pt x="3" y="67"/>
                    <a:pt x="3" y="67"/>
                    <a:pt x="3" y="67"/>
                  </a:cubicBezTo>
                  <a:cubicBezTo>
                    <a:pt x="3" y="67"/>
                    <a:pt x="3" y="67"/>
                    <a:pt x="3" y="67"/>
                  </a:cubicBezTo>
                  <a:cubicBezTo>
                    <a:pt x="3" y="67"/>
                    <a:pt x="3" y="67"/>
                    <a:pt x="3" y="67"/>
                  </a:cubicBezTo>
                  <a:cubicBezTo>
                    <a:pt x="3" y="67"/>
                    <a:pt x="3" y="67"/>
                    <a:pt x="3" y="67"/>
                  </a:cubicBezTo>
                  <a:cubicBezTo>
                    <a:pt x="3" y="67"/>
                    <a:pt x="3" y="67"/>
                    <a:pt x="3" y="67"/>
                  </a:cubicBezTo>
                  <a:cubicBezTo>
                    <a:pt x="3" y="67"/>
                    <a:pt x="3" y="67"/>
                    <a:pt x="3" y="67"/>
                  </a:cubicBezTo>
                  <a:cubicBezTo>
                    <a:pt x="3" y="67"/>
                    <a:pt x="3" y="67"/>
                    <a:pt x="3" y="67"/>
                  </a:cubicBezTo>
                  <a:cubicBezTo>
                    <a:pt x="3" y="67"/>
                    <a:pt x="3" y="67"/>
                    <a:pt x="3" y="67"/>
                  </a:cubicBezTo>
                  <a:cubicBezTo>
                    <a:pt x="3" y="67"/>
                    <a:pt x="3" y="67"/>
                    <a:pt x="3" y="67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65"/>
                    <a:pt x="3" y="65"/>
                    <a:pt x="3" y="65"/>
                  </a:cubicBezTo>
                  <a:cubicBezTo>
                    <a:pt x="0" y="67"/>
                    <a:pt x="0" y="67"/>
                    <a:pt x="0" y="67"/>
                  </a:cubicBezTo>
                  <a:cubicBezTo>
                    <a:pt x="2" y="71"/>
                    <a:pt x="2" y="71"/>
                    <a:pt x="2" y="71"/>
                  </a:cubicBezTo>
                  <a:cubicBezTo>
                    <a:pt x="1" y="72"/>
                    <a:pt x="1" y="72"/>
                    <a:pt x="1" y="72"/>
                  </a:cubicBezTo>
                  <a:cubicBezTo>
                    <a:pt x="1" y="72"/>
                    <a:pt x="2" y="73"/>
                    <a:pt x="2" y="73"/>
                  </a:cubicBezTo>
                  <a:cubicBezTo>
                    <a:pt x="2" y="74"/>
                    <a:pt x="3" y="74"/>
                    <a:pt x="3" y="75"/>
                  </a:cubicBezTo>
                  <a:cubicBezTo>
                    <a:pt x="3" y="76"/>
                    <a:pt x="3" y="77"/>
                    <a:pt x="3" y="77"/>
                  </a:cubicBezTo>
                  <a:cubicBezTo>
                    <a:pt x="4" y="77"/>
                    <a:pt x="4" y="77"/>
                    <a:pt x="4" y="77"/>
                  </a:cubicBezTo>
                  <a:cubicBezTo>
                    <a:pt x="5" y="79"/>
                    <a:pt x="5" y="79"/>
                    <a:pt x="5" y="79"/>
                  </a:cubicBezTo>
                  <a:cubicBezTo>
                    <a:pt x="5" y="80"/>
                    <a:pt x="5" y="80"/>
                    <a:pt x="5" y="80"/>
                  </a:cubicBezTo>
                  <a:cubicBezTo>
                    <a:pt x="5" y="82"/>
                    <a:pt x="5" y="82"/>
                    <a:pt x="5" y="82"/>
                  </a:cubicBezTo>
                  <a:cubicBezTo>
                    <a:pt x="5" y="82"/>
                    <a:pt x="6" y="83"/>
                    <a:pt x="6" y="84"/>
                  </a:cubicBezTo>
                  <a:cubicBezTo>
                    <a:pt x="6" y="84"/>
                    <a:pt x="6" y="85"/>
                    <a:pt x="6" y="86"/>
                  </a:cubicBezTo>
                  <a:cubicBezTo>
                    <a:pt x="6" y="86"/>
                    <a:pt x="8" y="88"/>
                    <a:pt x="8" y="88"/>
                  </a:cubicBezTo>
                  <a:cubicBezTo>
                    <a:pt x="8" y="90"/>
                    <a:pt x="8" y="90"/>
                    <a:pt x="8" y="90"/>
                  </a:cubicBezTo>
                  <a:cubicBezTo>
                    <a:pt x="8" y="90"/>
                    <a:pt x="9" y="91"/>
                    <a:pt x="10" y="92"/>
                  </a:cubicBezTo>
                  <a:cubicBezTo>
                    <a:pt x="10" y="92"/>
                    <a:pt x="11" y="93"/>
                    <a:pt x="11" y="93"/>
                  </a:cubicBezTo>
                  <a:cubicBezTo>
                    <a:pt x="12" y="95"/>
                    <a:pt x="12" y="95"/>
                    <a:pt x="12" y="95"/>
                  </a:cubicBezTo>
                  <a:cubicBezTo>
                    <a:pt x="13" y="97"/>
                    <a:pt x="13" y="97"/>
                    <a:pt x="13" y="97"/>
                  </a:cubicBezTo>
                  <a:cubicBezTo>
                    <a:pt x="14" y="98"/>
                    <a:pt x="14" y="98"/>
                    <a:pt x="14" y="98"/>
                  </a:cubicBezTo>
                  <a:cubicBezTo>
                    <a:pt x="15" y="100"/>
                    <a:pt x="15" y="100"/>
                    <a:pt x="15" y="100"/>
                  </a:cubicBezTo>
                  <a:cubicBezTo>
                    <a:pt x="16" y="101"/>
                    <a:pt x="16" y="101"/>
                    <a:pt x="16" y="101"/>
                  </a:cubicBezTo>
                  <a:cubicBezTo>
                    <a:pt x="17" y="102"/>
                    <a:pt x="17" y="102"/>
                    <a:pt x="17" y="102"/>
                  </a:cubicBezTo>
                  <a:cubicBezTo>
                    <a:pt x="17" y="102"/>
                    <a:pt x="17" y="103"/>
                    <a:pt x="18" y="103"/>
                  </a:cubicBezTo>
                  <a:cubicBezTo>
                    <a:pt x="19" y="103"/>
                    <a:pt x="20" y="103"/>
                    <a:pt x="20" y="103"/>
                  </a:cubicBezTo>
                  <a:cubicBezTo>
                    <a:pt x="21" y="103"/>
                    <a:pt x="21" y="104"/>
                    <a:pt x="22" y="101"/>
                  </a:cubicBezTo>
                  <a:cubicBezTo>
                    <a:pt x="22" y="99"/>
                    <a:pt x="22" y="98"/>
                    <a:pt x="22" y="98"/>
                  </a:cubicBezTo>
                  <a:cubicBezTo>
                    <a:pt x="22" y="98"/>
                    <a:pt x="23" y="98"/>
                    <a:pt x="23" y="97"/>
                  </a:cubicBezTo>
                  <a:cubicBezTo>
                    <a:pt x="24" y="97"/>
                    <a:pt x="25" y="97"/>
                    <a:pt x="25" y="96"/>
                  </a:cubicBezTo>
                  <a:cubicBezTo>
                    <a:pt x="25" y="94"/>
                    <a:pt x="23" y="93"/>
                    <a:pt x="23" y="93"/>
                  </a:cubicBezTo>
                  <a:cubicBezTo>
                    <a:pt x="23" y="93"/>
                    <a:pt x="25" y="92"/>
                    <a:pt x="26" y="93"/>
                  </a:cubicBezTo>
                  <a:cubicBezTo>
                    <a:pt x="26" y="94"/>
                    <a:pt x="26" y="95"/>
                    <a:pt x="27" y="94"/>
                  </a:cubicBezTo>
                  <a:cubicBezTo>
                    <a:pt x="28" y="92"/>
                    <a:pt x="28" y="92"/>
                    <a:pt x="28" y="92"/>
                  </a:cubicBezTo>
                  <a:cubicBezTo>
                    <a:pt x="27" y="91"/>
                    <a:pt x="27" y="90"/>
                    <a:pt x="27" y="89"/>
                  </a:cubicBezTo>
                  <a:cubicBezTo>
                    <a:pt x="27" y="89"/>
                    <a:pt x="28" y="88"/>
                    <a:pt x="28" y="87"/>
                  </a:cubicBezTo>
                  <a:cubicBezTo>
                    <a:pt x="29" y="86"/>
                    <a:pt x="29" y="85"/>
                    <a:pt x="29" y="84"/>
                  </a:cubicBezTo>
                  <a:cubicBezTo>
                    <a:pt x="29" y="82"/>
                    <a:pt x="29" y="83"/>
                    <a:pt x="30" y="81"/>
                  </a:cubicBezTo>
                  <a:cubicBezTo>
                    <a:pt x="30" y="80"/>
                    <a:pt x="30" y="81"/>
                    <a:pt x="30" y="77"/>
                  </a:cubicBezTo>
                  <a:cubicBezTo>
                    <a:pt x="31" y="74"/>
                    <a:pt x="31" y="73"/>
                    <a:pt x="32" y="73"/>
                  </a:cubicBezTo>
                  <a:cubicBezTo>
                    <a:pt x="32" y="73"/>
                    <a:pt x="40" y="76"/>
                    <a:pt x="40" y="76"/>
                  </a:cubicBezTo>
                  <a:cubicBezTo>
                    <a:pt x="40" y="76"/>
                    <a:pt x="41" y="78"/>
                    <a:pt x="41" y="78"/>
                  </a:cubicBezTo>
                  <a:cubicBezTo>
                    <a:pt x="41" y="79"/>
                    <a:pt x="41" y="80"/>
                    <a:pt x="41" y="80"/>
                  </a:cubicBezTo>
                  <a:cubicBezTo>
                    <a:pt x="41" y="81"/>
                    <a:pt x="40" y="83"/>
                    <a:pt x="40" y="83"/>
                  </a:cubicBezTo>
                  <a:cubicBezTo>
                    <a:pt x="40" y="84"/>
                    <a:pt x="40" y="84"/>
                    <a:pt x="40" y="84"/>
                  </a:cubicBezTo>
                  <a:cubicBezTo>
                    <a:pt x="40" y="84"/>
                    <a:pt x="38" y="84"/>
                    <a:pt x="38" y="86"/>
                  </a:cubicBezTo>
                  <a:cubicBezTo>
                    <a:pt x="37" y="87"/>
                    <a:pt x="37" y="87"/>
                    <a:pt x="38" y="88"/>
                  </a:cubicBezTo>
                  <a:cubicBezTo>
                    <a:pt x="39" y="89"/>
                    <a:pt x="40" y="90"/>
                    <a:pt x="40" y="90"/>
                  </a:cubicBezTo>
                  <a:cubicBezTo>
                    <a:pt x="41" y="90"/>
                    <a:pt x="42" y="89"/>
                    <a:pt x="43" y="89"/>
                  </a:cubicBezTo>
                  <a:cubicBezTo>
                    <a:pt x="43" y="89"/>
                    <a:pt x="44" y="89"/>
                    <a:pt x="44" y="89"/>
                  </a:cubicBezTo>
                  <a:cubicBezTo>
                    <a:pt x="44" y="90"/>
                    <a:pt x="44" y="91"/>
                    <a:pt x="45" y="92"/>
                  </a:cubicBezTo>
                  <a:cubicBezTo>
                    <a:pt x="46" y="92"/>
                    <a:pt x="47" y="93"/>
                    <a:pt x="47" y="93"/>
                  </a:cubicBezTo>
                  <a:cubicBezTo>
                    <a:pt x="48" y="93"/>
                    <a:pt x="49" y="93"/>
                    <a:pt x="49" y="93"/>
                  </a:cubicBezTo>
                  <a:cubicBezTo>
                    <a:pt x="49" y="93"/>
                    <a:pt x="50" y="92"/>
                    <a:pt x="51" y="92"/>
                  </a:cubicBezTo>
                  <a:cubicBezTo>
                    <a:pt x="51" y="92"/>
                    <a:pt x="54" y="95"/>
                    <a:pt x="52" y="91"/>
                  </a:cubicBezTo>
                  <a:cubicBezTo>
                    <a:pt x="49" y="88"/>
                    <a:pt x="49" y="88"/>
                    <a:pt x="49" y="87"/>
                  </a:cubicBezTo>
                  <a:cubicBezTo>
                    <a:pt x="48" y="87"/>
                    <a:pt x="47" y="86"/>
                    <a:pt x="47" y="86"/>
                  </a:cubicBezTo>
                  <a:cubicBezTo>
                    <a:pt x="46" y="86"/>
                    <a:pt x="46" y="86"/>
                    <a:pt x="46" y="86"/>
                  </a:cubicBezTo>
                  <a:cubicBezTo>
                    <a:pt x="46" y="86"/>
                    <a:pt x="46" y="85"/>
                    <a:pt x="46" y="84"/>
                  </a:cubicBezTo>
                  <a:cubicBezTo>
                    <a:pt x="47" y="83"/>
                    <a:pt x="47" y="83"/>
                    <a:pt x="48" y="83"/>
                  </a:cubicBezTo>
                  <a:cubicBezTo>
                    <a:pt x="49" y="83"/>
                    <a:pt x="49" y="82"/>
                    <a:pt x="51" y="84"/>
                  </a:cubicBezTo>
                  <a:cubicBezTo>
                    <a:pt x="52" y="85"/>
                    <a:pt x="52" y="85"/>
                    <a:pt x="52" y="86"/>
                  </a:cubicBezTo>
                  <a:cubicBezTo>
                    <a:pt x="53" y="88"/>
                    <a:pt x="54" y="89"/>
                    <a:pt x="55" y="90"/>
                  </a:cubicBezTo>
                  <a:cubicBezTo>
                    <a:pt x="55" y="90"/>
                    <a:pt x="56" y="90"/>
                    <a:pt x="56" y="92"/>
                  </a:cubicBezTo>
                  <a:cubicBezTo>
                    <a:pt x="56" y="94"/>
                    <a:pt x="56" y="96"/>
                    <a:pt x="56" y="97"/>
                  </a:cubicBezTo>
                  <a:cubicBezTo>
                    <a:pt x="56" y="97"/>
                    <a:pt x="56" y="101"/>
                    <a:pt x="56" y="101"/>
                  </a:cubicBezTo>
                  <a:cubicBezTo>
                    <a:pt x="56" y="101"/>
                    <a:pt x="56" y="103"/>
                    <a:pt x="56" y="104"/>
                  </a:cubicBezTo>
                  <a:cubicBezTo>
                    <a:pt x="56" y="105"/>
                    <a:pt x="61" y="112"/>
                    <a:pt x="61" y="112"/>
                  </a:cubicBezTo>
                  <a:cubicBezTo>
                    <a:pt x="61" y="112"/>
                    <a:pt x="63" y="115"/>
                    <a:pt x="64" y="115"/>
                  </a:cubicBezTo>
                  <a:cubicBezTo>
                    <a:pt x="64" y="115"/>
                    <a:pt x="65" y="118"/>
                    <a:pt x="66" y="119"/>
                  </a:cubicBezTo>
                  <a:cubicBezTo>
                    <a:pt x="68" y="119"/>
                    <a:pt x="72" y="121"/>
                    <a:pt x="72" y="121"/>
                  </a:cubicBezTo>
                  <a:cubicBezTo>
                    <a:pt x="79" y="125"/>
                    <a:pt x="79" y="125"/>
                    <a:pt x="79" y="125"/>
                  </a:cubicBezTo>
                  <a:cubicBezTo>
                    <a:pt x="79" y="125"/>
                    <a:pt x="81" y="128"/>
                    <a:pt x="82" y="128"/>
                  </a:cubicBezTo>
                  <a:cubicBezTo>
                    <a:pt x="82" y="128"/>
                    <a:pt x="87" y="128"/>
                    <a:pt x="83" y="128"/>
                  </a:cubicBezTo>
                  <a:cubicBezTo>
                    <a:pt x="80" y="128"/>
                    <a:pt x="76" y="126"/>
                    <a:pt x="76" y="126"/>
                  </a:cubicBezTo>
                  <a:cubicBezTo>
                    <a:pt x="76" y="126"/>
                    <a:pt x="75" y="124"/>
                    <a:pt x="75" y="124"/>
                  </a:cubicBezTo>
                  <a:cubicBezTo>
                    <a:pt x="74" y="124"/>
                    <a:pt x="70" y="123"/>
                    <a:pt x="69" y="122"/>
                  </a:cubicBezTo>
                  <a:cubicBezTo>
                    <a:pt x="69" y="122"/>
                    <a:pt x="68" y="121"/>
                    <a:pt x="67" y="120"/>
                  </a:cubicBezTo>
                  <a:cubicBezTo>
                    <a:pt x="66" y="118"/>
                    <a:pt x="64" y="117"/>
                    <a:pt x="64" y="117"/>
                  </a:cubicBezTo>
                  <a:cubicBezTo>
                    <a:pt x="64" y="117"/>
                    <a:pt x="63" y="116"/>
                    <a:pt x="62" y="114"/>
                  </a:cubicBezTo>
                  <a:cubicBezTo>
                    <a:pt x="61" y="113"/>
                    <a:pt x="61" y="113"/>
                    <a:pt x="61" y="112"/>
                  </a:cubicBezTo>
                  <a:cubicBezTo>
                    <a:pt x="60" y="112"/>
                    <a:pt x="61" y="112"/>
                    <a:pt x="59" y="111"/>
                  </a:cubicBezTo>
                  <a:cubicBezTo>
                    <a:pt x="57" y="110"/>
                    <a:pt x="56" y="109"/>
                    <a:pt x="56" y="109"/>
                  </a:cubicBezTo>
                  <a:cubicBezTo>
                    <a:pt x="55" y="109"/>
                    <a:pt x="53" y="108"/>
                    <a:pt x="53" y="108"/>
                  </a:cubicBezTo>
                  <a:cubicBezTo>
                    <a:pt x="53" y="108"/>
                    <a:pt x="51" y="106"/>
                    <a:pt x="51" y="106"/>
                  </a:cubicBezTo>
                  <a:cubicBezTo>
                    <a:pt x="51" y="106"/>
                    <a:pt x="50" y="108"/>
                    <a:pt x="52" y="109"/>
                  </a:cubicBezTo>
                  <a:cubicBezTo>
                    <a:pt x="53" y="109"/>
                    <a:pt x="55" y="111"/>
                    <a:pt x="55" y="111"/>
                  </a:cubicBezTo>
                  <a:cubicBezTo>
                    <a:pt x="55" y="111"/>
                    <a:pt x="57" y="112"/>
                    <a:pt x="57" y="112"/>
                  </a:cubicBezTo>
                  <a:cubicBezTo>
                    <a:pt x="57" y="112"/>
                    <a:pt x="57" y="114"/>
                    <a:pt x="57" y="114"/>
                  </a:cubicBezTo>
                  <a:cubicBezTo>
                    <a:pt x="57" y="114"/>
                    <a:pt x="54" y="113"/>
                    <a:pt x="57" y="114"/>
                  </a:cubicBezTo>
                  <a:cubicBezTo>
                    <a:pt x="59" y="115"/>
                    <a:pt x="61" y="115"/>
                    <a:pt x="61" y="115"/>
                  </a:cubicBezTo>
                  <a:cubicBezTo>
                    <a:pt x="61" y="115"/>
                    <a:pt x="59" y="116"/>
                    <a:pt x="58" y="116"/>
                  </a:cubicBezTo>
                  <a:cubicBezTo>
                    <a:pt x="58" y="117"/>
                    <a:pt x="60" y="120"/>
                    <a:pt x="60" y="119"/>
                  </a:cubicBezTo>
                  <a:cubicBezTo>
                    <a:pt x="61" y="119"/>
                    <a:pt x="62" y="120"/>
                    <a:pt x="63" y="120"/>
                  </a:cubicBezTo>
                  <a:cubicBezTo>
                    <a:pt x="63" y="120"/>
                    <a:pt x="65" y="120"/>
                    <a:pt x="65" y="121"/>
                  </a:cubicBezTo>
                  <a:cubicBezTo>
                    <a:pt x="66" y="121"/>
                    <a:pt x="66" y="121"/>
                    <a:pt x="66" y="122"/>
                  </a:cubicBezTo>
                  <a:cubicBezTo>
                    <a:pt x="65" y="122"/>
                    <a:pt x="66" y="124"/>
                    <a:pt x="66" y="124"/>
                  </a:cubicBezTo>
                  <a:cubicBezTo>
                    <a:pt x="68" y="125"/>
                    <a:pt x="68" y="125"/>
                    <a:pt x="68" y="125"/>
                  </a:cubicBezTo>
                  <a:cubicBezTo>
                    <a:pt x="68" y="125"/>
                    <a:pt x="65" y="125"/>
                    <a:pt x="65" y="124"/>
                  </a:cubicBezTo>
                  <a:cubicBezTo>
                    <a:pt x="64" y="124"/>
                    <a:pt x="64" y="123"/>
                    <a:pt x="63" y="124"/>
                  </a:cubicBezTo>
                  <a:cubicBezTo>
                    <a:pt x="62" y="125"/>
                    <a:pt x="62" y="125"/>
                    <a:pt x="62" y="126"/>
                  </a:cubicBezTo>
                  <a:cubicBezTo>
                    <a:pt x="63" y="127"/>
                    <a:pt x="64" y="128"/>
                    <a:pt x="65" y="127"/>
                  </a:cubicBezTo>
                  <a:cubicBezTo>
                    <a:pt x="65" y="127"/>
                    <a:pt x="65" y="127"/>
                    <a:pt x="66" y="126"/>
                  </a:cubicBezTo>
                  <a:cubicBezTo>
                    <a:pt x="66" y="126"/>
                    <a:pt x="66" y="126"/>
                    <a:pt x="67" y="126"/>
                  </a:cubicBezTo>
                  <a:cubicBezTo>
                    <a:pt x="67" y="126"/>
                    <a:pt x="68" y="126"/>
                    <a:pt x="68" y="126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69" y="125"/>
                    <a:pt x="69" y="125"/>
                    <a:pt x="69" y="126"/>
                  </a:cubicBezTo>
                  <a:cubicBezTo>
                    <a:pt x="69" y="126"/>
                    <a:pt x="70" y="126"/>
                    <a:pt x="69" y="127"/>
                  </a:cubicBezTo>
                  <a:cubicBezTo>
                    <a:pt x="69" y="128"/>
                    <a:pt x="68" y="128"/>
                    <a:pt x="68" y="128"/>
                  </a:cubicBezTo>
                  <a:cubicBezTo>
                    <a:pt x="68" y="129"/>
                    <a:pt x="67" y="128"/>
                    <a:pt x="68" y="130"/>
                  </a:cubicBezTo>
                  <a:cubicBezTo>
                    <a:pt x="68" y="131"/>
                    <a:pt x="68" y="132"/>
                    <a:pt x="68" y="132"/>
                  </a:cubicBezTo>
                  <a:cubicBezTo>
                    <a:pt x="68" y="132"/>
                    <a:pt x="69" y="132"/>
                    <a:pt x="69" y="132"/>
                  </a:cubicBezTo>
                  <a:cubicBezTo>
                    <a:pt x="70" y="133"/>
                    <a:pt x="70" y="134"/>
                    <a:pt x="70" y="135"/>
                  </a:cubicBezTo>
                  <a:cubicBezTo>
                    <a:pt x="71" y="135"/>
                    <a:pt x="73" y="138"/>
                    <a:pt x="73" y="138"/>
                  </a:cubicBezTo>
                  <a:cubicBezTo>
                    <a:pt x="73" y="138"/>
                    <a:pt x="76" y="140"/>
                    <a:pt x="76" y="140"/>
                  </a:cubicBezTo>
                  <a:cubicBezTo>
                    <a:pt x="76" y="140"/>
                    <a:pt x="77" y="141"/>
                    <a:pt x="77" y="141"/>
                  </a:cubicBezTo>
                  <a:cubicBezTo>
                    <a:pt x="77" y="141"/>
                    <a:pt x="77" y="142"/>
                    <a:pt x="76" y="141"/>
                  </a:cubicBezTo>
                  <a:cubicBezTo>
                    <a:pt x="75" y="140"/>
                    <a:pt x="73" y="139"/>
                    <a:pt x="73" y="139"/>
                  </a:cubicBezTo>
                  <a:cubicBezTo>
                    <a:pt x="73" y="141"/>
                    <a:pt x="73" y="141"/>
                    <a:pt x="73" y="141"/>
                  </a:cubicBezTo>
                  <a:cubicBezTo>
                    <a:pt x="73" y="141"/>
                    <a:pt x="74" y="142"/>
                    <a:pt x="75" y="142"/>
                  </a:cubicBezTo>
                  <a:cubicBezTo>
                    <a:pt x="75" y="143"/>
                    <a:pt x="75" y="143"/>
                    <a:pt x="76" y="144"/>
                  </a:cubicBezTo>
                  <a:cubicBezTo>
                    <a:pt x="77" y="144"/>
                    <a:pt x="78" y="144"/>
                    <a:pt x="79" y="144"/>
                  </a:cubicBezTo>
                  <a:cubicBezTo>
                    <a:pt x="79" y="145"/>
                    <a:pt x="79" y="143"/>
                    <a:pt x="79" y="143"/>
                  </a:cubicBezTo>
                  <a:cubicBezTo>
                    <a:pt x="79" y="143"/>
                    <a:pt x="80" y="143"/>
                    <a:pt x="80" y="143"/>
                  </a:cubicBezTo>
                  <a:cubicBezTo>
                    <a:pt x="80" y="144"/>
                    <a:pt x="81" y="145"/>
                    <a:pt x="80" y="146"/>
                  </a:cubicBezTo>
                  <a:cubicBezTo>
                    <a:pt x="80" y="146"/>
                    <a:pt x="80" y="147"/>
                    <a:pt x="79" y="146"/>
                  </a:cubicBezTo>
                  <a:cubicBezTo>
                    <a:pt x="78" y="146"/>
                    <a:pt x="77" y="145"/>
                    <a:pt x="76" y="145"/>
                  </a:cubicBezTo>
                  <a:cubicBezTo>
                    <a:pt x="76" y="145"/>
                    <a:pt x="75" y="144"/>
                    <a:pt x="74" y="145"/>
                  </a:cubicBezTo>
                  <a:cubicBezTo>
                    <a:pt x="74" y="145"/>
                    <a:pt x="72" y="144"/>
                    <a:pt x="72" y="145"/>
                  </a:cubicBezTo>
                  <a:cubicBezTo>
                    <a:pt x="72" y="146"/>
                    <a:pt x="72" y="147"/>
                    <a:pt x="72" y="147"/>
                  </a:cubicBezTo>
                  <a:cubicBezTo>
                    <a:pt x="72" y="147"/>
                    <a:pt x="71" y="143"/>
                    <a:pt x="70" y="143"/>
                  </a:cubicBezTo>
                  <a:cubicBezTo>
                    <a:pt x="69" y="143"/>
                    <a:pt x="67" y="142"/>
                    <a:pt x="67" y="142"/>
                  </a:cubicBezTo>
                  <a:cubicBezTo>
                    <a:pt x="66" y="140"/>
                    <a:pt x="66" y="140"/>
                    <a:pt x="66" y="140"/>
                  </a:cubicBezTo>
                  <a:cubicBezTo>
                    <a:pt x="66" y="140"/>
                    <a:pt x="67" y="140"/>
                    <a:pt x="67" y="140"/>
                  </a:cubicBezTo>
                  <a:cubicBezTo>
                    <a:pt x="68" y="141"/>
                    <a:pt x="67" y="141"/>
                    <a:pt x="68" y="141"/>
                  </a:cubicBezTo>
                  <a:cubicBezTo>
                    <a:pt x="69" y="141"/>
                    <a:pt x="67" y="139"/>
                    <a:pt x="69" y="139"/>
                  </a:cubicBezTo>
                  <a:cubicBezTo>
                    <a:pt x="71" y="139"/>
                    <a:pt x="71" y="139"/>
                    <a:pt x="71" y="139"/>
                  </a:cubicBezTo>
                  <a:cubicBezTo>
                    <a:pt x="71" y="138"/>
                    <a:pt x="73" y="138"/>
                    <a:pt x="71" y="137"/>
                  </a:cubicBezTo>
                  <a:cubicBezTo>
                    <a:pt x="69" y="136"/>
                    <a:pt x="69" y="136"/>
                    <a:pt x="69" y="136"/>
                  </a:cubicBezTo>
                  <a:cubicBezTo>
                    <a:pt x="68" y="136"/>
                    <a:pt x="68" y="136"/>
                    <a:pt x="68" y="135"/>
                  </a:cubicBezTo>
                  <a:cubicBezTo>
                    <a:pt x="67" y="134"/>
                    <a:pt x="67" y="133"/>
                    <a:pt x="66" y="133"/>
                  </a:cubicBezTo>
                  <a:cubicBezTo>
                    <a:pt x="66" y="133"/>
                    <a:pt x="63" y="133"/>
                    <a:pt x="63" y="133"/>
                  </a:cubicBezTo>
                  <a:cubicBezTo>
                    <a:pt x="63" y="133"/>
                    <a:pt x="62" y="132"/>
                    <a:pt x="61" y="132"/>
                  </a:cubicBezTo>
                  <a:cubicBezTo>
                    <a:pt x="60" y="132"/>
                    <a:pt x="58" y="130"/>
                    <a:pt x="58" y="130"/>
                  </a:cubicBezTo>
                  <a:cubicBezTo>
                    <a:pt x="57" y="129"/>
                    <a:pt x="54" y="128"/>
                    <a:pt x="54" y="128"/>
                  </a:cubicBezTo>
                  <a:cubicBezTo>
                    <a:pt x="54" y="128"/>
                    <a:pt x="53" y="127"/>
                    <a:pt x="52" y="127"/>
                  </a:cubicBezTo>
                  <a:cubicBezTo>
                    <a:pt x="51" y="127"/>
                    <a:pt x="51" y="127"/>
                    <a:pt x="50" y="127"/>
                  </a:cubicBezTo>
                  <a:cubicBezTo>
                    <a:pt x="49" y="126"/>
                    <a:pt x="48" y="125"/>
                    <a:pt x="48" y="125"/>
                  </a:cubicBezTo>
                  <a:cubicBezTo>
                    <a:pt x="47" y="124"/>
                    <a:pt x="46" y="124"/>
                    <a:pt x="46" y="124"/>
                  </a:cubicBezTo>
                  <a:cubicBezTo>
                    <a:pt x="47" y="125"/>
                    <a:pt x="46" y="125"/>
                    <a:pt x="48" y="126"/>
                  </a:cubicBezTo>
                  <a:cubicBezTo>
                    <a:pt x="49" y="127"/>
                    <a:pt x="50" y="127"/>
                    <a:pt x="50" y="127"/>
                  </a:cubicBezTo>
                  <a:cubicBezTo>
                    <a:pt x="50" y="127"/>
                    <a:pt x="51" y="128"/>
                    <a:pt x="51" y="128"/>
                  </a:cubicBezTo>
                  <a:cubicBezTo>
                    <a:pt x="51" y="129"/>
                    <a:pt x="52" y="128"/>
                    <a:pt x="53" y="128"/>
                  </a:cubicBezTo>
                  <a:cubicBezTo>
                    <a:pt x="53" y="129"/>
                    <a:pt x="54" y="129"/>
                    <a:pt x="54" y="130"/>
                  </a:cubicBezTo>
                  <a:cubicBezTo>
                    <a:pt x="54" y="130"/>
                    <a:pt x="57" y="130"/>
                    <a:pt x="57" y="131"/>
                  </a:cubicBezTo>
                  <a:cubicBezTo>
                    <a:pt x="57" y="132"/>
                    <a:pt x="58" y="133"/>
                    <a:pt x="57" y="133"/>
                  </a:cubicBezTo>
                  <a:cubicBezTo>
                    <a:pt x="57" y="133"/>
                    <a:pt x="56" y="134"/>
                    <a:pt x="56" y="134"/>
                  </a:cubicBezTo>
                  <a:cubicBezTo>
                    <a:pt x="57" y="134"/>
                    <a:pt x="58" y="135"/>
                    <a:pt x="59" y="135"/>
                  </a:cubicBezTo>
                  <a:cubicBezTo>
                    <a:pt x="60" y="135"/>
                    <a:pt x="59" y="135"/>
                    <a:pt x="61" y="136"/>
                  </a:cubicBezTo>
                  <a:cubicBezTo>
                    <a:pt x="63" y="136"/>
                    <a:pt x="63" y="138"/>
                    <a:pt x="63" y="138"/>
                  </a:cubicBezTo>
                  <a:cubicBezTo>
                    <a:pt x="63" y="139"/>
                    <a:pt x="65" y="140"/>
                    <a:pt x="65" y="140"/>
                  </a:cubicBezTo>
                  <a:cubicBezTo>
                    <a:pt x="65" y="140"/>
                    <a:pt x="64" y="140"/>
                    <a:pt x="65" y="141"/>
                  </a:cubicBezTo>
                  <a:cubicBezTo>
                    <a:pt x="65" y="141"/>
                    <a:pt x="64" y="141"/>
                    <a:pt x="65" y="142"/>
                  </a:cubicBezTo>
                  <a:cubicBezTo>
                    <a:pt x="66" y="142"/>
                    <a:pt x="67" y="142"/>
                    <a:pt x="67" y="142"/>
                  </a:cubicBezTo>
                  <a:cubicBezTo>
                    <a:pt x="67" y="143"/>
                    <a:pt x="67" y="143"/>
                    <a:pt x="67" y="144"/>
                  </a:cubicBezTo>
                  <a:cubicBezTo>
                    <a:pt x="67" y="144"/>
                    <a:pt x="65" y="146"/>
                    <a:pt x="68" y="146"/>
                  </a:cubicBezTo>
                  <a:cubicBezTo>
                    <a:pt x="70" y="146"/>
                    <a:pt x="70" y="146"/>
                    <a:pt x="70" y="146"/>
                  </a:cubicBezTo>
                  <a:cubicBezTo>
                    <a:pt x="71" y="147"/>
                    <a:pt x="71" y="147"/>
                    <a:pt x="71" y="147"/>
                  </a:cubicBezTo>
                  <a:cubicBezTo>
                    <a:pt x="71" y="147"/>
                    <a:pt x="70" y="148"/>
                    <a:pt x="71" y="149"/>
                  </a:cubicBezTo>
                  <a:cubicBezTo>
                    <a:pt x="71" y="150"/>
                    <a:pt x="75" y="150"/>
                    <a:pt x="75" y="150"/>
                  </a:cubicBezTo>
                  <a:cubicBezTo>
                    <a:pt x="75" y="149"/>
                    <a:pt x="75" y="149"/>
                    <a:pt x="75" y="149"/>
                  </a:cubicBezTo>
                  <a:cubicBezTo>
                    <a:pt x="75" y="149"/>
                    <a:pt x="77" y="150"/>
                    <a:pt x="76" y="150"/>
                  </a:cubicBezTo>
                  <a:cubicBezTo>
                    <a:pt x="76" y="151"/>
                    <a:pt x="75" y="151"/>
                    <a:pt x="75" y="151"/>
                  </a:cubicBezTo>
                  <a:cubicBezTo>
                    <a:pt x="75" y="151"/>
                    <a:pt x="75" y="153"/>
                    <a:pt x="76" y="153"/>
                  </a:cubicBezTo>
                  <a:cubicBezTo>
                    <a:pt x="77" y="153"/>
                    <a:pt x="78" y="154"/>
                    <a:pt x="78" y="154"/>
                  </a:cubicBezTo>
                  <a:cubicBezTo>
                    <a:pt x="78" y="154"/>
                    <a:pt x="79" y="154"/>
                    <a:pt x="79" y="155"/>
                  </a:cubicBezTo>
                  <a:cubicBezTo>
                    <a:pt x="80" y="155"/>
                    <a:pt x="80" y="156"/>
                    <a:pt x="80" y="156"/>
                  </a:cubicBezTo>
                  <a:cubicBezTo>
                    <a:pt x="81" y="156"/>
                    <a:pt x="82" y="156"/>
                    <a:pt x="82" y="157"/>
                  </a:cubicBezTo>
                  <a:cubicBezTo>
                    <a:pt x="83" y="157"/>
                    <a:pt x="84" y="158"/>
                    <a:pt x="84" y="157"/>
                  </a:cubicBezTo>
                  <a:cubicBezTo>
                    <a:pt x="84" y="156"/>
                    <a:pt x="85" y="156"/>
                    <a:pt x="84" y="155"/>
                  </a:cubicBezTo>
                  <a:cubicBezTo>
                    <a:pt x="83" y="154"/>
                    <a:pt x="82" y="154"/>
                    <a:pt x="81" y="154"/>
                  </a:cubicBezTo>
                  <a:cubicBezTo>
                    <a:pt x="81" y="154"/>
                    <a:pt x="80" y="154"/>
                    <a:pt x="80" y="153"/>
                  </a:cubicBezTo>
                  <a:cubicBezTo>
                    <a:pt x="79" y="153"/>
                    <a:pt x="79" y="153"/>
                    <a:pt x="79" y="152"/>
                  </a:cubicBezTo>
                  <a:cubicBezTo>
                    <a:pt x="79" y="151"/>
                    <a:pt x="78" y="150"/>
                    <a:pt x="78" y="150"/>
                  </a:cubicBezTo>
                  <a:cubicBezTo>
                    <a:pt x="78" y="150"/>
                    <a:pt x="78" y="148"/>
                    <a:pt x="78" y="148"/>
                  </a:cubicBezTo>
                  <a:cubicBezTo>
                    <a:pt x="77" y="148"/>
                    <a:pt x="77" y="148"/>
                    <a:pt x="76" y="148"/>
                  </a:cubicBezTo>
                  <a:cubicBezTo>
                    <a:pt x="76" y="148"/>
                    <a:pt x="75" y="147"/>
                    <a:pt x="75" y="147"/>
                  </a:cubicBezTo>
                  <a:cubicBezTo>
                    <a:pt x="74" y="147"/>
                    <a:pt x="73" y="147"/>
                    <a:pt x="73" y="147"/>
                  </a:cubicBezTo>
                  <a:cubicBezTo>
                    <a:pt x="73" y="146"/>
                    <a:pt x="74" y="146"/>
                    <a:pt x="74" y="146"/>
                  </a:cubicBezTo>
                  <a:cubicBezTo>
                    <a:pt x="74" y="146"/>
                    <a:pt x="75" y="146"/>
                    <a:pt x="76" y="146"/>
                  </a:cubicBezTo>
                  <a:cubicBezTo>
                    <a:pt x="77" y="147"/>
                    <a:pt x="77" y="146"/>
                    <a:pt x="78" y="147"/>
                  </a:cubicBezTo>
                  <a:cubicBezTo>
                    <a:pt x="79" y="147"/>
                    <a:pt x="78" y="148"/>
                    <a:pt x="79" y="148"/>
                  </a:cubicBezTo>
                  <a:cubicBezTo>
                    <a:pt x="81" y="148"/>
                    <a:pt x="81" y="147"/>
                    <a:pt x="81" y="147"/>
                  </a:cubicBezTo>
                  <a:cubicBezTo>
                    <a:pt x="83" y="146"/>
                    <a:pt x="83" y="146"/>
                    <a:pt x="83" y="146"/>
                  </a:cubicBezTo>
                  <a:cubicBezTo>
                    <a:pt x="83" y="146"/>
                    <a:pt x="83" y="146"/>
                    <a:pt x="84" y="147"/>
                  </a:cubicBezTo>
                  <a:cubicBezTo>
                    <a:pt x="85" y="147"/>
                    <a:pt x="83" y="148"/>
                    <a:pt x="85" y="148"/>
                  </a:cubicBezTo>
                  <a:cubicBezTo>
                    <a:pt x="87" y="148"/>
                    <a:pt x="88" y="148"/>
                    <a:pt x="88" y="148"/>
                  </a:cubicBezTo>
                  <a:cubicBezTo>
                    <a:pt x="88" y="149"/>
                    <a:pt x="88" y="150"/>
                    <a:pt x="88" y="150"/>
                  </a:cubicBezTo>
                  <a:cubicBezTo>
                    <a:pt x="88" y="150"/>
                    <a:pt x="88" y="151"/>
                    <a:pt x="88" y="151"/>
                  </a:cubicBezTo>
                  <a:cubicBezTo>
                    <a:pt x="89" y="151"/>
                    <a:pt x="91" y="151"/>
                    <a:pt x="91" y="151"/>
                  </a:cubicBezTo>
                  <a:cubicBezTo>
                    <a:pt x="91" y="151"/>
                    <a:pt x="92" y="151"/>
                    <a:pt x="92" y="152"/>
                  </a:cubicBezTo>
                  <a:cubicBezTo>
                    <a:pt x="93" y="153"/>
                    <a:pt x="90" y="154"/>
                    <a:pt x="90" y="154"/>
                  </a:cubicBezTo>
                  <a:cubicBezTo>
                    <a:pt x="90" y="154"/>
                    <a:pt x="89" y="153"/>
                    <a:pt x="89" y="154"/>
                  </a:cubicBezTo>
                  <a:cubicBezTo>
                    <a:pt x="89" y="155"/>
                    <a:pt x="88" y="155"/>
                    <a:pt x="89" y="156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8" y="156"/>
                    <a:pt x="87" y="155"/>
                    <a:pt x="88" y="157"/>
                  </a:cubicBezTo>
                  <a:cubicBezTo>
                    <a:pt x="88" y="158"/>
                    <a:pt x="89" y="159"/>
                    <a:pt x="89" y="159"/>
                  </a:cubicBezTo>
                  <a:cubicBezTo>
                    <a:pt x="90" y="159"/>
                    <a:pt x="92" y="159"/>
                    <a:pt x="92" y="159"/>
                  </a:cubicBezTo>
                  <a:cubicBezTo>
                    <a:pt x="93" y="159"/>
                    <a:pt x="94" y="159"/>
                    <a:pt x="93" y="159"/>
                  </a:cubicBezTo>
                  <a:cubicBezTo>
                    <a:pt x="92" y="158"/>
                    <a:pt x="91" y="158"/>
                    <a:pt x="91" y="158"/>
                  </a:cubicBezTo>
                  <a:cubicBezTo>
                    <a:pt x="91" y="158"/>
                    <a:pt x="91" y="158"/>
                    <a:pt x="91" y="157"/>
                  </a:cubicBezTo>
                  <a:cubicBezTo>
                    <a:pt x="91" y="157"/>
                    <a:pt x="92" y="157"/>
                    <a:pt x="92" y="157"/>
                  </a:cubicBezTo>
                  <a:cubicBezTo>
                    <a:pt x="92" y="156"/>
                    <a:pt x="93" y="155"/>
                    <a:pt x="93" y="155"/>
                  </a:cubicBezTo>
                  <a:cubicBezTo>
                    <a:pt x="93" y="155"/>
                    <a:pt x="94" y="153"/>
                    <a:pt x="95" y="154"/>
                  </a:cubicBezTo>
                  <a:cubicBezTo>
                    <a:pt x="95" y="155"/>
                    <a:pt x="95" y="155"/>
                    <a:pt x="96" y="155"/>
                  </a:cubicBezTo>
                  <a:cubicBezTo>
                    <a:pt x="96" y="155"/>
                    <a:pt x="99" y="152"/>
                    <a:pt x="99" y="152"/>
                  </a:cubicBezTo>
                  <a:cubicBezTo>
                    <a:pt x="99" y="152"/>
                    <a:pt x="100" y="152"/>
                    <a:pt x="99" y="153"/>
                  </a:cubicBezTo>
                  <a:cubicBezTo>
                    <a:pt x="99" y="154"/>
                    <a:pt x="98" y="155"/>
                    <a:pt x="99" y="156"/>
                  </a:cubicBezTo>
                  <a:cubicBezTo>
                    <a:pt x="99" y="157"/>
                    <a:pt x="99" y="157"/>
                    <a:pt x="99" y="157"/>
                  </a:cubicBezTo>
                  <a:cubicBezTo>
                    <a:pt x="100" y="158"/>
                    <a:pt x="99" y="158"/>
                    <a:pt x="100" y="159"/>
                  </a:cubicBezTo>
                  <a:cubicBezTo>
                    <a:pt x="100" y="160"/>
                    <a:pt x="100" y="159"/>
                    <a:pt x="100" y="160"/>
                  </a:cubicBezTo>
                  <a:cubicBezTo>
                    <a:pt x="101" y="161"/>
                    <a:pt x="102" y="163"/>
                    <a:pt x="102" y="163"/>
                  </a:cubicBezTo>
                  <a:cubicBezTo>
                    <a:pt x="102" y="163"/>
                    <a:pt x="101" y="164"/>
                    <a:pt x="102" y="164"/>
                  </a:cubicBezTo>
                  <a:cubicBezTo>
                    <a:pt x="103" y="165"/>
                    <a:pt x="105" y="165"/>
                    <a:pt x="105" y="165"/>
                  </a:cubicBezTo>
                  <a:cubicBezTo>
                    <a:pt x="105" y="165"/>
                    <a:pt x="105" y="165"/>
                    <a:pt x="105" y="165"/>
                  </a:cubicBezTo>
                  <a:cubicBezTo>
                    <a:pt x="105" y="165"/>
                    <a:pt x="106" y="166"/>
                    <a:pt x="107" y="165"/>
                  </a:cubicBezTo>
                  <a:cubicBezTo>
                    <a:pt x="107" y="164"/>
                    <a:pt x="108" y="164"/>
                    <a:pt x="108" y="164"/>
                  </a:cubicBezTo>
                  <a:cubicBezTo>
                    <a:pt x="109" y="164"/>
                    <a:pt x="108" y="164"/>
                    <a:pt x="110" y="164"/>
                  </a:cubicBezTo>
                  <a:cubicBezTo>
                    <a:pt x="112" y="164"/>
                    <a:pt x="112" y="165"/>
                    <a:pt x="113" y="164"/>
                  </a:cubicBezTo>
                  <a:cubicBezTo>
                    <a:pt x="114" y="163"/>
                    <a:pt x="113" y="163"/>
                    <a:pt x="115" y="163"/>
                  </a:cubicBezTo>
                  <a:cubicBezTo>
                    <a:pt x="117" y="163"/>
                    <a:pt x="119" y="162"/>
                    <a:pt x="119" y="162"/>
                  </a:cubicBezTo>
                  <a:cubicBezTo>
                    <a:pt x="119" y="162"/>
                    <a:pt x="122" y="162"/>
                    <a:pt x="122" y="162"/>
                  </a:cubicBezTo>
                  <a:cubicBezTo>
                    <a:pt x="124" y="163"/>
                    <a:pt x="124" y="163"/>
                    <a:pt x="124" y="163"/>
                  </a:cubicBezTo>
                  <a:cubicBezTo>
                    <a:pt x="124" y="163"/>
                    <a:pt x="125" y="164"/>
                    <a:pt x="126" y="164"/>
                  </a:cubicBezTo>
                  <a:cubicBezTo>
                    <a:pt x="126" y="164"/>
                    <a:pt x="127" y="164"/>
                    <a:pt x="128" y="164"/>
                  </a:cubicBezTo>
                  <a:cubicBezTo>
                    <a:pt x="128" y="164"/>
                    <a:pt x="132" y="165"/>
                    <a:pt x="132" y="165"/>
                  </a:cubicBezTo>
                  <a:cubicBezTo>
                    <a:pt x="136" y="166"/>
                    <a:pt x="136" y="166"/>
                    <a:pt x="136" y="166"/>
                  </a:cubicBezTo>
                  <a:cubicBezTo>
                    <a:pt x="138" y="167"/>
                    <a:pt x="138" y="167"/>
                    <a:pt x="138" y="167"/>
                  </a:cubicBezTo>
                  <a:cubicBezTo>
                    <a:pt x="142" y="170"/>
                    <a:pt x="142" y="170"/>
                    <a:pt x="142" y="170"/>
                  </a:cubicBezTo>
                  <a:cubicBezTo>
                    <a:pt x="146" y="174"/>
                    <a:pt x="146" y="174"/>
                    <a:pt x="146" y="174"/>
                  </a:cubicBezTo>
                  <a:cubicBezTo>
                    <a:pt x="151" y="176"/>
                    <a:pt x="151" y="176"/>
                    <a:pt x="151" y="176"/>
                  </a:cubicBezTo>
                  <a:cubicBezTo>
                    <a:pt x="154" y="178"/>
                    <a:pt x="154" y="178"/>
                    <a:pt x="154" y="178"/>
                  </a:cubicBezTo>
                  <a:cubicBezTo>
                    <a:pt x="156" y="180"/>
                    <a:pt x="156" y="180"/>
                    <a:pt x="156" y="180"/>
                  </a:cubicBezTo>
                  <a:cubicBezTo>
                    <a:pt x="156" y="180"/>
                    <a:pt x="159" y="182"/>
                    <a:pt x="159" y="182"/>
                  </a:cubicBezTo>
                  <a:cubicBezTo>
                    <a:pt x="160" y="182"/>
                    <a:pt x="163" y="184"/>
                    <a:pt x="163" y="184"/>
                  </a:cubicBezTo>
                  <a:cubicBezTo>
                    <a:pt x="166" y="186"/>
                    <a:pt x="166" y="186"/>
                    <a:pt x="166" y="186"/>
                  </a:cubicBezTo>
                  <a:cubicBezTo>
                    <a:pt x="166" y="186"/>
                    <a:pt x="167" y="188"/>
                    <a:pt x="167" y="188"/>
                  </a:cubicBezTo>
                  <a:cubicBezTo>
                    <a:pt x="167" y="189"/>
                    <a:pt x="166" y="188"/>
                    <a:pt x="165" y="188"/>
                  </a:cubicBezTo>
                  <a:cubicBezTo>
                    <a:pt x="164" y="189"/>
                    <a:pt x="160" y="187"/>
                    <a:pt x="160" y="187"/>
                  </a:cubicBezTo>
                  <a:cubicBezTo>
                    <a:pt x="158" y="185"/>
                    <a:pt x="158" y="185"/>
                    <a:pt x="158" y="185"/>
                  </a:cubicBezTo>
                  <a:cubicBezTo>
                    <a:pt x="155" y="185"/>
                    <a:pt x="155" y="185"/>
                    <a:pt x="155" y="185"/>
                  </a:cubicBezTo>
                  <a:cubicBezTo>
                    <a:pt x="153" y="184"/>
                    <a:pt x="153" y="184"/>
                    <a:pt x="153" y="184"/>
                  </a:cubicBezTo>
                  <a:cubicBezTo>
                    <a:pt x="149" y="185"/>
                    <a:pt x="149" y="185"/>
                    <a:pt x="149" y="185"/>
                  </a:cubicBezTo>
                  <a:cubicBezTo>
                    <a:pt x="146" y="184"/>
                    <a:pt x="146" y="184"/>
                    <a:pt x="146" y="184"/>
                  </a:cubicBezTo>
                  <a:cubicBezTo>
                    <a:pt x="146" y="184"/>
                    <a:pt x="145" y="184"/>
                    <a:pt x="146" y="185"/>
                  </a:cubicBezTo>
                  <a:cubicBezTo>
                    <a:pt x="146" y="185"/>
                    <a:pt x="146" y="186"/>
                    <a:pt x="146" y="186"/>
                  </a:cubicBezTo>
                  <a:cubicBezTo>
                    <a:pt x="143" y="188"/>
                    <a:pt x="143" y="188"/>
                    <a:pt x="143" y="188"/>
                  </a:cubicBezTo>
                  <a:cubicBezTo>
                    <a:pt x="139" y="189"/>
                    <a:pt x="139" y="189"/>
                    <a:pt x="139" y="189"/>
                  </a:cubicBezTo>
                  <a:cubicBezTo>
                    <a:pt x="135" y="189"/>
                    <a:pt x="135" y="189"/>
                    <a:pt x="135" y="189"/>
                  </a:cubicBezTo>
                  <a:cubicBezTo>
                    <a:pt x="132" y="189"/>
                    <a:pt x="132" y="189"/>
                    <a:pt x="132" y="189"/>
                  </a:cubicBezTo>
                  <a:cubicBezTo>
                    <a:pt x="132" y="191"/>
                    <a:pt x="132" y="191"/>
                    <a:pt x="132" y="191"/>
                  </a:cubicBezTo>
                  <a:cubicBezTo>
                    <a:pt x="132" y="191"/>
                    <a:pt x="128" y="191"/>
                    <a:pt x="132" y="192"/>
                  </a:cubicBezTo>
                  <a:cubicBezTo>
                    <a:pt x="136" y="192"/>
                    <a:pt x="138" y="192"/>
                    <a:pt x="138" y="191"/>
                  </a:cubicBezTo>
                  <a:cubicBezTo>
                    <a:pt x="139" y="191"/>
                    <a:pt x="139" y="190"/>
                    <a:pt x="140" y="190"/>
                  </a:cubicBezTo>
                  <a:cubicBezTo>
                    <a:pt x="141" y="190"/>
                    <a:pt x="143" y="190"/>
                    <a:pt x="144" y="190"/>
                  </a:cubicBezTo>
                  <a:cubicBezTo>
                    <a:pt x="144" y="190"/>
                    <a:pt x="145" y="190"/>
                    <a:pt x="147" y="189"/>
                  </a:cubicBezTo>
                  <a:cubicBezTo>
                    <a:pt x="148" y="189"/>
                    <a:pt x="148" y="188"/>
                    <a:pt x="150" y="189"/>
                  </a:cubicBezTo>
                  <a:cubicBezTo>
                    <a:pt x="152" y="190"/>
                    <a:pt x="151" y="187"/>
                    <a:pt x="151" y="187"/>
                  </a:cubicBezTo>
                  <a:cubicBezTo>
                    <a:pt x="151" y="187"/>
                    <a:pt x="151" y="186"/>
                    <a:pt x="152" y="186"/>
                  </a:cubicBezTo>
                  <a:cubicBezTo>
                    <a:pt x="154" y="187"/>
                    <a:pt x="154" y="187"/>
                    <a:pt x="154" y="187"/>
                  </a:cubicBezTo>
                  <a:cubicBezTo>
                    <a:pt x="155" y="187"/>
                    <a:pt x="157" y="188"/>
                    <a:pt x="157" y="188"/>
                  </a:cubicBezTo>
                  <a:cubicBezTo>
                    <a:pt x="158" y="188"/>
                    <a:pt x="162" y="189"/>
                    <a:pt x="162" y="189"/>
                  </a:cubicBezTo>
                  <a:cubicBezTo>
                    <a:pt x="162" y="189"/>
                    <a:pt x="163" y="192"/>
                    <a:pt x="163" y="192"/>
                  </a:cubicBezTo>
                  <a:cubicBezTo>
                    <a:pt x="164" y="192"/>
                    <a:pt x="167" y="192"/>
                    <a:pt x="168" y="192"/>
                  </a:cubicBezTo>
                  <a:cubicBezTo>
                    <a:pt x="169" y="192"/>
                    <a:pt x="171" y="192"/>
                    <a:pt x="172" y="193"/>
                  </a:cubicBezTo>
                  <a:cubicBezTo>
                    <a:pt x="173" y="194"/>
                    <a:pt x="174" y="194"/>
                    <a:pt x="174" y="194"/>
                  </a:cubicBezTo>
                  <a:cubicBezTo>
                    <a:pt x="174" y="194"/>
                    <a:pt x="175" y="195"/>
                    <a:pt x="176" y="196"/>
                  </a:cubicBezTo>
                  <a:cubicBezTo>
                    <a:pt x="176" y="196"/>
                    <a:pt x="179" y="198"/>
                    <a:pt x="179" y="198"/>
                  </a:cubicBezTo>
                  <a:cubicBezTo>
                    <a:pt x="179" y="198"/>
                    <a:pt x="184" y="200"/>
                    <a:pt x="184" y="200"/>
                  </a:cubicBezTo>
                  <a:cubicBezTo>
                    <a:pt x="185" y="199"/>
                    <a:pt x="185" y="199"/>
                    <a:pt x="185" y="199"/>
                  </a:cubicBezTo>
                  <a:cubicBezTo>
                    <a:pt x="185" y="198"/>
                    <a:pt x="185" y="197"/>
                    <a:pt x="185" y="197"/>
                  </a:cubicBezTo>
                  <a:cubicBezTo>
                    <a:pt x="184" y="196"/>
                    <a:pt x="180" y="195"/>
                    <a:pt x="180" y="195"/>
                  </a:cubicBezTo>
                  <a:cubicBezTo>
                    <a:pt x="180" y="195"/>
                    <a:pt x="178" y="194"/>
                    <a:pt x="178" y="194"/>
                  </a:cubicBezTo>
                  <a:cubicBezTo>
                    <a:pt x="177" y="189"/>
                    <a:pt x="178" y="193"/>
                    <a:pt x="175" y="192"/>
                  </a:cubicBezTo>
                  <a:cubicBezTo>
                    <a:pt x="175" y="192"/>
                    <a:pt x="175" y="192"/>
                    <a:pt x="175" y="192"/>
                  </a:cubicBezTo>
                  <a:cubicBezTo>
                    <a:pt x="175" y="192"/>
                    <a:pt x="175" y="192"/>
                    <a:pt x="175" y="192"/>
                  </a:cubicBezTo>
                  <a:cubicBezTo>
                    <a:pt x="173" y="193"/>
                    <a:pt x="173" y="192"/>
                    <a:pt x="173" y="192"/>
                  </a:cubicBezTo>
                  <a:cubicBezTo>
                    <a:pt x="173" y="191"/>
                    <a:pt x="173" y="191"/>
                    <a:pt x="173" y="191"/>
                  </a:cubicBezTo>
                  <a:cubicBezTo>
                    <a:pt x="172" y="190"/>
                    <a:pt x="172" y="190"/>
                    <a:pt x="172" y="190"/>
                  </a:cubicBezTo>
                  <a:cubicBezTo>
                    <a:pt x="172" y="190"/>
                    <a:pt x="171" y="188"/>
                    <a:pt x="172" y="187"/>
                  </a:cubicBezTo>
                  <a:cubicBezTo>
                    <a:pt x="173" y="187"/>
                    <a:pt x="171" y="192"/>
                    <a:pt x="175" y="186"/>
                  </a:cubicBezTo>
                  <a:cubicBezTo>
                    <a:pt x="175" y="186"/>
                    <a:pt x="175" y="185"/>
                    <a:pt x="175" y="185"/>
                  </a:cubicBezTo>
                  <a:cubicBezTo>
                    <a:pt x="174" y="185"/>
                    <a:pt x="174" y="185"/>
                    <a:pt x="174" y="185"/>
                  </a:cubicBezTo>
                  <a:cubicBezTo>
                    <a:pt x="171" y="185"/>
                    <a:pt x="171" y="185"/>
                    <a:pt x="171" y="185"/>
                  </a:cubicBezTo>
                  <a:cubicBezTo>
                    <a:pt x="171" y="185"/>
                    <a:pt x="171" y="186"/>
                    <a:pt x="170" y="187"/>
                  </a:cubicBezTo>
                  <a:cubicBezTo>
                    <a:pt x="169" y="188"/>
                    <a:pt x="169" y="187"/>
                    <a:pt x="169" y="187"/>
                  </a:cubicBezTo>
                  <a:cubicBezTo>
                    <a:pt x="169" y="186"/>
                    <a:pt x="169" y="186"/>
                    <a:pt x="169" y="186"/>
                  </a:cubicBezTo>
                  <a:cubicBezTo>
                    <a:pt x="170" y="185"/>
                    <a:pt x="170" y="185"/>
                    <a:pt x="170" y="185"/>
                  </a:cubicBezTo>
                  <a:cubicBezTo>
                    <a:pt x="170" y="185"/>
                    <a:pt x="170" y="182"/>
                    <a:pt x="170" y="181"/>
                  </a:cubicBezTo>
                  <a:cubicBezTo>
                    <a:pt x="170" y="181"/>
                    <a:pt x="170" y="181"/>
                    <a:pt x="170" y="181"/>
                  </a:cubicBezTo>
                  <a:cubicBezTo>
                    <a:pt x="167" y="179"/>
                    <a:pt x="167" y="179"/>
                    <a:pt x="167" y="179"/>
                  </a:cubicBezTo>
                  <a:cubicBezTo>
                    <a:pt x="165" y="177"/>
                    <a:pt x="165" y="177"/>
                    <a:pt x="165" y="177"/>
                  </a:cubicBezTo>
                  <a:cubicBezTo>
                    <a:pt x="162" y="175"/>
                    <a:pt x="162" y="175"/>
                    <a:pt x="162" y="175"/>
                  </a:cubicBezTo>
                  <a:cubicBezTo>
                    <a:pt x="158" y="171"/>
                    <a:pt x="158" y="171"/>
                    <a:pt x="158" y="171"/>
                  </a:cubicBezTo>
                  <a:cubicBezTo>
                    <a:pt x="156" y="170"/>
                    <a:pt x="156" y="170"/>
                    <a:pt x="156" y="170"/>
                  </a:cubicBezTo>
                  <a:cubicBezTo>
                    <a:pt x="154" y="168"/>
                    <a:pt x="154" y="168"/>
                    <a:pt x="154" y="168"/>
                  </a:cubicBezTo>
                  <a:cubicBezTo>
                    <a:pt x="154" y="166"/>
                    <a:pt x="154" y="166"/>
                    <a:pt x="154" y="166"/>
                  </a:cubicBezTo>
                  <a:cubicBezTo>
                    <a:pt x="153" y="162"/>
                    <a:pt x="153" y="162"/>
                    <a:pt x="153" y="162"/>
                  </a:cubicBezTo>
                  <a:cubicBezTo>
                    <a:pt x="153" y="162"/>
                    <a:pt x="153" y="162"/>
                    <a:pt x="153" y="162"/>
                  </a:cubicBezTo>
                  <a:cubicBezTo>
                    <a:pt x="153" y="162"/>
                    <a:pt x="149" y="161"/>
                    <a:pt x="147" y="160"/>
                  </a:cubicBezTo>
                  <a:cubicBezTo>
                    <a:pt x="145" y="159"/>
                    <a:pt x="145" y="159"/>
                    <a:pt x="145" y="159"/>
                  </a:cubicBezTo>
                  <a:cubicBezTo>
                    <a:pt x="143" y="156"/>
                    <a:pt x="143" y="156"/>
                    <a:pt x="143" y="156"/>
                  </a:cubicBezTo>
                  <a:cubicBezTo>
                    <a:pt x="142" y="155"/>
                    <a:pt x="142" y="155"/>
                    <a:pt x="142" y="155"/>
                  </a:cubicBezTo>
                  <a:cubicBezTo>
                    <a:pt x="139" y="152"/>
                    <a:pt x="139" y="152"/>
                    <a:pt x="139" y="152"/>
                  </a:cubicBezTo>
                  <a:cubicBezTo>
                    <a:pt x="138" y="152"/>
                    <a:pt x="138" y="152"/>
                    <a:pt x="138" y="152"/>
                  </a:cubicBezTo>
                  <a:cubicBezTo>
                    <a:pt x="133" y="150"/>
                    <a:pt x="133" y="150"/>
                    <a:pt x="133" y="150"/>
                  </a:cubicBezTo>
                  <a:cubicBezTo>
                    <a:pt x="132" y="148"/>
                    <a:pt x="132" y="148"/>
                    <a:pt x="132" y="148"/>
                  </a:cubicBezTo>
                  <a:cubicBezTo>
                    <a:pt x="130" y="147"/>
                    <a:pt x="130" y="147"/>
                    <a:pt x="130" y="147"/>
                  </a:cubicBezTo>
                  <a:cubicBezTo>
                    <a:pt x="129" y="145"/>
                    <a:pt x="129" y="145"/>
                    <a:pt x="129" y="145"/>
                  </a:cubicBezTo>
                  <a:cubicBezTo>
                    <a:pt x="126" y="144"/>
                    <a:pt x="126" y="144"/>
                    <a:pt x="126" y="144"/>
                  </a:cubicBezTo>
                  <a:cubicBezTo>
                    <a:pt x="125" y="142"/>
                    <a:pt x="125" y="142"/>
                    <a:pt x="125" y="142"/>
                  </a:cubicBezTo>
                  <a:cubicBezTo>
                    <a:pt x="124" y="141"/>
                    <a:pt x="124" y="141"/>
                    <a:pt x="124" y="141"/>
                  </a:cubicBezTo>
                  <a:cubicBezTo>
                    <a:pt x="121" y="137"/>
                    <a:pt x="121" y="137"/>
                    <a:pt x="121" y="137"/>
                  </a:cubicBezTo>
                  <a:cubicBezTo>
                    <a:pt x="118" y="135"/>
                    <a:pt x="118" y="135"/>
                    <a:pt x="118" y="135"/>
                  </a:cubicBezTo>
                  <a:cubicBezTo>
                    <a:pt x="117" y="134"/>
                    <a:pt x="117" y="134"/>
                    <a:pt x="117" y="134"/>
                  </a:cubicBezTo>
                  <a:cubicBezTo>
                    <a:pt x="116" y="133"/>
                    <a:pt x="116" y="133"/>
                    <a:pt x="116" y="133"/>
                  </a:cubicBezTo>
                  <a:cubicBezTo>
                    <a:pt x="114" y="130"/>
                    <a:pt x="114" y="130"/>
                    <a:pt x="114" y="130"/>
                  </a:cubicBezTo>
                  <a:cubicBezTo>
                    <a:pt x="111" y="127"/>
                    <a:pt x="111" y="127"/>
                    <a:pt x="111" y="127"/>
                  </a:cubicBezTo>
                  <a:cubicBezTo>
                    <a:pt x="109" y="125"/>
                    <a:pt x="109" y="125"/>
                    <a:pt x="109" y="125"/>
                  </a:cubicBezTo>
                  <a:cubicBezTo>
                    <a:pt x="107" y="122"/>
                    <a:pt x="107" y="122"/>
                    <a:pt x="107" y="122"/>
                  </a:cubicBezTo>
                  <a:cubicBezTo>
                    <a:pt x="109" y="120"/>
                    <a:pt x="109" y="120"/>
                    <a:pt x="109" y="120"/>
                  </a:cubicBezTo>
                  <a:cubicBezTo>
                    <a:pt x="108" y="119"/>
                    <a:pt x="107" y="119"/>
                    <a:pt x="107" y="118"/>
                  </a:cubicBezTo>
                  <a:cubicBezTo>
                    <a:pt x="106" y="118"/>
                    <a:pt x="104" y="117"/>
                    <a:pt x="105" y="116"/>
                  </a:cubicBezTo>
                  <a:cubicBezTo>
                    <a:pt x="105" y="115"/>
                    <a:pt x="104" y="114"/>
                    <a:pt x="104" y="112"/>
                  </a:cubicBezTo>
                  <a:cubicBezTo>
                    <a:pt x="104" y="111"/>
                    <a:pt x="104" y="110"/>
                    <a:pt x="103" y="110"/>
                  </a:cubicBezTo>
                  <a:cubicBezTo>
                    <a:pt x="102" y="109"/>
                    <a:pt x="102" y="109"/>
                    <a:pt x="102" y="109"/>
                  </a:cubicBezTo>
                  <a:cubicBezTo>
                    <a:pt x="101" y="109"/>
                    <a:pt x="100" y="109"/>
                    <a:pt x="100" y="109"/>
                  </a:cubicBezTo>
                  <a:cubicBezTo>
                    <a:pt x="99" y="109"/>
                    <a:pt x="99" y="109"/>
                    <a:pt x="99" y="109"/>
                  </a:cubicBezTo>
                  <a:cubicBezTo>
                    <a:pt x="99" y="109"/>
                    <a:pt x="100" y="107"/>
                    <a:pt x="100" y="105"/>
                  </a:cubicBezTo>
                  <a:cubicBezTo>
                    <a:pt x="96" y="104"/>
                    <a:pt x="96" y="104"/>
                    <a:pt x="96" y="104"/>
                  </a:cubicBezTo>
                  <a:cubicBezTo>
                    <a:pt x="96" y="104"/>
                    <a:pt x="96" y="101"/>
                    <a:pt x="94" y="100"/>
                  </a:cubicBezTo>
                  <a:cubicBezTo>
                    <a:pt x="92" y="100"/>
                    <a:pt x="92" y="100"/>
                    <a:pt x="92" y="100"/>
                  </a:cubicBezTo>
                  <a:cubicBezTo>
                    <a:pt x="91" y="101"/>
                    <a:pt x="91" y="102"/>
                    <a:pt x="91" y="102"/>
                  </a:cubicBezTo>
                  <a:cubicBezTo>
                    <a:pt x="87" y="98"/>
                    <a:pt x="87" y="98"/>
                    <a:pt x="87" y="98"/>
                  </a:cubicBezTo>
                  <a:cubicBezTo>
                    <a:pt x="87" y="98"/>
                    <a:pt x="87" y="97"/>
                    <a:pt x="88" y="95"/>
                  </a:cubicBezTo>
                  <a:cubicBezTo>
                    <a:pt x="90" y="93"/>
                    <a:pt x="88" y="92"/>
                    <a:pt x="88" y="92"/>
                  </a:cubicBezTo>
                  <a:cubicBezTo>
                    <a:pt x="87" y="89"/>
                    <a:pt x="87" y="89"/>
                    <a:pt x="87" y="89"/>
                  </a:cubicBezTo>
                  <a:cubicBezTo>
                    <a:pt x="88" y="87"/>
                    <a:pt x="88" y="87"/>
                    <a:pt x="88" y="87"/>
                  </a:cubicBezTo>
                  <a:cubicBezTo>
                    <a:pt x="87" y="86"/>
                    <a:pt x="87" y="86"/>
                    <a:pt x="87" y="86"/>
                  </a:cubicBezTo>
                  <a:cubicBezTo>
                    <a:pt x="86" y="85"/>
                    <a:pt x="86" y="85"/>
                    <a:pt x="86" y="85"/>
                  </a:cubicBezTo>
                  <a:cubicBezTo>
                    <a:pt x="86" y="85"/>
                    <a:pt x="86" y="85"/>
                    <a:pt x="86" y="85"/>
                  </a:cubicBezTo>
                  <a:cubicBezTo>
                    <a:pt x="86" y="85"/>
                    <a:pt x="86" y="85"/>
                    <a:pt x="86" y="85"/>
                  </a:cubicBezTo>
                  <a:cubicBezTo>
                    <a:pt x="88" y="81"/>
                    <a:pt x="88" y="81"/>
                    <a:pt x="88" y="81"/>
                  </a:cubicBezTo>
                  <a:cubicBezTo>
                    <a:pt x="88" y="81"/>
                    <a:pt x="87" y="77"/>
                    <a:pt x="88" y="76"/>
                  </a:cubicBezTo>
                  <a:cubicBezTo>
                    <a:pt x="88" y="76"/>
                    <a:pt x="88" y="76"/>
                    <a:pt x="88" y="76"/>
                  </a:cubicBezTo>
                  <a:cubicBezTo>
                    <a:pt x="88" y="75"/>
                    <a:pt x="88" y="75"/>
                    <a:pt x="89" y="75"/>
                  </a:cubicBezTo>
                  <a:cubicBezTo>
                    <a:pt x="89" y="74"/>
                    <a:pt x="94" y="73"/>
                    <a:pt x="94" y="73"/>
                  </a:cubicBezTo>
                  <a:cubicBezTo>
                    <a:pt x="96" y="72"/>
                    <a:pt x="96" y="72"/>
                    <a:pt x="96" y="72"/>
                  </a:cubicBezTo>
                  <a:cubicBezTo>
                    <a:pt x="100" y="77"/>
                    <a:pt x="100" y="77"/>
                    <a:pt x="100" y="77"/>
                  </a:cubicBezTo>
                  <a:cubicBezTo>
                    <a:pt x="104" y="81"/>
                    <a:pt x="104" y="81"/>
                    <a:pt x="104" y="81"/>
                  </a:cubicBezTo>
                  <a:cubicBezTo>
                    <a:pt x="107" y="83"/>
                    <a:pt x="107" y="83"/>
                    <a:pt x="107" y="83"/>
                  </a:cubicBezTo>
                  <a:cubicBezTo>
                    <a:pt x="107" y="83"/>
                    <a:pt x="108" y="82"/>
                    <a:pt x="109" y="82"/>
                  </a:cubicBezTo>
                  <a:cubicBezTo>
                    <a:pt x="109" y="81"/>
                    <a:pt x="109" y="79"/>
                    <a:pt x="109" y="79"/>
                  </a:cubicBezTo>
                  <a:cubicBezTo>
                    <a:pt x="111" y="77"/>
                    <a:pt x="111" y="77"/>
                    <a:pt x="111" y="77"/>
                  </a:cubicBezTo>
                  <a:cubicBezTo>
                    <a:pt x="112" y="75"/>
                    <a:pt x="112" y="75"/>
                    <a:pt x="112" y="75"/>
                  </a:cubicBezTo>
                  <a:cubicBezTo>
                    <a:pt x="112" y="73"/>
                    <a:pt x="112" y="73"/>
                    <a:pt x="112" y="73"/>
                  </a:cubicBezTo>
                  <a:cubicBezTo>
                    <a:pt x="114" y="72"/>
                    <a:pt x="114" y="72"/>
                    <a:pt x="114" y="72"/>
                  </a:cubicBezTo>
                  <a:cubicBezTo>
                    <a:pt x="117" y="71"/>
                    <a:pt x="117" y="71"/>
                    <a:pt x="117" y="71"/>
                  </a:cubicBezTo>
                  <a:cubicBezTo>
                    <a:pt x="121" y="70"/>
                    <a:pt x="121" y="70"/>
                    <a:pt x="121" y="70"/>
                  </a:cubicBezTo>
                  <a:cubicBezTo>
                    <a:pt x="121" y="70"/>
                    <a:pt x="124" y="71"/>
                    <a:pt x="125" y="71"/>
                  </a:cubicBezTo>
                  <a:cubicBezTo>
                    <a:pt x="125" y="71"/>
                    <a:pt x="126" y="71"/>
                    <a:pt x="126" y="71"/>
                  </a:cubicBezTo>
                  <a:cubicBezTo>
                    <a:pt x="128" y="68"/>
                    <a:pt x="128" y="68"/>
                    <a:pt x="128" y="68"/>
                  </a:cubicBezTo>
                  <a:cubicBezTo>
                    <a:pt x="128" y="68"/>
                    <a:pt x="128" y="68"/>
                    <a:pt x="128" y="68"/>
                  </a:cubicBezTo>
                  <a:cubicBezTo>
                    <a:pt x="129" y="66"/>
                    <a:pt x="129" y="66"/>
                    <a:pt x="129" y="66"/>
                  </a:cubicBezTo>
                  <a:cubicBezTo>
                    <a:pt x="134" y="68"/>
                    <a:pt x="134" y="68"/>
                    <a:pt x="134" y="68"/>
                  </a:cubicBezTo>
                  <a:cubicBezTo>
                    <a:pt x="136" y="70"/>
                    <a:pt x="136" y="70"/>
                    <a:pt x="136" y="70"/>
                  </a:cubicBezTo>
                  <a:cubicBezTo>
                    <a:pt x="141" y="71"/>
                    <a:pt x="141" y="71"/>
                    <a:pt x="141" y="71"/>
                  </a:cubicBezTo>
                  <a:cubicBezTo>
                    <a:pt x="141" y="71"/>
                    <a:pt x="141" y="71"/>
                    <a:pt x="141" y="71"/>
                  </a:cubicBezTo>
                  <a:cubicBezTo>
                    <a:pt x="143" y="71"/>
                    <a:pt x="143" y="71"/>
                    <a:pt x="143" y="71"/>
                  </a:cubicBezTo>
                  <a:cubicBezTo>
                    <a:pt x="143" y="70"/>
                    <a:pt x="143" y="70"/>
                    <a:pt x="143" y="70"/>
                  </a:cubicBezTo>
                  <a:cubicBezTo>
                    <a:pt x="147" y="70"/>
                    <a:pt x="147" y="70"/>
                    <a:pt x="147" y="70"/>
                  </a:cubicBezTo>
                  <a:cubicBezTo>
                    <a:pt x="152" y="71"/>
                    <a:pt x="152" y="71"/>
                    <a:pt x="152" y="71"/>
                  </a:cubicBezTo>
                  <a:cubicBezTo>
                    <a:pt x="155" y="71"/>
                    <a:pt x="155" y="71"/>
                    <a:pt x="155" y="71"/>
                  </a:cubicBezTo>
                  <a:cubicBezTo>
                    <a:pt x="160" y="71"/>
                    <a:pt x="160" y="71"/>
                    <a:pt x="160" y="71"/>
                  </a:cubicBezTo>
                  <a:cubicBezTo>
                    <a:pt x="163" y="72"/>
                    <a:pt x="163" y="72"/>
                    <a:pt x="163" y="72"/>
                  </a:cubicBezTo>
                  <a:cubicBezTo>
                    <a:pt x="165" y="73"/>
                    <a:pt x="165" y="73"/>
                    <a:pt x="165" y="73"/>
                  </a:cubicBezTo>
                  <a:cubicBezTo>
                    <a:pt x="165" y="73"/>
                    <a:pt x="165" y="73"/>
                    <a:pt x="166" y="72"/>
                  </a:cubicBezTo>
                  <a:cubicBezTo>
                    <a:pt x="166" y="72"/>
                    <a:pt x="169" y="72"/>
                    <a:pt x="169" y="72"/>
                  </a:cubicBezTo>
                  <a:cubicBezTo>
                    <a:pt x="170" y="69"/>
                    <a:pt x="170" y="69"/>
                    <a:pt x="170" y="69"/>
                  </a:cubicBezTo>
                  <a:cubicBezTo>
                    <a:pt x="171" y="71"/>
                    <a:pt x="171" y="71"/>
                    <a:pt x="171" y="71"/>
                  </a:cubicBezTo>
                  <a:cubicBezTo>
                    <a:pt x="172" y="71"/>
                    <a:pt x="174" y="71"/>
                    <a:pt x="174" y="71"/>
                  </a:cubicBezTo>
                  <a:cubicBezTo>
                    <a:pt x="175" y="68"/>
                    <a:pt x="175" y="68"/>
                    <a:pt x="175" y="68"/>
                  </a:cubicBezTo>
                  <a:cubicBezTo>
                    <a:pt x="176" y="69"/>
                    <a:pt x="176" y="69"/>
                    <a:pt x="176" y="69"/>
                  </a:cubicBezTo>
                  <a:cubicBezTo>
                    <a:pt x="177" y="69"/>
                    <a:pt x="177" y="69"/>
                    <a:pt x="178" y="69"/>
                  </a:cubicBezTo>
                  <a:cubicBezTo>
                    <a:pt x="179" y="69"/>
                    <a:pt x="180" y="68"/>
                    <a:pt x="180" y="68"/>
                  </a:cubicBezTo>
                  <a:cubicBezTo>
                    <a:pt x="180" y="68"/>
                    <a:pt x="181" y="69"/>
                    <a:pt x="181" y="69"/>
                  </a:cubicBezTo>
                  <a:cubicBezTo>
                    <a:pt x="181" y="69"/>
                    <a:pt x="182" y="68"/>
                    <a:pt x="183" y="68"/>
                  </a:cubicBezTo>
                  <a:cubicBezTo>
                    <a:pt x="185" y="68"/>
                    <a:pt x="186" y="67"/>
                    <a:pt x="186" y="67"/>
                  </a:cubicBezTo>
                  <a:cubicBezTo>
                    <a:pt x="186" y="67"/>
                    <a:pt x="187" y="69"/>
                    <a:pt x="189" y="70"/>
                  </a:cubicBezTo>
                  <a:cubicBezTo>
                    <a:pt x="189" y="70"/>
                    <a:pt x="189" y="70"/>
                    <a:pt x="189" y="70"/>
                  </a:cubicBezTo>
                  <a:cubicBezTo>
                    <a:pt x="191" y="70"/>
                    <a:pt x="191" y="70"/>
                    <a:pt x="191" y="70"/>
                  </a:cubicBezTo>
                  <a:cubicBezTo>
                    <a:pt x="191" y="70"/>
                    <a:pt x="191" y="70"/>
                    <a:pt x="191" y="70"/>
                  </a:cubicBezTo>
                  <a:cubicBezTo>
                    <a:pt x="191" y="70"/>
                    <a:pt x="192" y="69"/>
                    <a:pt x="193" y="69"/>
                  </a:cubicBezTo>
                  <a:cubicBezTo>
                    <a:pt x="195" y="69"/>
                    <a:pt x="196" y="69"/>
                    <a:pt x="197" y="69"/>
                  </a:cubicBezTo>
                  <a:cubicBezTo>
                    <a:pt x="199" y="69"/>
                    <a:pt x="200" y="71"/>
                    <a:pt x="200" y="71"/>
                  </a:cubicBezTo>
                  <a:cubicBezTo>
                    <a:pt x="203" y="74"/>
                    <a:pt x="203" y="74"/>
                    <a:pt x="203" y="74"/>
                  </a:cubicBezTo>
                  <a:cubicBezTo>
                    <a:pt x="203" y="74"/>
                    <a:pt x="204" y="76"/>
                    <a:pt x="204" y="77"/>
                  </a:cubicBezTo>
                  <a:cubicBezTo>
                    <a:pt x="205" y="78"/>
                    <a:pt x="205" y="79"/>
                    <a:pt x="205" y="79"/>
                  </a:cubicBezTo>
                  <a:cubicBezTo>
                    <a:pt x="205" y="79"/>
                    <a:pt x="213" y="82"/>
                    <a:pt x="214" y="82"/>
                  </a:cubicBezTo>
                  <a:cubicBezTo>
                    <a:pt x="214" y="82"/>
                    <a:pt x="215" y="82"/>
                    <a:pt x="215" y="82"/>
                  </a:cubicBezTo>
                  <a:close/>
                  <a:moveTo>
                    <a:pt x="175" y="191"/>
                  </a:moveTo>
                  <a:cubicBezTo>
                    <a:pt x="175" y="191"/>
                    <a:pt x="175" y="191"/>
                    <a:pt x="175" y="191"/>
                  </a:cubicBezTo>
                  <a:cubicBezTo>
                    <a:pt x="176" y="191"/>
                    <a:pt x="176" y="190"/>
                    <a:pt x="176" y="190"/>
                  </a:cubicBezTo>
                  <a:cubicBezTo>
                    <a:pt x="179" y="190"/>
                    <a:pt x="179" y="190"/>
                    <a:pt x="179" y="190"/>
                  </a:cubicBezTo>
                  <a:cubicBezTo>
                    <a:pt x="179" y="190"/>
                    <a:pt x="179" y="190"/>
                    <a:pt x="179" y="190"/>
                  </a:cubicBezTo>
                  <a:cubicBezTo>
                    <a:pt x="182" y="191"/>
                    <a:pt x="182" y="191"/>
                    <a:pt x="182" y="191"/>
                  </a:cubicBezTo>
                  <a:cubicBezTo>
                    <a:pt x="184" y="193"/>
                    <a:pt x="184" y="193"/>
                    <a:pt x="184" y="193"/>
                  </a:cubicBezTo>
                  <a:cubicBezTo>
                    <a:pt x="185" y="195"/>
                    <a:pt x="185" y="195"/>
                    <a:pt x="185" y="195"/>
                  </a:cubicBezTo>
                  <a:cubicBezTo>
                    <a:pt x="187" y="197"/>
                    <a:pt x="187" y="197"/>
                    <a:pt x="187" y="197"/>
                  </a:cubicBezTo>
                  <a:cubicBezTo>
                    <a:pt x="192" y="200"/>
                    <a:pt x="192" y="200"/>
                    <a:pt x="192" y="200"/>
                  </a:cubicBezTo>
                  <a:cubicBezTo>
                    <a:pt x="198" y="203"/>
                    <a:pt x="198" y="203"/>
                    <a:pt x="198" y="203"/>
                  </a:cubicBezTo>
                  <a:cubicBezTo>
                    <a:pt x="198" y="203"/>
                    <a:pt x="202" y="205"/>
                    <a:pt x="203" y="205"/>
                  </a:cubicBezTo>
                  <a:cubicBezTo>
                    <a:pt x="203" y="205"/>
                    <a:pt x="203" y="206"/>
                    <a:pt x="204" y="206"/>
                  </a:cubicBezTo>
                  <a:cubicBezTo>
                    <a:pt x="204" y="207"/>
                    <a:pt x="206" y="210"/>
                    <a:pt x="206" y="210"/>
                  </a:cubicBezTo>
                  <a:cubicBezTo>
                    <a:pt x="207" y="211"/>
                    <a:pt x="204" y="209"/>
                    <a:pt x="204" y="209"/>
                  </a:cubicBezTo>
                  <a:cubicBezTo>
                    <a:pt x="204" y="209"/>
                    <a:pt x="203" y="207"/>
                    <a:pt x="202" y="206"/>
                  </a:cubicBezTo>
                  <a:cubicBezTo>
                    <a:pt x="200" y="206"/>
                    <a:pt x="198" y="206"/>
                    <a:pt x="197" y="205"/>
                  </a:cubicBezTo>
                  <a:cubicBezTo>
                    <a:pt x="196" y="204"/>
                    <a:pt x="196" y="203"/>
                    <a:pt x="196" y="203"/>
                  </a:cubicBezTo>
                  <a:cubicBezTo>
                    <a:pt x="195" y="203"/>
                    <a:pt x="195" y="201"/>
                    <a:pt x="192" y="201"/>
                  </a:cubicBezTo>
                  <a:cubicBezTo>
                    <a:pt x="189" y="200"/>
                    <a:pt x="189" y="201"/>
                    <a:pt x="188" y="199"/>
                  </a:cubicBezTo>
                  <a:cubicBezTo>
                    <a:pt x="187" y="196"/>
                    <a:pt x="187" y="198"/>
                    <a:pt x="186" y="196"/>
                  </a:cubicBezTo>
                  <a:cubicBezTo>
                    <a:pt x="184" y="195"/>
                    <a:pt x="185" y="196"/>
                    <a:pt x="181" y="195"/>
                  </a:cubicBezTo>
                  <a:cubicBezTo>
                    <a:pt x="178" y="193"/>
                    <a:pt x="180" y="194"/>
                    <a:pt x="180" y="193"/>
                  </a:cubicBezTo>
                  <a:cubicBezTo>
                    <a:pt x="179" y="191"/>
                    <a:pt x="180" y="192"/>
                    <a:pt x="178" y="192"/>
                  </a:cubicBezTo>
                  <a:cubicBezTo>
                    <a:pt x="177" y="191"/>
                    <a:pt x="178" y="191"/>
                    <a:pt x="177" y="191"/>
                  </a:cubicBezTo>
                  <a:cubicBezTo>
                    <a:pt x="177" y="191"/>
                    <a:pt x="176" y="192"/>
                    <a:pt x="175" y="192"/>
                  </a:cubicBezTo>
                  <a:cubicBezTo>
                    <a:pt x="175" y="191"/>
                    <a:pt x="175" y="191"/>
                    <a:pt x="175" y="191"/>
                  </a:cubicBezTo>
                  <a:close/>
                  <a:moveTo>
                    <a:pt x="169" y="198"/>
                  </a:moveTo>
                  <a:cubicBezTo>
                    <a:pt x="169" y="198"/>
                    <a:pt x="169" y="198"/>
                    <a:pt x="169" y="198"/>
                  </a:cubicBezTo>
                  <a:cubicBezTo>
                    <a:pt x="169" y="198"/>
                    <a:pt x="167" y="198"/>
                    <a:pt x="166" y="198"/>
                  </a:cubicBezTo>
                  <a:cubicBezTo>
                    <a:pt x="166" y="198"/>
                    <a:pt x="165" y="197"/>
                    <a:pt x="164" y="197"/>
                  </a:cubicBezTo>
                  <a:cubicBezTo>
                    <a:pt x="163" y="197"/>
                    <a:pt x="161" y="197"/>
                    <a:pt x="161" y="197"/>
                  </a:cubicBezTo>
                  <a:cubicBezTo>
                    <a:pt x="160" y="197"/>
                    <a:pt x="159" y="196"/>
                    <a:pt x="159" y="196"/>
                  </a:cubicBezTo>
                  <a:cubicBezTo>
                    <a:pt x="159" y="196"/>
                    <a:pt x="159" y="195"/>
                    <a:pt x="159" y="195"/>
                  </a:cubicBezTo>
                  <a:cubicBezTo>
                    <a:pt x="159" y="195"/>
                    <a:pt x="161" y="194"/>
                    <a:pt x="161" y="194"/>
                  </a:cubicBezTo>
                  <a:cubicBezTo>
                    <a:pt x="161" y="195"/>
                    <a:pt x="167" y="196"/>
                    <a:pt x="167" y="196"/>
                  </a:cubicBezTo>
                  <a:cubicBezTo>
                    <a:pt x="171" y="196"/>
                    <a:pt x="171" y="196"/>
                    <a:pt x="171" y="196"/>
                  </a:cubicBezTo>
                  <a:cubicBezTo>
                    <a:pt x="171" y="196"/>
                    <a:pt x="172" y="196"/>
                    <a:pt x="172" y="196"/>
                  </a:cubicBezTo>
                  <a:cubicBezTo>
                    <a:pt x="172" y="196"/>
                    <a:pt x="173" y="196"/>
                    <a:pt x="174" y="197"/>
                  </a:cubicBezTo>
                  <a:cubicBezTo>
                    <a:pt x="175" y="197"/>
                    <a:pt x="175" y="197"/>
                    <a:pt x="175" y="198"/>
                  </a:cubicBezTo>
                  <a:cubicBezTo>
                    <a:pt x="175" y="198"/>
                    <a:pt x="176" y="199"/>
                    <a:pt x="175" y="199"/>
                  </a:cubicBezTo>
                  <a:cubicBezTo>
                    <a:pt x="175" y="199"/>
                    <a:pt x="174" y="199"/>
                    <a:pt x="174" y="199"/>
                  </a:cubicBezTo>
                  <a:cubicBezTo>
                    <a:pt x="174" y="199"/>
                    <a:pt x="172" y="198"/>
                    <a:pt x="172" y="198"/>
                  </a:cubicBezTo>
                  <a:cubicBezTo>
                    <a:pt x="170" y="198"/>
                    <a:pt x="170" y="198"/>
                    <a:pt x="170" y="198"/>
                  </a:cubicBezTo>
                  <a:cubicBezTo>
                    <a:pt x="169" y="198"/>
                    <a:pt x="169" y="198"/>
                    <a:pt x="169" y="198"/>
                  </a:cubicBezTo>
                  <a:close/>
                  <a:moveTo>
                    <a:pt x="138" y="199"/>
                  </a:moveTo>
                  <a:cubicBezTo>
                    <a:pt x="138" y="199"/>
                    <a:pt x="138" y="199"/>
                    <a:pt x="138" y="199"/>
                  </a:cubicBezTo>
                  <a:cubicBezTo>
                    <a:pt x="138" y="199"/>
                    <a:pt x="142" y="198"/>
                    <a:pt x="142" y="198"/>
                  </a:cubicBezTo>
                  <a:cubicBezTo>
                    <a:pt x="144" y="199"/>
                    <a:pt x="144" y="199"/>
                    <a:pt x="144" y="199"/>
                  </a:cubicBezTo>
                  <a:cubicBezTo>
                    <a:pt x="144" y="199"/>
                    <a:pt x="144" y="200"/>
                    <a:pt x="143" y="200"/>
                  </a:cubicBezTo>
                  <a:cubicBezTo>
                    <a:pt x="143" y="200"/>
                    <a:pt x="141" y="202"/>
                    <a:pt x="141" y="202"/>
                  </a:cubicBezTo>
                  <a:cubicBezTo>
                    <a:pt x="138" y="200"/>
                    <a:pt x="138" y="200"/>
                    <a:pt x="138" y="200"/>
                  </a:cubicBezTo>
                  <a:cubicBezTo>
                    <a:pt x="138" y="199"/>
                    <a:pt x="138" y="199"/>
                    <a:pt x="138" y="199"/>
                  </a:cubicBezTo>
                  <a:close/>
                  <a:moveTo>
                    <a:pt x="107" y="194"/>
                  </a:moveTo>
                  <a:cubicBezTo>
                    <a:pt x="107" y="194"/>
                    <a:pt x="107" y="194"/>
                    <a:pt x="107" y="194"/>
                  </a:cubicBezTo>
                  <a:cubicBezTo>
                    <a:pt x="108" y="194"/>
                    <a:pt x="109" y="193"/>
                    <a:pt x="109" y="194"/>
                  </a:cubicBezTo>
                  <a:cubicBezTo>
                    <a:pt x="109" y="195"/>
                    <a:pt x="108" y="196"/>
                    <a:pt x="108" y="196"/>
                  </a:cubicBezTo>
                  <a:cubicBezTo>
                    <a:pt x="108" y="196"/>
                    <a:pt x="107" y="196"/>
                    <a:pt x="107" y="196"/>
                  </a:cubicBezTo>
                  <a:cubicBezTo>
                    <a:pt x="107" y="195"/>
                    <a:pt x="107" y="194"/>
                    <a:pt x="107" y="194"/>
                  </a:cubicBezTo>
                  <a:close/>
                  <a:moveTo>
                    <a:pt x="113" y="189"/>
                  </a:moveTo>
                  <a:cubicBezTo>
                    <a:pt x="113" y="189"/>
                    <a:pt x="113" y="189"/>
                    <a:pt x="113" y="189"/>
                  </a:cubicBezTo>
                  <a:cubicBezTo>
                    <a:pt x="113" y="189"/>
                    <a:pt x="115" y="188"/>
                    <a:pt x="115" y="188"/>
                  </a:cubicBezTo>
                  <a:cubicBezTo>
                    <a:pt x="116" y="189"/>
                    <a:pt x="117" y="189"/>
                    <a:pt x="116" y="190"/>
                  </a:cubicBezTo>
                  <a:cubicBezTo>
                    <a:pt x="116" y="190"/>
                    <a:pt x="116" y="190"/>
                    <a:pt x="115" y="191"/>
                  </a:cubicBezTo>
                  <a:cubicBezTo>
                    <a:pt x="114" y="192"/>
                    <a:pt x="112" y="193"/>
                    <a:pt x="112" y="193"/>
                  </a:cubicBezTo>
                  <a:cubicBezTo>
                    <a:pt x="112" y="193"/>
                    <a:pt x="112" y="193"/>
                    <a:pt x="111" y="193"/>
                  </a:cubicBezTo>
                  <a:cubicBezTo>
                    <a:pt x="109" y="192"/>
                    <a:pt x="108" y="191"/>
                    <a:pt x="108" y="191"/>
                  </a:cubicBezTo>
                  <a:cubicBezTo>
                    <a:pt x="108" y="191"/>
                    <a:pt x="107" y="190"/>
                    <a:pt x="109" y="190"/>
                  </a:cubicBezTo>
                  <a:cubicBezTo>
                    <a:pt x="110" y="189"/>
                    <a:pt x="111" y="189"/>
                    <a:pt x="111" y="189"/>
                  </a:cubicBezTo>
                  <a:cubicBezTo>
                    <a:pt x="112" y="189"/>
                    <a:pt x="113" y="189"/>
                    <a:pt x="113" y="189"/>
                  </a:cubicBezTo>
                  <a:close/>
                  <a:moveTo>
                    <a:pt x="124" y="178"/>
                  </a:moveTo>
                  <a:cubicBezTo>
                    <a:pt x="124" y="178"/>
                    <a:pt x="124" y="178"/>
                    <a:pt x="124" y="178"/>
                  </a:cubicBezTo>
                  <a:cubicBezTo>
                    <a:pt x="124" y="178"/>
                    <a:pt x="126" y="177"/>
                    <a:pt x="126" y="177"/>
                  </a:cubicBezTo>
                  <a:cubicBezTo>
                    <a:pt x="126" y="177"/>
                    <a:pt x="126" y="177"/>
                    <a:pt x="127" y="177"/>
                  </a:cubicBezTo>
                  <a:cubicBezTo>
                    <a:pt x="127" y="177"/>
                    <a:pt x="127" y="177"/>
                    <a:pt x="128" y="177"/>
                  </a:cubicBezTo>
                  <a:cubicBezTo>
                    <a:pt x="128" y="177"/>
                    <a:pt x="129" y="176"/>
                    <a:pt x="130" y="177"/>
                  </a:cubicBezTo>
                  <a:cubicBezTo>
                    <a:pt x="131" y="177"/>
                    <a:pt x="131" y="178"/>
                    <a:pt x="132" y="178"/>
                  </a:cubicBezTo>
                  <a:cubicBezTo>
                    <a:pt x="132" y="178"/>
                    <a:pt x="133" y="178"/>
                    <a:pt x="133" y="178"/>
                  </a:cubicBezTo>
                  <a:cubicBezTo>
                    <a:pt x="134" y="178"/>
                    <a:pt x="134" y="178"/>
                    <a:pt x="136" y="178"/>
                  </a:cubicBezTo>
                  <a:cubicBezTo>
                    <a:pt x="138" y="178"/>
                    <a:pt x="141" y="178"/>
                    <a:pt x="141" y="178"/>
                  </a:cubicBezTo>
                  <a:cubicBezTo>
                    <a:pt x="141" y="179"/>
                    <a:pt x="142" y="178"/>
                    <a:pt x="143" y="178"/>
                  </a:cubicBezTo>
                  <a:cubicBezTo>
                    <a:pt x="145" y="179"/>
                    <a:pt x="145" y="179"/>
                    <a:pt x="145" y="179"/>
                  </a:cubicBezTo>
                  <a:cubicBezTo>
                    <a:pt x="146" y="179"/>
                    <a:pt x="145" y="180"/>
                    <a:pt x="147" y="179"/>
                  </a:cubicBezTo>
                  <a:cubicBezTo>
                    <a:pt x="148" y="179"/>
                    <a:pt x="148" y="179"/>
                    <a:pt x="148" y="179"/>
                  </a:cubicBezTo>
                  <a:cubicBezTo>
                    <a:pt x="148" y="179"/>
                    <a:pt x="148" y="179"/>
                    <a:pt x="149" y="178"/>
                  </a:cubicBezTo>
                  <a:cubicBezTo>
                    <a:pt x="150" y="178"/>
                    <a:pt x="151" y="177"/>
                    <a:pt x="151" y="177"/>
                  </a:cubicBezTo>
                  <a:cubicBezTo>
                    <a:pt x="152" y="177"/>
                    <a:pt x="152" y="177"/>
                    <a:pt x="152" y="177"/>
                  </a:cubicBezTo>
                  <a:cubicBezTo>
                    <a:pt x="152" y="180"/>
                    <a:pt x="152" y="180"/>
                    <a:pt x="152" y="180"/>
                  </a:cubicBezTo>
                  <a:cubicBezTo>
                    <a:pt x="152" y="180"/>
                    <a:pt x="152" y="180"/>
                    <a:pt x="152" y="181"/>
                  </a:cubicBezTo>
                  <a:cubicBezTo>
                    <a:pt x="152" y="181"/>
                    <a:pt x="151" y="182"/>
                    <a:pt x="150" y="182"/>
                  </a:cubicBezTo>
                  <a:cubicBezTo>
                    <a:pt x="150" y="182"/>
                    <a:pt x="149" y="181"/>
                    <a:pt x="149" y="181"/>
                  </a:cubicBezTo>
                  <a:cubicBezTo>
                    <a:pt x="149" y="180"/>
                    <a:pt x="148" y="180"/>
                    <a:pt x="148" y="180"/>
                  </a:cubicBezTo>
                  <a:cubicBezTo>
                    <a:pt x="147" y="180"/>
                    <a:pt x="146" y="181"/>
                    <a:pt x="145" y="181"/>
                  </a:cubicBezTo>
                  <a:cubicBezTo>
                    <a:pt x="145" y="181"/>
                    <a:pt x="144" y="180"/>
                    <a:pt x="144" y="180"/>
                  </a:cubicBezTo>
                  <a:cubicBezTo>
                    <a:pt x="144" y="180"/>
                    <a:pt x="142" y="180"/>
                    <a:pt x="141" y="180"/>
                  </a:cubicBezTo>
                  <a:cubicBezTo>
                    <a:pt x="141" y="180"/>
                    <a:pt x="140" y="180"/>
                    <a:pt x="139" y="180"/>
                  </a:cubicBezTo>
                  <a:cubicBezTo>
                    <a:pt x="138" y="180"/>
                    <a:pt x="137" y="180"/>
                    <a:pt x="136" y="180"/>
                  </a:cubicBezTo>
                  <a:cubicBezTo>
                    <a:pt x="135" y="181"/>
                    <a:pt x="133" y="180"/>
                    <a:pt x="133" y="181"/>
                  </a:cubicBezTo>
                  <a:cubicBezTo>
                    <a:pt x="133" y="181"/>
                    <a:pt x="133" y="182"/>
                    <a:pt x="133" y="182"/>
                  </a:cubicBezTo>
                  <a:cubicBezTo>
                    <a:pt x="133" y="182"/>
                    <a:pt x="134" y="183"/>
                    <a:pt x="133" y="183"/>
                  </a:cubicBezTo>
                  <a:cubicBezTo>
                    <a:pt x="131" y="183"/>
                    <a:pt x="131" y="183"/>
                    <a:pt x="131" y="182"/>
                  </a:cubicBezTo>
                  <a:cubicBezTo>
                    <a:pt x="130" y="181"/>
                    <a:pt x="132" y="180"/>
                    <a:pt x="129" y="181"/>
                  </a:cubicBezTo>
                  <a:cubicBezTo>
                    <a:pt x="127" y="181"/>
                    <a:pt x="127" y="180"/>
                    <a:pt x="126" y="180"/>
                  </a:cubicBezTo>
                  <a:cubicBezTo>
                    <a:pt x="126" y="181"/>
                    <a:pt x="124" y="179"/>
                    <a:pt x="123" y="180"/>
                  </a:cubicBezTo>
                  <a:cubicBezTo>
                    <a:pt x="123" y="180"/>
                    <a:pt x="122" y="181"/>
                    <a:pt x="122" y="181"/>
                  </a:cubicBezTo>
                  <a:cubicBezTo>
                    <a:pt x="122" y="181"/>
                    <a:pt x="119" y="181"/>
                    <a:pt x="119" y="181"/>
                  </a:cubicBezTo>
                  <a:cubicBezTo>
                    <a:pt x="119" y="181"/>
                    <a:pt x="120" y="178"/>
                    <a:pt x="120" y="178"/>
                  </a:cubicBezTo>
                  <a:cubicBezTo>
                    <a:pt x="120" y="178"/>
                    <a:pt x="120" y="178"/>
                    <a:pt x="121" y="178"/>
                  </a:cubicBezTo>
                  <a:cubicBezTo>
                    <a:pt x="122" y="178"/>
                    <a:pt x="123" y="178"/>
                    <a:pt x="123" y="178"/>
                  </a:cubicBezTo>
                  <a:cubicBezTo>
                    <a:pt x="124" y="178"/>
                    <a:pt x="124" y="178"/>
                    <a:pt x="124" y="178"/>
                  </a:cubicBezTo>
                  <a:close/>
                  <a:moveTo>
                    <a:pt x="120" y="172"/>
                  </a:moveTo>
                  <a:cubicBezTo>
                    <a:pt x="120" y="172"/>
                    <a:pt x="120" y="172"/>
                    <a:pt x="120" y="172"/>
                  </a:cubicBezTo>
                  <a:cubicBezTo>
                    <a:pt x="120" y="172"/>
                    <a:pt x="116" y="170"/>
                    <a:pt x="116" y="170"/>
                  </a:cubicBezTo>
                  <a:cubicBezTo>
                    <a:pt x="115" y="170"/>
                    <a:pt x="114" y="170"/>
                    <a:pt x="113" y="170"/>
                  </a:cubicBezTo>
                  <a:cubicBezTo>
                    <a:pt x="113" y="170"/>
                    <a:pt x="111" y="169"/>
                    <a:pt x="112" y="168"/>
                  </a:cubicBezTo>
                  <a:cubicBezTo>
                    <a:pt x="112" y="168"/>
                    <a:pt x="113" y="167"/>
                    <a:pt x="114" y="168"/>
                  </a:cubicBezTo>
                  <a:cubicBezTo>
                    <a:pt x="115" y="169"/>
                    <a:pt x="116" y="169"/>
                    <a:pt x="116" y="170"/>
                  </a:cubicBezTo>
                  <a:cubicBezTo>
                    <a:pt x="117" y="170"/>
                    <a:pt x="119" y="171"/>
                    <a:pt x="119" y="171"/>
                  </a:cubicBezTo>
                  <a:cubicBezTo>
                    <a:pt x="120" y="171"/>
                    <a:pt x="120" y="172"/>
                    <a:pt x="120" y="171"/>
                  </a:cubicBezTo>
                  <a:cubicBezTo>
                    <a:pt x="121" y="171"/>
                    <a:pt x="121" y="169"/>
                    <a:pt x="121" y="169"/>
                  </a:cubicBezTo>
                  <a:cubicBezTo>
                    <a:pt x="121" y="168"/>
                    <a:pt x="120" y="168"/>
                    <a:pt x="120" y="168"/>
                  </a:cubicBezTo>
                  <a:cubicBezTo>
                    <a:pt x="121" y="168"/>
                    <a:pt x="123" y="167"/>
                    <a:pt x="123" y="167"/>
                  </a:cubicBezTo>
                  <a:cubicBezTo>
                    <a:pt x="124" y="168"/>
                    <a:pt x="125" y="168"/>
                    <a:pt x="126" y="168"/>
                  </a:cubicBezTo>
                  <a:cubicBezTo>
                    <a:pt x="126" y="168"/>
                    <a:pt x="125" y="168"/>
                    <a:pt x="129" y="168"/>
                  </a:cubicBezTo>
                  <a:cubicBezTo>
                    <a:pt x="132" y="168"/>
                    <a:pt x="131" y="168"/>
                    <a:pt x="133" y="168"/>
                  </a:cubicBezTo>
                  <a:cubicBezTo>
                    <a:pt x="134" y="168"/>
                    <a:pt x="136" y="168"/>
                    <a:pt x="136" y="168"/>
                  </a:cubicBezTo>
                  <a:cubicBezTo>
                    <a:pt x="136" y="169"/>
                    <a:pt x="138" y="170"/>
                    <a:pt x="138" y="170"/>
                  </a:cubicBezTo>
                  <a:cubicBezTo>
                    <a:pt x="138" y="171"/>
                    <a:pt x="139" y="171"/>
                    <a:pt x="138" y="172"/>
                  </a:cubicBezTo>
                  <a:cubicBezTo>
                    <a:pt x="136" y="173"/>
                    <a:pt x="136" y="173"/>
                    <a:pt x="134" y="173"/>
                  </a:cubicBezTo>
                  <a:cubicBezTo>
                    <a:pt x="133" y="173"/>
                    <a:pt x="134" y="173"/>
                    <a:pt x="132" y="174"/>
                  </a:cubicBezTo>
                  <a:cubicBezTo>
                    <a:pt x="129" y="174"/>
                    <a:pt x="127" y="174"/>
                    <a:pt x="127" y="174"/>
                  </a:cubicBezTo>
                  <a:cubicBezTo>
                    <a:pt x="127" y="174"/>
                    <a:pt x="128" y="174"/>
                    <a:pt x="125" y="174"/>
                  </a:cubicBezTo>
                  <a:cubicBezTo>
                    <a:pt x="123" y="173"/>
                    <a:pt x="122" y="174"/>
                    <a:pt x="121" y="173"/>
                  </a:cubicBezTo>
                  <a:cubicBezTo>
                    <a:pt x="121" y="173"/>
                    <a:pt x="120" y="172"/>
                    <a:pt x="120" y="172"/>
                  </a:cubicBezTo>
                  <a:close/>
                  <a:moveTo>
                    <a:pt x="50" y="94"/>
                  </a:moveTo>
                  <a:cubicBezTo>
                    <a:pt x="50" y="94"/>
                    <a:pt x="50" y="94"/>
                    <a:pt x="50" y="94"/>
                  </a:cubicBezTo>
                  <a:cubicBezTo>
                    <a:pt x="50" y="94"/>
                    <a:pt x="50" y="93"/>
                    <a:pt x="50" y="93"/>
                  </a:cubicBezTo>
                  <a:cubicBezTo>
                    <a:pt x="50" y="93"/>
                    <a:pt x="50" y="93"/>
                    <a:pt x="50" y="93"/>
                  </a:cubicBezTo>
                  <a:cubicBezTo>
                    <a:pt x="50" y="93"/>
                    <a:pt x="51" y="93"/>
                    <a:pt x="51" y="93"/>
                  </a:cubicBezTo>
                  <a:cubicBezTo>
                    <a:pt x="51" y="94"/>
                    <a:pt x="51" y="94"/>
                    <a:pt x="52" y="94"/>
                  </a:cubicBezTo>
                  <a:cubicBezTo>
                    <a:pt x="52" y="94"/>
                    <a:pt x="52" y="94"/>
                    <a:pt x="53" y="94"/>
                  </a:cubicBezTo>
                  <a:cubicBezTo>
                    <a:pt x="53" y="95"/>
                    <a:pt x="53" y="95"/>
                    <a:pt x="53" y="95"/>
                  </a:cubicBezTo>
                  <a:cubicBezTo>
                    <a:pt x="53" y="95"/>
                    <a:pt x="53" y="97"/>
                    <a:pt x="52" y="96"/>
                  </a:cubicBezTo>
                  <a:cubicBezTo>
                    <a:pt x="51" y="96"/>
                    <a:pt x="50" y="96"/>
                    <a:pt x="50" y="95"/>
                  </a:cubicBezTo>
                  <a:cubicBezTo>
                    <a:pt x="50" y="95"/>
                    <a:pt x="50" y="94"/>
                    <a:pt x="50" y="94"/>
                  </a:cubicBezTo>
                  <a:close/>
                  <a:moveTo>
                    <a:pt x="51" y="103"/>
                  </a:moveTo>
                  <a:cubicBezTo>
                    <a:pt x="51" y="103"/>
                    <a:pt x="51" y="103"/>
                    <a:pt x="51" y="103"/>
                  </a:cubicBezTo>
                  <a:cubicBezTo>
                    <a:pt x="51" y="103"/>
                    <a:pt x="50" y="103"/>
                    <a:pt x="50" y="103"/>
                  </a:cubicBezTo>
                  <a:cubicBezTo>
                    <a:pt x="50" y="103"/>
                    <a:pt x="48" y="102"/>
                    <a:pt x="47" y="102"/>
                  </a:cubicBezTo>
                  <a:cubicBezTo>
                    <a:pt x="47" y="101"/>
                    <a:pt x="47" y="101"/>
                    <a:pt x="48" y="101"/>
                  </a:cubicBezTo>
                  <a:cubicBezTo>
                    <a:pt x="48" y="100"/>
                    <a:pt x="48" y="99"/>
                    <a:pt x="48" y="99"/>
                  </a:cubicBezTo>
                  <a:cubicBezTo>
                    <a:pt x="48" y="99"/>
                    <a:pt x="49" y="98"/>
                    <a:pt x="49" y="98"/>
                  </a:cubicBezTo>
                  <a:cubicBezTo>
                    <a:pt x="50" y="98"/>
                    <a:pt x="50" y="98"/>
                    <a:pt x="50" y="98"/>
                  </a:cubicBezTo>
                  <a:cubicBezTo>
                    <a:pt x="50" y="98"/>
                    <a:pt x="50" y="97"/>
                    <a:pt x="50" y="97"/>
                  </a:cubicBezTo>
                  <a:cubicBezTo>
                    <a:pt x="50" y="96"/>
                    <a:pt x="51" y="96"/>
                    <a:pt x="51" y="96"/>
                  </a:cubicBezTo>
                  <a:cubicBezTo>
                    <a:pt x="51" y="96"/>
                    <a:pt x="53" y="98"/>
                    <a:pt x="53" y="99"/>
                  </a:cubicBezTo>
                  <a:cubicBezTo>
                    <a:pt x="53" y="99"/>
                    <a:pt x="50" y="99"/>
                    <a:pt x="50" y="99"/>
                  </a:cubicBezTo>
                  <a:cubicBezTo>
                    <a:pt x="50" y="99"/>
                    <a:pt x="50" y="99"/>
                    <a:pt x="51" y="101"/>
                  </a:cubicBezTo>
                  <a:cubicBezTo>
                    <a:pt x="52" y="102"/>
                    <a:pt x="52" y="101"/>
                    <a:pt x="52" y="101"/>
                  </a:cubicBezTo>
                  <a:cubicBezTo>
                    <a:pt x="52" y="102"/>
                    <a:pt x="52" y="102"/>
                    <a:pt x="54" y="102"/>
                  </a:cubicBezTo>
                  <a:cubicBezTo>
                    <a:pt x="55" y="103"/>
                    <a:pt x="54" y="103"/>
                    <a:pt x="55" y="104"/>
                  </a:cubicBezTo>
                  <a:cubicBezTo>
                    <a:pt x="55" y="104"/>
                    <a:pt x="54" y="105"/>
                    <a:pt x="54" y="105"/>
                  </a:cubicBezTo>
                  <a:cubicBezTo>
                    <a:pt x="53" y="106"/>
                    <a:pt x="53" y="105"/>
                    <a:pt x="53" y="105"/>
                  </a:cubicBezTo>
                  <a:cubicBezTo>
                    <a:pt x="53" y="105"/>
                    <a:pt x="52" y="103"/>
                    <a:pt x="51" y="103"/>
                  </a:cubicBezTo>
                  <a:close/>
                  <a:moveTo>
                    <a:pt x="55" y="117"/>
                  </a:moveTo>
                  <a:cubicBezTo>
                    <a:pt x="55" y="117"/>
                    <a:pt x="55" y="117"/>
                    <a:pt x="55" y="117"/>
                  </a:cubicBezTo>
                  <a:cubicBezTo>
                    <a:pt x="55" y="117"/>
                    <a:pt x="56" y="116"/>
                    <a:pt x="56" y="117"/>
                  </a:cubicBezTo>
                  <a:cubicBezTo>
                    <a:pt x="57" y="117"/>
                    <a:pt x="57" y="118"/>
                    <a:pt x="57" y="118"/>
                  </a:cubicBezTo>
                  <a:cubicBezTo>
                    <a:pt x="58" y="119"/>
                    <a:pt x="59" y="119"/>
                    <a:pt x="60" y="119"/>
                  </a:cubicBezTo>
                  <a:cubicBezTo>
                    <a:pt x="60" y="120"/>
                    <a:pt x="60" y="121"/>
                    <a:pt x="60" y="121"/>
                  </a:cubicBezTo>
                  <a:cubicBezTo>
                    <a:pt x="60" y="121"/>
                    <a:pt x="59" y="122"/>
                    <a:pt x="59" y="121"/>
                  </a:cubicBezTo>
                  <a:cubicBezTo>
                    <a:pt x="58" y="120"/>
                    <a:pt x="58" y="120"/>
                    <a:pt x="58" y="120"/>
                  </a:cubicBezTo>
                  <a:cubicBezTo>
                    <a:pt x="58" y="120"/>
                    <a:pt x="57" y="119"/>
                    <a:pt x="57" y="119"/>
                  </a:cubicBezTo>
                  <a:cubicBezTo>
                    <a:pt x="57" y="119"/>
                    <a:pt x="55" y="117"/>
                    <a:pt x="55" y="117"/>
                  </a:cubicBezTo>
                  <a:close/>
                  <a:moveTo>
                    <a:pt x="53" y="121"/>
                  </a:moveTo>
                  <a:cubicBezTo>
                    <a:pt x="53" y="121"/>
                    <a:pt x="53" y="121"/>
                    <a:pt x="53" y="121"/>
                  </a:cubicBezTo>
                  <a:cubicBezTo>
                    <a:pt x="53" y="121"/>
                    <a:pt x="53" y="120"/>
                    <a:pt x="53" y="120"/>
                  </a:cubicBezTo>
                  <a:cubicBezTo>
                    <a:pt x="53" y="120"/>
                    <a:pt x="54" y="120"/>
                    <a:pt x="54" y="121"/>
                  </a:cubicBezTo>
                  <a:cubicBezTo>
                    <a:pt x="54" y="121"/>
                    <a:pt x="55" y="122"/>
                    <a:pt x="55" y="122"/>
                  </a:cubicBezTo>
                  <a:cubicBezTo>
                    <a:pt x="55" y="123"/>
                    <a:pt x="54" y="123"/>
                    <a:pt x="54" y="123"/>
                  </a:cubicBezTo>
                  <a:cubicBezTo>
                    <a:pt x="54" y="124"/>
                    <a:pt x="55" y="124"/>
                    <a:pt x="54" y="124"/>
                  </a:cubicBezTo>
                  <a:cubicBezTo>
                    <a:pt x="53" y="124"/>
                    <a:pt x="53" y="124"/>
                    <a:pt x="53" y="124"/>
                  </a:cubicBezTo>
                  <a:cubicBezTo>
                    <a:pt x="53" y="124"/>
                    <a:pt x="53" y="123"/>
                    <a:pt x="53" y="123"/>
                  </a:cubicBezTo>
                  <a:cubicBezTo>
                    <a:pt x="53" y="122"/>
                    <a:pt x="53" y="121"/>
                    <a:pt x="53" y="121"/>
                  </a:cubicBezTo>
                  <a:close/>
                  <a:moveTo>
                    <a:pt x="49" y="121"/>
                  </a:moveTo>
                  <a:cubicBezTo>
                    <a:pt x="49" y="121"/>
                    <a:pt x="49" y="121"/>
                    <a:pt x="49" y="121"/>
                  </a:cubicBezTo>
                  <a:cubicBezTo>
                    <a:pt x="49" y="121"/>
                    <a:pt x="50" y="121"/>
                    <a:pt x="50" y="122"/>
                  </a:cubicBezTo>
                  <a:cubicBezTo>
                    <a:pt x="50" y="122"/>
                    <a:pt x="51" y="122"/>
                    <a:pt x="51" y="123"/>
                  </a:cubicBezTo>
                  <a:cubicBezTo>
                    <a:pt x="51" y="123"/>
                    <a:pt x="51" y="123"/>
                    <a:pt x="51" y="124"/>
                  </a:cubicBezTo>
                  <a:cubicBezTo>
                    <a:pt x="51" y="125"/>
                    <a:pt x="52" y="125"/>
                    <a:pt x="51" y="125"/>
                  </a:cubicBezTo>
                  <a:cubicBezTo>
                    <a:pt x="50" y="124"/>
                    <a:pt x="50" y="124"/>
                    <a:pt x="50" y="124"/>
                  </a:cubicBezTo>
                  <a:cubicBezTo>
                    <a:pt x="49" y="123"/>
                    <a:pt x="49" y="123"/>
                    <a:pt x="49" y="123"/>
                  </a:cubicBezTo>
                  <a:cubicBezTo>
                    <a:pt x="49" y="122"/>
                    <a:pt x="49" y="122"/>
                    <a:pt x="49" y="122"/>
                  </a:cubicBezTo>
                  <a:cubicBezTo>
                    <a:pt x="49" y="121"/>
                    <a:pt x="49" y="121"/>
                    <a:pt x="49" y="121"/>
                  </a:cubicBezTo>
                  <a:close/>
                  <a:moveTo>
                    <a:pt x="34" y="116"/>
                  </a:moveTo>
                  <a:cubicBezTo>
                    <a:pt x="34" y="116"/>
                    <a:pt x="34" y="116"/>
                    <a:pt x="34" y="116"/>
                  </a:cubicBezTo>
                  <a:cubicBezTo>
                    <a:pt x="34" y="116"/>
                    <a:pt x="35" y="116"/>
                    <a:pt x="35" y="116"/>
                  </a:cubicBezTo>
                  <a:cubicBezTo>
                    <a:pt x="36" y="117"/>
                    <a:pt x="35" y="117"/>
                    <a:pt x="36" y="118"/>
                  </a:cubicBezTo>
                  <a:cubicBezTo>
                    <a:pt x="36" y="118"/>
                    <a:pt x="35" y="119"/>
                    <a:pt x="35" y="119"/>
                  </a:cubicBezTo>
                  <a:cubicBezTo>
                    <a:pt x="34" y="118"/>
                    <a:pt x="34" y="118"/>
                    <a:pt x="34" y="118"/>
                  </a:cubicBezTo>
                  <a:cubicBezTo>
                    <a:pt x="34" y="116"/>
                    <a:pt x="34" y="116"/>
                    <a:pt x="34" y="116"/>
                  </a:cubicBezTo>
                  <a:close/>
                  <a:moveTo>
                    <a:pt x="34" y="112"/>
                  </a:moveTo>
                  <a:cubicBezTo>
                    <a:pt x="34" y="112"/>
                    <a:pt x="34" y="112"/>
                    <a:pt x="34" y="112"/>
                  </a:cubicBezTo>
                  <a:cubicBezTo>
                    <a:pt x="34" y="112"/>
                    <a:pt x="32" y="112"/>
                    <a:pt x="32" y="112"/>
                  </a:cubicBezTo>
                  <a:cubicBezTo>
                    <a:pt x="32" y="112"/>
                    <a:pt x="31" y="112"/>
                    <a:pt x="31" y="111"/>
                  </a:cubicBezTo>
                  <a:cubicBezTo>
                    <a:pt x="31" y="111"/>
                    <a:pt x="31" y="110"/>
                    <a:pt x="32" y="110"/>
                  </a:cubicBezTo>
                  <a:cubicBezTo>
                    <a:pt x="32" y="110"/>
                    <a:pt x="32" y="109"/>
                    <a:pt x="32" y="108"/>
                  </a:cubicBezTo>
                  <a:cubicBezTo>
                    <a:pt x="32" y="108"/>
                    <a:pt x="33" y="108"/>
                    <a:pt x="33" y="108"/>
                  </a:cubicBezTo>
                  <a:cubicBezTo>
                    <a:pt x="33" y="108"/>
                    <a:pt x="34" y="109"/>
                    <a:pt x="34" y="109"/>
                  </a:cubicBezTo>
                  <a:cubicBezTo>
                    <a:pt x="34" y="109"/>
                    <a:pt x="34" y="111"/>
                    <a:pt x="34" y="112"/>
                  </a:cubicBezTo>
                  <a:close/>
                  <a:moveTo>
                    <a:pt x="34" y="89"/>
                  </a:moveTo>
                  <a:cubicBezTo>
                    <a:pt x="34" y="89"/>
                    <a:pt x="34" y="89"/>
                    <a:pt x="34" y="89"/>
                  </a:cubicBezTo>
                  <a:cubicBezTo>
                    <a:pt x="34" y="89"/>
                    <a:pt x="36" y="89"/>
                    <a:pt x="36" y="89"/>
                  </a:cubicBezTo>
                  <a:cubicBezTo>
                    <a:pt x="36" y="89"/>
                    <a:pt x="36" y="90"/>
                    <a:pt x="36" y="91"/>
                  </a:cubicBezTo>
                  <a:cubicBezTo>
                    <a:pt x="37" y="91"/>
                    <a:pt x="37" y="92"/>
                    <a:pt x="37" y="92"/>
                  </a:cubicBezTo>
                  <a:cubicBezTo>
                    <a:pt x="38" y="92"/>
                    <a:pt x="38" y="92"/>
                    <a:pt x="38" y="92"/>
                  </a:cubicBezTo>
                  <a:cubicBezTo>
                    <a:pt x="38" y="92"/>
                    <a:pt x="39" y="91"/>
                    <a:pt x="39" y="92"/>
                  </a:cubicBezTo>
                  <a:cubicBezTo>
                    <a:pt x="40" y="92"/>
                    <a:pt x="41" y="91"/>
                    <a:pt x="41" y="91"/>
                  </a:cubicBezTo>
                  <a:cubicBezTo>
                    <a:pt x="41" y="91"/>
                    <a:pt x="42" y="92"/>
                    <a:pt x="42" y="92"/>
                  </a:cubicBezTo>
                  <a:cubicBezTo>
                    <a:pt x="42" y="93"/>
                    <a:pt x="41" y="94"/>
                    <a:pt x="41" y="94"/>
                  </a:cubicBezTo>
                  <a:cubicBezTo>
                    <a:pt x="40" y="94"/>
                    <a:pt x="39" y="93"/>
                    <a:pt x="39" y="93"/>
                  </a:cubicBezTo>
                  <a:cubicBezTo>
                    <a:pt x="39" y="93"/>
                    <a:pt x="38" y="92"/>
                    <a:pt x="38" y="93"/>
                  </a:cubicBezTo>
                  <a:cubicBezTo>
                    <a:pt x="38" y="93"/>
                    <a:pt x="38" y="94"/>
                    <a:pt x="38" y="95"/>
                  </a:cubicBezTo>
                  <a:cubicBezTo>
                    <a:pt x="39" y="95"/>
                    <a:pt x="39" y="95"/>
                    <a:pt x="39" y="96"/>
                  </a:cubicBezTo>
                  <a:cubicBezTo>
                    <a:pt x="38" y="96"/>
                    <a:pt x="38" y="97"/>
                    <a:pt x="38" y="97"/>
                  </a:cubicBezTo>
                  <a:cubicBezTo>
                    <a:pt x="38" y="98"/>
                    <a:pt x="39" y="99"/>
                    <a:pt x="39" y="99"/>
                  </a:cubicBezTo>
                  <a:cubicBezTo>
                    <a:pt x="39" y="99"/>
                    <a:pt x="39" y="99"/>
                    <a:pt x="39" y="100"/>
                  </a:cubicBezTo>
                  <a:cubicBezTo>
                    <a:pt x="39" y="100"/>
                    <a:pt x="40" y="101"/>
                    <a:pt x="40" y="101"/>
                  </a:cubicBezTo>
                  <a:cubicBezTo>
                    <a:pt x="40" y="102"/>
                    <a:pt x="40" y="103"/>
                    <a:pt x="40" y="103"/>
                  </a:cubicBezTo>
                  <a:cubicBezTo>
                    <a:pt x="41" y="104"/>
                    <a:pt x="41" y="104"/>
                    <a:pt x="41" y="104"/>
                  </a:cubicBezTo>
                  <a:cubicBezTo>
                    <a:pt x="40" y="106"/>
                    <a:pt x="40" y="106"/>
                    <a:pt x="40" y="106"/>
                  </a:cubicBezTo>
                  <a:cubicBezTo>
                    <a:pt x="40" y="106"/>
                    <a:pt x="41" y="107"/>
                    <a:pt x="41" y="107"/>
                  </a:cubicBezTo>
                  <a:cubicBezTo>
                    <a:pt x="41" y="108"/>
                    <a:pt x="43" y="109"/>
                    <a:pt x="43" y="110"/>
                  </a:cubicBezTo>
                  <a:cubicBezTo>
                    <a:pt x="43" y="110"/>
                    <a:pt x="43" y="112"/>
                    <a:pt x="42" y="112"/>
                  </a:cubicBezTo>
                  <a:cubicBezTo>
                    <a:pt x="42" y="112"/>
                    <a:pt x="41" y="113"/>
                    <a:pt x="41" y="112"/>
                  </a:cubicBezTo>
                  <a:cubicBezTo>
                    <a:pt x="40" y="111"/>
                    <a:pt x="39" y="109"/>
                    <a:pt x="39" y="109"/>
                  </a:cubicBezTo>
                  <a:cubicBezTo>
                    <a:pt x="39" y="109"/>
                    <a:pt x="39" y="109"/>
                    <a:pt x="39" y="109"/>
                  </a:cubicBezTo>
                  <a:cubicBezTo>
                    <a:pt x="39" y="110"/>
                    <a:pt x="38" y="111"/>
                    <a:pt x="38" y="111"/>
                  </a:cubicBezTo>
                  <a:cubicBezTo>
                    <a:pt x="38" y="112"/>
                    <a:pt x="40" y="113"/>
                    <a:pt x="40" y="113"/>
                  </a:cubicBezTo>
                  <a:cubicBezTo>
                    <a:pt x="40" y="113"/>
                    <a:pt x="39" y="111"/>
                    <a:pt x="40" y="113"/>
                  </a:cubicBezTo>
                  <a:cubicBezTo>
                    <a:pt x="41" y="115"/>
                    <a:pt x="42" y="116"/>
                    <a:pt x="42" y="116"/>
                  </a:cubicBezTo>
                  <a:cubicBezTo>
                    <a:pt x="42" y="116"/>
                    <a:pt x="43" y="117"/>
                    <a:pt x="44" y="117"/>
                  </a:cubicBezTo>
                  <a:cubicBezTo>
                    <a:pt x="44" y="118"/>
                    <a:pt x="44" y="118"/>
                    <a:pt x="45" y="119"/>
                  </a:cubicBezTo>
                  <a:cubicBezTo>
                    <a:pt x="45" y="119"/>
                    <a:pt x="46" y="120"/>
                    <a:pt x="45" y="120"/>
                  </a:cubicBezTo>
                  <a:cubicBezTo>
                    <a:pt x="44" y="121"/>
                    <a:pt x="45" y="121"/>
                    <a:pt x="44" y="121"/>
                  </a:cubicBezTo>
                  <a:cubicBezTo>
                    <a:pt x="44" y="120"/>
                    <a:pt x="43" y="120"/>
                    <a:pt x="43" y="119"/>
                  </a:cubicBezTo>
                  <a:cubicBezTo>
                    <a:pt x="43" y="118"/>
                    <a:pt x="42" y="117"/>
                    <a:pt x="42" y="116"/>
                  </a:cubicBezTo>
                  <a:cubicBezTo>
                    <a:pt x="41" y="116"/>
                    <a:pt x="40" y="115"/>
                    <a:pt x="40" y="115"/>
                  </a:cubicBezTo>
                  <a:cubicBezTo>
                    <a:pt x="39" y="115"/>
                    <a:pt x="39" y="114"/>
                    <a:pt x="39" y="114"/>
                  </a:cubicBezTo>
                  <a:cubicBezTo>
                    <a:pt x="39" y="114"/>
                    <a:pt x="38" y="114"/>
                    <a:pt x="38" y="114"/>
                  </a:cubicBezTo>
                  <a:cubicBezTo>
                    <a:pt x="38" y="114"/>
                    <a:pt x="36" y="114"/>
                    <a:pt x="36" y="114"/>
                  </a:cubicBezTo>
                  <a:cubicBezTo>
                    <a:pt x="36" y="113"/>
                    <a:pt x="36" y="113"/>
                    <a:pt x="37" y="112"/>
                  </a:cubicBezTo>
                  <a:cubicBezTo>
                    <a:pt x="37" y="112"/>
                    <a:pt x="38" y="112"/>
                    <a:pt x="38" y="112"/>
                  </a:cubicBezTo>
                  <a:cubicBezTo>
                    <a:pt x="38" y="112"/>
                    <a:pt x="37" y="111"/>
                    <a:pt x="37" y="111"/>
                  </a:cubicBezTo>
                  <a:cubicBezTo>
                    <a:pt x="37" y="111"/>
                    <a:pt x="37" y="110"/>
                    <a:pt x="37" y="110"/>
                  </a:cubicBezTo>
                  <a:cubicBezTo>
                    <a:pt x="36" y="110"/>
                    <a:pt x="36" y="111"/>
                    <a:pt x="36" y="110"/>
                  </a:cubicBezTo>
                  <a:cubicBezTo>
                    <a:pt x="36" y="109"/>
                    <a:pt x="36" y="109"/>
                    <a:pt x="36" y="108"/>
                  </a:cubicBezTo>
                  <a:cubicBezTo>
                    <a:pt x="36" y="108"/>
                    <a:pt x="36" y="106"/>
                    <a:pt x="36" y="106"/>
                  </a:cubicBezTo>
                  <a:cubicBezTo>
                    <a:pt x="37" y="107"/>
                    <a:pt x="37" y="107"/>
                    <a:pt x="37" y="107"/>
                  </a:cubicBezTo>
                  <a:cubicBezTo>
                    <a:pt x="38" y="105"/>
                    <a:pt x="38" y="105"/>
                    <a:pt x="38" y="105"/>
                  </a:cubicBezTo>
                  <a:cubicBezTo>
                    <a:pt x="38" y="105"/>
                    <a:pt x="38" y="105"/>
                    <a:pt x="37" y="105"/>
                  </a:cubicBezTo>
                  <a:cubicBezTo>
                    <a:pt x="36" y="105"/>
                    <a:pt x="36" y="103"/>
                    <a:pt x="36" y="103"/>
                  </a:cubicBezTo>
                  <a:cubicBezTo>
                    <a:pt x="36" y="103"/>
                    <a:pt x="36" y="102"/>
                    <a:pt x="36" y="102"/>
                  </a:cubicBezTo>
                  <a:cubicBezTo>
                    <a:pt x="36" y="102"/>
                    <a:pt x="35" y="102"/>
                    <a:pt x="35" y="101"/>
                  </a:cubicBezTo>
                  <a:cubicBezTo>
                    <a:pt x="34" y="100"/>
                    <a:pt x="34" y="99"/>
                    <a:pt x="34" y="99"/>
                  </a:cubicBezTo>
                  <a:cubicBezTo>
                    <a:pt x="34" y="99"/>
                    <a:pt x="35" y="99"/>
                    <a:pt x="34" y="98"/>
                  </a:cubicBezTo>
                  <a:cubicBezTo>
                    <a:pt x="34" y="97"/>
                    <a:pt x="34" y="97"/>
                    <a:pt x="33" y="97"/>
                  </a:cubicBezTo>
                  <a:cubicBezTo>
                    <a:pt x="33" y="96"/>
                    <a:pt x="33" y="95"/>
                    <a:pt x="34" y="95"/>
                  </a:cubicBezTo>
                  <a:cubicBezTo>
                    <a:pt x="34" y="95"/>
                    <a:pt x="34" y="95"/>
                    <a:pt x="35" y="95"/>
                  </a:cubicBezTo>
                  <a:cubicBezTo>
                    <a:pt x="35" y="96"/>
                    <a:pt x="36" y="96"/>
                    <a:pt x="36" y="96"/>
                  </a:cubicBezTo>
                  <a:cubicBezTo>
                    <a:pt x="36" y="95"/>
                    <a:pt x="37" y="94"/>
                    <a:pt x="36" y="94"/>
                  </a:cubicBezTo>
                  <a:cubicBezTo>
                    <a:pt x="36" y="93"/>
                    <a:pt x="35" y="92"/>
                    <a:pt x="35" y="92"/>
                  </a:cubicBezTo>
                  <a:cubicBezTo>
                    <a:pt x="34" y="91"/>
                    <a:pt x="34" y="91"/>
                    <a:pt x="34" y="91"/>
                  </a:cubicBezTo>
                  <a:cubicBezTo>
                    <a:pt x="34" y="91"/>
                    <a:pt x="34" y="91"/>
                    <a:pt x="34" y="90"/>
                  </a:cubicBezTo>
                  <a:cubicBezTo>
                    <a:pt x="34" y="90"/>
                    <a:pt x="34" y="89"/>
                    <a:pt x="34" y="89"/>
                  </a:cubicBezTo>
                  <a:close/>
                  <a:moveTo>
                    <a:pt x="33" y="89"/>
                  </a:moveTo>
                  <a:cubicBezTo>
                    <a:pt x="33" y="89"/>
                    <a:pt x="33" y="89"/>
                    <a:pt x="33" y="89"/>
                  </a:cubicBezTo>
                  <a:cubicBezTo>
                    <a:pt x="33" y="89"/>
                    <a:pt x="32" y="88"/>
                    <a:pt x="32" y="87"/>
                  </a:cubicBezTo>
                  <a:cubicBezTo>
                    <a:pt x="32" y="87"/>
                    <a:pt x="32" y="87"/>
                    <a:pt x="32" y="86"/>
                  </a:cubicBezTo>
                  <a:cubicBezTo>
                    <a:pt x="32" y="85"/>
                    <a:pt x="31" y="85"/>
                    <a:pt x="31" y="84"/>
                  </a:cubicBezTo>
                  <a:cubicBezTo>
                    <a:pt x="32" y="84"/>
                    <a:pt x="32" y="83"/>
                    <a:pt x="32" y="83"/>
                  </a:cubicBezTo>
                  <a:cubicBezTo>
                    <a:pt x="33" y="82"/>
                    <a:pt x="34" y="82"/>
                    <a:pt x="34" y="83"/>
                  </a:cubicBezTo>
                  <a:cubicBezTo>
                    <a:pt x="34" y="83"/>
                    <a:pt x="34" y="84"/>
                    <a:pt x="34" y="85"/>
                  </a:cubicBezTo>
                  <a:cubicBezTo>
                    <a:pt x="34" y="85"/>
                    <a:pt x="34" y="86"/>
                    <a:pt x="34" y="86"/>
                  </a:cubicBezTo>
                  <a:cubicBezTo>
                    <a:pt x="34" y="87"/>
                    <a:pt x="35" y="87"/>
                    <a:pt x="35" y="87"/>
                  </a:cubicBezTo>
                  <a:cubicBezTo>
                    <a:pt x="35" y="88"/>
                    <a:pt x="35" y="89"/>
                    <a:pt x="35" y="89"/>
                  </a:cubicBezTo>
                  <a:lnTo>
                    <a:pt x="33" y="89"/>
                  </a:lnTo>
                  <a:close/>
                </a:path>
              </a:pathLst>
            </a:custGeom>
            <a:grpFill/>
            <a:ln w="9525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en-US" sz="900">
                <a:latin typeface="Lato Light"/>
              </a:endParaRPr>
            </a:p>
          </p:txBody>
        </p:sp>
        <p:sp>
          <p:nvSpPr>
            <p:cNvPr id="21" name="Freeform 9">
              <a:extLst>
                <a:ext uri="{FF2B5EF4-FFF2-40B4-BE49-F238E27FC236}">
                  <a16:creationId xmlns:a16="http://schemas.microsoft.com/office/drawing/2014/main" id="{BF6F6E7F-F48A-444F-97C4-C73C05680F41}"/>
                </a:ext>
              </a:extLst>
            </p:cNvPr>
            <p:cNvSpPr>
              <a:spLocks/>
            </p:cNvSpPr>
            <p:nvPr/>
          </p:nvSpPr>
          <p:spPr bwMode="auto">
            <a:xfrm>
              <a:off x="7316079" y="4213154"/>
              <a:ext cx="216588" cy="121458"/>
            </a:xfrm>
            <a:custGeom>
              <a:avLst/>
              <a:gdLst>
                <a:gd name="T0" fmla="*/ 2 w 95"/>
                <a:gd name="T1" fmla="*/ 39 h 55"/>
                <a:gd name="T2" fmla="*/ 2 w 95"/>
                <a:gd name="T3" fmla="*/ 36 h 55"/>
                <a:gd name="T4" fmla="*/ 0 w 95"/>
                <a:gd name="T5" fmla="*/ 31 h 55"/>
                <a:gd name="T6" fmla="*/ 2 w 95"/>
                <a:gd name="T7" fmla="*/ 31 h 55"/>
                <a:gd name="T8" fmla="*/ 7 w 95"/>
                <a:gd name="T9" fmla="*/ 32 h 55"/>
                <a:gd name="T10" fmla="*/ 9 w 95"/>
                <a:gd name="T11" fmla="*/ 31 h 55"/>
                <a:gd name="T12" fmla="*/ 12 w 95"/>
                <a:gd name="T13" fmla="*/ 27 h 55"/>
                <a:gd name="T14" fmla="*/ 15 w 95"/>
                <a:gd name="T15" fmla="*/ 27 h 55"/>
                <a:gd name="T16" fmla="*/ 16 w 95"/>
                <a:gd name="T17" fmla="*/ 26 h 55"/>
                <a:gd name="T18" fmla="*/ 18 w 95"/>
                <a:gd name="T19" fmla="*/ 27 h 55"/>
                <a:gd name="T20" fmla="*/ 20 w 95"/>
                <a:gd name="T21" fmla="*/ 27 h 55"/>
                <a:gd name="T22" fmla="*/ 23 w 95"/>
                <a:gd name="T23" fmla="*/ 28 h 55"/>
                <a:gd name="T24" fmla="*/ 26 w 95"/>
                <a:gd name="T25" fmla="*/ 26 h 55"/>
                <a:gd name="T26" fmla="*/ 28 w 95"/>
                <a:gd name="T27" fmla="*/ 20 h 55"/>
                <a:gd name="T28" fmla="*/ 28 w 95"/>
                <a:gd name="T29" fmla="*/ 16 h 55"/>
                <a:gd name="T30" fmla="*/ 33 w 95"/>
                <a:gd name="T31" fmla="*/ 18 h 55"/>
                <a:gd name="T32" fmla="*/ 36 w 95"/>
                <a:gd name="T33" fmla="*/ 18 h 55"/>
                <a:gd name="T34" fmla="*/ 44 w 95"/>
                <a:gd name="T35" fmla="*/ 19 h 55"/>
                <a:gd name="T36" fmla="*/ 58 w 95"/>
                <a:gd name="T37" fmla="*/ 18 h 55"/>
                <a:gd name="T38" fmla="*/ 61 w 95"/>
                <a:gd name="T39" fmla="*/ 16 h 55"/>
                <a:gd name="T40" fmla="*/ 66 w 95"/>
                <a:gd name="T41" fmla="*/ 15 h 55"/>
                <a:gd name="T42" fmla="*/ 70 w 95"/>
                <a:gd name="T43" fmla="*/ 13 h 55"/>
                <a:gd name="T44" fmla="*/ 76 w 95"/>
                <a:gd name="T45" fmla="*/ 10 h 55"/>
                <a:gd name="T46" fmla="*/ 78 w 95"/>
                <a:gd name="T47" fmla="*/ 8 h 55"/>
                <a:gd name="T48" fmla="*/ 80 w 95"/>
                <a:gd name="T49" fmla="*/ 8 h 55"/>
                <a:gd name="T50" fmla="*/ 83 w 95"/>
                <a:gd name="T51" fmla="*/ 7 h 55"/>
                <a:gd name="T52" fmla="*/ 89 w 95"/>
                <a:gd name="T53" fmla="*/ 3 h 55"/>
                <a:gd name="T54" fmla="*/ 94 w 95"/>
                <a:gd name="T55" fmla="*/ 2 h 55"/>
                <a:gd name="T56" fmla="*/ 89 w 95"/>
                <a:gd name="T57" fmla="*/ 6 h 55"/>
                <a:gd name="T58" fmla="*/ 83 w 95"/>
                <a:gd name="T59" fmla="*/ 11 h 55"/>
                <a:gd name="T60" fmla="*/ 76 w 95"/>
                <a:gd name="T61" fmla="*/ 15 h 55"/>
                <a:gd name="T62" fmla="*/ 73 w 95"/>
                <a:gd name="T63" fmla="*/ 19 h 55"/>
                <a:gd name="T64" fmla="*/ 68 w 95"/>
                <a:gd name="T65" fmla="*/ 20 h 55"/>
                <a:gd name="T66" fmla="*/ 67 w 95"/>
                <a:gd name="T67" fmla="*/ 27 h 55"/>
                <a:gd name="T68" fmla="*/ 73 w 95"/>
                <a:gd name="T69" fmla="*/ 34 h 55"/>
                <a:gd name="T70" fmla="*/ 74 w 95"/>
                <a:gd name="T71" fmla="*/ 38 h 55"/>
                <a:gd name="T72" fmla="*/ 70 w 95"/>
                <a:gd name="T73" fmla="*/ 36 h 55"/>
                <a:gd name="T74" fmla="*/ 63 w 95"/>
                <a:gd name="T75" fmla="*/ 37 h 55"/>
                <a:gd name="T76" fmla="*/ 59 w 95"/>
                <a:gd name="T77" fmla="*/ 36 h 55"/>
                <a:gd name="T78" fmla="*/ 55 w 95"/>
                <a:gd name="T79" fmla="*/ 43 h 55"/>
                <a:gd name="T80" fmla="*/ 52 w 95"/>
                <a:gd name="T81" fmla="*/ 46 h 55"/>
                <a:gd name="T82" fmla="*/ 47 w 95"/>
                <a:gd name="T83" fmla="*/ 47 h 55"/>
                <a:gd name="T84" fmla="*/ 43 w 95"/>
                <a:gd name="T85" fmla="*/ 49 h 55"/>
                <a:gd name="T86" fmla="*/ 36 w 95"/>
                <a:gd name="T87" fmla="*/ 50 h 55"/>
                <a:gd name="T88" fmla="*/ 29 w 95"/>
                <a:gd name="T89" fmla="*/ 53 h 55"/>
                <a:gd name="T90" fmla="*/ 24 w 95"/>
                <a:gd name="T91" fmla="*/ 50 h 55"/>
                <a:gd name="T92" fmla="*/ 19 w 95"/>
                <a:gd name="T93" fmla="*/ 53 h 55"/>
                <a:gd name="T94" fmla="*/ 12 w 95"/>
                <a:gd name="T95" fmla="*/ 50 h 55"/>
                <a:gd name="T96" fmla="*/ 8 w 95"/>
                <a:gd name="T97" fmla="*/ 50 h 55"/>
                <a:gd name="T98" fmla="*/ 5 w 95"/>
                <a:gd name="T99" fmla="*/ 45 h 55"/>
                <a:gd name="T100" fmla="*/ 2 w 95"/>
                <a:gd name="T101" fmla="*/ 39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95" h="55">
                  <a:moveTo>
                    <a:pt x="2" y="39"/>
                  </a:moveTo>
                  <a:cubicBezTo>
                    <a:pt x="2" y="39"/>
                    <a:pt x="2" y="38"/>
                    <a:pt x="2" y="36"/>
                  </a:cubicBezTo>
                  <a:cubicBezTo>
                    <a:pt x="1" y="34"/>
                    <a:pt x="0" y="31"/>
                    <a:pt x="0" y="31"/>
                  </a:cubicBezTo>
                  <a:cubicBezTo>
                    <a:pt x="0" y="31"/>
                    <a:pt x="1" y="30"/>
                    <a:pt x="2" y="31"/>
                  </a:cubicBezTo>
                  <a:cubicBezTo>
                    <a:pt x="3" y="32"/>
                    <a:pt x="4" y="34"/>
                    <a:pt x="7" y="32"/>
                  </a:cubicBezTo>
                  <a:cubicBezTo>
                    <a:pt x="8" y="32"/>
                    <a:pt x="9" y="32"/>
                    <a:pt x="9" y="31"/>
                  </a:cubicBezTo>
                  <a:cubicBezTo>
                    <a:pt x="11" y="29"/>
                    <a:pt x="11" y="27"/>
                    <a:pt x="12" y="27"/>
                  </a:cubicBezTo>
                  <a:cubicBezTo>
                    <a:pt x="13" y="26"/>
                    <a:pt x="13" y="27"/>
                    <a:pt x="15" y="27"/>
                  </a:cubicBezTo>
                  <a:cubicBezTo>
                    <a:pt x="15" y="27"/>
                    <a:pt x="16" y="26"/>
                    <a:pt x="16" y="26"/>
                  </a:cubicBezTo>
                  <a:cubicBezTo>
                    <a:pt x="17" y="26"/>
                    <a:pt x="17" y="27"/>
                    <a:pt x="18" y="27"/>
                  </a:cubicBezTo>
                  <a:cubicBezTo>
                    <a:pt x="19" y="27"/>
                    <a:pt x="19" y="26"/>
                    <a:pt x="20" y="27"/>
                  </a:cubicBezTo>
                  <a:cubicBezTo>
                    <a:pt x="21" y="27"/>
                    <a:pt x="22" y="28"/>
                    <a:pt x="23" y="28"/>
                  </a:cubicBezTo>
                  <a:cubicBezTo>
                    <a:pt x="24" y="28"/>
                    <a:pt x="26" y="28"/>
                    <a:pt x="26" y="26"/>
                  </a:cubicBezTo>
                  <a:cubicBezTo>
                    <a:pt x="27" y="25"/>
                    <a:pt x="28" y="23"/>
                    <a:pt x="28" y="20"/>
                  </a:cubicBezTo>
                  <a:cubicBezTo>
                    <a:pt x="28" y="17"/>
                    <a:pt x="27" y="15"/>
                    <a:pt x="28" y="16"/>
                  </a:cubicBezTo>
                  <a:cubicBezTo>
                    <a:pt x="28" y="16"/>
                    <a:pt x="31" y="17"/>
                    <a:pt x="33" y="18"/>
                  </a:cubicBezTo>
                  <a:cubicBezTo>
                    <a:pt x="35" y="18"/>
                    <a:pt x="34" y="17"/>
                    <a:pt x="36" y="18"/>
                  </a:cubicBezTo>
                  <a:cubicBezTo>
                    <a:pt x="38" y="18"/>
                    <a:pt x="42" y="19"/>
                    <a:pt x="44" y="19"/>
                  </a:cubicBezTo>
                  <a:cubicBezTo>
                    <a:pt x="48" y="19"/>
                    <a:pt x="53" y="19"/>
                    <a:pt x="58" y="18"/>
                  </a:cubicBezTo>
                  <a:cubicBezTo>
                    <a:pt x="58" y="17"/>
                    <a:pt x="60" y="16"/>
                    <a:pt x="61" y="16"/>
                  </a:cubicBezTo>
                  <a:cubicBezTo>
                    <a:pt x="62" y="15"/>
                    <a:pt x="64" y="16"/>
                    <a:pt x="66" y="15"/>
                  </a:cubicBezTo>
                  <a:cubicBezTo>
                    <a:pt x="67" y="15"/>
                    <a:pt x="69" y="14"/>
                    <a:pt x="70" y="13"/>
                  </a:cubicBezTo>
                  <a:cubicBezTo>
                    <a:pt x="72" y="12"/>
                    <a:pt x="74" y="11"/>
                    <a:pt x="76" y="10"/>
                  </a:cubicBezTo>
                  <a:cubicBezTo>
                    <a:pt x="77" y="10"/>
                    <a:pt x="77" y="9"/>
                    <a:pt x="78" y="8"/>
                  </a:cubicBezTo>
                  <a:cubicBezTo>
                    <a:pt x="79" y="8"/>
                    <a:pt x="79" y="8"/>
                    <a:pt x="80" y="8"/>
                  </a:cubicBezTo>
                  <a:cubicBezTo>
                    <a:pt x="81" y="8"/>
                    <a:pt x="82" y="7"/>
                    <a:pt x="83" y="7"/>
                  </a:cubicBezTo>
                  <a:cubicBezTo>
                    <a:pt x="85" y="6"/>
                    <a:pt x="86" y="5"/>
                    <a:pt x="89" y="3"/>
                  </a:cubicBezTo>
                  <a:cubicBezTo>
                    <a:pt x="92" y="0"/>
                    <a:pt x="95" y="0"/>
                    <a:pt x="94" y="2"/>
                  </a:cubicBezTo>
                  <a:cubicBezTo>
                    <a:pt x="94" y="3"/>
                    <a:pt x="90" y="5"/>
                    <a:pt x="89" y="6"/>
                  </a:cubicBezTo>
                  <a:cubicBezTo>
                    <a:pt x="87" y="8"/>
                    <a:pt x="85" y="10"/>
                    <a:pt x="83" y="11"/>
                  </a:cubicBezTo>
                  <a:cubicBezTo>
                    <a:pt x="81" y="11"/>
                    <a:pt x="78" y="13"/>
                    <a:pt x="76" y="15"/>
                  </a:cubicBezTo>
                  <a:cubicBezTo>
                    <a:pt x="74" y="16"/>
                    <a:pt x="74" y="18"/>
                    <a:pt x="73" y="19"/>
                  </a:cubicBezTo>
                  <a:cubicBezTo>
                    <a:pt x="70" y="21"/>
                    <a:pt x="69" y="19"/>
                    <a:pt x="68" y="20"/>
                  </a:cubicBezTo>
                  <a:cubicBezTo>
                    <a:pt x="68" y="22"/>
                    <a:pt x="67" y="25"/>
                    <a:pt x="67" y="27"/>
                  </a:cubicBezTo>
                  <a:cubicBezTo>
                    <a:pt x="68" y="30"/>
                    <a:pt x="71" y="32"/>
                    <a:pt x="73" y="34"/>
                  </a:cubicBezTo>
                  <a:cubicBezTo>
                    <a:pt x="73" y="34"/>
                    <a:pt x="76" y="37"/>
                    <a:pt x="74" y="38"/>
                  </a:cubicBezTo>
                  <a:cubicBezTo>
                    <a:pt x="73" y="38"/>
                    <a:pt x="72" y="36"/>
                    <a:pt x="70" y="36"/>
                  </a:cubicBezTo>
                  <a:cubicBezTo>
                    <a:pt x="68" y="36"/>
                    <a:pt x="65" y="36"/>
                    <a:pt x="63" y="37"/>
                  </a:cubicBezTo>
                  <a:cubicBezTo>
                    <a:pt x="62" y="37"/>
                    <a:pt x="61" y="36"/>
                    <a:pt x="59" y="36"/>
                  </a:cubicBezTo>
                  <a:cubicBezTo>
                    <a:pt x="57" y="37"/>
                    <a:pt x="55" y="41"/>
                    <a:pt x="55" y="43"/>
                  </a:cubicBezTo>
                  <a:cubicBezTo>
                    <a:pt x="55" y="44"/>
                    <a:pt x="53" y="44"/>
                    <a:pt x="52" y="46"/>
                  </a:cubicBezTo>
                  <a:cubicBezTo>
                    <a:pt x="50" y="47"/>
                    <a:pt x="49" y="46"/>
                    <a:pt x="47" y="47"/>
                  </a:cubicBezTo>
                  <a:cubicBezTo>
                    <a:pt x="45" y="48"/>
                    <a:pt x="45" y="49"/>
                    <a:pt x="43" y="49"/>
                  </a:cubicBezTo>
                  <a:cubicBezTo>
                    <a:pt x="40" y="49"/>
                    <a:pt x="37" y="50"/>
                    <a:pt x="36" y="50"/>
                  </a:cubicBezTo>
                  <a:cubicBezTo>
                    <a:pt x="30" y="50"/>
                    <a:pt x="33" y="55"/>
                    <a:pt x="29" y="53"/>
                  </a:cubicBezTo>
                  <a:cubicBezTo>
                    <a:pt x="27" y="53"/>
                    <a:pt x="26" y="51"/>
                    <a:pt x="24" y="50"/>
                  </a:cubicBezTo>
                  <a:cubicBezTo>
                    <a:pt x="23" y="50"/>
                    <a:pt x="21" y="52"/>
                    <a:pt x="19" y="53"/>
                  </a:cubicBezTo>
                  <a:cubicBezTo>
                    <a:pt x="17" y="54"/>
                    <a:pt x="14" y="51"/>
                    <a:pt x="12" y="50"/>
                  </a:cubicBezTo>
                  <a:cubicBezTo>
                    <a:pt x="10" y="49"/>
                    <a:pt x="9" y="51"/>
                    <a:pt x="8" y="50"/>
                  </a:cubicBezTo>
                  <a:cubicBezTo>
                    <a:pt x="6" y="48"/>
                    <a:pt x="7" y="46"/>
                    <a:pt x="5" y="45"/>
                  </a:cubicBezTo>
                  <a:cubicBezTo>
                    <a:pt x="4" y="43"/>
                    <a:pt x="2" y="41"/>
                    <a:pt x="2" y="39"/>
                  </a:cubicBezTo>
                  <a:close/>
                </a:path>
              </a:pathLst>
            </a:custGeom>
            <a:grpFill/>
            <a:ln w="9525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en-US" sz="900">
                <a:latin typeface="Lato Light"/>
              </a:endParaRPr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0216877D-0EE6-457B-A37F-92B7159F7B93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4468" y="3262801"/>
              <a:ext cx="424380" cy="437887"/>
            </a:xfrm>
            <a:custGeom>
              <a:avLst/>
              <a:gdLst>
                <a:gd name="T0" fmla="*/ 13 w 186"/>
                <a:gd name="T1" fmla="*/ 14 h 198"/>
                <a:gd name="T2" fmla="*/ 23 w 186"/>
                <a:gd name="T3" fmla="*/ 6 h 198"/>
                <a:gd name="T4" fmla="*/ 32 w 186"/>
                <a:gd name="T5" fmla="*/ 3 h 198"/>
                <a:gd name="T6" fmla="*/ 48 w 186"/>
                <a:gd name="T7" fmla="*/ 1 h 198"/>
                <a:gd name="T8" fmla="*/ 62 w 186"/>
                <a:gd name="T9" fmla="*/ 9 h 198"/>
                <a:gd name="T10" fmla="*/ 74 w 186"/>
                <a:gd name="T11" fmla="*/ 20 h 198"/>
                <a:gd name="T12" fmla="*/ 77 w 186"/>
                <a:gd name="T13" fmla="*/ 32 h 198"/>
                <a:gd name="T14" fmla="*/ 94 w 186"/>
                <a:gd name="T15" fmla="*/ 40 h 198"/>
                <a:gd name="T16" fmla="*/ 105 w 186"/>
                <a:gd name="T17" fmla="*/ 44 h 198"/>
                <a:gd name="T18" fmla="*/ 109 w 186"/>
                <a:gd name="T19" fmla="*/ 54 h 198"/>
                <a:gd name="T20" fmla="*/ 106 w 186"/>
                <a:gd name="T21" fmla="*/ 63 h 198"/>
                <a:gd name="T22" fmla="*/ 117 w 186"/>
                <a:gd name="T23" fmla="*/ 69 h 198"/>
                <a:gd name="T24" fmla="*/ 131 w 186"/>
                <a:gd name="T25" fmla="*/ 70 h 198"/>
                <a:gd name="T26" fmla="*/ 140 w 186"/>
                <a:gd name="T27" fmla="*/ 68 h 198"/>
                <a:gd name="T28" fmla="*/ 153 w 186"/>
                <a:gd name="T29" fmla="*/ 65 h 198"/>
                <a:gd name="T30" fmla="*/ 154 w 186"/>
                <a:gd name="T31" fmla="*/ 67 h 198"/>
                <a:gd name="T32" fmla="*/ 155 w 186"/>
                <a:gd name="T33" fmla="*/ 77 h 198"/>
                <a:gd name="T34" fmla="*/ 160 w 186"/>
                <a:gd name="T35" fmla="*/ 84 h 198"/>
                <a:gd name="T36" fmla="*/ 156 w 186"/>
                <a:gd name="T37" fmla="*/ 96 h 198"/>
                <a:gd name="T38" fmla="*/ 155 w 186"/>
                <a:gd name="T39" fmla="*/ 112 h 198"/>
                <a:gd name="T40" fmla="*/ 168 w 186"/>
                <a:gd name="T41" fmla="*/ 126 h 198"/>
                <a:gd name="T42" fmla="*/ 182 w 186"/>
                <a:gd name="T43" fmla="*/ 136 h 198"/>
                <a:gd name="T44" fmla="*/ 178 w 186"/>
                <a:gd name="T45" fmla="*/ 151 h 198"/>
                <a:gd name="T46" fmla="*/ 170 w 186"/>
                <a:gd name="T47" fmla="*/ 159 h 198"/>
                <a:gd name="T48" fmla="*/ 170 w 186"/>
                <a:gd name="T49" fmla="*/ 175 h 198"/>
                <a:gd name="T50" fmla="*/ 173 w 186"/>
                <a:gd name="T51" fmla="*/ 185 h 198"/>
                <a:gd name="T52" fmla="*/ 160 w 186"/>
                <a:gd name="T53" fmla="*/ 190 h 198"/>
                <a:gd name="T54" fmla="*/ 150 w 186"/>
                <a:gd name="T55" fmla="*/ 193 h 198"/>
                <a:gd name="T56" fmla="*/ 139 w 186"/>
                <a:gd name="T57" fmla="*/ 197 h 198"/>
                <a:gd name="T58" fmla="*/ 139 w 186"/>
                <a:gd name="T59" fmla="*/ 186 h 198"/>
                <a:gd name="T60" fmla="*/ 144 w 186"/>
                <a:gd name="T61" fmla="*/ 175 h 198"/>
                <a:gd name="T62" fmla="*/ 128 w 186"/>
                <a:gd name="T63" fmla="*/ 172 h 198"/>
                <a:gd name="T64" fmla="*/ 116 w 186"/>
                <a:gd name="T65" fmla="*/ 160 h 198"/>
                <a:gd name="T66" fmla="*/ 101 w 186"/>
                <a:gd name="T67" fmla="*/ 151 h 198"/>
                <a:gd name="T68" fmla="*/ 93 w 186"/>
                <a:gd name="T69" fmla="*/ 157 h 198"/>
                <a:gd name="T70" fmla="*/ 89 w 186"/>
                <a:gd name="T71" fmla="*/ 173 h 198"/>
                <a:gd name="T72" fmla="*/ 81 w 186"/>
                <a:gd name="T73" fmla="*/ 172 h 198"/>
                <a:gd name="T74" fmla="*/ 75 w 186"/>
                <a:gd name="T75" fmla="*/ 168 h 198"/>
                <a:gd name="T76" fmla="*/ 65 w 186"/>
                <a:gd name="T77" fmla="*/ 162 h 198"/>
                <a:gd name="T78" fmla="*/ 57 w 186"/>
                <a:gd name="T79" fmla="*/ 164 h 198"/>
                <a:gd name="T80" fmla="*/ 50 w 186"/>
                <a:gd name="T81" fmla="*/ 161 h 198"/>
                <a:gd name="T82" fmla="*/ 45 w 186"/>
                <a:gd name="T83" fmla="*/ 157 h 198"/>
                <a:gd name="T84" fmla="*/ 40 w 186"/>
                <a:gd name="T85" fmla="*/ 152 h 198"/>
                <a:gd name="T86" fmla="*/ 32 w 186"/>
                <a:gd name="T87" fmla="*/ 148 h 198"/>
                <a:gd name="T88" fmla="*/ 34 w 186"/>
                <a:gd name="T89" fmla="*/ 144 h 198"/>
                <a:gd name="T90" fmla="*/ 43 w 186"/>
                <a:gd name="T91" fmla="*/ 140 h 198"/>
                <a:gd name="T92" fmla="*/ 35 w 186"/>
                <a:gd name="T93" fmla="*/ 127 h 198"/>
                <a:gd name="T94" fmla="*/ 32 w 186"/>
                <a:gd name="T95" fmla="*/ 120 h 198"/>
                <a:gd name="T96" fmla="*/ 43 w 186"/>
                <a:gd name="T97" fmla="*/ 118 h 198"/>
                <a:gd name="T98" fmla="*/ 37 w 186"/>
                <a:gd name="T99" fmla="*/ 111 h 198"/>
                <a:gd name="T100" fmla="*/ 28 w 186"/>
                <a:gd name="T101" fmla="*/ 106 h 198"/>
                <a:gd name="T102" fmla="*/ 22 w 186"/>
                <a:gd name="T103" fmla="*/ 98 h 198"/>
                <a:gd name="T104" fmla="*/ 24 w 186"/>
                <a:gd name="T105" fmla="*/ 87 h 198"/>
                <a:gd name="T106" fmla="*/ 27 w 186"/>
                <a:gd name="T107" fmla="*/ 73 h 198"/>
                <a:gd name="T108" fmla="*/ 15 w 186"/>
                <a:gd name="T109" fmla="*/ 74 h 198"/>
                <a:gd name="T110" fmla="*/ 14 w 186"/>
                <a:gd name="T111" fmla="*/ 63 h 198"/>
                <a:gd name="T112" fmla="*/ 16 w 186"/>
                <a:gd name="T113" fmla="*/ 57 h 198"/>
                <a:gd name="T114" fmla="*/ 24 w 186"/>
                <a:gd name="T115" fmla="*/ 53 h 198"/>
                <a:gd name="T116" fmla="*/ 13 w 186"/>
                <a:gd name="T117" fmla="*/ 51 h 198"/>
                <a:gd name="T118" fmla="*/ 7 w 186"/>
                <a:gd name="T119" fmla="*/ 43 h 198"/>
                <a:gd name="T120" fmla="*/ 5 w 186"/>
                <a:gd name="T121" fmla="*/ 40 h 198"/>
                <a:gd name="T122" fmla="*/ 3 w 186"/>
                <a:gd name="T123" fmla="*/ 31 h 198"/>
                <a:gd name="T124" fmla="*/ 4 w 186"/>
                <a:gd name="T125" fmla="*/ 2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86" h="198">
                  <a:moveTo>
                    <a:pt x="11" y="14"/>
                  </a:moveTo>
                  <a:cubicBezTo>
                    <a:pt x="11" y="14"/>
                    <a:pt x="11" y="14"/>
                    <a:pt x="11" y="14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12" y="14"/>
                    <a:pt x="12" y="14"/>
                    <a:pt x="13" y="14"/>
                  </a:cubicBezTo>
                  <a:cubicBezTo>
                    <a:pt x="15" y="14"/>
                    <a:pt x="16" y="14"/>
                    <a:pt x="16" y="14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19" y="10"/>
                    <a:pt x="19" y="10"/>
                    <a:pt x="19" y="10"/>
                  </a:cubicBezTo>
                  <a:cubicBezTo>
                    <a:pt x="19" y="10"/>
                    <a:pt x="22" y="6"/>
                    <a:pt x="23" y="6"/>
                  </a:cubicBezTo>
                  <a:cubicBezTo>
                    <a:pt x="25" y="6"/>
                    <a:pt x="23" y="4"/>
                    <a:pt x="23" y="4"/>
                  </a:cubicBezTo>
                  <a:cubicBezTo>
                    <a:pt x="23" y="4"/>
                    <a:pt x="28" y="2"/>
                    <a:pt x="30" y="2"/>
                  </a:cubicBezTo>
                  <a:cubicBezTo>
                    <a:pt x="30" y="2"/>
                    <a:pt x="30" y="2"/>
                    <a:pt x="31" y="2"/>
                  </a:cubicBezTo>
                  <a:cubicBezTo>
                    <a:pt x="32" y="2"/>
                    <a:pt x="32" y="3"/>
                    <a:pt x="32" y="3"/>
                  </a:cubicBezTo>
                  <a:cubicBezTo>
                    <a:pt x="36" y="1"/>
                    <a:pt x="36" y="1"/>
                    <a:pt x="36" y="1"/>
                  </a:cubicBezTo>
                  <a:cubicBezTo>
                    <a:pt x="36" y="1"/>
                    <a:pt x="42" y="0"/>
                    <a:pt x="43" y="0"/>
                  </a:cubicBezTo>
                  <a:cubicBezTo>
                    <a:pt x="44" y="0"/>
                    <a:pt x="46" y="1"/>
                    <a:pt x="46" y="1"/>
                  </a:cubicBezTo>
                  <a:cubicBezTo>
                    <a:pt x="48" y="1"/>
                    <a:pt x="48" y="1"/>
                    <a:pt x="48" y="1"/>
                  </a:cubicBezTo>
                  <a:cubicBezTo>
                    <a:pt x="48" y="1"/>
                    <a:pt x="49" y="2"/>
                    <a:pt x="50" y="2"/>
                  </a:cubicBezTo>
                  <a:cubicBezTo>
                    <a:pt x="52" y="3"/>
                    <a:pt x="53" y="6"/>
                    <a:pt x="54" y="6"/>
                  </a:cubicBezTo>
                  <a:cubicBezTo>
                    <a:pt x="56" y="7"/>
                    <a:pt x="58" y="7"/>
                    <a:pt x="59" y="7"/>
                  </a:cubicBezTo>
                  <a:cubicBezTo>
                    <a:pt x="60" y="8"/>
                    <a:pt x="62" y="9"/>
                    <a:pt x="62" y="9"/>
                  </a:cubicBezTo>
                  <a:cubicBezTo>
                    <a:pt x="62" y="9"/>
                    <a:pt x="67" y="14"/>
                    <a:pt x="68" y="14"/>
                  </a:cubicBezTo>
                  <a:cubicBezTo>
                    <a:pt x="69" y="14"/>
                    <a:pt x="69" y="14"/>
                    <a:pt x="70" y="16"/>
                  </a:cubicBezTo>
                  <a:cubicBezTo>
                    <a:pt x="71" y="17"/>
                    <a:pt x="74" y="16"/>
                    <a:pt x="74" y="16"/>
                  </a:cubicBezTo>
                  <a:cubicBezTo>
                    <a:pt x="74" y="16"/>
                    <a:pt x="75" y="19"/>
                    <a:pt x="74" y="20"/>
                  </a:cubicBezTo>
                  <a:cubicBezTo>
                    <a:pt x="74" y="21"/>
                    <a:pt x="74" y="24"/>
                    <a:pt x="74" y="24"/>
                  </a:cubicBezTo>
                  <a:cubicBezTo>
                    <a:pt x="74" y="24"/>
                    <a:pt x="74" y="25"/>
                    <a:pt x="74" y="26"/>
                  </a:cubicBezTo>
                  <a:cubicBezTo>
                    <a:pt x="75" y="28"/>
                    <a:pt x="76" y="28"/>
                    <a:pt x="76" y="30"/>
                  </a:cubicBezTo>
                  <a:cubicBezTo>
                    <a:pt x="77" y="31"/>
                    <a:pt x="76" y="31"/>
                    <a:pt x="77" y="32"/>
                  </a:cubicBezTo>
                  <a:cubicBezTo>
                    <a:pt x="78" y="33"/>
                    <a:pt x="79" y="35"/>
                    <a:pt x="80" y="35"/>
                  </a:cubicBezTo>
                  <a:cubicBezTo>
                    <a:pt x="81" y="35"/>
                    <a:pt x="82" y="35"/>
                    <a:pt x="85" y="36"/>
                  </a:cubicBezTo>
                  <a:cubicBezTo>
                    <a:pt x="88" y="38"/>
                    <a:pt x="89" y="38"/>
                    <a:pt x="90" y="39"/>
                  </a:cubicBezTo>
                  <a:cubicBezTo>
                    <a:pt x="92" y="40"/>
                    <a:pt x="91" y="39"/>
                    <a:pt x="94" y="40"/>
                  </a:cubicBezTo>
                  <a:cubicBezTo>
                    <a:pt x="98" y="41"/>
                    <a:pt x="97" y="40"/>
                    <a:pt x="98" y="41"/>
                  </a:cubicBezTo>
                  <a:cubicBezTo>
                    <a:pt x="99" y="41"/>
                    <a:pt x="98" y="40"/>
                    <a:pt x="100" y="41"/>
                  </a:cubicBezTo>
                  <a:cubicBezTo>
                    <a:pt x="103" y="41"/>
                    <a:pt x="105" y="42"/>
                    <a:pt x="105" y="42"/>
                  </a:cubicBezTo>
                  <a:cubicBezTo>
                    <a:pt x="105" y="44"/>
                    <a:pt x="105" y="44"/>
                    <a:pt x="105" y="44"/>
                  </a:cubicBezTo>
                  <a:cubicBezTo>
                    <a:pt x="103" y="48"/>
                    <a:pt x="103" y="48"/>
                    <a:pt x="103" y="48"/>
                  </a:cubicBezTo>
                  <a:cubicBezTo>
                    <a:pt x="103" y="51"/>
                    <a:pt x="103" y="51"/>
                    <a:pt x="103" y="51"/>
                  </a:cubicBezTo>
                  <a:cubicBezTo>
                    <a:pt x="103" y="51"/>
                    <a:pt x="101" y="51"/>
                    <a:pt x="103" y="52"/>
                  </a:cubicBezTo>
                  <a:cubicBezTo>
                    <a:pt x="105" y="53"/>
                    <a:pt x="109" y="54"/>
                    <a:pt x="109" y="54"/>
                  </a:cubicBezTo>
                  <a:cubicBezTo>
                    <a:pt x="112" y="56"/>
                    <a:pt x="112" y="56"/>
                    <a:pt x="112" y="56"/>
                  </a:cubicBezTo>
                  <a:cubicBezTo>
                    <a:pt x="112" y="56"/>
                    <a:pt x="110" y="59"/>
                    <a:pt x="109" y="60"/>
                  </a:cubicBezTo>
                  <a:cubicBezTo>
                    <a:pt x="108" y="60"/>
                    <a:pt x="105" y="60"/>
                    <a:pt x="105" y="60"/>
                  </a:cubicBezTo>
                  <a:cubicBezTo>
                    <a:pt x="105" y="60"/>
                    <a:pt x="104" y="63"/>
                    <a:pt x="106" y="63"/>
                  </a:cubicBezTo>
                  <a:cubicBezTo>
                    <a:pt x="107" y="64"/>
                    <a:pt x="109" y="64"/>
                    <a:pt x="110" y="64"/>
                  </a:cubicBezTo>
                  <a:cubicBezTo>
                    <a:pt x="111" y="64"/>
                    <a:pt x="113" y="65"/>
                    <a:pt x="113" y="65"/>
                  </a:cubicBezTo>
                  <a:cubicBezTo>
                    <a:pt x="113" y="65"/>
                    <a:pt x="114" y="65"/>
                    <a:pt x="115" y="66"/>
                  </a:cubicBezTo>
                  <a:cubicBezTo>
                    <a:pt x="115" y="68"/>
                    <a:pt x="116" y="69"/>
                    <a:pt x="117" y="69"/>
                  </a:cubicBezTo>
                  <a:cubicBezTo>
                    <a:pt x="118" y="69"/>
                    <a:pt x="120" y="69"/>
                    <a:pt x="121" y="69"/>
                  </a:cubicBezTo>
                  <a:cubicBezTo>
                    <a:pt x="122" y="69"/>
                    <a:pt x="122" y="68"/>
                    <a:pt x="123" y="68"/>
                  </a:cubicBezTo>
                  <a:cubicBezTo>
                    <a:pt x="124" y="69"/>
                    <a:pt x="130" y="68"/>
                    <a:pt x="130" y="68"/>
                  </a:cubicBezTo>
                  <a:cubicBezTo>
                    <a:pt x="130" y="68"/>
                    <a:pt x="130" y="68"/>
                    <a:pt x="131" y="70"/>
                  </a:cubicBezTo>
                  <a:cubicBezTo>
                    <a:pt x="133" y="73"/>
                    <a:pt x="136" y="74"/>
                    <a:pt x="136" y="74"/>
                  </a:cubicBezTo>
                  <a:cubicBezTo>
                    <a:pt x="136" y="74"/>
                    <a:pt x="137" y="75"/>
                    <a:pt x="137" y="74"/>
                  </a:cubicBezTo>
                  <a:cubicBezTo>
                    <a:pt x="137" y="73"/>
                    <a:pt x="138" y="72"/>
                    <a:pt x="138" y="72"/>
                  </a:cubicBezTo>
                  <a:cubicBezTo>
                    <a:pt x="138" y="72"/>
                    <a:pt x="140" y="69"/>
                    <a:pt x="140" y="68"/>
                  </a:cubicBezTo>
                  <a:cubicBezTo>
                    <a:pt x="141" y="67"/>
                    <a:pt x="142" y="64"/>
                    <a:pt x="143" y="64"/>
                  </a:cubicBezTo>
                  <a:cubicBezTo>
                    <a:pt x="144" y="63"/>
                    <a:pt x="147" y="61"/>
                    <a:pt x="147" y="61"/>
                  </a:cubicBezTo>
                  <a:cubicBezTo>
                    <a:pt x="147" y="61"/>
                    <a:pt x="147" y="60"/>
                    <a:pt x="149" y="61"/>
                  </a:cubicBezTo>
                  <a:cubicBezTo>
                    <a:pt x="150" y="63"/>
                    <a:pt x="153" y="65"/>
                    <a:pt x="153" y="65"/>
                  </a:cubicBezTo>
                  <a:cubicBezTo>
                    <a:pt x="158" y="65"/>
                    <a:pt x="158" y="65"/>
                    <a:pt x="158" y="65"/>
                  </a:cubicBezTo>
                  <a:cubicBezTo>
                    <a:pt x="158" y="65"/>
                    <a:pt x="161" y="66"/>
                    <a:pt x="161" y="67"/>
                  </a:cubicBezTo>
                  <a:cubicBezTo>
                    <a:pt x="161" y="68"/>
                    <a:pt x="160" y="68"/>
                    <a:pt x="158" y="69"/>
                  </a:cubicBezTo>
                  <a:cubicBezTo>
                    <a:pt x="157" y="69"/>
                    <a:pt x="154" y="66"/>
                    <a:pt x="154" y="67"/>
                  </a:cubicBezTo>
                  <a:cubicBezTo>
                    <a:pt x="153" y="68"/>
                    <a:pt x="153" y="70"/>
                    <a:pt x="153" y="70"/>
                  </a:cubicBezTo>
                  <a:cubicBezTo>
                    <a:pt x="149" y="72"/>
                    <a:pt x="149" y="72"/>
                    <a:pt x="149" y="72"/>
                  </a:cubicBezTo>
                  <a:cubicBezTo>
                    <a:pt x="150" y="74"/>
                    <a:pt x="150" y="74"/>
                    <a:pt x="150" y="74"/>
                  </a:cubicBezTo>
                  <a:cubicBezTo>
                    <a:pt x="150" y="74"/>
                    <a:pt x="155" y="76"/>
                    <a:pt x="155" y="77"/>
                  </a:cubicBezTo>
                  <a:cubicBezTo>
                    <a:pt x="155" y="78"/>
                    <a:pt x="155" y="80"/>
                    <a:pt x="155" y="80"/>
                  </a:cubicBezTo>
                  <a:cubicBezTo>
                    <a:pt x="158" y="81"/>
                    <a:pt x="158" y="81"/>
                    <a:pt x="158" y="81"/>
                  </a:cubicBezTo>
                  <a:cubicBezTo>
                    <a:pt x="160" y="80"/>
                    <a:pt x="160" y="80"/>
                    <a:pt x="160" y="80"/>
                  </a:cubicBezTo>
                  <a:cubicBezTo>
                    <a:pt x="160" y="84"/>
                    <a:pt x="160" y="84"/>
                    <a:pt x="160" y="84"/>
                  </a:cubicBezTo>
                  <a:cubicBezTo>
                    <a:pt x="160" y="88"/>
                    <a:pt x="160" y="88"/>
                    <a:pt x="160" y="88"/>
                  </a:cubicBezTo>
                  <a:cubicBezTo>
                    <a:pt x="160" y="91"/>
                    <a:pt x="160" y="91"/>
                    <a:pt x="160" y="91"/>
                  </a:cubicBezTo>
                  <a:cubicBezTo>
                    <a:pt x="160" y="91"/>
                    <a:pt x="161" y="94"/>
                    <a:pt x="160" y="94"/>
                  </a:cubicBezTo>
                  <a:cubicBezTo>
                    <a:pt x="159" y="94"/>
                    <a:pt x="156" y="96"/>
                    <a:pt x="156" y="96"/>
                  </a:cubicBezTo>
                  <a:cubicBezTo>
                    <a:pt x="154" y="99"/>
                    <a:pt x="154" y="99"/>
                    <a:pt x="154" y="99"/>
                  </a:cubicBezTo>
                  <a:cubicBezTo>
                    <a:pt x="154" y="99"/>
                    <a:pt x="154" y="103"/>
                    <a:pt x="154" y="104"/>
                  </a:cubicBezTo>
                  <a:cubicBezTo>
                    <a:pt x="155" y="106"/>
                    <a:pt x="154" y="109"/>
                    <a:pt x="154" y="109"/>
                  </a:cubicBezTo>
                  <a:cubicBezTo>
                    <a:pt x="154" y="109"/>
                    <a:pt x="154" y="111"/>
                    <a:pt x="155" y="112"/>
                  </a:cubicBezTo>
                  <a:cubicBezTo>
                    <a:pt x="156" y="113"/>
                    <a:pt x="157" y="115"/>
                    <a:pt x="157" y="115"/>
                  </a:cubicBezTo>
                  <a:cubicBezTo>
                    <a:pt x="157" y="115"/>
                    <a:pt x="158" y="116"/>
                    <a:pt x="159" y="118"/>
                  </a:cubicBezTo>
                  <a:cubicBezTo>
                    <a:pt x="160" y="120"/>
                    <a:pt x="164" y="125"/>
                    <a:pt x="164" y="125"/>
                  </a:cubicBezTo>
                  <a:cubicBezTo>
                    <a:pt x="164" y="125"/>
                    <a:pt x="167" y="126"/>
                    <a:pt x="168" y="126"/>
                  </a:cubicBezTo>
                  <a:cubicBezTo>
                    <a:pt x="168" y="126"/>
                    <a:pt x="172" y="128"/>
                    <a:pt x="172" y="128"/>
                  </a:cubicBezTo>
                  <a:cubicBezTo>
                    <a:pt x="172" y="128"/>
                    <a:pt x="174" y="128"/>
                    <a:pt x="174" y="129"/>
                  </a:cubicBezTo>
                  <a:cubicBezTo>
                    <a:pt x="174" y="129"/>
                    <a:pt x="178" y="135"/>
                    <a:pt x="178" y="135"/>
                  </a:cubicBezTo>
                  <a:cubicBezTo>
                    <a:pt x="182" y="136"/>
                    <a:pt x="182" y="136"/>
                    <a:pt x="182" y="136"/>
                  </a:cubicBezTo>
                  <a:cubicBezTo>
                    <a:pt x="186" y="136"/>
                    <a:pt x="186" y="136"/>
                    <a:pt x="186" y="136"/>
                  </a:cubicBezTo>
                  <a:cubicBezTo>
                    <a:pt x="186" y="136"/>
                    <a:pt x="185" y="141"/>
                    <a:pt x="184" y="142"/>
                  </a:cubicBezTo>
                  <a:cubicBezTo>
                    <a:pt x="183" y="143"/>
                    <a:pt x="180" y="147"/>
                    <a:pt x="180" y="147"/>
                  </a:cubicBezTo>
                  <a:cubicBezTo>
                    <a:pt x="180" y="147"/>
                    <a:pt x="178" y="149"/>
                    <a:pt x="178" y="151"/>
                  </a:cubicBezTo>
                  <a:cubicBezTo>
                    <a:pt x="179" y="152"/>
                    <a:pt x="179" y="155"/>
                    <a:pt x="179" y="155"/>
                  </a:cubicBezTo>
                  <a:cubicBezTo>
                    <a:pt x="179" y="155"/>
                    <a:pt x="177" y="157"/>
                    <a:pt x="176" y="157"/>
                  </a:cubicBezTo>
                  <a:cubicBezTo>
                    <a:pt x="175" y="157"/>
                    <a:pt x="173" y="157"/>
                    <a:pt x="172" y="158"/>
                  </a:cubicBezTo>
                  <a:cubicBezTo>
                    <a:pt x="171" y="158"/>
                    <a:pt x="170" y="159"/>
                    <a:pt x="170" y="159"/>
                  </a:cubicBezTo>
                  <a:cubicBezTo>
                    <a:pt x="169" y="160"/>
                    <a:pt x="167" y="162"/>
                    <a:pt x="167" y="162"/>
                  </a:cubicBezTo>
                  <a:cubicBezTo>
                    <a:pt x="169" y="165"/>
                    <a:pt x="169" y="165"/>
                    <a:pt x="169" y="165"/>
                  </a:cubicBezTo>
                  <a:cubicBezTo>
                    <a:pt x="170" y="170"/>
                    <a:pt x="170" y="170"/>
                    <a:pt x="170" y="170"/>
                  </a:cubicBezTo>
                  <a:cubicBezTo>
                    <a:pt x="170" y="175"/>
                    <a:pt x="170" y="175"/>
                    <a:pt x="170" y="175"/>
                  </a:cubicBezTo>
                  <a:cubicBezTo>
                    <a:pt x="170" y="175"/>
                    <a:pt x="173" y="176"/>
                    <a:pt x="173" y="177"/>
                  </a:cubicBezTo>
                  <a:cubicBezTo>
                    <a:pt x="174" y="177"/>
                    <a:pt x="175" y="180"/>
                    <a:pt x="175" y="180"/>
                  </a:cubicBezTo>
                  <a:cubicBezTo>
                    <a:pt x="174" y="182"/>
                    <a:pt x="174" y="182"/>
                    <a:pt x="174" y="182"/>
                  </a:cubicBezTo>
                  <a:cubicBezTo>
                    <a:pt x="173" y="185"/>
                    <a:pt x="173" y="185"/>
                    <a:pt x="173" y="185"/>
                  </a:cubicBezTo>
                  <a:cubicBezTo>
                    <a:pt x="173" y="185"/>
                    <a:pt x="172" y="187"/>
                    <a:pt x="171" y="188"/>
                  </a:cubicBezTo>
                  <a:cubicBezTo>
                    <a:pt x="169" y="188"/>
                    <a:pt x="166" y="188"/>
                    <a:pt x="166" y="188"/>
                  </a:cubicBezTo>
                  <a:cubicBezTo>
                    <a:pt x="166" y="188"/>
                    <a:pt x="166" y="187"/>
                    <a:pt x="164" y="188"/>
                  </a:cubicBezTo>
                  <a:cubicBezTo>
                    <a:pt x="162" y="188"/>
                    <a:pt x="160" y="190"/>
                    <a:pt x="160" y="190"/>
                  </a:cubicBezTo>
                  <a:cubicBezTo>
                    <a:pt x="160" y="190"/>
                    <a:pt x="160" y="190"/>
                    <a:pt x="159" y="191"/>
                  </a:cubicBezTo>
                  <a:cubicBezTo>
                    <a:pt x="157" y="191"/>
                    <a:pt x="156" y="191"/>
                    <a:pt x="155" y="191"/>
                  </a:cubicBezTo>
                  <a:cubicBezTo>
                    <a:pt x="154" y="191"/>
                    <a:pt x="152" y="190"/>
                    <a:pt x="152" y="190"/>
                  </a:cubicBezTo>
                  <a:cubicBezTo>
                    <a:pt x="150" y="193"/>
                    <a:pt x="150" y="193"/>
                    <a:pt x="150" y="193"/>
                  </a:cubicBezTo>
                  <a:cubicBezTo>
                    <a:pt x="150" y="193"/>
                    <a:pt x="148" y="194"/>
                    <a:pt x="147" y="194"/>
                  </a:cubicBezTo>
                  <a:cubicBezTo>
                    <a:pt x="147" y="194"/>
                    <a:pt x="144" y="198"/>
                    <a:pt x="144" y="198"/>
                  </a:cubicBezTo>
                  <a:cubicBezTo>
                    <a:pt x="144" y="198"/>
                    <a:pt x="144" y="198"/>
                    <a:pt x="143" y="198"/>
                  </a:cubicBezTo>
                  <a:cubicBezTo>
                    <a:pt x="141" y="198"/>
                    <a:pt x="139" y="197"/>
                    <a:pt x="139" y="197"/>
                  </a:cubicBezTo>
                  <a:cubicBezTo>
                    <a:pt x="136" y="194"/>
                    <a:pt x="136" y="194"/>
                    <a:pt x="136" y="194"/>
                  </a:cubicBezTo>
                  <a:cubicBezTo>
                    <a:pt x="136" y="194"/>
                    <a:pt x="137" y="194"/>
                    <a:pt x="139" y="192"/>
                  </a:cubicBezTo>
                  <a:cubicBezTo>
                    <a:pt x="140" y="191"/>
                    <a:pt x="140" y="191"/>
                    <a:pt x="140" y="190"/>
                  </a:cubicBezTo>
                  <a:cubicBezTo>
                    <a:pt x="139" y="188"/>
                    <a:pt x="138" y="186"/>
                    <a:pt x="139" y="186"/>
                  </a:cubicBezTo>
                  <a:cubicBezTo>
                    <a:pt x="140" y="185"/>
                    <a:pt x="141" y="186"/>
                    <a:pt x="142" y="184"/>
                  </a:cubicBezTo>
                  <a:cubicBezTo>
                    <a:pt x="142" y="183"/>
                    <a:pt x="142" y="182"/>
                    <a:pt x="142" y="180"/>
                  </a:cubicBezTo>
                  <a:cubicBezTo>
                    <a:pt x="142" y="179"/>
                    <a:pt x="142" y="177"/>
                    <a:pt x="143" y="177"/>
                  </a:cubicBezTo>
                  <a:cubicBezTo>
                    <a:pt x="144" y="176"/>
                    <a:pt x="144" y="175"/>
                    <a:pt x="144" y="175"/>
                  </a:cubicBezTo>
                  <a:cubicBezTo>
                    <a:pt x="139" y="174"/>
                    <a:pt x="139" y="174"/>
                    <a:pt x="139" y="174"/>
                  </a:cubicBezTo>
                  <a:cubicBezTo>
                    <a:pt x="136" y="175"/>
                    <a:pt x="136" y="175"/>
                    <a:pt x="136" y="175"/>
                  </a:cubicBezTo>
                  <a:cubicBezTo>
                    <a:pt x="136" y="175"/>
                    <a:pt x="136" y="173"/>
                    <a:pt x="134" y="173"/>
                  </a:cubicBezTo>
                  <a:cubicBezTo>
                    <a:pt x="132" y="172"/>
                    <a:pt x="128" y="172"/>
                    <a:pt x="128" y="172"/>
                  </a:cubicBezTo>
                  <a:cubicBezTo>
                    <a:pt x="127" y="168"/>
                    <a:pt x="127" y="168"/>
                    <a:pt x="127" y="168"/>
                  </a:cubicBezTo>
                  <a:cubicBezTo>
                    <a:pt x="119" y="166"/>
                    <a:pt x="119" y="166"/>
                    <a:pt x="119" y="166"/>
                  </a:cubicBezTo>
                  <a:cubicBezTo>
                    <a:pt x="119" y="166"/>
                    <a:pt x="118" y="162"/>
                    <a:pt x="117" y="161"/>
                  </a:cubicBezTo>
                  <a:cubicBezTo>
                    <a:pt x="116" y="160"/>
                    <a:pt x="116" y="160"/>
                    <a:pt x="116" y="160"/>
                  </a:cubicBezTo>
                  <a:cubicBezTo>
                    <a:pt x="111" y="156"/>
                    <a:pt x="111" y="156"/>
                    <a:pt x="111" y="156"/>
                  </a:cubicBezTo>
                  <a:cubicBezTo>
                    <a:pt x="108" y="156"/>
                    <a:pt x="108" y="156"/>
                    <a:pt x="108" y="156"/>
                  </a:cubicBezTo>
                  <a:cubicBezTo>
                    <a:pt x="108" y="156"/>
                    <a:pt x="107" y="156"/>
                    <a:pt x="105" y="155"/>
                  </a:cubicBezTo>
                  <a:cubicBezTo>
                    <a:pt x="102" y="154"/>
                    <a:pt x="101" y="151"/>
                    <a:pt x="101" y="151"/>
                  </a:cubicBezTo>
                  <a:cubicBezTo>
                    <a:pt x="101" y="151"/>
                    <a:pt x="101" y="149"/>
                    <a:pt x="99" y="150"/>
                  </a:cubicBezTo>
                  <a:cubicBezTo>
                    <a:pt x="97" y="152"/>
                    <a:pt x="95" y="152"/>
                    <a:pt x="94" y="153"/>
                  </a:cubicBezTo>
                  <a:cubicBezTo>
                    <a:pt x="94" y="153"/>
                    <a:pt x="93" y="153"/>
                    <a:pt x="92" y="154"/>
                  </a:cubicBezTo>
                  <a:cubicBezTo>
                    <a:pt x="92" y="155"/>
                    <a:pt x="91" y="155"/>
                    <a:pt x="93" y="157"/>
                  </a:cubicBezTo>
                  <a:cubicBezTo>
                    <a:pt x="94" y="158"/>
                    <a:pt x="95" y="159"/>
                    <a:pt x="95" y="159"/>
                  </a:cubicBezTo>
                  <a:cubicBezTo>
                    <a:pt x="94" y="164"/>
                    <a:pt x="94" y="164"/>
                    <a:pt x="94" y="164"/>
                  </a:cubicBezTo>
                  <a:cubicBezTo>
                    <a:pt x="88" y="170"/>
                    <a:pt x="88" y="170"/>
                    <a:pt x="88" y="170"/>
                  </a:cubicBezTo>
                  <a:cubicBezTo>
                    <a:pt x="89" y="173"/>
                    <a:pt x="89" y="173"/>
                    <a:pt x="89" y="173"/>
                  </a:cubicBezTo>
                  <a:cubicBezTo>
                    <a:pt x="89" y="173"/>
                    <a:pt x="91" y="173"/>
                    <a:pt x="88" y="174"/>
                  </a:cubicBezTo>
                  <a:cubicBezTo>
                    <a:pt x="86" y="175"/>
                    <a:pt x="86" y="176"/>
                    <a:pt x="85" y="176"/>
                  </a:cubicBezTo>
                  <a:cubicBezTo>
                    <a:pt x="85" y="175"/>
                    <a:pt x="84" y="174"/>
                    <a:pt x="82" y="173"/>
                  </a:cubicBezTo>
                  <a:cubicBezTo>
                    <a:pt x="81" y="172"/>
                    <a:pt x="81" y="172"/>
                    <a:pt x="81" y="172"/>
                  </a:cubicBezTo>
                  <a:cubicBezTo>
                    <a:pt x="81" y="172"/>
                    <a:pt x="81" y="172"/>
                    <a:pt x="80" y="171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80" y="171"/>
                    <a:pt x="80" y="170"/>
                    <a:pt x="78" y="170"/>
                  </a:cubicBezTo>
                  <a:cubicBezTo>
                    <a:pt x="77" y="170"/>
                    <a:pt x="75" y="168"/>
                    <a:pt x="75" y="168"/>
                  </a:cubicBezTo>
                  <a:cubicBezTo>
                    <a:pt x="72" y="168"/>
                    <a:pt x="72" y="168"/>
                    <a:pt x="72" y="168"/>
                  </a:cubicBezTo>
                  <a:cubicBezTo>
                    <a:pt x="72" y="168"/>
                    <a:pt x="69" y="165"/>
                    <a:pt x="69" y="165"/>
                  </a:cubicBezTo>
                  <a:cubicBezTo>
                    <a:pt x="68" y="165"/>
                    <a:pt x="65" y="164"/>
                    <a:pt x="65" y="164"/>
                  </a:cubicBezTo>
                  <a:cubicBezTo>
                    <a:pt x="65" y="162"/>
                    <a:pt x="65" y="162"/>
                    <a:pt x="65" y="162"/>
                  </a:cubicBezTo>
                  <a:cubicBezTo>
                    <a:pt x="65" y="162"/>
                    <a:pt x="64" y="162"/>
                    <a:pt x="64" y="162"/>
                  </a:cubicBezTo>
                  <a:cubicBezTo>
                    <a:pt x="63" y="162"/>
                    <a:pt x="62" y="163"/>
                    <a:pt x="62" y="163"/>
                  </a:cubicBezTo>
                  <a:cubicBezTo>
                    <a:pt x="59" y="164"/>
                    <a:pt x="59" y="164"/>
                    <a:pt x="59" y="164"/>
                  </a:cubicBezTo>
                  <a:cubicBezTo>
                    <a:pt x="59" y="164"/>
                    <a:pt x="57" y="164"/>
                    <a:pt x="57" y="164"/>
                  </a:cubicBezTo>
                  <a:cubicBezTo>
                    <a:pt x="56" y="163"/>
                    <a:pt x="55" y="161"/>
                    <a:pt x="55" y="161"/>
                  </a:cubicBezTo>
                  <a:cubicBezTo>
                    <a:pt x="55" y="161"/>
                    <a:pt x="55" y="161"/>
                    <a:pt x="54" y="161"/>
                  </a:cubicBezTo>
                  <a:cubicBezTo>
                    <a:pt x="53" y="162"/>
                    <a:pt x="55" y="163"/>
                    <a:pt x="53" y="162"/>
                  </a:cubicBezTo>
                  <a:cubicBezTo>
                    <a:pt x="50" y="161"/>
                    <a:pt x="50" y="161"/>
                    <a:pt x="50" y="161"/>
                  </a:cubicBezTo>
                  <a:cubicBezTo>
                    <a:pt x="48" y="159"/>
                    <a:pt x="48" y="159"/>
                    <a:pt x="48" y="159"/>
                  </a:cubicBezTo>
                  <a:cubicBezTo>
                    <a:pt x="47" y="159"/>
                    <a:pt x="47" y="159"/>
                    <a:pt x="47" y="159"/>
                  </a:cubicBezTo>
                  <a:cubicBezTo>
                    <a:pt x="46" y="159"/>
                    <a:pt x="46" y="159"/>
                    <a:pt x="46" y="159"/>
                  </a:cubicBezTo>
                  <a:cubicBezTo>
                    <a:pt x="46" y="159"/>
                    <a:pt x="45" y="157"/>
                    <a:pt x="45" y="157"/>
                  </a:cubicBezTo>
                  <a:cubicBezTo>
                    <a:pt x="45" y="157"/>
                    <a:pt x="45" y="155"/>
                    <a:pt x="45" y="155"/>
                  </a:cubicBezTo>
                  <a:cubicBezTo>
                    <a:pt x="44" y="155"/>
                    <a:pt x="41" y="154"/>
                    <a:pt x="41" y="154"/>
                  </a:cubicBezTo>
                  <a:cubicBezTo>
                    <a:pt x="40" y="152"/>
                    <a:pt x="40" y="152"/>
                    <a:pt x="40" y="152"/>
                  </a:cubicBezTo>
                  <a:cubicBezTo>
                    <a:pt x="40" y="152"/>
                    <a:pt x="40" y="152"/>
                    <a:pt x="40" y="152"/>
                  </a:cubicBezTo>
                  <a:cubicBezTo>
                    <a:pt x="39" y="152"/>
                    <a:pt x="37" y="151"/>
                    <a:pt x="37" y="151"/>
                  </a:cubicBezTo>
                  <a:cubicBezTo>
                    <a:pt x="36" y="150"/>
                    <a:pt x="36" y="150"/>
                    <a:pt x="36" y="150"/>
                  </a:cubicBezTo>
                  <a:cubicBezTo>
                    <a:pt x="33" y="150"/>
                    <a:pt x="33" y="150"/>
                    <a:pt x="33" y="150"/>
                  </a:cubicBezTo>
                  <a:cubicBezTo>
                    <a:pt x="32" y="148"/>
                    <a:pt x="32" y="148"/>
                    <a:pt x="32" y="148"/>
                  </a:cubicBezTo>
                  <a:cubicBezTo>
                    <a:pt x="32" y="148"/>
                    <a:pt x="31" y="147"/>
                    <a:pt x="31" y="147"/>
                  </a:cubicBezTo>
                  <a:cubicBezTo>
                    <a:pt x="32" y="147"/>
                    <a:pt x="32" y="145"/>
                    <a:pt x="32" y="145"/>
                  </a:cubicBezTo>
                  <a:cubicBezTo>
                    <a:pt x="31" y="145"/>
                    <a:pt x="31" y="145"/>
                    <a:pt x="31" y="145"/>
                  </a:cubicBezTo>
                  <a:cubicBezTo>
                    <a:pt x="32" y="144"/>
                    <a:pt x="34" y="144"/>
                    <a:pt x="34" y="144"/>
                  </a:cubicBezTo>
                  <a:cubicBezTo>
                    <a:pt x="36" y="141"/>
                    <a:pt x="36" y="141"/>
                    <a:pt x="36" y="141"/>
                  </a:cubicBezTo>
                  <a:cubicBezTo>
                    <a:pt x="36" y="141"/>
                    <a:pt x="36" y="141"/>
                    <a:pt x="37" y="141"/>
                  </a:cubicBezTo>
                  <a:cubicBezTo>
                    <a:pt x="39" y="142"/>
                    <a:pt x="40" y="142"/>
                    <a:pt x="41" y="142"/>
                  </a:cubicBezTo>
                  <a:cubicBezTo>
                    <a:pt x="42" y="142"/>
                    <a:pt x="43" y="144"/>
                    <a:pt x="43" y="140"/>
                  </a:cubicBezTo>
                  <a:cubicBezTo>
                    <a:pt x="43" y="137"/>
                    <a:pt x="43" y="136"/>
                    <a:pt x="43" y="136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8" y="132"/>
                    <a:pt x="38" y="131"/>
                    <a:pt x="37" y="129"/>
                  </a:cubicBezTo>
                  <a:cubicBezTo>
                    <a:pt x="36" y="128"/>
                    <a:pt x="35" y="127"/>
                    <a:pt x="35" y="127"/>
                  </a:cubicBezTo>
                  <a:cubicBezTo>
                    <a:pt x="34" y="127"/>
                    <a:pt x="32" y="125"/>
                    <a:pt x="32" y="125"/>
                  </a:cubicBezTo>
                  <a:cubicBezTo>
                    <a:pt x="31" y="124"/>
                    <a:pt x="30" y="123"/>
                    <a:pt x="30" y="123"/>
                  </a:cubicBezTo>
                  <a:cubicBezTo>
                    <a:pt x="30" y="123"/>
                    <a:pt x="30" y="121"/>
                    <a:pt x="30" y="120"/>
                  </a:cubicBezTo>
                  <a:cubicBezTo>
                    <a:pt x="31" y="120"/>
                    <a:pt x="31" y="120"/>
                    <a:pt x="32" y="120"/>
                  </a:cubicBezTo>
                  <a:cubicBezTo>
                    <a:pt x="33" y="121"/>
                    <a:pt x="34" y="121"/>
                    <a:pt x="35" y="121"/>
                  </a:cubicBezTo>
                  <a:cubicBezTo>
                    <a:pt x="36" y="121"/>
                    <a:pt x="37" y="121"/>
                    <a:pt x="38" y="121"/>
                  </a:cubicBezTo>
                  <a:cubicBezTo>
                    <a:pt x="38" y="121"/>
                    <a:pt x="41" y="120"/>
                    <a:pt x="41" y="120"/>
                  </a:cubicBezTo>
                  <a:cubicBezTo>
                    <a:pt x="42" y="120"/>
                    <a:pt x="42" y="118"/>
                    <a:pt x="43" y="118"/>
                  </a:cubicBezTo>
                  <a:cubicBezTo>
                    <a:pt x="43" y="118"/>
                    <a:pt x="44" y="117"/>
                    <a:pt x="43" y="116"/>
                  </a:cubicBezTo>
                  <a:cubicBezTo>
                    <a:pt x="43" y="116"/>
                    <a:pt x="41" y="115"/>
                    <a:pt x="41" y="115"/>
                  </a:cubicBezTo>
                  <a:cubicBezTo>
                    <a:pt x="40" y="115"/>
                    <a:pt x="39" y="114"/>
                    <a:pt x="39" y="113"/>
                  </a:cubicBezTo>
                  <a:cubicBezTo>
                    <a:pt x="38" y="113"/>
                    <a:pt x="37" y="112"/>
                    <a:pt x="37" y="111"/>
                  </a:cubicBezTo>
                  <a:cubicBezTo>
                    <a:pt x="36" y="111"/>
                    <a:pt x="36" y="112"/>
                    <a:pt x="35" y="112"/>
                  </a:cubicBezTo>
                  <a:cubicBezTo>
                    <a:pt x="34" y="111"/>
                    <a:pt x="33" y="110"/>
                    <a:pt x="32" y="109"/>
                  </a:cubicBezTo>
                  <a:cubicBezTo>
                    <a:pt x="32" y="108"/>
                    <a:pt x="32" y="108"/>
                    <a:pt x="31" y="107"/>
                  </a:cubicBezTo>
                  <a:cubicBezTo>
                    <a:pt x="30" y="107"/>
                    <a:pt x="29" y="106"/>
                    <a:pt x="28" y="106"/>
                  </a:cubicBezTo>
                  <a:cubicBezTo>
                    <a:pt x="27" y="106"/>
                    <a:pt x="27" y="107"/>
                    <a:pt x="25" y="106"/>
                  </a:cubicBezTo>
                  <a:cubicBezTo>
                    <a:pt x="23" y="106"/>
                    <a:pt x="21" y="105"/>
                    <a:pt x="21" y="104"/>
                  </a:cubicBezTo>
                  <a:cubicBezTo>
                    <a:pt x="22" y="103"/>
                    <a:pt x="21" y="103"/>
                    <a:pt x="22" y="102"/>
                  </a:cubicBezTo>
                  <a:cubicBezTo>
                    <a:pt x="22" y="101"/>
                    <a:pt x="22" y="99"/>
                    <a:pt x="22" y="98"/>
                  </a:cubicBezTo>
                  <a:cubicBezTo>
                    <a:pt x="22" y="97"/>
                    <a:pt x="21" y="98"/>
                    <a:pt x="21" y="95"/>
                  </a:cubicBezTo>
                  <a:cubicBezTo>
                    <a:pt x="20" y="92"/>
                    <a:pt x="22" y="93"/>
                    <a:pt x="22" y="93"/>
                  </a:cubicBezTo>
                  <a:cubicBezTo>
                    <a:pt x="22" y="93"/>
                    <a:pt x="23" y="91"/>
                    <a:pt x="23" y="90"/>
                  </a:cubicBezTo>
                  <a:cubicBezTo>
                    <a:pt x="23" y="90"/>
                    <a:pt x="24" y="87"/>
                    <a:pt x="24" y="87"/>
                  </a:cubicBezTo>
                  <a:cubicBezTo>
                    <a:pt x="27" y="83"/>
                    <a:pt x="27" y="83"/>
                    <a:pt x="27" y="83"/>
                  </a:cubicBezTo>
                  <a:cubicBezTo>
                    <a:pt x="27" y="80"/>
                    <a:pt x="27" y="80"/>
                    <a:pt x="27" y="80"/>
                  </a:cubicBezTo>
                  <a:cubicBezTo>
                    <a:pt x="27" y="76"/>
                    <a:pt x="27" y="76"/>
                    <a:pt x="27" y="76"/>
                  </a:cubicBezTo>
                  <a:cubicBezTo>
                    <a:pt x="27" y="73"/>
                    <a:pt x="27" y="73"/>
                    <a:pt x="27" y="73"/>
                  </a:cubicBezTo>
                  <a:cubicBezTo>
                    <a:pt x="24" y="72"/>
                    <a:pt x="24" y="72"/>
                    <a:pt x="24" y="72"/>
                  </a:cubicBezTo>
                  <a:cubicBezTo>
                    <a:pt x="18" y="71"/>
                    <a:pt x="18" y="71"/>
                    <a:pt x="18" y="71"/>
                  </a:cubicBezTo>
                  <a:cubicBezTo>
                    <a:pt x="18" y="71"/>
                    <a:pt x="18" y="73"/>
                    <a:pt x="17" y="73"/>
                  </a:cubicBezTo>
                  <a:cubicBezTo>
                    <a:pt x="17" y="73"/>
                    <a:pt x="16" y="74"/>
                    <a:pt x="15" y="74"/>
                  </a:cubicBezTo>
                  <a:cubicBezTo>
                    <a:pt x="14" y="73"/>
                    <a:pt x="14" y="73"/>
                    <a:pt x="14" y="73"/>
                  </a:cubicBezTo>
                  <a:cubicBezTo>
                    <a:pt x="16" y="71"/>
                    <a:pt x="16" y="71"/>
                    <a:pt x="16" y="71"/>
                  </a:cubicBezTo>
                  <a:cubicBezTo>
                    <a:pt x="16" y="67"/>
                    <a:pt x="16" y="67"/>
                    <a:pt x="16" y="67"/>
                  </a:cubicBezTo>
                  <a:cubicBezTo>
                    <a:pt x="16" y="67"/>
                    <a:pt x="15" y="65"/>
                    <a:pt x="14" y="63"/>
                  </a:cubicBezTo>
                  <a:cubicBezTo>
                    <a:pt x="13" y="62"/>
                    <a:pt x="12" y="61"/>
                    <a:pt x="12" y="61"/>
                  </a:cubicBezTo>
                  <a:cubicBezTo>
                    <a:pt x="15" y="59"/>
                    <a:pt x="15" y="59"/>
                    <a:pt x="15" y="59"/>
                  </a:cubicBezTo>
                  <a:cubicBezTo>
                    <a:pt x="16" y="58"/>
                    <a:pt x="16" y="58"/>
                    <a:pt x="16" y="58"/>
                  </a:cubicBezTo>
                  <a:cubicBezTo>
                    <a:pt x="16" y="57"/>
                    <a:pt x="16" y="57"/>
                    <a:pt x="16" y="57"/>
                  </a:cubicBezTo>
                  <a:cubicBezTo>
                    <a:pt x="16" y="57"/>
                    <a:pt x="18" y="59"/>
                    <a:pt x="20" y="59"/>
                  </a:cubicBezTo>
                  <a:cubicBezTo>
                    <a:pt x="21" y="59"/>
                    <a:pt x="20" y="59"/>
                    <a:pt x="22" y="58"/>
                  </a:cubicBezTo>
                  <a:cubicBezTo>
                    <a:pt x="24" y="58"/>
                    <a:pt x="27" y="55"/>
                    <a:pt x="27" y="55"/>
                  </a:cubicBezTo>
                  <a:cubicBezTo>
                    <a:pt x="27" y="55"/>
                    <a:pt x="25" y="53"/>
                    <a:pt x="24" y="53"/>
                  </a:cubicBezTo>
                  <a:cubicBezTo>
                    <a:pt x="23" y="54"/>
                    <a:pt x="24" y="54"/>
                    <a:pt x="21" y="54"/>
                  </a:cubicBezTo>
                  <a:cubicBezTo>
                    <a:pt x="18" y="53"/>
                    <a:pt x="17" y="52"/>
                    <a:pt x="17" y="52"/>
                  </a:cubicBezTo>
                  <a:cubicBezTo>
                    <a:pt x="17" y="52"/>
                    <a:pt x="16" y="52"/>
                    <a:pt x="15" y="52"/>
                  </a:cubicBezTo>
                  <a:cubicBezTo>
                    <a:pt x="14" y="52"/>
                    <a:pt x="14" y="52"/>
                    <a:pt x="13" y="51"/>
                  </a:cubicBezTo>
                  <a:cubicBezTo>
                    <a:pt x="11" y="49"/>
                    <a:pt x="9" y="47"/>
                    <a:pt x="9" y="47"/>
                  </a:cubicBezTo>
                  <a:cubicBezTo>
                    <a:pt x="9" y="47"/>
                    <a:pt x="7" y="48"/>
                    <a:pt x="7" y="47"/>
                  </a:cubicBezTo>
                  <a:cubicBezTo>
                    <a:pt x="7" y="46"/>
                    <a:pt x="8" y="45"/>
                    <a:pt x="8" y="45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3"/>
                    <a:pt x="9" y="43"/>
                    <a:pt x="10" y="42"/>
                  </a:cubicBezTo>
                  <a:cubicBezTo>
                    <a:pt x="11" y="42"/>
                    <a:pt x="11" y="39"/>
                    <a:pt x="10" y="39"/>
                  </a:cubicBezTo>
                  <a:cubicBezTo>
                    <a:pt x="9" y="39"/>
                    <a:pt x="8" y="38"/>
                    <a:pt x="7" y="39"/>
                  </a:cubicBezTo>
                  <a:cubicBezTo>
                    <a:pt x="6" y="39"/>
                    <a:pt x="5" y="40"/>
                    <a:pt x="5" y="40"/>
                  </a:cubicBezTo>
                  <a:cubicBezTo>
                    <a:pt x="4" y="40"/>
                    <a:pt x="2" y="39"/>
                    <a:pt x="2" y="38"/>
                  </a:cubicBezTo>
                  <a:cubicBezTo>
                    <a:pt x="2" y="37"/>
                    <a:pt x="1" y="37"/>
                    <a:pt x="3" y="36"/>
                  </a:cubicBezTo>
                  <a:cubicBezTo>
                    <a:pt x="4" y="36"/>
                    <a:pt x="5" y="34"/>
                    <a:pt x="5" y="34"/>
                  </a:cubicBezTo>
                  <a:cubicBezTo>
                    <a:pt x="3" y="31"/>
                    <a:pt x="3" y="31"/>
                    <a:pt x="3" y="31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9" y="15"/>
                    <a:pt x="10" y="15"/>
                    <a:pt x="11" y="14"/>
                  </a:cubicBezTo>
                  <a:close/>
                </a:path>
              </a:pathLst>
            </a:custGeom>
            <a:grpFill/>
            <a:ln w="9525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en-US" sz="900">
                <a:latin typeface="Lato Light"/>
              </a:endParaRPr>
            </a:p>
          </p:txBody>
        </p:sp>
        <p:sp>
          <p:nvSpPr>
            <p:cNvPr id="23" name="Freeform 25">
              <a:extLst>
                <a:ext uri="{FF2B5EF4-FFF2-40B4-BE49-F238E27FC236}">
                  <a16:creationId xmlns:a16="http://schemas.microsoft.com/office/drawing/2014/main" id="{DC07F473-AAF6-4326-B807-514E6D80D1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681844" y="3129624"/>
              <a:ext cx="394695" cy="240785"/>
            </a:xfrm>
            <a:custGeom>
              <a:avLst/>
              <a:gdLst>
                <a:gd name="T0" fmla="*/ 33 w 173"/>
                <a:gd name="T1" fmla="*/ 82 h 109"/>
                <a:gd name="T2" fmla="*/ 34 w 173"/>
                <a:gd name="T3" fmla="*/ 96 h 109"/>
                <a:gd name="T4" fmla="*/ 43 w 173"/>
                <a:gd name="T5" fmla="*/ 106 h 109"/>
                <a:gd name="T6" fmla="*/ 57 w 173"/>
                <a:gd name="T7" fmla="*/ 101 h 109"/>
                <a:gd name="T8" fmla="*/ 68 w 173"/>
                <a:gd name="T9" fmla="*/ 103 h 109"/>
                <a:gd name="T10" fmla="*/ 78 w 173"/>
                <a:gd name="T11" fmla="*/ 97 h 109"/>
                <a:gd name="T12" fmla="*/ 81 w 173"/>
                <a:gd name="T13" fmla="*/ 85 h 109"/>
                <a:gd name="T14" fmla="*/ 88 w 173"/>
                <a:gd name="T15" fmla="*/ 77 h 109"/>
                <a:gd name="T16" fmla="*/ 94 w 173"/>
                <a:gd name="T17" fmla="*/ 85 h 109"/>
                <a:gd name="T18" fmla="*/ 103 w 173"/>
                <a:gd name="T19" fmla="*/ 92 h 109"/>
                <a:gd name="T20" fmla="*/ 110 w 173"/>
                <a:gd name="T21" fmla="*/ 96 h 109"/>
                <a:gd name="T22" fmla="*/ 113 w 173"/>
                <a:gd name="T23" fmla="*/ 108 h 109"/>
                <a:gd name="T24" fmla="*/ 117 w 173"/>
                <a:gd name="T25" fmla="*/ 101 h 109"/>
                <a:gd name="T26" fmla="*/ 121 w 173"/>
                <a:gd name="T27" fmla="*/ 89 h 109"/>
                <a:gd name="T28" fmla="*/ 126 w 173"/>
                <a:gd name="T29" fmla="*/ 80 h 109"/>
                <a:gd name="T30" fmla="*/ 130 w 173"/>
                <a:gd name="T31" fmla="*/ 72 h 109"/>
                <a:gd name="T32" fmla="*/ 136 w 173"/>
                <a:gd name="T33" fmla="*/ 81 h 109"/>
                <a:gd name="T34" fmla="*/ 147 w 173"/>
                <a:gd name="T35" fmla="*/ 78 h 109"/>
                <a:gd name="T36" fmla="*/ 156 w 173"/>
                <a:gd name="T37" fmla="*/ 84 h 109"/>
                <a:gd name="T38" fmla="*/ 158 w 173"/>
                <a:gd name="T39" fmla="*/ 79 h 109"/>
                <a:gd name="T40" fmla="*/ 156 w 173"/>
                <a:gd name="T41" fmla="*/ 71 h 109"/>
                <a:gd name="T42" fmla="*/ 161 w 173"/>
                <a:gd name="T43" fmla="*/ 64 h 109"/>
                <a:gd name="T44" fmla="*/ 170 w 173"/>
                <a:gd name="T45" fmla="*/ 67 h 109"/>
                <a:gd name="T46" fmla="*/ 170 w 173"/>
                <a:gd name="T47" fmla="*/ 58 h 109"/>
                <a:gd name="T48" fmla="*/ 170 w 173"/>
                <a:gd name="T49" fmla="*/ 45 h 109"/>
                <a:gd name="T50" fmla="*/ 163 w 173"/>
                <a:gd name="T51" fmla="*/ 46 h 109"/>
                <a:gd name="T52" fmla="*/ 152 w 173"/>
                <a:gd name="T53" fmla="*/ 48 h 109"/>
                <a:gd name="T54" fmla="*/ 138 w 173"/>
                <a:gd name="T55" fmla="*/ 40 h 109"/>
                <a:gd name="T56" fmla="*/ 133 w 173"/>
                <a:gd name="T57" fmla="*/ 40 h 109"/>
                <a:gd name="T58" fmla="*/ 133 w 173"/>
                <a:gd name="T59" fmla="*/ 35 h 109"/>
                <a:gd name="T60" fmla="*/ 137 w 173"/>
                <a:gd name="T61" fmla="*/ 24 h 109"/>
                <a:gd name="T62" fmla="*/ 136 w 173"/>
                <a:gd name="T63" fmla="*/ 15 h 109"/>
                <a:gd name="T64" fmla="*/ 125 w 173"/>
                <a:gd name="T65" fmla="*/ 8 h 109"/>
                <a:gd name="T66" fmla="*/ 110 w 173"/>
                <a:gd name="T67" fmla="*/ 7 h 109"/>
                <a:gd name="T68" fmla="*/ 102 w 173"/>
                <a:gd name="T69" fmla="*/ 6 h 109"/>
                <a:gd name="T70" fmla="*/ 103 w 173"/>
                <a:gd name="T71" fmla="*/ 1 h 109"/>
                <a:gd name="T72" fmla="*/ 95 w 173"/>
                <a:gd name="T73" fmla="*/ 2 h 109"/>
                <a:gd name="T74" fmla="*/ 100 w 173"/>
                <a:gd name="T75" fmla="*/ 8 h 109"/>
                <a:gd name="T76" fmla="*/ 92 w 173"/>
                <a:gd name="T77" fmla="*/ 12 h 109"/>
                <a:gd name="T78" fmla="*/ 76 w 173"/>
                <a:gd name="T79" fmla="*/ 13 h 109"/>
                <a:gd name="T80" fmla="*/ 65 w 173"/>
                <a:gd name="T81" fmla="*/ 13 h 109"/>
                <a:gd name="T82" fmla="*/ 59 w 173"/>
                <a:gd name="T83" fmla="*/ 14 h 109"/>
                <a:gd name="T84" fmla="*/ 56 w 173"/>
                <a:gd name="T85" fmla="*/ 20 h 109"/>
                <a:gd name="T86" fmla="*/ 46 w 173"/>
                <a:gd name="T87" fmla="*/ 16 h 109"/>
                <a:gd name="T88" fmla="*/ 39 w 173"/>
                <a:gd name="T89" fmla="*/ 20 h 109"/>
                <a:gd name="T90" fmla="*/ 42 w 173"/>
                <a:gd name="T91" fmla="*/ 23 h 109"/>
                <a:gd name="T92" fmla="*/ 37 w 173"/>
                <a:gd name="T93" fmla="*/ 33 h 109"/>
                <a:gd name="T94" fmla="*/ 29 w 173"/>
                <a:gd name="T95" fmla="*/ 41 h 109"/>
                <a:gd name="T96" fmla="*/ 19 w 173"/>
                <a:gd name="T97" fmla="*/ 47 h 109"/>
                <a:gd name="T98" fmla="*/ 19 w 173"/>
                <a:gd name="T99" fmla="*/ 56 h 109"/>
                <a:gd name="T100" fmla="*/ 7 w 173"/>
                <a:gd name="T101" fmla="*/ 67 h 109"/>
                <a:gd name="T102" fmla="*/ 7 w 173"/>
                <a:gd name="T103" fmla="*/ 77 h 109"/>
                <a:gd name="T104" fmla="*/ 0 w 173"/>
                <a:gd name="T105" fmla="*/ 87 h 109"/>
                <a:gd name="T106" fmla="*/ 10 w 173"/>
                <a:gd name="T107" fmla="*/ 87 h 109"/>
                <a:gd name="T108" fmla="*/ 12 w 173"/>
                <a:gd name="T109" fmla="*/ 77 h 109"/>
                <a:gd name="T110" fmla="*/ 31 w 173"/>
                <a:gd name="T111" fmla="*/ 75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73" h="109">
                  <a:moveTo>
                    <a:pt x="31" y="75"/>
                  </a:moveTo>
                  <a:cubicBezTo>
                    <a:pt x="33" y="76"/>
                    <a:pt x="33" y="76"/>
                    <a:pt x="33" y="76"/>
                  </a:cubicBezTo>
                  <a:cubicBezTo>
                    <a:pt x="33" y="78"/>
                    <a:pt x="33" y="78"/>
                    <a:pt x="33" y="78"/>
                  </a:cubicBezTo>
                  <a:cubicBezTo>
                    <a:pt x="33" y="78"/>
                    <a:pt x="33" y="77"/>
                    <a:pt x="32" y="79"/>
                  </a:cubicBezTo>
                  <a:cubicBezTo>
                    <a:pt x="31" y="80"/>
                    <a:pt x="31" y="80"/>
                    <a:pt x="31" y="80"/>
                  </a:cubicBezTo>
                  <a:cubicBezTo>
                    <a:pt x="32" y="80"/>
                    <a:pt x="33" y="81"/>
                    <a:pt x="33" y="81"/>
                  </a:cubicBezTo>
                  <a:cubicBezTo>
                    <a:pt x="33" y="81"/>
                    <a:pt x="34" y="81"/>
                    <a:pt x="33" y="82"/>
                  </a:cubicBezTo>
                  <a:cubicBezTo>
                    <a:pt x="33" y="84"/>
                    <a:pt x="33" y="85"/>
                    <a:pt x="33" y="85"/>
                  </a:cubicBezTo>
                  <a:cubicBezTo>
                    <a:pt x="33" y="85"/>
                    <a:pt x="33" y="86"/>
                    <a:pt x="33" y="87"/>
                  </a:cubicBezTo>
                  <a:cubicBezTo>
                    <a:pt x="32" y="87"/>
                    <a:pt x="31" y="90"/>
                    <a:pt x="31" y="90"/>
                  </a:cubicBezTo>
                  <a:cubicBezTo>
                    <a:pt x="31" y="90"/>
                    <a:pt x="31" y="90"/>
                    <a:pt x="31" y="91"/>
                  </a:cubicBezTo>
                  <a:cubicBezTo>
                    <a:pt x="32" y="91"/>
                    <a:pt x="35" y="91"/>
                    <a:pt x="35" y="91"/>
                  </a:cubicBezTo>
                  <a:cubicBezTo>
                    <a:pt x="35" y="91"/>
                    <a:pt x="35" y="93"/>
                    <a:pt x="35" y="94"/>
                  </a:cubicBezTo>
                  <a:cubicBezTo>
                    <a:pt x="34" y="94"/>
                    <a:pt x="33" y="96"/>
                    <a:pt x="34" y="96"/>
                  </a:cubicBezTo>
                  <a:cubicBezTo>
                    <a:pt x="35" y="96"/>
                    <a:pt x="36" y="97"/>
                    <a:pt x="36" y="97"/>
                  </a:cubicBezTo>
                  <a:cubicBezTo>
                    <a:pt x="36" y="97"/>
                    <a:pt x="37" y="98"/>
                    <a:pt x="37" y="98"/>
                  </a:cubicBezTo>
                  <a:cubicBezTo>
                    <a:pt x="38" y="98"/>
                    <a:pt x="39" y="99"/>
                    <a:pt x="39" y="99"/>
                  </a:cubicBezTo>
                  <a:cubicBezTo>
                    <a:pt x="39" y="99"/>
                    <a:pt x="41" y="101"/>
                    <a:pt x="41" y="101"/>
                  </a:cubicBezTo>
                  <a:cubicBezTo>
                    <a:pt x="41" y="102"/>
                    <a:pt x="40" y="103"/>
                    <a:pt x="40" y="103"/>
                  </a:cubicBezTo>
                  <a:cubicBezTo>
                    <a:pt x="40" y="103"/>
                    <a:pt x="42" y="105"/>
                    <a:pt x="42" y="105"/>
                  </a:cubicBezTo>
                  <a:cubicBezTo>
                    <a:pt x="42" y="105"/>
                    <a:pt x="42" y="106"/>
                    <a:pt x="43" y="106"/>
                  </a:cubicBezTo>
                  <a:cubicBezTo>
                    <a:pt x="44" y="106"/>
                    <a:pt x="45" y="105"/>
                    <a:pt x="45" y="105"/>
                  </a:cubicBezTo>
                  <a:cubicBezTo>
                    <a:pt x="45" y="105"/>
                    <a:pt x="47" y="104"/>
                    <a:pt x="47" y="104"/>
                  </a:cubicBezTo>
                  <a:cubicBezTo>
                    <a:pt x="47" y="104"/>
                    <a:pt x="48" y="103"/>
                    <a:pt x="49" y="103"/>
                  </a:cubicBezTo>
                  <a:cubicBezTo>
                    <a:pt x="50" y="103"/>
                    <a:pt x="51" y="104"/>
                    <a:pt x="52" y="104"/>
                  </a:cubicBezTo>
                  <a:cubicBezTo>
                    <a:pt x="53" y="104"/>
                    <a:pt x="56" y="104"/>
                    <a:pt x="56" y="104"/>
                  </a:cubicBezTo>
                  <a:cubicBezTo>
                    <a:pt x="56" y="102"/>
                    <a:pt x="56" y="102"/>
                    <a:pt x="56" y="102"/>
                  </a:cubicBezTo>
                  <a:cubicBezTo>
                    <a:pt x="56" y="102"/>
                    <a:pt x="56" y="101"/>
                    <a:pt x="57" y="101"/>
                  </a:cubicBezTo>
                  <a:cubicBezTo>
                    <a:pt x="58" y="101"/>
                    <a:pt x="59" y="101"/>
                    <a:pt x="59" y="101"/>
                  </a:cubicBezTo>
                  <a:cubicBezTo>
                    <a:pt x="59" y="101"/>
                    <a:pt x="58" y="100"/>
                    <a:pt x="59" y="100"/>
                  </a:cubicBezTo>
                  <a:cubicBezTo>
                    <a:pt x="59" y="100"/>
                    <a:pt x="61" y="100"/>
                    <a:pt x="62" y="101"/>
                  </a:cubicBezTo>
                  <a:cubicBezTo>
                    <a:pt x="62" y="101"/>
                    <a:pt x="64" y="100"/>
                    <a:pt x="64" y="101"/>
                  </a:cubicBezTo>
                  <a:cubicBezTo>
                    <a:pt x="64" y="101"/>
                    <a:pt x="65" y="102"/>
                    <a:pt x="65" y="102"/>
                  </a:cubicBezTo>
                  <a:cubicBezTo>
                    <a:pt x="65" y="102"/>
                    <a:pt x="66" y="104"/>
                    <a:pt x="66" y="103"/>
                  </a:cubicBezTo>
                  <a:cubicBezTo>
                    <a:pt x="67" y="103"/>
                    <a:pt x="67" y="103"/>
                    <a:pt x="68" y="103"/>
                  </a:cubicBezTo>
                  <a:cubicBezTo>
                    <a:pt x="68" y="104"/>
                    <a:pt x="70" y="104"/>
                    <a:pt x="71" y="104"/>
                  </a:cubicBezTo>
                  <a:cubicBezTo>
                    <a:pt x="71" y="103"/>
                    <a:pt x="71" y="103"/>
                    <a:pt x="71" y="103"/>
                  </a:cubicBezTo>
                  <a:cubicBezTo>
                    <a:pt x="71" y="102"/>
                    <a:pt x="70" y="101"/>
                    <a:pt x="72" y="101"/>
                  </a:cubicBezTo>
                  <a:cubicBezTo>
                    <a:pt x="73" y="101"/>
                    <a:pt x="73" y="100"/>
                    <a:pt x="74" y="100"/>
                  </a:cubicBezTo>
                  <a:cubicBezTo>
                    <a:pt x="75" y="100"/>
                    <a:pt x="76" y="100"/>
                    <a:pt x="76" y="100"/>
                  </a:cubicBezTo>
                  <a:cubicBezTo>
                    <a:pt x="76" y="100"/>
                    <a:pt x="76" y="100"/>
                    <a:pt x="77" y="99"/>
                  </a:cubicBezTo>
                  <a:cubicBezTo>
                    <a:pt x="78" y="98"/>
                    <a:pt x="78" y="97"/>
                    <a:pt x="78" y="97"/>
                  </a:cubicBezTo>
                  <a:cubicBezTo>
                    <a:pt x="78" y="96"/>
                    <a:pt x="78" y="95"/>
                    <a:pt x="78" y="95"/>
                  </a:cubicBezTo>
                  <a:cubicBezTo>
                    <a:pt x="79" y="94"/>
                    <a:pt x="79" y="94"/>
                    <a:pt x="79" y="94"/>
                  </a:cubicBezTo>
                  <a:cubicBezTo>
                    <a:pt x="80" y="93"/>
                    <a:pt x="80" y="93"/>
                    <a:pt x="80" y="93"/>
                  </a:cubicBezTo>
                  <a:cubicBezTo>
                    <a:pt x="80" y="93"/>
                    <a:pt x="80" y="93"/>
                    <a:pt x="81" y="91"/>
                  </a:cubicBezTo>
                  <a:cubicBezTo>
                    <a:pt x="81" y="90"/>
                    <a:pt x="81" y="90"/>
                    <a:pt x="81" y="90"/>
                  </a:cubicBezTo>
                  <a:cubicBezTo>
                    <a:pt x="82" y="88"/>
                    <a:pt x="82" y="88"/>
                    <a:pt x="82" y="88"/>
                  </a:cubicBezTo>
                  <a:cubicBezTo>
                    <a:pt x="81" y="85"/>
                    <a:pt x="81" y="85"/>
                    <a:pt x="81" y="85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81" y="83"/>
                    <a:pt x="81" y="83"/>
                    <a:pt x="81" y="83"/>
                  </a:cubicBezTo>
                  <a:cubicBezTo>
                    <a:pt x="81" y="83"/>
                    <a:pt x="82" y="82"/>
                    <a:pt x="83" y="82"/>
                  </a:cubicBezTo>
                  <a:cubicBezTo>
                    <a:pt x="84" y="82"/>
                    <a:pt x="84" y="82"/>
                    <a:pt x="84" y="81"/>
                  </a:cubicBezTo>
                  <a:cubicBezTo>
                    <a:pt x="85" y="81"/>
                    <a:pt x="87" y="79"/>
                    <a:pt x="87" y="79"/>
                  </a:cubicBezTo>
                  <a:cubicBezTo>
                    <a:pt x="87" y="79"/>
                    <a:pt x="87" y="79"/>
                    <a:pt x="88" y="79"/>
                  </a:cubicBezTo>
                  <a:cubicBezTo>
                    <a:pt x="88" y="78"/>
                    <a:pt x="88" y="77"/>
                    <a:pt x="88" y="77"/>
                  </a:cubicBezTo>
                  <a:cubicBezTo>
                    <a:pt x="88" y="77"/>
                    <a:pt x="88" y="76"/>
                    <a:pt x="89" y="76"/>
                  </a:cubicBezTo>
                  <a:cubicBezTo>
                    <a:pt x="90" y="75"/>
                    <a:pt x="94" y="74"/>
                    <a:pt x="94" y="74"/>
                  </a:cubicBezTo>
                  <a:cubicBezTo>
                    <a:pt x="94" y="74"/>
                    <a:pt x="93" y="76"/>
                    <a:pt x="93" y="77"/>
                  </a:cubicBezTo>
                  <a:cubicBezTo>
                    <a:pt x="93" y="78"/>
                    <a:pt x="94" y="80"/>
                    <a:pt x="94" y="80"/>
                  </a:cubicBezTo>
                  <a:cubicBezTo>
                    <a:pt x="94" y="80"/>
                    <a:pt x="93" y="82"/>
                    <a:pt x="93" y="82"/>
                  </a:cubicBezTo>
                  <a:cubicBezTo>
                    <a:pt x="93" y="83"/>
                    <a:pt x="93" y="84"/>
                    <a:pt x="93" y="84"/>
                  </a:cubicBezTo>
                  <a:cubicBezTo>
                    <a:pt x="94" y="85"/>
                    <a:pt x="94" y="85"/>
                    <a:pt x="94" y="85"/>
                  </a:cubicBezTo>
                  <a:cubicBezTo>
                    <a:pt x="94" y="85"/>
                    <a:pt x="94" y="86"/>
                    <a:pt x="94" y="86"/>
                  </a:cubicBezTo>
                  <a:cubicBezTo>
                    <a:pt x="95" y="86"/>
                    <a:pt x="96" y="88"/>
                    <a:pt x="96" y="88"/>
                  </a:cubicBezTo>
                  <a:cubicBezTo>
                    <a:pt x="97" y="88"/>
                    <a:pt x="97" y="88"/>
                    <a:pt x="97" y="88"/>
                  </a:cubicBezTo>
                  <a:cubicBezTo>
                    <a:pt x="97" y="88"/>
                    <a:pt x="98" y="89"/>
                    <a:pt x="98" y="90"/>
                  </a:cubicBezTo>
                  <a:cubicBezTo>
                    <a:pt x="98" y="90"/>
                    <a:pt x="99" y="91"/>
                    <a:pt x="100" y="92"/>
                  </a:cubicBezTo>
                  <a:cubicBezTo>
                    <a:pt x="100" y="92"/>
                    <a:pt x="101" y="92"/>
                    <a:pt x="101" y="92"/>
                  </a:cubicBezTo>
                  <a:cubicBezTo>
                    <a:pt x="102" y="92"/>
                    <a:pt x="103" y="92"/>
                    <a:pt x="103" y="92"/>
                  </a:cubicBezTo>
                  <a:cubicBezTo>
                    <a:pt x="103" y="93"/>
                    <a:pt x="105" y="93"/>
                    <a:pt x="106" y="93"/>
                  </a:cubicBezTo>
                  <a:cubicBezTo>
                    <a:pt x="106" y="94"/>
                    <a:pt x="108" y="93"/>
                    <a:pt x="108" y="93"/>
                  </a:cubicBezTo>
                  <a:cubicBezTo>
                    <a:pt x="109" y="94"/>
                    <a:pt x="109" y="94"/>
                    <a:pt x="109" y="94"/>
                  </a:cubicBezTo>
                  <a:cubicBezTo>
                    <a:pt x="110" y="94"/>
                    <a:pt x="110" y="94"/>
                    <a:pt x="110" y="94"/>
                  </a:cubicBezTo>
                  <a:cubicBezTo>
                    <a:pt x="110" y="94"/>
                    <a:pt x="111" y="94"/>
                    <a:pt x="111" y="95"/>
                  </a:cubicBezTo>
                  <a:cubicBezTo>
                    <a:pt x="110" y="96"/>
                    <a:pt x="110" y="96"/>
                    <a:pt x="110" y="96"/>
                  </a:cubicBezTo>
                  <a:cubicBezTo>
                    <a:pt x="110" y="96"/>
                    <a:pt x="110" y="96"/>
                    <a:pt x="110" y="96"/>
                  </a:cubicBezTo>
                  <a:cubicBezTo>
                    <a:pt x="109" y="97"/>
                    <a:pt x="108" y="99"/>
                    <a:pt x="108" y="99"/>
                  </a:cubicBezTo>
                  <a:cubicBezTo>
                    <a:pt x="111" y="101"/>
                    <a:pt x="111" y="101"/>
                    <a:pt x="111" y="101"/>
                  </a:cubicBezTo>
                  <a:cubicBezTo>
                    <a:pt x="111" y="101"/>
                    <a:pt x="112" y="101"/>
                    <a:pt x="112" y="102"/>
                  </a:cubicBezTo>
                  <a:cubicBezTo>
                    <a:pt x="113" y="103"/>
                    <a:pt x="113" y="104"/>
                    <a:pt x="113" y="104"/>
                  </a:cubicBezTo>
                  <a:cubicBezTo>
                    <a:pt x="113" y="104"/>
                    <a:pt x="113" y="104"/>
                    <a:pt x="113" y="104"/>
                  </a:cubicBezTo>
                  <a:cubicBezTo>
                    <a:pt x="113" y="105"/>
                    <a:pt x="113" y="107"/>
                    <a:pt x="113" y="107"/>
                  </a:cubicBezTo>
                  <a:cubicBezTo>
                    <a:pt x="113" y="107"/>
                    <a:pt x="111" y="108"/>
                    <a:pt x="113" y="108"/>
                  </a:cubicBezTo>
                  <a:cubicBezTo>
                    <a:pt x="115" y="108"/>
                    <a:pt x="115" y="108"/>
                    <a:pt x="115" y="108"/>
                  </a:cubicBezTo>
                  <a:cubicBezTo>
                    <a:pt x="116" y="108"/>
                    <a:pt x="117" y="109"/>
                    <a:pt x="117" y="109"/>
                  </a:cubicBezTo>
                  <a:cubicBezTo>
                    <a:pt x="118" y="108"/>
                    <a:pt x="118" y="108"/>
                    <a:pt x="118" y="108"/>
                  </a:cubicBezTo>
                  <a:cubicBezTo>
                    <a:pt x="118" y="108"/>
                    <a:pt x="117" y="106"/>
                    <a:pt x="119" y="105"/>
                  </a:cubicBezTo>
                  <a:cubicBezTo>
                    <a:pt x="120" y="104"/>
                    <a:pt x="120" y="104"/>
                    <a:pt x="120" y="104"/>
                  </a:cubicBezTo>
                  <a:cubicBezTo>
                    <a:pt x="120" y="104"/>
                    <a:pt x="117" y="103"/>
                    <a:pt x="117" y="102"/>
                  </a:cubicBezTo>
                  <a:cubicBezTo>
                    <a:pt x="117" y="102"/>
                    <a:pt x="116" y="102"/>
                    <a:pt x="117" y="101"/>
                  </a:cubicBezTo>
                  <a:cubicBezTo>
                    <a:pt x="117" y="100"/>
                    <a:pt x="116" y="100"/>
                    <a:pt x="117" y="99"/>
                  </a:cubicBezTo>
                  <a:cubicBezTo>
                    <a:pt x="117" y="99"/>
                    <a:pt x="118" y="99"/>
                    <a:pt x="118" y="98"/>
                  </a:cubicBezTo>
                  <a:cubicBezTo>
                    <a:pt x="118" y="98"/>
                    <a:pt x="117" y="96"/>
                    <a:pt x="117" y="96"/>
                  </a:cubicBezTo>
                  <a:cubicBezTo>
                    <a:pt x="119" y="95"/>
                    <a:pt x="119" y="95"/>
                    <a:pt x="119" y="95"/>
                  </a:cubicBezTo>
                  <a:cubicBezTo>
                    <a:pt x="119" y="95"/>
                    <a:pt x="119" y="94"/>
                    <a:pt x="119" y="94"/>
                  </a:cubicBezTo>
                  <a:cubicBezTo>
                    <a:pt x="119" y="93"/>
                    <a:pt x="119" y="91"/>
                    <a:pt x="119" y="91"/>
                  </a:cubicBezTo>
                  <a:cubicBezTo>
                    <a:pt x="120" y="91"/>
                    <a:pt x="121" y="89"/>
                    <a:pt x="121" y="89"/>
                  </a:cubicBezTo>
                  <a:cubicBezTo>
                    <a:pt x="121" y="89"/>
                    <a:pt x="123" y="89"/>
                    <a:pt x="123" y="89"/>
                  </a:cubicBezTo>
                  <a:cubicBezTo>
                    <a:pt x="123" y="88"/>
                    <a:pt x="124" y="87"/>
                    <a:pt x="124" y="87"/>
                  </a:cubicBezTo>
                  <a:cubicBezTo>
                    <a:pt x="124" y="87"/>
                    <a:pt x="124" y="87"/>
                    <a:pt x="125" y="86"/>
                  </a:cubicBezTo>
                  <a:cubicBezTo>
                    <a:pt x="125" y="85"/>
                    <a:pt x="125" y="84"/>
                    <a:pt x="125" y="84"/>
                  </a:cubicBezTo>
                  <a:cubicBezTo>
                    <a:pt x="125" y="83"/>
                    <a:pt x="126" y="82"/>
                    <a:pt x="126" y="82"/>
                  </a:cubicBezTo>
                  <a:cubicBezTo>
                    <a:pt x="126" y="81"/>
                    <a:pt x="126" y="81"/>
                    <a:pt x="126" y="81"/>
                  </a:cubicBezTo>
                  <a:cubicBezTo>
                    <a:pt x="126" y="81"/>
                    <a:pt x="126" y="80"/>
                    <a:pt x="126" y="80"/>
                  </a:cubicBezTo>
                  <a:cubicBezTo>
                    <a:pt x="126" y="79"/>
                    <a:pt x="126" y="78"/>
                    <a:pt x="126" y="78"/>
                  </a:cubicBezTo>
                  <a:cubicBezTo>
                    <a:pt x="126" y="76"/>
                    <a:pt x="126" y="76"/>
                    <a:pt x="126" y="76"/>
                  </a:cubicBezTo>
                  <a:cubicBezTo>
                    <a:pt x="125" y="74"/>
                    <a:pt x="125" y="74"/>
                    <a:pt x="125" y="74"/>
                  </a:cubicBezTo>
                  <a:cubicBezTo>
                    <a:pt x="125" y="73"/>
                    <a:pt x="125" y="73"/>
                    <a:pt x="125" y="73"/>
                  </a:cubicBezTo>
                  <a:cubicBezTo>
                    <a:pt x="127" y="71"/>
                    <a:pt x="127" y="71"/>
                    <a:pt x="127" y="71"/>
                  </a:cubicBezTo>
                  <a:cubicBezTo>
                    <a:pt x="127" y="71"/>
                    <a:pt x="128" y="70"/>
                    <a:pt x="128" y="71"/>
                  </a:cubicBezTo>
                  <a:cubicBezTo>
                    <a:pt x="129" y="71"/>
                    <a:pt x="130" y="72"/>
                    <a:pt x="130" y="72"/>
                  </a:cubicBezTo>
                  <a:cubicBezTo>
                    <a:pt x="131" y="72"/>
                    <a:pt x="131" y="72"/>
                    <a:pt x="131" y="72"/>
                  </a:cubicBezTo>
                  <a:cubicBezTo>
                    <a:pt x="133" y="71"/>
                    <a:pt x="133" y="71"/>
                    <a:pt x="133" y="71"/>
                  </a:cubicBezTo>
                  <a:cubicBezTo>
                    <a:pt x="133" y="71"/>
                    <a:pt x="134" y="71"/>
                    <a:pt x="134" y="72"/>
                  </a:cubicBezTo>
                  <a:cubicBezTo>
                    <a:pt x="133" y="72"/>
                    <a:pt x="132" y="73"/>
                    <a:pt x="133" y="74"/>
                  </a:cubicBezTo>
                  <a:cubicBezTo>
                    <a:pt x="133" y="74"/>
                    <a:pt x="134" y="75"/>
                    <a:pt x="134" y="76"/>
                  </a:cubicBezTo>
                  <a:cubicBezTo>
                    <a:pt x="134" y="77"/>
                    <a:pt x="134" y="77"/>
                    <a:pt x="134" y="79"/>
                  </a:cubicBezTo>
                  <a:cubicBezTo>
                    <a:pt x="134" y="80"/>
                    <a:pt x="136" y="80"/>
                    <a:pt x="136" y="81"/>
                  </a:cubicBezTo>
                  <a:cubicBezTo>
                    <a:pt x="137" y="81"/>
                    <a:pt x="135" y="82"/>
                    <a:pt x="138" y="82"/>
                  </a:cubicBezTo>
                  <a:cubicBezTo>
                    <a:pt x="140" y="82"/>
                    <a:pt x="142" y="83"/>
                    <a:pt x="142" y="82"/>
                  </a:cubicBezTo>
                  <a:cubicBezTo>
                    <a:pt x="143" y="82"/>
                    <a:pt x="143" y="82"/>
                    <a:pt x="143" y="81"/>
                  </a:cubicBezTo>
                  <a:cubicBezTo>
                    <a:pt x="142" y="80"/>
                    <a:pt x="143" y="79"/>
                    <a:pt x="143" y="79"/>
                  </a:cubicBezTo>
                  <a:cubicBezTo>
                    <a:pt x="143" y="79"/>
                    <a:pt x="144" y="79"/>
                    <a:pt x="144" y="79"/>
                  </a:cubicBezTo>
                  <a:cubicBezTo>
                    <a:pt x="145" y="79"/>
                    <a:pt x="145" y="80"/>
                    <a:pt x="146" y="79"/>
                  </a:cubicBezTo>
                  <a:cubicBezTo>
                    <a:pt x="146" y="79"/>
                    <a:pt x="147" y="78"/>
                    <a:pt x="147" y="78"/>
                  </a:cubicBezTo>
                  <a:cubicBezTo>
                    <a:pt x="149" y="78"/>
                    <a:pt x="149" y="78"/>
                    <a:pt x="149" y="78"/>
                  </a:cubicBezTo>
                  <a:cubicBezTo>
                    <a:pt x="149" y="78"/>
                    <a:pt x="148" y="77"/>
                    <a:pt x="150" y="77"/>
                  </a:cubicBezTo>
                  <a:cubicBezTo>
                    <a:pt x="151" y="77"/>
                    <a:pt x="153" y="77"/>
                    <a:pt x="153" y="77"/>
                  </a:cubicBezTo>
                  <a:cubicBezTo>
                    <a:pt x="153" y="77"/>
                    <a:pt x="153" y="78"/>
                    <a:pt x="153" y="79"/>
                  </a:cubicBezTo>
                  <a:cubicBezTo>
                    <a:pt x="154" y="80"/>
                    <a:pt x="154" y="80"/>
                    <a:pt x="154" y="80"/>
                  </a:cubicBezTo>
                  <a:cubicBezTo>
                    <a:pt x="154" y="80"/>
                    <a:pt x="153" y="80"/>
                    <a:pt x="154" y="82"/>
                  </a:cubicBezTo>
                  <a:cubicBezTo>
                    <a:pt x="155" y="83"/>
                    <a:pt x="156" y="83"/>
                    <a:pt x="156" y="84"/>
                  </a:cubicBezTo>
                  <a:cubicBezTo>
                    <a:pt x="157" y="84"/>
                    <a:pt x="156" y="86"/>
                    <a:pt x="156" y="86"/>
                  </a:cubicBezTo>
                  <a:cubicBezTo>
                    <a:pt x="156" y="86"/>
                    <a:pt x="158" y="86"/>
                    <a:pt x="158" y="86"/>
                  </a:cubicBezTo>
                  <a:cubicBezTo>
                    <a:pt x="158" y="85"/>
                    <a:pt x="158" y="85"/>
                    <a:pt x="159" y="85"/>
                  </a:cubicBezTo>
                  <a:cubicBezTo>
                    <a:pt x="159" y="85"/>
                    <a:pt x="159" y="85"/>
                    <a:pt x="159" y="85"/>
                  </a:cubicBezTo>
                  <a:cubicBezTo>
                    <a:pt x="159" y="85"/>
                    <a:pt x="160" y="84"/>
                    <a:pt x="160" y="83"/>
                  </a:cubicBezTo>
                  <a:cubicBezTo>
                    <a:pt x="160" y="83"/>
                    <a:pt x="160" y="80"/>
                    <a:pt x="159" y="80"/>
                  </a:cubicBezTo>
                  <a:cubicBezTo>
                    <a:pt x="159" y="80"/>
                    <a:pt x="158" y="80"/>
                    <a:pt x="158" y="79"/>
                  </a:cubicBezTo>
                  <a:cubicBezTo>
                    <a:pt x="157" y="78"/>
                    <a:pt x="157" y="78"/>
                    <a:pt x="158" y="78"/>
                  </a:cubicBezTo>
                  <a:cubicBezTo>
                    <a:pt x="158" y="78"/>
                    <a:pt x="159" y="77"/>
                    <a:pt x="159" y="77"/>
                  </a:cubicBezTo>
                  <a:cubicBezTo>
                    <a:pt x="159" y="77"/>
                    <a:pt x="160" y="76"/>
                    <a:pt x="159" y="76"/>
                  </a:cubicBezTo>
                  <a:cubicBezTo>
                    <a:pt x="159" y="75"/>
                    <a:pt x="158" y="74"/>
                    <a:pt x="158" y="74"/>
                  </a:cubicBezTo>
                  <a:cubicBezTo>
                    <a:pt x="158" y="74"/>
                    <a:pt x="157" y="75"/>
                    <a:pt x="156" y="74"/>
                  </a:cubicBezTo>
                  <a:cubicBezTo>
                    <a:pt x="156" y="74"/>
                    <a:pt x="156" y="74"/>
                    <a:pt x="156" y="73"/>
                  </a:cubicBezTo>
                  <a:cubicBezTo>
                    <a:pt x="156" y="73"/>
                    <a:pt x="156" y="71"/>
                    <a:pt x="156" y="71"/>
                  </a:cubicBezTo>
                  <a:cubicBezTo>
                    <a:pt x="155" y="71"/>
                    <a:pt x="155" y="71"/>
                    <a:pt x="155" y="71"/>
                  </a:cubicBezTo>
                  <a:cubicBezTo>
                    <a:pt x="156" y="69"/>
                    <a:pt x="156" y="69"/>
                    <a:pt x="156" y="69"/>
                  </a:cubicBezTo>
                  <a:cubicBezTo>
                    <a:pt x="156" y="68"/>
                    <a:pt x="156" y="68"/>
                    <a:pt x="156" y="68"/>
                  </a:cubicBezTo>
                  <a:cubicBezTo>
                    <a:pt x="156" y="68"/>
                    <a:pt x="156" y="67"/>
                    <a:pt x="157" y="67"/>
                  </a:cubicBezTo>
                  <a:cubicBezTo>
                    <a:pt x="157" y="66"/>
                    <a:pt x="157" y="66"/>
                    <a:pt x="157" y="65"/>
                  </a:cubicBezTo>
                  <a:cubicBezTo>
                    <a:pt x="158" y="65"/>
                    <a:pt x="158" y="64"/>
                    <a:pt x="158" y="64"/>
                  </a:cubicBezTo>
                  <a:cubicBezTo>
                    <a:pt x="159" y="64"/>
                    <a:pt x="160" y="64"/>
                    <a:pt x="161" y="64"/>
                  </a:cubicBezTo>
                  <a:cubicBezTo>
                    <a:pt x="161" y="64"/>
                    <a:pt x="161" y="63"/>
                    <a:pt x="162" y="63"/>
                  </a:cubicBezTo>
                  <a:cubicBezTo>
                    <a:pt x="162" y="63"/>
                    <a:pt x="163" y="64"/>
                    <a:pt x="163" y="64"/>
                  </a:cubicBezTo>
                  <a:cubicBezTo>
                    <a:pt x="163" y="64"/>
                    <a:pt x="163" y="64"/>
                    <a:pt x="163" y="65"/>
                  </a:cubicBezTo>
                  <a:cubicBezTo>
                    <a:pt x="163" y="65"/>
                    <a:pt x="166" y="67"/>
                    <a:pt x="166" y="67"/>
                  </a:cubicBezTo>
                  <a:cubicBezTo>
                    <a:pt x="166" y="67"/>
                    <a:pt x="166" y="67"/>
                    <a:pt x="167" y="67"/>
                  </a:cubicBezTo>
                  <a:cubicBezTo>
                    <a:pt x="167" y="67"/>
                    <a:pt x="166" y="67"/>
                    <a:pt x="167" y="67"/>
                  </a:cubicBezTo>
                  <a:cubicBezTo>
                    <a:pt x="167" y="68"/>
                    <a:pt x="170" y="67"/>
                    <a:pt x="170" y="67"/>
                  </a:cubicBezTo>
                  <a:cubicBezTo>
                    <a:pt x="171" y="67"/>
                    <a:pt x="171" y="67"/>
                    <a:pt x="171" y="67"/>
                  </a:cubicBezTo>
                  <a:cubicBezTo>
                    <a:pt x="171" y="67"/>
                    <a:pt x="171" y="67"/>
                    <a:pt x="171" y="66"/>
                  </a:cubicBezTo>
                  <a:cubicBezTo>
                    <a:pt x="172" y="66"/>
                    <a:pt x="172" y="65"/>
                    <a:pt x="172" y="64"/>
                  </a:cubicBezTo>
                  <a:cubicBezTo>
                    <a:pt x="172" y="64"/>
                    <a:pt x="173" y="64"/>
                    <a:pt x="172" y="63"/>
                  </a:cubicBezTo>
                  <a:cubicBezTo>
                    <a:pt x="170" y="62"/>
                    <a:pt x="169" y="62"/>
                    <a:pt x="169" y="62"/>
                  </a:cubicBezTo>
                  <a:cubicBezTo>
                    <a:pt x="169" y="62"/>
                    <a:pt x="167" y="60"/>
                    <a:pt x="168" y="60"/>
                  </a:cubicBezTo>
                  <a:cubicBezTo>
                    <a:pt x="169" y="59"/>
                    <a:pt x="170" y="58"/>
                    <a:pt x="170" y="58"/>
                  </a:cubicBezTo>
                  <a:cubicBezTo>
                    <a:pt x="169" y="56"/>
                    <a:pt x="169" y="56"/>
                    <a:pt x="169" y="56"/>
                  </a:cubicBezTo>
                  <a:cubicBezTo>
                    <a:pt x="170" y="55"/>
                    <a:pt x="170" y="55"/>
                    <a:pt x="170" y="55"/>
                  </a:cubicBezTo>
                  <a:cubicBezTo>
                    <a:pt x="169" y="53"/>
                    <a:pt x="169" y="53"/>
                    <a:pt x="169" y="53"/>
                  </a:cubicBezTo>
                  <a:cubicBezTo>
                    <a:pt x="169" y="53"/>
                    <a:pt x="170" y="52"/>
                    <a:pt x="170" y="52"/>
                  </a:cubicBezTo>
                  <a:cubicBezTo>
                    <a:pt x="170" y="51"/>
                    <a:pt x="171" y="48"/>
                    <a:pt x="171" y="48"/>
                  </a:cubicBezTo>
                  <a:cubicBezTo>
                    <a:pt x="171" y="48"/>
                    <a:pt x="171" y="47"/>
                    <a:pt x="171" y="46"/>
                  </a:cubicBezTo>
                  <a:cubicBezTo>
                    <a:pt x="171" y="46"/>
                    <a:pt x="170" y="45"/>
                    <a:pt x="170" y="45"/>
                  </a:cubicBezTo>
                  <a:cubicBezTo>
                    <a:pt x="169" y="44"/>
                    <a:pt x="169" y="44"/>
                    <a:pt x="169" y="44"/>
                  </a:cubicBezTo>
                  <a:cubicBezTo>
                    <a:pt x="169" y="44"/>
                    <a:pt x="168" y="42"/>
                    <a:pt x="168" y="42"/>
                  </a:cubicBezTo>
                  <a:cubicBezTo>
                    <a:pt x="167" y="43"/>
                    <a:pt x="166" y="43"/>
                    <a:pt x="166" y="43"/>
                  </a:cubicBezTo>
                  <a:cubicBezTo>
                    <a:pt x="166" y="43"/>
                    <a:pt x="166" y="45"/>
                    <a:pt x="166" y="45"/>
                  </a:cubicBezTo>
                  <a:cubicBezTo>
                    <a:pt x="165" y="46"/>
                    <a:pt x="164" y="46"/>
                    <a:pt x="164" y="46"/>
                  </a:cubicBezTo>
                  <a:cubicBezTo>
                    <a:pt x="164" y="46"/>
                    <a:pt x="164" y="46"/>
                    <a:pt x="164" y="46"/>
                  </a:cubicBezTo>
                  <a:cubicBezTo>
                    <a:pt x="163" y="46"/>
                    <a:pt x="163" y="46"/>
                    <a:pt x="163" y="46"/>
                  </a:cubicBezTo>
                  <a:cubicBezTo>
                    <a:pt x="162" y="48"/>
                    <a:pt x="162" y="48"/>
                    <a:pt x="162" y="48"/>
                  </a:cubicBezTo>
                  <a:cubicBezTo>
                    <a:pt x="161" y="49"/>
                    <a:pt x="161" y="49"/>
                    <a:pt x="161" y="49"/>
                  </a:cubicBezTo>
                  <a:cubicBezTo>
                    <a:pt x="161" y="49"/>
                    <a:pt x="159" y="50"/>
                    <a:pt x="158" y="50"/>
                  </a:cubicBezTo>
                  <a:cubicBezTo>
                    <a:pt x="158" y="50"/>
                    <a:pt x="156" y="50"/>
                    <a:pt x="156" y="50"/>
                  </a:cubicBezTo>
                  <a:cubicBezTo>
                    <a:pt x="155" y="49"/>
                    <a:pt x="155" y="49"/>
                    <a:pt x="155" y="49"/>
                  </a:cubicBezTo>
                  <a:cubicBezTo>
                    <a:pt x="152" y="48"/>
                    <a:pt x="152" y="48"/>
                    <a:pt x="152" y="48"/>
                  </a:cubicBezTo>
                  <a:cubicBezTo>
                    <a:pt x="152" y="48"/>
                    <a:pt x="152" y="48"/>
                    <a:pt x="152" y="48"/>
                  </a:cubicBezTo>
                  <a:cubicBezTo>
                    <a:pt x="150" y="47"/>
                    <a:pt x="150" y="47"/>
                    <a:pt x="150" y="47"/>
                  </a:cubicBezTo>
                  <a:cubicBezTo>
                    <a:pt x="149" y="46"/>
                    <a:pt x="149" y="46"/>
                    <a:pt x="149" y="46"/>
                  </a:cubicBezTo>
                  <a:cubicBezTo>
                    <a:pt x="149" y="44"/>
                    <a:pt x="149" y="44"/>
                    <a:pt x="149" y="44"/>
                  </a:cubicBezTo>
                  <a:cubicBezTo>
                    <a:pt x="147" y="42"/>
                    <a:pt x="147" y="42"/>
                    <a:pt x="147" y="42"/>
                  </a:cubicBezTo>
                  <a:cubicBezTo>
                    <a:pt x="143" y="41"/>
                    <a:pt x="143" y="41"/>
                    <a:pt x="143" y="41"/>
                  </a:cubicBezTo>
                  <a:cubicBezTo>
                    <a:pt x="140" y="40"/>
                    <a:pt x="140" y="40"/>
                    <a:pt x="140" y="40"/>
                  </a:cubicBezTo>
                  <a:cubicBezTo>
                    <a:pt x="138" y="40"/>
                    <a:pt x="138" y="40"/>
                    <a:pt x="138" y="40"/>
                  </a:cubicBezTo>
                  <a:cubicBezTo>
                    <a:pt x="138" y="40"/>
                    <a:pt x="134" y="40"/>
                    <a:pt x="134" y="40"/>
                  </a:cubicBezTo>
                  <a:cubicBezTo>
                    <a:pt x="134" y="40"/>
                    <a:pt x="133" y="40"/>
                    <a:pt x="133" y="40"/>
                  </a:cubicBezTo>
                  <a:cubicBezTo>
                    <a:pt x="133" y="40"/>
                    <a:pt x="133" y="40"/>
                    <a:pt x="133" y="40"/>
                  </a:cubicBezTo>
                  <a:cubicBezTo>
                    <a:pt x="133" y="40"/>
                    <a:pt x="133" y="40"/>
                    <a:pt x="133" y="40"/>
                  </a:cubicBezTo>
                  <a:cubicBezTo>
                    <a:pt x="133" y="40"/>
                    <a:pt x="133" y="40"/>
                    <a:pt x="133" y="40"/>
                  </a:cubicBezTo>
                  <a:cubicBezTo>
                    <a:pt x="133" y="40"/>
                    <a:pt x="133" y="40"/>
                    <a:pt x="133" y="40"/>
                  </a:cubicBezTo>
                  <a:cubicBezTo>
                    <a:pt x="133" y="40"/>
                    <a:pt x="133" y="40"/>
                    <a:pt x="133" y="40"/>
                  </a:cubicBezTo>
                  <a:cubicBezTo>
                    <a:pt x="132" y="40"/>
                    <a:pt x="132" y="40"/>
                    <a:pt x="132" y="40"/>
                  </a:cubicBezTo>
                  <a:cubicBezTo>
                    <a:pt x="133" y="38"/>
                    <a:pt x="133" y="38"/>
                    <a:pt x="133" y="38"/>
                  </a:cubicBezTo>
                  <a:cubicBezTo>
                    <a:pt x="134" y="38"/>
                    <a:pt x="134" y="38"/>
                    <a:pt x="134" y="38"/>
                  </a:cubicBezTo>
                  <a:cubicBezTo>
                    <a:pt x="134" y="37"/>
                    <a:pt x="134" y="37"/>
                    <a:pt x="134" y="37"/>
                  </a:cubicBezTo>
                  <a:cubicBezTo>
                    <a:pt x="134" y="37"/>
                    <a:pt x="133" y="36"/>
                    <a:pt x="133" y="36"/>
                  </a:cubicBezTo>
                  <a:cubicBezTo>
                    <a:pt x="133" y="36"/>
                    <a:pt x="133" y="35"/>
                    <a:pt x="133" y="35"/>
                  </a:cubicBezTo>
                  <a:cubicBezTo>
                    <a:pt x="133" y="35"/>
                    <a:pt x="133" y="35"/>
                    <a:pt x="133" y="35"/>
                  </a:cubicBezTo>
                  <a:cubicBezTo>
                    <a:pt x="133" y="35"/>
                    <a:pt x="133" y="34"/>
                    <a:pt x="133" y="34"/>
                  </a:cubicBezTo>
                  <a:cubicBezTo>
                    <a:pt x="133" y="34"/>
                    <a:pt x="133" y="34"/>
                    <a:pt x="133" y="34"/>
                  </a:cubicBezTo>
                  <a:cubicBezTo>
                    <a:pt x="133" y="33"/>
                    <a:pt x="133" y="33"/>
                    <a:pt x="133" y="33"/>
                  </a:cubicBezTo>
                  <a:cubicBezTo>
                    <a:pt x="134" y="30"/>
                    <a:pt x="134" y="30"/>
                    <a:pt x="134" y="30"/>
                  </a:cubicBezTo>
                  <a:cubicBezTo>
                    <a:pt x="136" y="28"/>
                    <a:pt x="136" y="28"/>
                    <a:pt x="136" y="28"/>
                  </a:cubicBezTo>
                  <a:cubicBezTo>
                    <a:pt x="136" y="28"/>
                    <a:pt x="136" y="26"/>
                    <a:pt x="137" y="26"/>
                  </a:cubicBezTo>
                  <a:cubicBezTo>
                    <a:pt x="137" y="25"/>
                    <a:pt x="137" y="24"/>
                    <a:pt x="137" y="24"/>
                  </a:cubicBezTo>
                  <a:cubicBezTo>
                    <a:pt x="139" y="23"/>
                    <a:pt x="139" y="23"/>
                    <a:pt x="139" y="23"/>
                  </a:cubicBezTo>
                  <a:cubicBezTo>
                    <a:pt x="139" y="23"/>
                    <a:pt x="140" y="22"/>
                    <a:pt x="140" y="22"/>
                  </a:cubicBezTo>
                  <a:cubicBezTo>
                    <a:pt x="140" y="21"/>
                    <a:pt x="139" y="20"/>
                    <a:pt x="139" y="20"/>
                  </a:cubicBezTo>
                  <a:cubicBezTo>
                    <a:pt x="139" y="19"/>
                    <a:pt x="140" y="18"/>
                    <a:pt x="140" y="18"/>
                  </a:cubicBezTo>
                  <a:cubicBezTo>
                    <a:pt x="139" y="18"/>
                    <a:pt x="139" y="17"/>
                    <a:pt x="138" y="17"/>
                  </a:cubicBezTo>
                  <a:cubicBezTo>
                    <a:pt x="138" y="17"/>
                    <a:pt x="137" y="17"/>
                    <a:pt x="137" y="16"/>
                  </a:cubicBezTo>
                  <a:cubicBezTo>
                    <a:pt x="137" y="16"/>
                    <a:pt x="136" y="15"/>
                    <a:pt x="136" y="15"/>
                  </a:cubicBezTo>
                  <a:cubicBezTo>
                    <a:pt x="136" y="15"/>
                    <a:pt x="136" y="13"/>
                    <a:pt x="135" y="13"/>
                  </a:cubicBezTo>
                  <a:cubicBezTo>
                    <a:pt x="135" y="13"/>
                    <a:pt x="134" y="13"/>
                    <a:pt x="133" y="12"/>
                  </a:cubicBezTo>
                  <a:cubicBezTo>
                    <a:pt x="132" y="12"/>
                    <a:pt x="131" y="11"/>
                    <a:pt x="131" y="11"/>
                  </a:cubicBezTo>
                  <a:cubicBezTo>
                    <a:pt x="130" y="11"/>
                    <a:pt x="128" y="9"/>
                    <a:pt x="128" y="9"/>
                  </a:cubicBezTo>
                  <a:cubicBezTo>
                    <a:pt x="128" y="9"/>
                    <a:pt x="128" y="9"/>
                    <a:pt x="127" y="9"/>
                  </a:cubicBezTo>
                  <a:cubicBezTo>
                    <a:pt x="127" y="9"/>
                    <a:pt x="126" y="8"/>
                    <a:pt x="126" y="8"/>
                  </a:cubicBezTo>
                  <a:cubicBezTo>
                    <a:pt x="125" y="8"/>
                    <a:pt x="125" y="8"/>
                    <a:pt x="125" y="8"/>
                  </a:cubicBezTo>
                  <a:cubicBezTo>
                    <a:pt x="125" y="8"/>
                    <a:pt x="125" y="8"/>
                    <a:pt x="125" y="8"/>
                  </a:cubicBezTo>
                  <a:cubicBezTo>
                    <a:pt x="124" y="8"/>
                    <a:pt x="124" y="8"/>
                    <a:pt x="123" y="7"/>
                  </a:cubicBezTo>
                  <a:cubicBezTo>
                    <a:pt x="121" y="7"/>
                    <a:pt x="122" y="7"/>
                    <a:pt x="120" y="7"/>
                  </a:cubicBezTo>
                  <a:cubicBezTo>
                    <a:pt x="119" y="7"/>
                    <a:pt x="118" y="7"/>
                    <a:pt x="118" y="7"/>
                  </a:cubicBezTo>
                  <a:cubicBezTo>
                    <a:pt x="118" y="7"/>
                    <a:pt x="117" y="6"/>
                    <a:pt x="115" y="6"/>
                  </a:cubicBezTo>
                  <a:cubicBezTo>
                    <a:pt x="114" y="7"/>
                    <a:pt x="112" y="8"/>
                    <a:pt x="111" y="8"/>
                  </a:cubicBezTo>
                  <a:cubicBezTo>
                    <a:pt x="111" y="8"/>
                    <a:pt x="110" y="7"/>
                    <a:pt x="110" y="7"/>
                  </a:cubicBezTo>
                  <a:cubicBezTo>
                    <a:pt x="110" y="7"/>
                    <a:pt x="110" y="6"/>
                    <a:pt x="110" y="6"/>
                  </a:cubicBezTo>
                  <a:cubicBezTo>
                    <a:pt x="110" y="6"/>
                    <a:pt x="109" y="5"/>
                    <a:pt x="108" y="4"/>
                  </a:cubicBezTo>
                  <a:cubicBezTo>
                    <a:pt x="108" y="4"/>
                    <a:pt x="107" y="4"/>
                    <a:pt x="107" y="4"/>
                  </a:cubicBezTo>
                  <a:cubicBezTo>
                    <a:pt x="107" y="4"/>
                    <a:pt x="107" y="4"/>
                    <a:pt x="107" y="5"/>
                  </a:cubicBezTo>
                  <a:cubicBezTo>
                    <a:pt x="107" y="6"/>
                    <a:pt x="109" y="6"/>
                    <a:pt x="107" y="6"/>
                  </a:cubicBezTo>
                  <a:cubicBezTo>
                    <a:pt x="106" y="5"/>
                    <a:pt x="105" y="5"/>
                    <a:pt x="105" y="5"/>
                  </a:cubicBezTo>
                  <a:cubicBezTo>
                    <a:pt x="102" y="6"/>
                    <a:pt x="102" y="6"/>
                    <a:pt x="102" y="6"/>
                  </a:cubicBezTo>
                  <a:cubicBezTo>
                    <a:pt x="103" y="5"/>
                    <a:pt x="103" y="5"/>
                    <a:pt x="103" y="5"/>
                  </a:cubicBezTo>
                  <a:cubicBezTo>
                    <a:pt x="103" y="5"/>
                    <a:pt x="104" y="5"/>
                    <a:pt x="104" y="5"/>
                  </a:cubicBezTo>
                  <a:cubicBezTo>
                    <a:pt x="104" y="4"/>
                    <a:pt x="104" y="4"/>
                    <a:pt x="104" y="4"/>
                  </a:cubicBezTo>
                  <a:cubicBezTo>
                    <a:pt x="104" y="4"/>
                    <a:pt x="104" y="3"/>
                    <a:pt x="104" y="3"/>
                  </a:cubicBezTo>
                  <a:cubicBezTo>
                    <a:pt x="105" y="3"/>
                    <a:pt x="106" y="2"/>
                    <a:pt x="105" y="2"/>
                  </a:cubicBezTo>
                  <a:cubicBezTo>
                    <a:pt x="104" y="2"/>
                    <a:pt x="103" y="2"/>
                    <a:pt x="103" y="2"/>
                  </a:cubicBezTo>
                  <a:cubicBezTo>
                    <a:pt x="103" y="1"/>
                    <a:pt x="103" y="1"/>
                    <a:pt x="103" y="1"/>
                  </a:cubicBezTo>
                  <a:cubicBezTo>
                    <a:pt x="103" y="1"/>
                    <a:pt x="102" y="0"/>
                    <a:pt x="102" y="0"/>
                  </a:cubicBezTo>
                  <a:cubicBezTo>
                    <a:pt x="102" y="1"/>
                    <a:pt x="102" y="2"/>
                    <a:pt x="102" y="2"/>
                  </a:cubicBezTo>
                  <a:cubicBezTo>
                    <a:pt x="101" y="2"/>
                    <a:pt x="101" y="2"/>
                    <a:pt x="101" y="1"/>
                  </a:cubicBezTo>
                  <a:cubicBezTo>
                    <a:pt x="101" y="0"/>
                    <a:pt x="101" y="0"/>
                    <a:pt x="101" y="0"/>
                  </a:cubicBezTo>
                  <a:cubicBezTo>
                    <a:pt x="100" y="0"/>
                    <a:pt x="99" y="0"/>
                    <a:pt x="99" y="0"/>
                  </a:cubicBezTo>
                  <a:cubicBezTo>
                    <a:pt x="99" y="0"/>
                    <a:pt x="100" y="1"/>
                    <a:pt x="98" y="1"/>
                  </a:cubicBezTo>
                  <a:cubicBezTo>
                    <a:pt x="97" y="1"/>
                    <a:pt x="96" y="2"/>
                    <a:pt x="95" y="2"/>
                  </a:cubicBezTo>
                  <a:cubicBezTo>
                    <a:pt x="94" y="3"/>
                    <a:pt x="94" y="4"/>
                    <a:pt x="94" y="4"/>
                  </a:cubicBezTo>
                  <a:cubicBezTo>
                    <a:pt x="94" y="5"/>
                    <a:pt x="92" y="5"/>
                    <a:pt x="92" y="6"/>
                  </a:cubicBezTo>
                  <a:cubicBezTo>
                    <a:pt x="93" y="6"/>
                    <a:pt x="92" y="6"/>
                    <a:pt x="94" y="7"/>
                  </a:cubicBezTo>
                  <a:cubicBezTo>
                    <a:pt x="95" y="7"/>
                    <a:pt x="95" y="7"/>
                    <a:pt x="96" y="7"/>
                  </a:cubicBezTo>
                  <a:cubicBezTo>
                    <a:pt x="97" y="8"/>
                    <a:pt x="98" y="7"/>
                    <a:pt x="98" y="7"/>
                  </a:cubicBezTo>
                  <a:cubicBezTo>
                    <a:pt x="98" y="7"/>
                    <a:pt x="98" y="7"/>
                    <a:pt x="99" y="8"/>
                  </a:cubicBezTo>
                  <a:cubicBezTo>
                    <a:pt x="99" y="8"/>
                    <a:pt x="100" y="7"/>
                    <a:pt x="100" y="8"/>
                  </a:cubicBezTo>
                  <a:cubicBezTo>
                    <a:pt x="100" y="9"/>
                    <a:pt x="101" y="10"/>
                    <a:pt x="100" y="10"/>
                  </a:cubicBezTo>
                  <a:cubicBezTo>
                    <a:pt x="99" y="10"/>
                    <a:pt x="98" y="11"/>
                    <a:pt x="98" y="10"/>
                  </a:cubicBezTo>
                  <a:cubicBezTo>
                    <a:pt x="98" y="10"/>
                    <a:pt x="98" y="9"/>
                    <a:pt x="97" y="9"/>
                  </a:cubicBezTo>
                  <a:cubicBezTo>
                    <a:pt x="97" y="9"/>
                    <a:pt x="96" y="9"/>
                    <a:pt x="96" y="9"/>
                  </a:cubicBezTo>
                  <a:cubicBezTo>
                    <a:pt x="95" y="11"/>
                    <a:pt x="95" y="11"/>
                    <a:pt x="95" y="11"/>
                  </a:cubicBezTo>
                  <a:cubicBezTo>
                    <a:pt x="95" y="11"/>
                    <a:pt x="95" y="12"/>
                    <a:pt x="94" y="12"/>
                  </a:cubicBezTo>
                  <a:cubicBezTo>
                    <a:pt x="93" y="12"/>
                    <a:pt x="94" y="12"/>
                    <a:pt x="92" y="12"/>
                  </a:cubicBezTo>
                  <a:cubicBezTo>
                    <a:pt x="90" y="12"/>
                    <a:pt x="90" y="11"/>
                    <a:pt x="89" y="11"/>
                  </a:cubicBezTo>
                  <a:cubicBezTo>
                    <a:pt x="89" y="11"/>
                    <a:pt x="89" y="11"/>
                    <a:pt x="88" y="11"/>
                  </a:cubicBezTo>
                  <a:cubicBezTo>
                    <a:pt x="88" y="11"/>
                    <a:pt x="86" y="9"/>
                    <a:pt x="85" y="11"/>
                  </a:cubicBezTo>
                  <a:cubicBezTo>
                    <a:pt x="84" y="12"/>
                    <a:pt x="83" y="13"/>
                    <a:pt x="83" y="13"/>
                  </a:cubicBezTo>
                  <a:cubicBezTo>
                    <a:pt x="80" y="13"/>
                    <a:pt x="80" y="13"/>
                    <a:pt x="80" y="13"/>
                  </a:cubicBezTo>
                  <a:cubicBezTo>
                    <a:pt x="80" y="13"/>
                    <a:pt x="79" y="13"/>
                    <a:pt x="78" y="13"/>
                  </a:cubicBezTo>
                  <a:cubicBezTo>
                    <a:pt x="77" y="13"/>
                    <a:pt x="76" y="13"/>
                    <a:pt x="76" y="13"/>
                  </a:cubicBezTo>
                  <a:cubicBezTo>
                    <a:pt x="75" y="14"/>
                    <a:pt x="74" y="11"/>
                    <a:pt x="74" y="11"/>
                  </a:cubicBezTo>
                  <a:cubicBezTo>
                    <a:pt x="74" y="11"/>
                    <a:pt x="75" y="9"/>
                    <a:pt x="72" y="11"/>
                  </a:cubicBezTo>
                  <a:cubicBezTo>
                    <a:pt x="69" y="13"/>
                    <a:pt x="68" y="13"/>
                    <a:pt x="68" y="13"/>
                  </a:cubicBezTo>
                  <a:cubicBezTo>
                    <a:pt x="67" y="13"/>
                    <a:pt x="66" y="14"/>
                    <a:pt x="66" y="14"/>
                  </a:cubicBezTo>
                  <a:cubicBezTo>
                    <a:pt x="65" y="13"/>
                    <a:pt x="65" y="13"/>
                    <a:pt x="65" y="13"/>
                  </a:cubicBezTo>
                  <a:cubicBezTo>
                    <a:pt x="65" y="13"/>
                    <a:pt x="65" y="13"/>
                    <a:pt x="65" y="13"/>
                  </a:cubicBezTo>
                  <a:cubicBezTo>
                    <a:pt x="65" y="13"/>
                    <a:pt x="65" y="13"/>
                    <a:pt x="65" y="13"/>
                  </a:cubicBezTo>
                  <a:cubicBezTo>
                    <a:pt x="66" y="13"/>
                    <a:pt x="66" y="12"/>
                    <a:pt x="66" y="12"/>
                  </a:cubicBezTo>
                  <a:cubicBezTo>
                    <a:pt x="65" y="11"/>
                    <a:pt x="65" y="11"/>
                    <a:pt x="65" y="11"/>
                  </a:cubicBezTo>
                  <a:cubicBezTo>
                    <a:pt x="62" y="12"/>
                    <a:pt x="62" y="12"/>
                    <a:pt x="62" y="12"/>
                  </a:cubicBezTo>
                  <a:cubicBezTo>
                    <a:pt x="62" y="12"/>
                    <a:pt x="63" y="12"/>
                    <a:pt x="62" y="12"/>
                  </a:cubicBezTo>
                  <a:cubicBezTo>
                    <a:pt x="62" y="12"/>
                    <a:pt x="60" y="12"/>
                    <a:pt x="60" y="12"/>
                  </a:cubicBezTo>
                  <a:cubicBezTo>
                    <a:pt x="60" y="14"/>
                    <a:pt x="60" y="14"/>
                    <a:pt x="60" y="14"/>
                  </a:cubicBezTo>
                  <a:cubicBezTo>
                    <a:pt x="60" y="14"/>
                    <a:pt x="59" y="14"/>
                    <a:pt x="59" y="14"/>
                  </a:cubicBezTo>
                  <a:cubicBezTo>
                    <a:pt x="59" y="14"/>
                    <a:pt x="59" y="15"/>
                    <a:pt x="59" y="15"/>
                  </a:cubicBezTo>
                  <a:cubicBezTo>
                    <a:pt x="59" y="15"/>
                    <a:pt x="59" y="16"/>
                    <a:pt x="59" y="16"/>
                  </a:cubicBezTo>
                  <a:cubicBezTo>
                    <a:pt x="59" y="16"/>
                    <a:pt x="58" y="16"/>
                    <a:pt x="58" y="16"/>
                  </a:cubicBezTo>
                  <a:cubicBezTo>
                    <a:pt x="58" y="16"/>
                    <a:pt x="57" y="16"/>
                    <a:pt x="57" y="16"/>
                  </a:cubicBezTo>
                  <a:cubicBezTo>
                    <a:pt x="57" y="16"/>
                    <a:pt x="56" y="18"/>
                    <a:pt x="56" y="18"/>
                  </a:cubicBezTo>
                  <a:cubicBezTo>
                    <a:pt x="56" y="18"/>
                    <a:pt x="56" y="19"/>
                    <a:pt x="56" y="19"/>
                  </a:cubicBezTo>
                  <a:cubicBezTo>
                    <a:pt x="56" y="19"/>
                    <a:pt x="56" y="19"/>
                    <a:pt x="56" y="20"/>
                  </a:cubicBezTo>
                  <a:cubicBezTo>
                    <a:pt x="55" y="20"/>
                    <a:pt x="54" y="20"/>
                    <a:pt x="54" y="20"/>
                  </a:cubicBezTo>
                  <a:cubicBezTo>
                    <a:pt x="54" y="20"/>
                    <a:pt x="53" y="20"/>
                    <a:pt x="52" y="20"/>
                  </a:cubicBezTo>
                  <a:cubicBezTo>
                    <a:pt x="52" y="20"/>
                    <a:pt x="51" y="20"/>
                    <a:pt x="51" y="20"/>
                  </a:cubicBezTo>
                  <a:cubicBezTo>
                    <a:pt x="50" y="20"/>
                    <a:pt x="50" y="21"/>
                    <a:pt x="50" y="21"/>
                  </a:cubicBezTo>
                  <a:cubicBezTo>
                    <a:pt x="50" y="21"/>
                    <a:pt x="48" y="20"/>
                    <a:pt x="48" y="20"/>
                  </a:cubicBezTo>
                  <a:cubicBezTo>
                    <a:pt x="47" y="20"/>
                    <a:pt x="47" y="19"/>
                    <a:pt x="47" y="18"/>
                  </a:cubicBezTo>
                  <a:cubicBezTo>
                    <a:pt x="47" y="18"/>
                    <a:pt x="46" y="16"/>
                    <a:pt x="46" y="16"/>
                  </a:cubicBezTo>
                  <a:cubicBezTo>
                    <a:pt x="45" y="17"/>
                    <a:pt x="45" y="17"/>
                    <a:pt x="45" y="17"/>
                  </a:cubicBezTo>
                  <a:cubicBezTo>
                    <a:pt x="42" y="17"/>
                    <a:pt x="42" y="17"/>
                    <a:pt x="42" y="17"/>
                  </a:cubicBezTo>
                  <a:cubicBezTo>
                    <a:pt x="40" y="16"/>
                    <a:pt x="40" y="16"/>
                    <a:pt x="40" y="16"/>
                  </a:cubicBezTo>
                  <a:cubicBezTo>
                    <a:pt x="40" y="18"/>
                    <a:pt x="40" y="18"/>
                    <a:pt x="40" y="18"/>
                  </a:cubicBezTo>
                  <a:cubicBezTo>
                    <a:pt x="40" y="18"/>
                    <a:pt x="41" y="19"/>
                    <a:pt x="41" y="19"/>
                  </a:cubicBezTo>
                  <a:cubicBezTo>
                    <a:pt x="41" y="19"/>
                    <a:pt x="40" y="19"/>
                    <a:pt x="40" y="19"/>
                  </a:cubicBezTo>
                  <a:cubicBezTo>
                    <a:pt x="39" y="20"/>
                    <a:pt x="39" y="20"/>
                    <a:pt x="39" y="20"/>
                  </a:cubicBezTo>
                  <a:cubicBezTo>
                    <a:pt x="38" y="20"/>
                    <a:pt x="38" y="20"/>
                    <a:pt x="38" y="20"/>
                  </a:cubicBezTo>
                  <a:cubicBezTo>
                    <a:pt x="38" y="20"/>
                    <a:pt x="37" y="22"/>
                    <a:pt x="37" y="22"/>
                  </a:cubicBezTo>
                  <a:cubicBezTo>
                    <a:pt x="37" y="23"/>
                    <a:pt x="36" y="23"/>
                    <a:pt x="36" y="23"/>
                  </a:cubicBezTo>
                  <a:cubicBezTo>
                    <a:pt x="36" y="23"/>
                    <a:pt x="35" y="23"/>
                    <a:pt x="36" y="24"/>
                  </a:cubicBezTo>
                  <a:cubicBezTo>
                    <a:pt x="37" y="24"/>
                    <a:pt x="38" y="24"/>
                    <a:pt x="38" y="24"/>
                  </a:cubicBezTo>
                  <a:cubicBezTo>
                    <a:pt x="39" y="24"/>
                    <a:pt x="40" y="24"/>
                    <a:pt x="40" y="24"/>
                  </a:cubicBezTo>
                  <a:cubicBezTo>
                    <a:pt x="40" y="24"/>
                    <a:pt x="42" y="23"/>
                    <a:pt x="42" y="23"/>
                  </a:cubicBezTo>
                  <a:cubicBezTo>
                    <a:pt x="42" y="24"/>
                    <a:pt x="42" y="24"/>
                    <a:pt x="42" y="24"/>
                  </a:cubicBezTo>
                  <a:cubicBezTo>
                    <a:pt x="42" y="26"/>
                    <a:pt x="42" y="26"/>
                    <a:pt x="42" y="26"/>
                  </a:cubicBezTo>
                  <a:cubicBezTo>
                    <a:pt x="41" y="26"/>
                    <a:pt x="41" y="26"/>
                    <a:pt x="41" y="26"/>
                  </a:cubicBezTo>
                  <a:cubicBezTo>
                    <a:pt x="41" y="26"/>
                    <a:pt x="41" y="27"/>
                    <a:pt x="41" y="27"/>
                  </a:cubicBezTo>
                  <a:cubicBezTo>
                    <a:pt x="40" y="28"/>
                    <a:pt x="39" y="28"/>
                    <a:pt x="39" y="28"/>
                  </a:cubicBezTo>
                  <a:cubicBezTo>
                    <a:pt x="38" y="29"/>
                    <a:pt x="38" y="29"/>
                    <a:pt x="38" y="30"/>
                  </a:cubicBezTo>
                  <a:cubicBezTo>
                    <a:pt x="38" y="31"/>
                    <a:pt x="37" y="33"/>
                    <a:pt x="37" y="33"/>
                  </a:cubicBezTo>
                  <a:cubicBezTo>
                    <a:pt x="35" y="34"/>
                    <a:pt x="35" y="34"/>
                    <a:pt x="35" y="34"/>
                  </a:cubicBezTo>
                  <a:cubicBezTo>
                    <a:pt x="33" y="36"/>
                    <a:pt x="33" y="36"/>
                    <a:pt x="33" y="36"/>
                  </a:cubicBezTo>
                  <a:cubicBezTo>
                    <a:pt x="32" y="36"/>
                    <a:pt x="32" y="36"/>
                    <a:pt x="32" y="36"/>
                  </a:cubicBezTo>
                  <a:cubicBezTo>
                    <a:pt x="31" y="37"/>
                    <a:pt x="31" y="37"/>
                    <a:pt x="31" y="37"/>
                  </a:cubicBezTo>
                  <a:cubicBezTo>
                    <a:pt x="31" y="38"/>
                    <a:pt x="31" y="38"/>
                    <a:pt x="31" y="38"/>
                  </a:cubicBezTo>
                  <a:cubicBezTo>
                    <a:pt x="29" y="39"/>
                    <a:pt x="29" y="39"/>
                    <a:pt x="29" y="39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8" y="42"/>
                    <a:pt x="28" y="42"/>
                    <a:pt x="28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6" y="44"/>
                    <a:pt x="25" y="45"/>
                    <a:pt x="25" y="45"/>
                  </a:cubicBezTo>
                  <a:cubicBezTo>
                    <a:pt x="24" y="45"/>
                    <a:pt x="23" y="46"/>
                    <a:pt x="23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6"/>
                    <a:pt x="20" y="46"/>
                    <a:pt x="19" y="47"/>
                  </a:cubicBezTo>
                  <a:cubicBezTo>
                    <a:pt x="19" y="48"/>
                    <a:pt x="19" y="48"/>
                    <a:pt x="19" y="48"/>
                  </a:cubicBezTo>
                  <a:cubicBezTo>
                    <a:pt x="19" y="49"/>
                    <a:pt x="20" y="50"/>
                    <a:pt x="20" y="50"/>
                  </a:cubicBezTo>
                  <a:cubicBezTo>
                    <a:pt x="20" y="52"/>
                    <a:pt x="20" y="52"/>
                    <a:pt x="20" y="52"/>
                  </a:cubicBezTo>
                  <a:cubicBezTo>
                    <a:pt x="20" y="52"/>
                    <a:pt x="19" y="52"/>
                    <a:pt x="19" y="53"/>
                  </a:cubicBezTo>
                  <a:cubicBezTo>
                    <a:pt x="19" y="53"/>
                    <a:pt x="19" y="54"/>
                    <a:pt x="19" y="54"/>
                  </a:cubicBezTo>
                  <a:cubicBezTo>
                    <a:pt x="19" y="54"/>
                    <a:pt x="19" y="55"/>
                    <a:pt x="19" y="55"/>
                  </a:cubicBezTo>
                  <a:cubicBezTo>
                    <a:pt x="19" y="55"/>
                    <a:pt x="19" y="56"/>
                    <a:pt x="19" y="56"/>
                  </a:cubicBezTo>
                  <a:cubicBezTo>
                    <a:pt x="19" y="56"/>
                    <a:pt x="19" y="57"/>
                    <a:pt x="18" y="58"/>
                  </a:cubicBezTo>
                  <a:cubicBezTo>
                    <a:pt x="18" y="58"/>
                    <a:pt x="17" y="59"/>
                    <a:pt x="17" y="59"/>
                  </a:cubicBezTo>
                  <a:cubicBezTo>
                    <a:pt x="17" y="59"/>
                    <a:pt x="15" y="59"/>
                    <a:pt x="15" y="59"/>
                  </a:cubicBezTo>
                  <a:cubicBezTo>
                    <a:pt x="15" y="60"/>
                    <a:pt x="13" y="60"/>
                    <a:pt x="13" y="60"/>
                  </a:cubicBezTo>
                  <a:cubicBezTo>
                    <a:pt x="11" y="62"/>
                    <a:pt x="11" y="62"/>
                    <a:pt x="11" y="62"/>
                  </a:cubicBezTo>
                  <a:cubicBezTo>
                    <a:pt x="7" y="66"/>
                    <a:pt x="7" y="66"/>
                    <a:pt x="7" y="66"/>
                  </a:cubicBezTo>
                  <a:cubicBezTo>
                    <a:pt x="7" y="66"/>
                    <a:pt x="7" y="67"/>
                    <a:pt x="7" y="67"/>
                  </a:cubicBezTo>
                  <a:cubicBezTo>
                    <a:pt x="7" y="67"/>
                    <a:pt x="7" y="69"/>
                    <a:pt x="7" y="69"/>
                  </a:cubicBezTo>
                  <a:cubicBezTo>
                    <a:pt x="7" y="70"/>
                    <a:pt x="6" y="71"/>
                    <a:pt x="6" y="71"/>
                  </a:cubicBezTo>
                  <a:cubicBezTo>
                    <a:pt x="5" y="72"/>
                    <a:pt x="5" y="72"/>
                    <a:pt x="5" y="72"/>
                  </a:cubicBezTo>
                  <a:cubicBezTo>
                    <a:pt x="5" y="74"/>
                    <a:pt x="5" y="74"/>
                    <a:pt x="5" y="74"/>
                  </a:cubicBezTo>
                  <a:cubicBezTo>
                    <a:pt x="5" y="75"/>
                    <a:pt x="5" y="75"/>
                    <a:pt x="5" y="75"/>
                  </a:cubicBezTo>
                  <a:cubicBezTo>
                    <a:pt x="6" y="76"/>
                    <a:pt x="6" y="76"/>
                    <a:pt x="6" y="76"/>
                  </a:cubicBezTo>
                  <a:cubicBezTo>
                    <a:pt x="7" y="77"/>
                    <a:pt x="7" y="77"/>
                    <a:pt x="7" y="77"/>
                  </a:cubicBezTo>
                  <a:cubicBezTo>
                    <a:pt x="7" y="80"/>
                    <a:pt x="7" y="80"/>
                    <a:pt x="7" y="80"/>
                  </a:cubicBezTo>
                  <a:cubicBezTo>
                    <a:pt x="6" y="82"/>
                    <a:pt x="6" y="82"/>
                    <a:pt x="6" y="82"/>
                  </a:cubicBezTo>
                  <a:cubicBezTo>
                    <a:pt x="6" y="84"/>
                    <a:pt x="6" y="84"/>
                    <a:pt x="6" y="84"/>
                  </a:cubicBezTo>
                  <a:cubicBezTo>
                    <a:pt x="4" y="84"/>
                    <a:pt x="4" y="84"/>
                    <a:pt x="4" y="84"/>
                  </a:cubicBezTo>
                  <a:cubicBezTo>
                    <a:pt x="4" y="84"/>
                    <a:pt x="3" y="85"/>
                    <a:pt x="2" y="85"/>
                  </a:cubicBezTo>
                  <a:cubicBezTo>
                    <a:pt x="2" y="85"/>
                    <a:pt x="1" y="86"/>
                    <a:pt x="1" y="86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2" y="90"/>
                    <a:pt x="2" y="90"/>
                    <a:pt x="2" y="90"/>
                  </a:cubicBezTo>
                  <a:cubicBezTo>
                    <a:pt x="4" y="89"/>
                    <a:pt x="4" y="89"/>
                    <a:pt x="4" y="89"/>
                  </a:cubicBezTo>
                  <a:cubicBezTo>
                    <a:pt x="6" y="90"/>
                    <a:pt x="6" y="90"/>
                    <a:pt x="6" y="90"/>
                  </a:cubicBezTo>
                  <a:cubicBezTo>
                    <a:pt x="9" y="89"/>
                    <a:pt x="9" y="89"/>
                    <a:pt x="9" y="89"/>
                  </a:cubicBezTo>
                  <a:cubicBezTo>
                    <a:pt x="9" y="89"/>
                    <a:pt x="9" y="88"/>
                    <a:pt x="10" y="87"/>
                  </a:cubicBezTo>
                  <a:cubicBezTo>
                    <a:pt x="11" y="86"/>
                    <a:pt x="12" y="86"/>
                    <a:pt x="12" y="86"/>
                  </a:cubicBezTo>
                  <a:cubicBezTo>
                    <a:pt x="13" y="84"/>
                    <a:pt x="13" y="84"/>
                    <a:pt x="13" y="84"/>
                  </a:cubicBezTo>
                  <a:cubicBezTo>
                    <a:pt x="12" y="84"/>
                    <a:pt x="12" y="84"/>
                    <a:pt x="12" y="84"/>
                  </a:cubicBezTo>
                  <a:cubicBezTo>
                    <a:pt x="12" y="82"/>
                    <a:pt x="12" y="82"/>
                    <a:pt x="12" y="82"/>
                  </a:cubicBezTo>
                  <a:cubicBezTo>
                    <a:pt x="10" y="81"/>
                    <a:pt x="10" y="81"/>
                    <a:pt x="10" y="81"/>
                  </a:cubicBezTo>
                  <a:cubicBezTo>
                    <a:pt x="10" y="81"/>
                    <a:pt x="10" y="80"/>
                    <a:pt x="10" y="80"/>
                  </a:cubicBezTo>
                  <a:cubicBezTo>
                    <a:pt x="11" y="79"/>
                    <a:pt x="12" y="77"/>
                    <a:pt x="12" y="77"/>
                  </a:cubicBezTo>
                  <a:cubicBezTo>
                    <a:pt x="15" y="76"/>
                    <a:pt x="15" y="76"/>
                    <a:pt x="15" y="76"/>
                  </a:cubicBezTo>
                  <a:cubicBezTo>
                    <a:pt x="18" y="75"/>
                    <a:pt x="18" y="75"/>
                    <a:pt x="18" y="75"/>
                  </a:cubicBezTo>
                  <a:cubicBezTo>
                    <a:pt x="19" y="74"/>
                    <a:pt x="19" y="74"/>
                    <a:pt x="19" y="74"/>
                  </a:cubicBezTo>
                  <a:cubicBezTo>
                    <a:pt x="21" y="73"/>
                    <a:pt x="21" y="73"/>
                    <a:pt x="21" y="73"/>
                  </a:cubicBezTo>
                  <a:cubicBezTo>
                    <a:pt x="21" y="73"/>
                    <a:pt x="24" y="73"/>
                    <a:pt x="24" y="73"/>
                  </a:cubicBezTo>
                  <a:cubicBezTo>
                    <a:pt x="24" y="73"/>
                    <a:pt x="28" y="73"/>
                    <a:pt x="28" y="73"/>
                  </a:cubicBezTo>
                  <a:lnTo>
                    <a:pt x="31" y="75"/>
                  </a:lnTo>
                  <a:close/>
                </a:path>
              </a:pathLst>
            </a:custGeom>
            <a:grpFill/>
            <a:ln w="9525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en-US" sz="900">
                <a:latin typeface="Lato Light"/>
              </a:endParaRPr>
            </a:p>
          </p:txBody>
        </p:sp>
        <p:sp>
          <p:nvSpPr>
            <p:cNvPr id="24" name="Freeform 51">
              <a:extLst>
                <a:ext uri="{FF2B5EF4-FFF2-40B4-BE49-F238E27FC236}">
                  <a16:creationId xmlns:a16="http://schemas.microsoft.com/office/drawing/2014/main" id="{5B0BE705-E903-4535-A669-FA3C3C3E13D3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3789" y="1798916"/>
              <a:ext cx="494744" cy="296186"/>
            </a:xfrm>
            <a:custGeom>
              <a:avLst/>
              <a:gdLst>
                <a:gd name="T0" fmla="*/ 31 w 217"/>
                <a:gd name="T1" fmla="*/ 35 h 134"/>
                <a:gd name="T2" fmla="*/ 42 w 217"/>
                <a:gd name="T3" fmla="*/ 43 h 134"/>
                <a:gd name="T4" fmla="*/ 55 w 217"/>
                <a:gd name="T5" fmla="*/ 53 h 134"/>
                <a:gd name="T6" fmla="*/ 66 w 217"/>
                <a:gd name="T7" fmla="*/ 68 h 134"/>
                <a:gd name="T8" fmla="*/ 83 w 217"/>
                <a:gd name="T9" fmla="*/ 64 h 134"/>
                <a:gd name="T10" fmla="*/ 87 w 217"/>
                <a:gd name="T11" fmla="*/ 37 h 134"/>
                <a:gd name="T12" fmla="*/ 83 w 217"/>
                <a:gd name="T13" fmla="*/ 16 h 134"/>
                <a:gd name="T14" fmla="*/ 99 w 217"/>
                <a:gd name="T15" fmla="*/ 3 h 134"/>
                <a:gd name="T16" fmla="*/ 112 w 217"/>
                <a:gd name="T17" fmla="*/ 2 h 134"/>
                <a:gd name="T18" fmla="*/ 125 w 217"/>
                <a:gd name="T19" fmla="*/ 5 h 134"/>
                <a:gd name="T20" fmla="*/ 142 w 217"/>
                <a:gd name="T21" fmla="*/ 17 h 134"/>
                <a:gd name="T22" fmla="*/ 152 w 217"/>
                <a:gd name="T23" fmla="*/ 17 h 134"/>
                <a:gd name="T24" fmla="*/ 159 w 217"/>
                <a:gd name="T25" fmla="*/ 11 h 134"/>
                <a:gd name="T26" fmla="*/ 177 w 217"/>
                <a:gd name="T27" fmla="*/ 11 h 134"/>
                <a:gd name="T28" fmla="*/ 184 w 217"/>
                <a:gd name="T29" fmla="*/ 18 h 134"/>
                <a:gd name="T30" fmla="*/ 192 w 217"/>
                <a:gd name="T31" fmla="*/ 31 h 134"/>
                <a:gd name="T32" fmla="*/ 192 w 217"/>
                <a:gd name="T33" fmla="*/ 46 h 134"/>
                <a:gd name="T34" fmla="*/ 198 w 217"/>
                <a:gd name="T35" fmla="*/ 49 h 134"/>
                <a:gd name="T36" fmla="*/ 206 w 217"/>
                <a:gd name="T37" fmla="*/ 58 h 134"/>
                <a:gd name="T38" fmla="*/ 212 w 217"/>
                <a:gd name="T39" fmla="*/ 66 h 134"/>
                <a:gd name="T40" fmla="*/ 216 w 217"/>
                <a:gd name="T41" fmla="*/ 78 h 134"/>
                <a:gd name="T42" fmla="*/ 211 w 217"/>
                <a:gd name="T43" fmla="*/ 83 h 134"/>
                <a:gd name="T44" fmla="*/ 207 w 217"/>
                <a:gd name="T45" fmla="*/ 100 h 134"/>
                <a:gd name="T46" fmla="*/ 192 w 217"/>
                <a:gd name="T47" fmla="*/ 103 h 134"/>
                <a:gd name="T48" fmla="*/ 185 w 217"/>
                <a:gd name="T49" fmla="*/ 112 h 134"/>
                <a:gd name="T50" fmla="*/ 177 w 217"/>
                <a:gd name="T51" fmla="*/ 115 h 134"/>
                <a:gd name="T52" fmla="*/ 165 w 217"/>
                <a:gd name="T53" fmla="*/ 114 h 134"/>
                <a:gd name="T54" fmla="*/ 157 w 217"/>
                <a:gd name="T55" fmla="*/ 105 h 134"/>
                <a:gd name="T56" fmla="*/ 146 w 217"/>
                <a:gd name="T57" fmla="*/ 101 h 134"/>
                <a:gd name="T58" fmla="*/ 139 w 217"/>
                <a:gd name="T59" fmla="*/ 97 h 134"/>
                <a:gd name="T60" fmla="*/ 124 w 217"/>
                <a:gd name="T61" fmla="*/ 97 h 134"/>
                <a:gd name="T62" fmla="*/ 117 w 217"/>
                <a:gd name="T63" fmla="*/ 87 h 134"/>
                <a:gd name="T64" fmla="*/ 108 w 217"/>
                <a:gd name="T65" fmla="*/ 99 h 134"/>
                <a:gd name="T66" fmla="*/ 94 w 217"/>
                <a:gd name="T67" fmla="*/ 100 h 134"/>
                <a:gd name="T68" fmla="*/ 80 w 217"/>
                <a:gd name="T69" fmla="*/ 100 h 134"/>
                <a:gd name="T70" fmla="*/ 67 w 217"/>
                <a:gd name="T71" fmla="*/ 107 h 134"/>
                <a:gd name="T72" fmla="*/ 55 w 217"/>
                <a:gd name="T73" fmla="*/ 104 h 134"/>
                <a:gd name="T74" fmla="*/ 34 w 217"/>
                <a:gd name="T75" fmla="*/ 106 h 134"/>
                <a:gd name="T76" fmla="*/ 21 w 217"/>
                <a:gd name="T77" fmla="*/ 113 h 134"/>
                <a:gd name="T78" fmla="*/ 14 w 217"/>
                <a:gd name="T79" fmla="*/ 122 h 134"/>
                <a:gd name="T80" fmla="*/ 9 w 217"/>
                <a:gd name="T81" fmla="*/ 131 h 134"/>
                <a:gd name="T82" fmla="*/ 5 w 217"/>
                <a:gd name="T83" fmla="*/ 128 h 134"/>
                <a:gd name="T84" fmla="*/ 3 w 217"/>
                <a:gd name="T85" fmla="*/ 108 h 134"/>
                <a:gd name="T86" fmla="*/ 7 w 217"/>
                <a:gd name="T87" fmla="*/ 83 h 134"/>
                <a:gd name="T88" fmla="*/ 8 w 217"/>
                <a:gd name="T89" fmla="*/ 60 h 134"/>
                <a:gd name="T90" fmla="*/ 19 w 217"/>
                <a:gd name="T91" fmla="*/ 45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17" h="134">
                  <a:moveTo>
                    <a:pt x="19" y="45"/>
                  </a:moveTo>
                  <a:cubicBezTo>
                    <a:pt x="24" y="40"/>
                    <a:pt x="24" y="40"/>
                    <a:pt x="24" y="40"/>
                  </a:cubicBezTo>
                  <a:cubicBezTo>
                    <a:pt x="24" y="40"/>
                    <a:pt x="30" y="35"/>
                    <a:pt x="31" y="35"/>
                  </a:cubicBezTo>
                  <a:cubicBezTo>
                    <a:pt x="33" y="34"/>
                    <a:pt x="36" y="32"/>
                    <a:pt x="36" y="33"/>
                  </a:cubicBezTo>
                  <a:cubicBezTo>
                    <a:pt x="36" y="34"/>
                    <a:pt x="37" y="41"/>
                    <a:pt x="37" y="41"/>
                  </a:cubicBezTo>
                  <a:cubicBezTo>
                    <a:pt x="42" y="43"/>
                    <a:pt x="42" y="43"/>
                    <a:pt x="42" y="43"/>
                  </a:cubicBezTo>
                  <a:cubicBezTo>
                    <a:pt x="46" y="46"/>
                    <a:pt x="46" y="46"/>
                    <a:pt x="46" y="46"/>
                  </a:cubicBezTo>
                  <a:cubicBezTo>
                    <a:pt x="54" y="50"/>
                    <a:pt x="54" y="50"/>
                    <a:pt x="54" y="50"/>
                  </a:cubicBezTo>
                  <a:cubicBezTo>
                    <a:pt x="55" y="53"/>
                    <a:pt x="55" y="53"/>
                    <a:pt x="55" y="53"/>
                  </a:cubicBezTo>
                  <a:cubicBezTo>
                    <a:pt x="55" y="53"/>
                    <a:pt x="54" y="55"/>
                    <a:pt x="56" y="58"/>
                  </a:cubicBezTo>
                  <a:cubicBezTo>
                    <a:pt x="59" y="61"/>
                    <a:pt x="60" y="61"/>
                    <a:pt x="61" y="64"/>
                  </a:cubicBezTo>
                  <a:cubicBezTo>
                    <a:pt x="62" y="66"/>
                    <a:pt x="66" y="68"/>
                    <a:pt x="66" y="68"/>
                  </a:cubicBezTo>
                  <a:cubicBezTo>
                    <a:pt x="71" y="69"/>
                    <a:pt x="71" y="69"/>
                    <a:pt x="71" y="69"/>
                  </a:cubicBezTo>
                  <a:cubicBezTo>
                    <a:pt x="71" y="69"/>
                    <a:pt x="76" y="71"/>
                    <a:pt x="77" y="70"/>
                  </a:cubicBezTo>
                  <a:cubicBezTo>
                    <a:pt x="78" y="69"/>
                    <a:pt x="83" y="65"/>
                    <a:pt x="83" y="64"/>
                  </a:cubicBezTo>
                  <a:cubicBezTo>
                    <a:pt x="84" y="63"/>
                    <a:pt x="87" y="59"/>
                    <a:pt x="88" y="58"/>
                  </a:cubicBezTo>
                  <a:cubicBezTo>
                    <a:pt x="89" y="57"/>
                    <a:pt x="92" y="50"/>
                    <a:pt x="92" y="49"/>
                  </a:cubicBezTo>
                  <a:cubicBezTo>
                    <a:pt x="92" y="47"/>
                    <a:pt x="88" y="39"/>
                    <a:pt x="87" y="37"/>
                  </a:cubicBezTo>
                  <a:cubicBezTo>
                    <a:pt x="87" y="35"/>
                    <a:pt x="86" y="29"/>
                    <a:pt x="86" y="29"/>
                  </a:cubicBezTo>
                  <a:cubicBezTo>
                    <a:pt x="82" y="21"/>
                    <a:pt x="82" y="21"/>
                    <a:pt x="82" y="21"/>
                  </a:cubicBezTo>
                  <a:cubicBezTo>
                    <a:pt x="82" y="21"/>
                    <a:pt x="82" y="16"/>
                    <a:pt x="83" y="16"/>
                  </a:cubicBezTo>
                  <a:cubicBezTo>
                    <a:pt x="84" y="15"/>
                    <a:pt x="89" y="11"/>
                    <a:pt x="89" y="11"/>
                  </a:cubicBezTo>
                  <a:cubicBezTo>
                    <a:pt x="94" y="6"/>
                    <a:pt x="94" y="6"/>
                    <a:pt x="94" y="6"/>
                  </a:cubicBezTo>
                  <a:cubicBezTo>
                    <a:pt x="99" y="3"/>
                    <a:pt x="99" y="3"/>
                    <a:pt x="99" y="3"/>
                  </a:cubicBezTo>
                  <a:cubicBezTo>
                    <a:pt x="103" y="0"/>
                    <a:pt x="103" y="0"/>
                    <a:pt x="103" y="0"/>
                  </a:cubicBezTo>
                  <a:cubicBezTo>
                    <a:pt x="108" y="2"/>
                    <a:pt x="108" y="2"/>
                    <a:pt x="108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6" y="4"/>
                    <a:pt x="116" y="4"/>
                    <a:pt x="116" y="4"/>
                  </a:cubicBezTo>
                  <a:cubicBezTo>
                    <a:pt x="121" y="4"/>
                    <a:pt x="121" y="4"/>
                    <a:pt x="121" y="4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9" y="13"/>
                    <a:pt x="139" y="13"/>
                    <a:pt x="139" y="13"/>
                  </a:cubicBezTo>
                  <a:cubicBezTo>
                    <a:pt x="142" y="17"/>
                    <a:pt x="142" y="17"/>
                    <a:pt x="142" y="17"/>
                  </a:cubicBezTo>
                  <a:cubicBezTo>
                    <a:pt x="145" y="18"/>
                    <a:pt x="145" y="18"/>
                    <a:pt x="145" y="18"/>
                  </a:cubicBezTo>
                  <a:cubicBezTo>
                    <a:pt x="145" y="18"/>
                    <a:pt x="147" y="20"/>
                    <a:pt x="149" y="19"/>
                  </a:cubicBezTo>
                  <a:cubicBezTo>
                    <a:pt x="150" y="19"/>
                    <a:pt x="151" y="18"/>
                    <a:pt x="152" y="17"/>
                  </a:cubicBezTo>
                  <a:cubicBezTo>
                    <a:pt x="154" y="16"/>
                    <a:pt x="155" y="14"/>
                    <a:pt x="155" y="14"/>
                  </a:cubicBezTo>
                  <a:cubicBezTo>
                    <a:pt x="157" y="14"/>
                    <a:pt x="157" y="14"/>
                    <a:pt x="157" y="14"/>
                  </a:cubicBezTo>
                  <a:cubicBezTo>
                    <a:pt x="159" y="11"/>
                    <a:pt x="159" y="11"/>
                    <a:pt x="159" y="11"/>
                  </a:cubicBezTo>
                  <a:cubicBezTo>
                    <a:pt x="167" y="13"/>
                    <a:pt x="167" y="13"/>
                    <a:pt x="167" y="13"/>
                  </a:cubicBezTo>
                  <a:cubicBezTo>
                    <a:pt x="171" y="13"/>
                    <a:pt x="171" y="13"/>
                    <a:pt x="171" y="13"/>
                  </a:cubicBezTo>
                  <a:cubicBezTo>
                    <a:pt x="177" y="11"/>
                    <a:pt x="177" y="11"/>
                    <a:pt x="177" y="11"/>
                  </a:cubicBezTo>
                  <a:cubicBezTo>
                    <a:pt x="180" y="14"/>
                    <a:pt x="180" y="14"/>
                    <a:pt x="180" y="14"/>
                  </a:cubicBezTo>
                  <a:cubicBezTo>
                    <a:pt x="180" y="17"/>
                    <a:pt x="180" y="17"/>
                    <a:pt x="180" y="17"/>
                  </a:cubicBezTo>
                  <a:cubicBezTo>
                    <a:pt x="184" y="18"/>
                    <a:pt x="184" y="18"/>
                    <a:pt x="184" y="18"/>
                  </a:cubicBezTo>
                  <a:cubicBezTo>
                    <a:pt x="184" y="18"/>
                    <a:pt x="187" y="20"/>
                    <a:pt x="188" y="20"/>
                  </a:cubicBezTo>
                  <a:cubicBezTo>
                    <a:pt x="189" y="20"/>
                    <a:pt x="191" y="21"/>
                    <a:pt x="191" y="21"/>
                  </a:cubicBezTo>
                  <a:cubicBezTo>
                    <a:pt x="192" y="31"/>
                    <a:pt x="192" y="31"/>
                    <a:pt x="192" y="31"/>
                  </a:cubicBezTo>
                  <a:cubicBezTo>
                    <a:pt x="190" y="34"/>
                    <a:pt x="190" y="34"/>
                    <a:pt x="190" y="34"/>
                  </a:cubicBezTo>
                  <a:cubicBezTo>
                    <a:pt x="192" y="42"/>
                    <a:pt x="192" y="42"/>
                    <a:pt x="192" y="42"/>
                  </a:cubicBezTo>
                  <a:cubicBezTo>
                    <a:pt x="192" y="46"/>
                    <a:pt x="192" y="46"/>
                    <a:pt x="192" y="46"/>
                  </a:cubicBezTo>
                  <a:cubicBezTo>
                    <a:pt x="196" y="43"/>
                    <a:pt x="196" y="43"/>
                    <a:pt x="196" y="43"/>
                  </a:cubicBezTo>
                  <a:cubicBezTo>
                    <a:pt x="200" y="46"/>
                    <a:pt x="200" y="46"/>
                    <a:pt x="200" y="46"/>
                  </a:cubicBezTo>
                  <a:cubicBezTo>
                    <a:pt x="198" y="49"/>
                    <a:pt x="198" y="49"/>
                    <a:pt x="198" y="49"/>
                  </a:cubicBezTo>
                  <a:cubicBezTo>
                    <a:pt x="203" y="53"/>
                    <a:pt x="203" y="53"/>
                    <a:pt x="203" y="53"/>
                  </a:cubicBezTo>
                  <a:cubicBezTo>
                    <a:pt x="207" y="55"/>
                    <a:pt x="207" y="55"/>
                    <a:pt x="207" y="55"/>
                  </a:cubicBezTo>
                  <a:cubicBezTo>
                    <a:pt x="206" y="58"/>
                    <a:pt x="206" y="58"/>
                    <a:pt x="206" y="58"/>
                  </a:cubicBezTo>
                  <a:cubicBezTo>
                    <a:pt x="206" y="58"/>
                    <a:pt x="207" y="59"/>
                    <a:pt x="208" y="59"/>
                  </a:cubicBezTo>
                  <a:cubicBezTo>
                    <a:pt x="209" y="60"/>
                    <a:pt x="211" y="61"/>
                    <a:pt x="211" y="61"/>
                  </a:cubicBezTo>
                  <a:cubicBezTo>
                    <a:pt x="211" y="61"/>
                    <a:pt x="212" y="64"/>
                    <a:pt x="212" y="66"/>
                  </a:cubicBezTo>
                  <a:cubicBezTo>
                    <a:pt x="213" y="67"/>
                    <a:pt x="217" y="70"/>
                    <a:pt x="217" y="70"/>
                  </a:cubicBezTo>
                  <a:cubicBezTo>
                    <a:pt x="216" y="75"/>
                    <a:pt x="216" y="75"/>
                    <a:pt x="216" y="75"/>
                  </a:cubicBezTo>
                  <a:cubicBezTo>
                    <a:pt x="216" y="75"/>
                    <a:pt x="216" y="77"/>
                    <a:pt x="216" y="78"/>
                  </a:cubicBezTo>
                  <a:cubicBezTo>
                    <a:pt x="216" y="79"/>
                    <a:pt x="216" y="80"/>
                    <a:pt x="216" y="81"/>
                  </a:cubicBezTo>
                  <a:cubicBezTo>
                    <a:pt x="216" y="80"/>
                    <a:pt x="216" y="80"/>
                    <a:pt x="216" y="80"/>
                  </a:cubicBezTo>
                  <a:cubicBezTo>
                    <a:pt x="211" y="83"/>
                    <a:pt x="211" y="83"/>
                    <a:pt x="211" y="83"/>
                  </a:cubicBezTo>
                  <a:cubicBezTo>
                    <a:pt x="210" y="90"/>
                    <a:pt x="210" y="90"/>
                    <a:pt x="210" y="90"/>
                  </a:cubicBezTo>
                  <a:cubicBezTo>
                    <a:pt x="205" y="95"/>
                    <a:pt x="205" y="95"/>
                    <a:pt x="205" y="95"/>
                  </a:cubicBezTo>
                  <a:cubicBezTo>
                    <a:pt x="207" y="100"/>
                    <a:pt x="207" y="100"/>
                    <a:pt x="207" y="100"/>
                  </a:cubicBezTo>
                  <a:cubicBezTo>
                    <a:pt x="205" y="103"/>
                    <a:pt x="205" y="103"/>
                    <a:pt x="205" y="103"/>
                  </a:cubicBezTo>
                  <a:cubicBezTo>
                    <a:pt x="197" y="103"/>
                    <a:pt x="197" y="103"/>
                    <a:pt x="197" y="103"/>
                  </a:cubicBezTo>
                  <a:cubicBezTo>
                    <a:pt x="197" y="103"/>
                    <a:pt x="196" y="103"/>
                    <a:pt x="192" y="103"/>
                  </a:cubicBezTo>
                  <a:cubicBezTo>
                    <a:pt x="188" y="103"/>
                    <a:pt x="189" y="103"/>
                    <a:pt x="189" y="103"/>
                  </a:cubicBezTo>
                  <a:cubicBezTo>
                    <a:pt x="186" y="106"/>
                    <a:pt x="186" y="106"/>
                    <a:pt x="186" y="106"/>
                  </a:cubicBezTo>
                  <a:cubicBezTo>
                    <a:pt x="185" y="112"/>
                    <a:pt x="185" y="112"/>
                    <a:pt x="185" y="112"/>
                  </a:cubicBezTo>
                  <a:cubicBezTo>
                    <a:pt x="185" y="112"/>
                    <a:pt x="183" y="112"/>
                    <a:pt x="179" y="113"/>
                  </a:cubicBezTo>
                  <a:cubicBezTo>
                    <a:pt x="177" y="114"/>
                    <a:pt x="177" y="115"/>
                    <a:pt x="177" y="115"/>
                  </a:cubicBezTo>
                  <a:cubicBezTo>
                    <a:pt x="177" y="115"/>
                    <a:pt x="177" y="115"/>
                    <a:pt x="177" y="115"/>
                  </a:cubicBezTo>
                  <a:cubicBezTo>
                    <a:pt x="174" y="115"/>
                    <a:pt x="174" y="115"/>
                    <a:pt x="174" y="115"/>
                  </a:cubicBezTo>
                  <a:cubicBezTo>
                    <a:pt x="169" y="114"/>
                    <a:pt x="169" y="114"/>
                    <a:pt x="169" y="114"/>
                  </a:cubicBezTo>
                  <a:cubicBezTo>
                    <a:pt x="165" y="114"/>
                    <a:pt x="165" y="114"/>
                    <a:pt x="165" y="114"/>
                  </a:cubicBezTo>
                  <a:cubicBezTo>
                    <a:pt x="163" y="110"/>
                    <a:pt x="163" y="110"/>
                    <a:pt x="163" y="110"/>
                  </a:cubicBezTo>
                  <a:cubicBezTo>
                    <a:pt x="160" y="109"/>
                    <a:pt x="160" y="109"/>
                    <a:pt x="160" y="109"/>
                  </a:cubicBezTo>
                  <a:cubicBezTo>
                    <a:pt x="157" y="105"/>
                    <a:pt x="157" y="105"/>
                    <a:pt x="157" y="105"/>
                  </a:cubicBezTo>
                  <a:cubicBezTo>
                    <a:pt x="153" y="104"/>
                    <a:pt x="153" y="104"/>
                    <a:pt x="153" y="104"/>
                  </a:cubicBezTo>
                  <a:cubicBezTo>
                    <a:pt x="151" y="101"/>
                    <a:pt x="151" y="101"/>
                    <a:pt x="151" y="101"/>
                  </a:cubicBezTo>
                  <a:cubicBezTo>
                    <a:pt x="146" y="101"/>
                    <a:pt x="146" y="101"/>
                    <a:pt x="146" y="101"/>
                  </a:cubicBezTo>
                  <a:cubicBezTo>
                    <a:pt x="143" y="99"/>
                    <a:pt x="143" y="99"/>
                    <a:pt x="143" y="99"/>
                  </a:cubicBezTo>
                  <a:cubicBezTo>
                    <a:pt x="142" y="97"/>
                    <a:pt x="142" y="97"/>
                    <a:pt x="142" y="97"/>
                  </a:cubicBezTo>
                  <a:cubicBezTo>
                    <a:pt x="139" y="97"/>
                    <a:pt x="139" y="97"/>
                    <a:pt x="139" y="97"/>
                  </a:cubicBezTo>
                  <a:cubicBezTo>
                    <a:pt x="135" y="98"/>
                    <a:pt x="135" y="98"/>
                    <a:pt x="135" y="98"/>
                  </a:cubicBezTo>
                  <a:cubicBezTo>
                    <a:pt x="128" y="100"/>
                    <a:pt x="128" y="100"/>
                    <a:pt x="128" y="100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96"/>
                    <a:pt x="123" y="96"/>
                    <a:pt x="123" y="96"/>
                  </a:cubicBezTo>
                  <a:cubicBezTo>
                    <a:pt x="119" y="93"/>
                    <a:pt x="119" y="93"/>
                    <a:pt x="119" y="93"/>
                  </a:cubicBezTo>
                  <a:cubicBezTo>
                    <a:pt x="117" y="87"/>
                    <a:pt x="117" y="87"/>
                    <a:pt x="117" y="87"/>
                  </a:cubicBezTo>
                  <a:cubicBezTo>
                    <a:pt x="117" y="87"/>
                    <a:pt x="113" y="90"/>
                    <a:pt x="112" y="90"/>
                  </a:cubicBezTo>
                  <a:cubicBezTo>
                    <a:pt x="112" y="90"/>
                    <a:pt x="109" y="95"/>
                    <a:pt x="109" y="95"/>
                  </a:cubicBezTo>
                  <a:cubicBezTo>
                    <a:pt x="108" y="99"/>
                    <a:pt x="108" y="99"/>
                    <a:pt x="108" y="99"/>
                  </a:cubicBezTo>
                  <a:cubicBezTo>
                    <a:pt x="102" y="97"/>
                    <a:pt x="102" y="97"/>
                    <a:pt x="102" y="97"/>
                  </a:cubicBezTo>
                  <a:cubicBezTo>
                    <a:pt x="102" y="97"/>
                    <a:pt x="99" y="101"/>
                    <a:pt x="99" y="102"/>
                  </a:cubicBezTo>
                  <a:cubicBezTo>
                    <a:pt x="98" y="102"/>
                    <a:pt x="94" y="100"/>
                    <a:pt x="94" y="100"/>
                  </a:cubicBezTo>
                  <a:cubicBezTo>
                    <a:pt x="88" y="100"/>
                    <a:pt x="88" y="100"/>
                    <a:pt x="88" y="100"/>
                  </a:cubicBezTo>
                  <a:cubicBezTo>
                    <a:pt x="88" y="100"/>
                    <a:pt x="82" y="100"/>
                    <a:pt x="81" y="99"/>
                  </a:cubicBezTo>
                  <a:cubicBezTo>
                    <a:pt x="80" y="99"/>
                    <a:pt x="80" y="100"/>
                    <a:pt x="80" y="100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69" y="102"/>
                    <a:pt x="69" y="102"/>
                    <a:pt x="69" y="102"/>
                  </a:cubicBezTo>
                  <a:cubicBezTo>
                    <a:pt x="69" y="102"/>
                    <a:pt x="68" y="106"/>
                    <a:pt x="67" y="107"/>
                  </a:cubicBezTo>
                  <a:cubicBezTo>
                    <a:pt x="66" y="107"/>
                    <a:pt x="63" y="104"/>
                    <a:pt x="62" y="103"/>
                  </a:cubicBezTo>
                  <a:cubicBezTo>
                    <a:pt x="62" y="102"/>
                    <a:pt x="59" y="101"/>
                    <a:pt x="59" y="101"/>
                  </a:cubicBezTo>
                  <a:cubicBezTo>
                    <a:pt x="55" y="104"/>
                    <a:pt x="55" y="104"/>
                    <a:pt x="55" y="104"/>
                  </a:cubicBezTo>
                  <a:cubicBezTo>
                    <a:pt x="55" y="104"/>
                    <a:pt x="48" y="105"/>
                    <a:pt x="47" y="105"/>
                  </a:cubicBezTo>
                  <a:cubicBezTo>
                    <a:pt x="46" y="105"/>
                    <a:pt x="41" y="107"/>
                    <a:pt x="41" y="107"/>
                  </a:cubicBezTo>
                  <a:cubicBezTo>
                    <a:pt x="34" y="106"/>
                    <a:pt x="34" y="106"/>
                    <a:pt x="34" y="106"/>
                  </a:cubicBezTo>
                  <a:cubicBezTo>
                    <a:pt x="31" y="109"/>
                    <a:pt x="31" y="109"/>
                    <a:pt x="31" y="109"/>
                  </a:cubicBezTo>
                  <a:cubicBezTo>
                    <a:pt x="25" y="113"/>
                    <a:pt x="25" y="113"/>
                    <a:pt x="25" y="113"/>
                  </a:cubicBezTo>
                  <a:cubicBezTo>
                    <a:pt x="21" y="113"/>
                    <a:pt x="21" y="113"/>
                    <a:pt x="21" y="113"/>
                  </a:cubicBezTo>
                  <a:cubicBezTo>
                    <a:pt x="19" y="118"/>
                    <a:pt x="19" y="118"/>
                    <a:pt x="19" y="118"/>
                  </a:cubicBezTo>
                  <a:cubicBezTo>
                    <a:pt x="15" y="120"/>
                    <a:pt x="15" y="120"/>
                    <a:pt x="15" y="120"/>
                  </a:cubicBezTo>
                  <a:cubicBezTo>
                    <a:pt x="14" y="122"/>
                    <a:pt x="14" y="122"/>
                    <a:pt x="14" y="122"/>
                  </a:cubicBezTo>
                  <a:cubicBezTo>
                    <a:pt x="13" y="128"/>
                    <a:pt x="13" y="128"/>
                    <a:pt x="13" y="128"/>
                  </a:cubicBezTo>
                  <a:cubicBezTo>
                    <a:pt x="13" y="128"/>
                    <a:pt x="10" y="129"/>
                    <a:pt x="8" y="129"/>
                  </a:cubicBezTo>
                  <a:cubicBezTo>
                    <a:pt x="7" y="130"/>
                    <a:pt x="9" y="131"/>
                    <a:pt x="9" y="131"/>
                  </a:cubicBezTo>
                  <a:cubicBezTo>
                    <a:pt x="8" y="134"/>
                    <a:pt x="8" y="134"/>
                    <a:pt x="8" y="134"/>
                  </a:cubicBezTo>
                  <a:cubicBezTo>
                    <a:pt x="8" y="134"/>
                    <a:pt x="7" y="133"/>
                    <a:pt x="7" y="133"/>
                  </a:cubicBezTo>
                  <a:cubicBezTo>
                    <a:pt x="7" y="133"/>
                    <a:pt x="6" y="130"/>
                    <a:pt x="5" y="128"/>
                  </a:cubicBezTo>
                  <a:cubicBezTo>
                    <a:pt x="3" y="126"/>
                    <a:pt x="1" y="117"/>
                    <a:pt x="1" y="117"/>
                  </a:cubicBezTo>
                  <a:cubicBezTo>
                    <a:pt x="3" y="113"/>
                    <a:pt x="3" y="113"/>
                    <a:pt x="3" y="113"/>
                  </a:cubicBezTo>
                  <a:cubicBezTo>
                    <a:pt x="3" y="113"/>
                    <a:pt x="3" y="109"/>
                    <a:pt x="3" y="108"/>
                  </a:cubicBezTo>
                  <a:cubicBezTo>
                    <a:pt x="2" y="106"/>
                    <a:pt x="1" y="97"/>
                    <a:pt x="1" y="97"/>
                  </a:cubicBezTo>
                  <a:cubicBezTo>
                    <a:pt x="1" y="97"/>
                    <a:pt x="0" y="93"/>
                    <a:pt x="0" y="92"/>
                  </a:cubicBezTo>
                  <a:cubicBezTo>
                    <a:pt x="0" y="91"/>
                    <a:pt x="7" y="83"/>
                    <a:pt x="7" y="83"/>
                  </a:cubicBezTo>
                  <a:cubicBezTo>
                    <a:pt x="7" y="82"/>
                    <a:pt x="8" y="74"/>
                    <a:pt x="8" y="74"/>
                  </a:cubicBezTo>
                  <a:cubicBezTo>
                    <a:pt x="6" y="68"/>
                    <a:pt x="6" y="68"/>
                    <a:pt x="6" y="68"/>
                  </a:cubicBezTo>
                  <a:cubicBezTo>
                    <a:pt x="8" y="60"/>
                    <a:pt x="8" y="60"/>
                    <a:pt x="8" y="60"/>
                  </a:cubicBezTo>
                  <a:cubicBezTo>
                    <a:pt x="10" y="51"/>
                    <a:pt x="10" y="51"/>
                    <a:pt x="10" y="51"/>
                  </a:cubicBezTo>
                  <a:cubicBezTo>
                    <a:pt x="10" y="51"/>
                    <a:pt x="11" y="47"/>
                    <a:pt x="12" y="47"/>
                  </a:cubicBezTo>
                  <a:cubicBezTo>
                    <a:pt x="13" y="46"/>
                    <a:pt x="19" y="45"/>
                    <a:pt x="19" y="45"/>
                  </a:cubicBezTo>
                  <a:close/>
                </a:path>
              </a:pathLst>
            </a:custGeom>
            <a:grpFill/>
            <a:ln w="9525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en-US" sz="900">
                <a:latin typeface="Lato Light"/>
              </a:endParaRPr>
            </a:p>
          </p:txBody>
        </p:sp>
        <p:sp>
          <p:nvSpPr>
            <p:cNvPr id="25" name="Freeform 61">
              <a:extLst>
                <a:ext uri="{FF2B5EF4-FFF2-40B4-BE49-F238E27FC236}">
                  <a16:creationId xmlns:a16="http://schemas.microsoft.com/office/drawing/2014/main" id="{391AEDD4-CD1C-4FB0-83B7-055E582DD8F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35002" y="3399175"/>
              <a:ext cx="359514" cy="307906"/>
            </a:xfrm>
            <a:custGeom>
              <a:avLst/>
              <a:gdLst>
                <a:gd name="T0" fmla="*/ 132 w 158"/>
                <a:gd name="T1" fmla="*/ 9 h 139"/>
                <a:gd name="T2" fmla="*/ 138 w 158"/>
                <a:gd name="T3" fmla="*/ 25 h 139"/>
                <a:gd name="T4" fmla="*/ 135 w 158"/>
                <a:gd name="T5" fmla="*/ 42 h 139"/>
                <a:gd name="T6" fmla="*/ 151 w 158"/>
                <a:gd name="T7" fmla="*/ 49 h 139"/>
                <a:gd name="T8" fmla="*/ 152 w 158"/>
                <a:gd name="T9" fmla="*/ 59 h 139"/>
                <a:gd name="T10" fmla="*/ 149 w 158"/>
                <a:gd name="T11" fmla="*/ 65 h 139"/>
                <a:gd name="T12" fmla="*/ 151 w 158"/>
                <a:gd name="T13" fmla="*/ 79 h 139"/>
                <a:gd name="T14" fmla="*/ 141 w 158"/>
                <a:gd name="T15" fmla="*/ 85 h 139"/>
                <a:gd name="T16" fmla="*/ 135 w 158"/>
                <a:gd name="T17" fmla="*/ 87 h 139"/>
                <a:gd name="T18" fmla="*/ 140 w 158"/>
                <a:gd name="T19" fmla="*/ 93 h 139"/>
                <a:gd name="T20" fmla="*/ 138 w 158"/>
                <a:gd name="T21" fmla="*/ 97 h 139"/>
                <a:gd name="T22" fmla="*/ 129 w 158"/>
                <a:gd name="T23" fmla="*/ 103 h 139"/>
                <a:gd name="T24" fmla="*/ 121 w 158"/>
                <a:gd name="T25" fmla="*/ 115 h 139"/>
                <a:gd name="T26" fmla="*/ 125 w 158"/>
                <a:gd name="T27" fmla="*/ 129 h 139"/>
                <a:gd name="T28" fmla="*/ 126 w 158"/>
                <a:gd name="T29" fmla="*/ 137 h 139"/>
                <a:gd name="T30" fmla="*/ 118 w 158"/>
                <a:gd name="T31" fmla="*/ 139 h 139"/>
                <a:gd name="T32" fmla="*/ 114 w 158"/>
                <a:gd name="T33" fmla="*/ 138 h 139"/>
                <a:gd name="T34" fmla="*/ 113 w 158"/>
                <a:gd name="T35" fmla="*/ 137 h 139"/>
                <a:gd name="T36" fmla="*/ 113 w 158"/>
                <a:gd name="T37" fmla="*/ 137 h 139"/>
                <a:gd name="T38" fmla="*/ 113 w 158"/>
                <a:gd name="T39" fmla="*/ 137 h 139"/>
                <a:gd name="T40" fmla="*/ 112 w 158"/>
                <a:gd name="T41" fmla="*/ 137 h 139"/>
                <a:gd name="T42" fmla="*/ 99 w 158"/>
                <a:gd name="T43" fmla="*/ 129 h 139"/>
                <a:gd name="T44" fmla="*/ 87 w 158"/>
                <a:gd name="T45" fmla="*/ 116 h 139"/>
                <a:gd name="T46" fmla="*/ 68 w 158"/>
                <a:gd name="T47" fmla="*/ 100 h 139"/>
                <a:gd name="T48" fmla="*/ 56 w 158"/>
                <a:gd name="T49" fmla="*/ 89 h 139"/>
                <a:gd name="T50" fmla="*/ 43 w 158"/>
                <a:gd name="T51" fmla="*/ 79 h 139"/>
                <a:gd name="T52" fmla="*/ 31 w 158"/>
                <a:gd name="T53" fmla="*/ 68 h 139"/>
                <a:gd name="T54" fmla="*/ 23 w 158"/>
                <a:gd name="T55" fmla="*/ 54 h 139"/>
                <a:gd name="T56" fmla="*/ 14 w 158"/>
                <a:gd name="T57" fmla="*/ 43 h 139"/>
                <a:gd name="T58" fmla="*/ 5 w 158"/>
                <a:gd name="T59" fmla="*/ 36 h 139"/>
                <a:gd name="T60" fmla="*/ 1 w 158"/>
                <a:gd name="T61" fmla="*/ 20 h 139"/>
                <a:gd name="T62" fmla="*/ 2 w 158"/>
                <a:gd name="T63" fmla="*/ 10 h 139"/>
                <a:gd name="T64" fmla="*/ 8 w 158"/>
                <a:gd name="T65" fmla="*/ 7 h 139"/>
                <a:gd name="T66" fmla="*/ 23 w 158"/>
                <a:gd name="T67" fmla="*/ 13 h 139"/>
                <a:gd name="T68" fmla="*/ 35 w 158"/>
                <a:gd name="T69" fmla="*/ 4 h 139"/>
                <a:gd name="T70" fmla="*/ 48 w 158"/>
                <a:gd name="T71" fmla="*/ 2 h 139"/>
                <a:gd name="T72" fmla="*/ 61 w 158"/>
                <a:gd name="T73" fmla="*/ 4 h 139"/>
                <a:gd name="T74" fmla="*/ 80 w 158"/>
                <a:gd name="T75" fmla="*/ 6 h 139"/>
                <a:gd name="T76" fmla="*/ 90 w 158"/>
                <a:gd name="T77" fmla="*/ 3 h 139"/>
                <a:gd name="T78" fmla="*/ 97 w 158"/>
                <a:gd name="T79" fmla="*/ 2 h 139"/>
                <a:gd name="T80" fmla="*/ 98 w 158"/>
                <a:gd name="T81" fmla="*/ 2 h 139"/>
                <a:gd name="T82" fmla="*/ 98 w 158"/>
                <a:gd name="T83" fmla="*/ 2 h 139"/>
                <a:gd name="T84" fmla="*/ 99 w 158"/>
                <a:gd name="T85" fmla="*/ 2 h 139"/>
                <a:gd name="T86" fmla="*/ 99 w 158"/>
                <a:gd name="T87" fmla="*/ 2 h 139"/>
                <a:gd name="T88" fmla="*/ 99 w 158"/>
                <a:gd name="T89" fmla="*/ 2 h 139"/>
                <a:gd name="T90" fmla="*/ 100 w 158"/>
                <a:gd name="T91" fmla="*/ 1 h 139"/>
                <a:gd name="T92" fmla="*/ 100 w 158"/>
                <a:gd name="T93" fmla="*/ 1 h 139"/>
                <a:gd name="T94" fmla="*/ 100 w 158"/>
                <a:gd name="T95" fmla="*/ 1 h 139"/>
                <a:gd name="T96" fmla="*/ 100 w 158"/>
                <a:gd name="T97" fmla="*/ 1 h 139"/>
                <a:gd name="T98" fmla="*/ 100 w 158"/>
                <a:gd name="T99" fmla="*/ 1 h 139"/>
                <a:gd name="T100" fmla="*/ 103 w 158"/>
                <a:gd name="T101" fmla="*/ 4 h 139"/>
                <a:gd name="T102" fmla="*/ 117 w 158"/>
                <a:gd name="T103" fmla="*/ 8 h 139"/>
                <a:gd name="T104" fmla="*/ 130 w 158"/>
                <a:gd name="T105" fmla="*/ 12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58" h="139">
                  <a:moveTo>
                    <a:pt x="145" y="83"/>
                  </a:moveTo>
                  <a:cubicBezTo>
                    <a:pt x="146" y="83"/>
                    <a:pt x="146" y="83"/>
                    <a:pt x="146" y="83"/>
                  </a:cubicBezTo>
                  <a:cubicBezTo>
                    <a:pt x="146" y="83"/>
                    <a:pt x="146" y="83"/>
                    <a:pt x="146" y="83"/>
                  </a:cubicBezTo>
                  <a:cubicBezTo>
                    <a:pt x="145" y="83"/>
                    <a:pt x="145" y="83"/>
                    <a:pt x="145" y="83"/>
                  </a:cubicBezTo>
                  <a:close/>
                  <a:moveTo>
                    <a:pt x="132" y="9"/>
                  </a:moveTo>
                  <a:cubicBezTo>
                    <a:pt x="132" y="9"/>
                    <a:pt x="132" y="9"/>
                    <a:pt x="132" y="9"/>
                  </a:cubicBezTo>
                  <a:cubicBezTo>
                    <a:pt x="138" y="10"/>
                    <a:pt x="138" y="10"/>
                    <a:pt x="138" y="10"/>
                  </a:cubicBezTo>
                  <a:cubicBezTo>
                    <a:pt x="141" y="11"/>
                    <a:pt x="141" y="11"/>
                    <a:pt x="141" y="11"/>
                  </a:cubicBezTo>
                  <a:cubicBezTo>
                    <a:pt x="141" y="14"/>
                    <a:pt x="141" y="14"/>
                    <a:pt x="141" y="14"/>
                  </a:cubicBezTo>
                  <a:cubicBezTo>
                    <a:pt x="141" y="18"/>
                    <a:pt x="141" y="18"/>
                    <a:pt x="141" y="18"/>
                  </a:cubicBezTo>
                  <a:cubicBezTo>
                    <a:pt x="141" y="21"/>
                    <a:pt x="141" y="21"/>
                    <a:pt x="141" y="21"/>
                  </a:cubicBezTo>
                  <a:cubicBezTo>
                    <a:pt x="138" y="25"/>
                    <a:pt x="138" y="25"/>
                    <a:pt x="138" y="25"/>
                  </a:cubicBezTo>
                  <a:cubicBezTo>
                    <a:pt x="138" y="25"/>
                    <a:pt x="137" y="28"/>
                    <a:pt x="137" y="28"/>
                  </a:cubicBezTo>
                  <a:cubicBezTo>
                    <a:pt x="137" y="29"/>
                    <a:pt x="136" y="31"/>
                    <a:pt x="136" y="31"/>
                  </a:cubicBezTo>
                  <a:cubicBezTo>
                    <a:pt x="136" y="31"/>
                    <a:pt x="134" y="30"/>
                    <a:pt x="135" y="33"/>
                  </a:cubicBezTo>
                  <a:cubicBezTo>
                    <a:pt x="135" y="36"/>
                    <a:pt x="136" y="35"/>
                    <a:pt x="136" y="36"/>
                  </a:cubicBezTo>
                  <a:cubicBezTo>
                    <a:pt x="136" y="37"/>
                    <a:pt x="136" y="39"/>
                    <a:pt x="136" y="40"/>
                  </a:cubicBezTo>
                  <a:cubicBezTo>
                    <a:pt x="135" y="41"/>
                    <a:pt x="136" y="41"/>
                    <a:pt x="135" y="42"/>
                  </a:cubicBezTo>
                  <a:cubicBezTo>
                    <a:pt x="135" y="43"/>
                    <a:pt x="137" y="44"/>
                    <a:pt x="139" y="44"/>
                  </a:cubicBezTo>
                  <a:cubicBezTo>
                    <a:pt x="141" y="45"/>
                    <a:pt x="141" y="44"/>
                    <a:pt x="142" y="44"/>
                  </a:cubicBezTo>
                  <a:cubicBezTo>
                    <a:pt x="143" y="44"/>
                    <a:pt x="144" y="45"/>
                    <a:pt x="145" y="45"/>
                  </a:cubicBezTo>
                  <a:cubicBezTo>
                    <a:pt x="146" y="46"/>
                    <a:pt x="146" y="46"/>
                    <a:pt x="146" y="47"/>
                  </a:cubicBezTo>
                  <a:cubicBezTo>
                    <a:pt x="147" y="48"/>
                    <a:pt x="148" y="49"/>
                    <a:pt x="149" y="50"/>
                  </a:cubicBezTo>
                  <a:cubicBezTo>
                    <a:pt x="150" y="50"/>
                    <a:pt x="150" y="49"/>
                    <a:pt x="151" y="49"/>
                  </a:cubicBezTo>
                  <a:cubicBezTo>
                    <a:pt x="151" y="50"/>
                    <a:pt x="152" y="51"/>
                    <a:pt x="153" y="51"/>
                  </a:cubicBezTo>
                  <a:cubicBezTo>
                    <a:pt x="153" y="52"/>
                    <a:pt x="154" y="53"/>
                    <a:pt x="155" y="53"/>
                  </a:cubicBezTo>
                  <a:cubicBezTo>
                    <a:pt x="155" y="53"/>
                    <a:pt x="157" y="54"/>
                    <a:pt x="157" y="54"/>
                  </a:cubicBezTo>
                  <a:cubicBezTo>
                    <a:pt x="158" y="55"/>
                    <a:pt x="157" y="56"/>
                    <a:pt x="157" y="56"/>
                  </a:cubicBezTo>
                  <a:cubicBezTo>
                    <a:pt x="156" y="56"/>
                    <a:pt x="156" y="58"/>
                    <a:pt x="155" y="58"/>
                  </a:cubicBezTo>
                  <a:cubicBezTo>
                    <a:pt x="155" y="58"/>
                    <a:pt x="152" y="59"/>
                    <a:pt x="152" y="59"/>
                  </a:cubicBezTo>
                  <a:cubicBezTo>
                    <a:pt x="151" y="59"/>
                    <a:pt x="150" y="59"/>
                    <a:pt x="149" y="59"/>
                  </a:cubicBezTo>
                  <a:cubicBezTo>
                    <a:pt x="148" y="59"/>
                    <a:pt x="147" y="59"/>
                    <a:pt x="146" y="58"/>
                  </a:cubicBezTo>
                  <a:cubicBezTo>
                    <a:pt x="145" y="58"/>
                    <a:pt x="145" y="58"/>
                    <a:pt x="144" y="58"/>
                  </a:cubicBezTo>
                  <a:cubicBezTo>
                    <a:pt x="144" y="59"/>
                    <a:pt x="144" y="61"/>
                    <a:pt x="144" y="61"/>
                  </a:cubicBezTo>
                  <a:cubicBezTo>
                    <a:pt x="144" y="61"/>
                    <a:pt x="145" y="62"/>
                    <a:pt x="146" y="63"/>
                  </a:cubicBezTo>
                  <a:cubicBezTo>
                    <a:pt x="146" y="63"/>
                    <a:pt x="148" y="65"/>
                    <a:pt x="149" y="65"/>
                  </a:cubicBezTo>
                  <a:cubicBezTo>
                    <a:pt x="149" y="65"/>
                    <a:pt x="150" y="66"/>
                    <a:pt x="151" y="67"/>
                  </a:cubicBezTo>
                  <a:cubicBezTo>
                    <a:pt x="152" y="69"/>
                    <a:pt x="152" y="70"/>
                    <a:pt x="152" y="70"/>
                  </a:cubicBezTo>
                  <a:cubicBezTo>
                    <a:pt x="157" y="74"/>
                    <a:pt x="157" y="74"/>
                    <a:pt x="157" y="74"/>
                  </a:cubicBezTo>
                  <a:cubicBezTo>
                    <a:pt x="157" y="74"/>
                    <a:pt x="157" y="75"/>
                    <a:pt x="157" y="78"/>
                  </a:cubicBezTo>
                  <a:cubicBezTo>
                    <a:pt x="157" y="82"/>
                    <a:pt x="156" y="80"/>
                    <a:pt x="155" y="80"/>
                  </a:cubicBezTo>
                  <a:cubicBezTo>
                    <a:pt x="154" y="80"/>
                    <a:pt x="153" y="80"/>
                    <a:pt x="151" y="79"/>
                  </a:cubicBezTo>
                  <a:cubicBezTo>
                    <a:pt x="150" y="79"/>
                    <a:pt x="150" y="79"/>
                    <a:pt x="150" y="79"/>
                  </a:cubicBezTo>
                  <a:cubicBezTo>
                    <a:pt x="148" y="82"/>
                    <a:pt x="148" y="82"/>
                    <a:pt x="148" y="82"/>
                  </a:cubicBezTo>
                  <a:cubicBezTo>
                    <a:pt x="148" y="82"/>
                    <a:pt x="146" y="82"/>
                    <a:pt x="145" y="83"/>
                  </a:cubicBezTo>
                  <a:cubicBezTo>
                    <a:pt x="144" y="83"/>
                    <a:pt x="144" y="83"/>
                    <a:pt x="144" y="83"/>
                  </a:cubicBezTo>
                  <a:cubicBezTo>
                    <a:pt x="144" y="83"/>
                    <a:pt x="142" y="84"/>
                    <a:pt x="142" y="84"/>
                  </a:cubicBezTo>
                  <a:cubicBezTo>
                    <a:pt x="142" y="84"/>
                    <a:pt x="141" y="85"/>
                    <a:pt x="141" y="85"/>
                  </a:cubicBezTo>
                  <a:cubicBezTo>
                    <a:pt x="140" y="85"/>
                    <a:pt x="140" y="85"/>
                    <a:pt x="140" y="85"/>
                  </a:cubicBezTo>
                  <a:cubicBezTo>
                    <a:pt x="139" y="84"/>
                    <a:pt x="139" y="84"/>
                    <a:pt x="139" y="84"/>
                  </a:cubicBezTo>
                  <a:cubicBezTo>
                    <a:pt x="138" y="83"/>
                    <a:pt x="138" y="83"/>
                    <a:pt x="138" y="83"/>
                  </a:cubicBezTo>
                  <a:cubicBezTo>
                    <a:pt x="136" y="85"/>
                    <a:pt x="136" y="85"/>
                    <a:pt x="136" y="85"/>
                  </a:cubicBezTo>
                  <a:cubicBezTo>
                    <a:pt x="135" y="86"/>
                    <a:pt x="135" y="86"/>
                    <a:pt x="135" y="86"/>
                  </a:cubicBezTo>
                  <a:cubicBezTo>
                    <a:pt x="135" y="86"/>
                    <a:pt x="135" y="87"/>
                    <a:pt x="135" y="87"/>
                  </a:cubicBezTo>
                  <a:cubicBezTo>
                    <a:pt x="135" y="87"/>
                    <a:pt x="137" y="87"/>
                    <a:pt x="137" y="87"/>
                  </a:cubicBezTo>
                  <a:cubicBezTo>
                    <a:pt x="137" y="89"/>
                    <a:pt x="137" y="89"/>
                    <a:pt x="137" y="89"/>
                  </a:cubicBezTo>
                  <a:cubicBezTo>
                    <a:pt x="137" y="89"/>
                    <a:pt x="137" y="89"/>
                    <a:pt x="138" y="89"/>
                  </a:cubicBezTo>
                  <a:cubicBezTo>
                    <a:pt x="138" y="89"/>
                    <a:pt x="139" y="90"/>
                    <a:pt x="139" y="90"/>
                  </a:cubicBezTo>
                  <a:cubicBezTo>
                    <a:pt x="140" y="91"/>
                    <a:pt x="140" y="91"/>
                    <a:pt x="140" y="91"/>
                  </a:cubicBezTo>
                  <a:cubicBezTo>
                    <a:pt x="140" y="93"/>
                    <a:pt x="140" y="93"/>
                    <a:pt x="140" y="93"/>
                  </a:cubicBezTo>
                  <a:cubicBezTo>
                    <a:pt x="142" y="94"/>
                    <a:pt x="142" y="94"/>
                    <a:pt x="142" y="94"/>
                  </a:cubicBezTo>
                  <a:cubicBezTo>
                    <a:pt x="142" y="96"/>
                    <a:pt x="142" y="96"/>
                    <a:pt x="142" y="96"/>
                  </a:cubicBezTo>
                  <a:cubicBezTo>
                    <a:pt x="141" y="97"/>
                    <a:pt x="141" y="97"/>
                    <a:pt x="141" y="97"/>
                  </a:cubicBezTo>
                  <a:cubicBezTo>
                    <a:pt x="140" y="98"/>
                    <a:pt x="140" y="98"/>
                    <a:pt x="140" y="98"/>
                  </a:cubicBezTo>
                  <a:cubicBezTo>
                    <a:pt x="138" y="98"/>
                    <a:pt x="138" y="98"/>
                    <a:pt x="138" y="98"/>
                  </a:cubicBezTo>
                  <a:cubicBezTo>
                    <a:pt x="138" y="97"/>
                    <a:pt x="138" y="97"/>
                    <a:pt x="138" y="97"/>
                  </a:cubicBezTo>
                  <a:cubicBezTo>
                    <a:pt x="137" y="95"/>
                    <a:pt x="137" y="95"/>
                    <a:pt x="137" y="95"/>
                  </a:cubicBezTo>
                  <a:cubicBezTo>
                    <a:pt x="136" y="94"/>
                    <a:pt x="136" y="94"/>
                    <a:pt x="136" y="94"/>
                  </a:cubicBezTo>
                  <a:cubicBezTo>
                    <a:pt x="133" y="95"/>
                    <a:pt x="133" y="95"/>
                    <a:pt x="133" y="95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28" y="101"/>
                    <a:pt x="128" y="101"/>
                    <a:pt x="128" y="101"/>
                  </a:cubicBezTo>
                  <a:cubicBezTo>
                    <a:pt x="129" y="103"/>
                    <a:pt x="129" y="103"/>
                    <a:pt x="129" y="103"/>
                  </a:cubicBezTo>
                  <a:cubicBezTo>
                    <a:pt x="127" y="105"/>
                    <a:pt x="127" y="105"/>
                    <a:pt x="127" y="105"/>
                  </a:cubicBezTo>
                  <a:cubicBezTo>
                    <a:pt x="127" y="108"/>
                    <a:pt x="127" y="108"/>
                    <a:pt x="127" y="108"/>
                  </a:cubicBezTo>
                  <a:cubicBezTo>
                    <a:pt x="128" y="111"/>
                    <a:pt x="128" y="111"/>
                    <a:pt x="128" y="111"/>
                  </a:cubicBezTo>
                  <a:cubicBezTo>
                    <a:pt x="128" y="113"/>
                    <a:pt x="128" y="113"/>
                    <a:pt x="128" y="113"/>
                  </a:cubicBezTo>
                  <a:cubicBezTo>
                    <a:pt x="124" y="114"/>
                    <a:pt x="124" y="114"/>
                    <a:pt x="124" y="114"/>
                  </a:cubicBezTo>
                  <a:cubicBezTo>
                    <a:pt x="121" y="115"/>
                    <a:pt x="121" y="115"/>
                    <a:pt x="121" y="115"/>
                  </a:cubicBezTo>
                  <a:cubicBezTo>
                    <a:pt x="121" y="118"/>
                    <a:pt x="121" y="118"/>
                    <a:pt x="121" y="118"/>
                  </a:cubicBezTo>
                  <a:cubicBezTo>
                    <a:pt x="121" y="119"/>
                    <a:pt x="121" y="119"/>
                    <a:pt x="121" y="119"/>
                  </a:cubicBezTo>
                  <a:cubicBezTo>
                    <a:pt x="124" y="123"/>
                    <a:pt x="124" y="123"/>
                    <a:pt x="124" y="123"/>
                  </a:cubicBezTo>
                  <a:cubicBezTo>
                    <a:pt x="123" y="124"/>
                    <a:pt x="123" y="124"/>
                    <a:pt x="123" y="124"/>
                  </a:cubicBezTo>
                  <a:cubicBezTo>
                    <a:pt x="122" y="125"/>
                    <a:pt x="122" y="125"/>
                    <a:pt x="122" y="125"/>
                  </a:cubicBezTo>
                  <a:cubicBezTo>
                    <a:pt x="125" y="129"/>
                    <a:pt x="125" y="129"/>
                    <a:pt x="125" y="129"/>
                  </a:cubicBezTo>
                  <a:cubicBezTo>
                    <a:pt x="126" y="130"/>
                    <a:pt x="126" y="130"/>
                    <a:pt x="126" y="130"/>
                  </a:cubicBezTo>
                  <a:cubicBezTo>
                    <a:pt x="128" y="130"/>
                    <a:pt x="128" y="130"/>
                    <a:pt x="128" y="130"/>
                  </a:cubicBezTo>
                  <a:cubicBezTo>
                    <a:pt x="128" y="132"/>
                    <a:pt x="128" y="132"/>
                    <a:pt x="128" y="132"/>
                  </a:cubicBezTo>
                  <a:cubicBezTo>
                    <a:pt x="128" y="133"/>
                    <a:pt x="128" y="133"/>
                    <a:pt x="128" y="133"/>
                  </a:cubicBezTo>
                  <a:cubicBezTo>
                    <a:pt x="128" y="135"/>
                    <a:pt x="128" y="135"/>
                    <a:pt x="128" y="135"/>
                  </a:cubicBezTo>
                  <a:cubicBezTo>
                    <a:pt x="126" y="137"/>
                    <a:pt x="126" y="137"/>
                    <a:pt x="126" y="137"/>
                  </a:cubicBezTo>
                  <a:cubicBezTo>
                    <a:pt x="127" y="139"/>
                    <a:pt x="127" y="139"/>
                    <a:pt x="127" y="139"/>
                  </a:cubicBezTo>
                  <a:cubicBezTo>
                    <a:pt x="125" y="138"/>
                    <a:pt x="125" y="138"/>
                    <a:pt x="125" y="138"/>
                  </a:cubicBezTo>
                  <a:cubicBezTo>
                    <a:pt x="124" y="139"/>
                    <a:pt x="124" y="139"/>
                    <a:pt x="124" y="139"/>
                  </a:cubicBezTo>
                  <a:cubicBezTo>
                    <a:pt x="124" y="139"/>
                    <a:pt x="124" y="139"/>
                    <a:pt x="124" y="139"/>
                  </a:cubicBezTo>
                  <a:cubicBezTo>
                    <a:pt x="121" y="138"/>
                    <a:pt x="121" y="138"/>
                    <a:pt x="121" y="138"/>
                  </a:cubicBezTo>
                  <a:cubicBezTo>
                    <a:pt x="121" y="138"/>
                    <a:pt x="119" y="139"/>
                    <a:pt x="118" y="139"/>
                  </a:cubicBezTo>
                  <a:cubicBezTo>
                    <a:pt x="118" y="139"/>
                    <a:pt x="117" y="139"/>
                    <a:pt x="117" y="139"/>
                  </a:cubicBezTo>
                  <a:cubicBezTo>
                    <a:pt x="117" y="139"/>
                    <a:pt x="115" y="138"/>
                    <a:pt x="114" y="138"/>
                  </a:cubicBezTo>
                  <a:cubicBezTo>
                    <a:pt x="114" y="138"/>
                    <a:pt x="114" y="138"/>
                    <a:pt x="114" y="138"/>
                  </a:cubicBezTo>
                  <a:cubicBezTo>
                    <a:pt x="114" y="138"/>
                    <a:pt x="114" y="138"/>
                    <a:pt x="114" y="138"/>
                  </a:cubicBezTo>
                  <a:cubicBezTo>
                    <a:pt x="114" y="138"/>
                    <a:pt x="114" y="138"/>
                    <a:pt x="114" y="138"/>
                  </a:cubicBezTo>
                  <a:cubicBezTo>
                    <a:pt x="114" y="138"/>
                    <a:pt x="114" y="138"/>
                    <a:pt x="114" y="138"/>
                  </a:cubicBezTo>
                  <a:cubicBezTo>
                    <a:pt x="114" y="138"/>
                    <a:pt x="114" y="138"/>
                    <a:pt x="114" y="138"/>
                  </a:cubicBezTo>
                  <a:cubicBezTo>
                    <a:pt x="114" y="137"/>
                    <a:pt x="114" y="137"/>
                    <a:pt x="114" y="137"/>
                  </a:cubicBezTo>
                  <a:cubicBezTo>
                    <a:pt x="114" y="137"/>
                    <a:pt x="114" y="137"/>
                    <a:pt x="114" y="137"/>
                  </a:cubicBezTo>
                  <a:cubicBezTo>
                    <a:pt x="114" y="137"/>
                    <a:pt x="114" y="137"/>
                    <a:pt x="114" y="137"/>
                  </a:cubicBezTo>
                  <a:cubicBezTo>
                    <a:pt x="114" y="137"/>
                    <a:pt x="114" y="137"/>
                    <a:pt x="114" y="137"/>
                  </a:cubicBezTo>
                  <a:cubicBezTo>
                    <a:pt x="113" y="137"/>
                    <a:pt x="113" y="137"/>
                    <a:pt x="113" y="137"/>
                  </a:cubicBezTo>
                  <a:cubicBezTo>
                    <a:pt x="113" y="137"/>
                    <a:pt x="113" y="137"/>
                    <a:pt x="113" y="137"/>
                  </a:cubicBezTo>
                  <a:cubicBezTo>
                    <a:pt x="113" y="137"/>
                    <a:pt x="113" y="137"/>
                    <a:pt x="113" y="137"/>
                  </a:cubicBezTo>
                  <a:cubicBezTo>
                    <a:pt x="113" y="137"/>
                    <a:pt x="113" y="137"/>
                    <a:pt x="113" y="137"/>
                  </a:cubicBezTo>
                  <a:cubicBezTo>
                    <a:pt x="113" y="137"/>
                    <a:pt x="113" y="137"/>
                    <a:pt x="113" y="137"/>
                  </a:cubicBezTo>
                  <a:cubicBezTo>
                    <a:pt x="113" y="137"/>
                    <a:pt x="113" y="137"/>
                    <a:pt x="113" y="137"/>
                  </a:cubicBezTo>
                  <a:cubicBezTo>
                    <a:pt x="113" y="137"/>
                    <a:pt x="113" y="137"/>
                    <a:pt x="113" y="137"/>
                  </a:cubicBezTo>
                  <a:cubicBezTo>
                    <a:pt x="113" y="137"/>
                    <a:pt x="113" y="137"/>
                    <a:pt x="113" y="137"/>
                  </a:cubicBezTo>
                  <a:cubicBezTo>
                    <a:pt x="113" y="137"/>
                    <a:pt x="113" y="137"/>
                    <a:pt x="113" y="137"/>
                  </a:cubicBezTo>
                  <a:cubicBezTo>
                    <a:pt x="113" y="137"/>
                    <a:pt x="113" y="137"/>
                    <a:pt x="113" y="137"/>
                  </a:cubicBezTo>
                  <a:cubicBezTo>
                    <a:pt x="113" y="137"/>
                    <a:pt x="113" y="137"/>
                    <a:pt x="113" y="137"/>
                  </a:cubicBezTo>
                  <a:cubicBezTo>
                    <a:pt x="113" y="137"/>
                    <a:pt x="113" y="137"/>
                    <a:pt x="113" y="137"/>
                  </a:cubicBezTo>
                  <a:cubicBezTo>
                    <a:pt x="113" y="137"/>
                    <a:pt x="113" y="137"/>
                    <a:pt x="113" y="137"/>
                  </a:cubicBezTo>
                  <a:cubicBezTo>
                    <a:pt x="112" y="137"/>
                    <a:pt x="112" y="137"/>
                    <a:pt x="112" y="137"/>
                  </a:cubicBezTo>
                  <a:cubicBezTo>
                    <a:pt x="112" y="137"/>
                    <a:pt x="112" y="137"/>
                    <a:pt x="112" y="137"/>
                  </a:cubicBezTo>
                  <a:cubicBezTo>
                    <a:pt x="112" y="137"/>
                    <a:pt x="112" y="137"/>
                    <a:pt x="112" y="137"/>
                  </a:cubicBezTo>
                  <a:cubicBezTo>
                    <a:pt x="112" y="137"/>
                    <a:pt x="112" y="137"/>
                    <a:pt x="112" y="137"/>
                  </a:cubicBezTo>
                  <a:cubicBezTo>
                    <a:pt x="112" y="137"/>
                    <a:pt x="112" y="137"/>
                    <a:pt x="112" y="137"/>
                  </a:cubicBezTo>
                  <a:cubicBezTo>
                    <a:pt x="112" y="137"/>
                    <a:pt x="112" y="137"/>
                    <a:pt x="112" y="137"/>
                  </a:cubicBezTo>
                  <a:cubicBezTo>
                    <a:pt x="112" y="137"/>
                    <a:pt x="112" y="137"/>
                    <a:pt x="112" y="137"/>
                  </a:cubicBezTo>
                  <a:cubicBezTo>
                    <a:pt x="112" y="137"/>
                    <a:pt x="112" y="137"/>
                    <a:pt x="112" y="137"/>
                  </a:cubicBezTo>
                  <a:cubicBezTo>
                    <a:pt x="112" y="137"/>
                    <a:pt x="112" y="137"/>
                    <a:pt x="112" y="137"/>
                  </a:cubicBezTo>
                  <a:cubicBezTo>
                    <a:pt x="106" y="134"/>
                    <a:pt x="106" y="134"/>
                    <a:pt x="106" y="134"/>
                  </a:cubicBezTo>
                  <a:cubicBezTo>
                    <a:pt x="101" y="131"/>
                    <a:pt x="101" y="131"/>
                    <a:pt x="101" y="131"/>
                  </a:cubicBezTo>
                  <a:cubicBezTo>
                    <a:pt x="99" y="129"/>
                    <a:pt x="99" y="129"/>
                    <a:pt x="99" y="129"/>
                  </a:cubicBezTo>
                  <a:cubicBezTo>
                    <a:pt x="98" y="125"/>
                    <a:pt x="98" y="125"/>
                    <a:pt x="98" y="125"/>
                  </a:cubicBezTo>
                  <a:cubicBezTo>
                    <a:pt x="93" y="124"/>
                    <a:pt x="93" y="124"/>
                    <a:pt x="93" y="124"/>
                  </a:cubicBezTo>
                  <a:cubicBezTo>
                    <a:pt x="93" y="121"/>
                    <a:pt x="87" y="126"/>
                    <a:pt x="89" y="120"/>
                  </a:cubicBezTo>
                  <a:cubicBezTo>
                    <a:pt x="89" y="120"/>
                    <a:pt x="89" y="119"/>
                    <a:pt x="89" y="119"/>
                  </a:cubicBezTo>
                  <a:cubicBezTo>
                    <a:pt x="89" y="119"/>
                    <a:pt x="89" y="119"/>
                    <a:pt x="89" y="119"/>
                  </a:cubicBezTo>
                  <a:cubicBezTo>
                    <a:pt x="89" y="118"/>
                    <a:pt x="87" y="116"/>
                    <a:pt x="87" y="116"/>
                  </a:cubicBezTo>
                  <a:cubicBezTo>
                    <a:pt x="81" y="113"/>
                    <a:pt x="80" y="110"/>
                    <a:pt x="77" y="109"/>
                  </a:cubicBezTo>
                  <a:cubicBezTo>
                    <a:pt x="76" y="109"/>
                    <a:pt x="76" y="109"/>
                    <a:pt x="76" y="109"/>
                  </a:cubicBezTo>
                  <a:cubicBezTo>
                    <a:pt x="72" y="105"/>
                    <a:pt x="72" y="105"/>
                    <a:pt x="72" y="105"/>
                  </a:cubicBezTo>
                  <a:cubicBezTo>
                    <a:pt x="70" y="104"/>
                    <a:pt x="70" y="104"/>
                    <a:pt x="70" y="104"/>
                  </a:cubicBezTo>
                  <a:cubicBezTo>
                    <a:pt x="68" y="102"/>
                    <a:pt x="68" y="102"/>
                    <a:pt x="68" y="102"/>
                  </a:cubicBezTo>
                  <a:cubicBezTo>
                    <a:pt x="68" y="100"/>
                    <a:pt x="68" y="100"/>
                    <a:pt x="68" y="100"/>
                  </a:cubicBezTo>
                  <a:cubicBezTo>
                    <a:pt x="67" y="96"/>
                    <a:pt x="67" y="96"/>
                    <a:pt x="67" y="96"/>
                  </a:cubicBezTo>
                  <a:cubicBezTo>
                    <a:pt x="67" y="96"/>
                    <a:pt x="67" y="96"/>
                    <a:pt x="67" y="96"/>
                  </a:cubicBezTo>
                  <a:cubicBezTo>
                    <a:pt x="67" y="96"/>
                    <a:pt x="63" y="95"/>
                    <a:pt x="61" y="94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57" y="90"/>
                    <a:pt x="57" y="90"/>
                    <a:pt x="57" y="90"/>
                  </a:cubicBezTo>
                  <a:cubicBezTo>
                    <a:pt x="56" y="89"/>
                    <a:pt x="56" y="89"/>
                    <a:pt x="56" y="89"/>
                  </a:cubicBezTo>
                  <a:cubicBezTo>
                    <a:pt x="53" y="86"/>
                    <a:pt x="53" y="86"/>
                    <a:pt x="53" y="86"/>
                  </a:cubicBezTo>
                  <a:cubicBezTo>
                    <a:pt x="52" y="86"/>
                    <a:pt x="52" y="86"/>
                    <a:pt x="52" y="86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3" y="79"/>
                    <a:pt x="43" y="79"/>
                    <a:pt x="43" y="79"/>
                  </a:cubicBezTo>
                  <a:cubicBezTo>
                    <a:pt x="40" y="78"/>
                    <a:pt x="40" y="78"/>
                    <a:pt x="40" y="78"/>
                  </a:cubicBezTo>
                  <a:cubicBezTo>
                    <a:pt x="39" y="76"/>
                    <a:pt x="39" y="76"/>
                    <a:pt x="39" y="76"/>
                  </a:cubicBezTo>
                  <a:cubicBezTo>
                    <a:pt x="38" y="75"/>
                    <a:pt x="38" y="75"/>
                    <a:pt x="38" y="75"/>
                  </a:cubicBezTo>
                  <a:cubicBezTo>
                    <a:pt x="35" y="71"/>
                    <a:pt x="35" y="71"/>
                    <a:pt x="35" y="71"/>
                  </a:cubicBezTo>
                  <a:cubicBezTo>
                    <a:pt x="32" y="69"/>
                    <a:pt x="32" y="69"/>
                    <a:pt x="32" y="69"/>
                  </a:cubicBezTo>
                  <a:cubicBezTo>
                    <a:pt x="31" y="68"/>
                    <a:pt x="31" y="68"/>
                    <a:pt x="31" y="68"/>
                  </a:cubicBezTo>
                  <a:cubicBezTo>
                    <a:pt x="30" y="67"/>
                    <a:pt x="30" y="67"/>
                    <a:pt x="30" y="67"/>
                  </a:cubicBezTo>
                  <a:cubicBezTo>
                    <a:pt x="28" y="64"/>
                    <a:pt x="28" y="64"/>
                    <a:pt x="28" y="64"/>
                  </a:cubicBezTo>
                  <a:cubicBezTo>
                    <a:pt x="25" y="61"/>
                    <a:pt x="25" y="61"/>
                    <a:pt x="25" y="61"/>
                  </a:cubicBezTo>
                  <a:cubicBezTo>
                    <a:pt x="23" y="59"/>
                    <a:pt x="23" y="59"/>
                    <a:pt x="23" y="59"/>
                  </a:cubicBezTo>
                  <a:cubicBezTo>
                    <a:pt x="21" y="56"/>
                    <a:pt x="21" y="56"/>
                    <a:pt x="21" y="56"/>
                  </a:cubicBezTo>
                  <a:cubicBezTo>
                    <a:pt x="23" y="54"/>
                    <a:pt x="23" y="54"/>
                    <a:pt x="23" y="54"/>
                  </a:cubicBezTo>
                  <a:cubicBezTo>
                    <a:pt x="22" y="53"/>
                    <a:pt x="21" y="53"/>
                    <a:pt x="21" y="52"/>
                  </a:cubicBezTo>
                  <a:cubicBezTo>
                    <a:pt x="20" y="52"/>
                    <a:pt x="18" y="51"/>
                    <a:pt x="19" y="50"/>
                  </a:cubicBezTo>
                  <a:cubicBezTo>
                    <a:pt x="19" y="49"/>
                    <a:pt x="18" y="48"/>
                    <a:pt x="18" y="46"/>
                  </a:cubicBezTo>
                  <a:cubicBezTo>
                    <a:pt x="18" y="45"/>
                    <a:pt x="18" y="44"/>
                    <a:pt x="17" y="44"/>
                  </a:cubicBezTo>
                  <a:cubicBezTo>
                    <a:pt x="16" y="43"/>
                    <a:pt x="16" y="43"/>
                    <a:pt x="16" y="43"/>
                  </a:cubicBezTo>
                  <a:cubicBezTo>
                    <a:pt x="15" y="43"/>
                    <a:pt x="14" y="43"/>
                    <a:pt x="14" y="43"/>
                  </a:cubicBezTo>
                  <a:cubicBezTo>
                    <a:pt x="13" y="43"/>
                    <a:pt x="13" y="43"/>
                    <a:pt x="13" y="43"/>
                  </a:cubicBezTo>
                  <a:cubicBezTo>
                    <a:pt x="13" y="43"/>
                    <a:pt x="14" y="41"/>
                    <a:pt x="14" y="39"/>
                  </a:cubicBezTo>
                  <a:cubicBezTo>
                    <a:pt x="10" y="38"/>
                    <a:pt x="10" y="38"/>
                    <a:pt x="10" y="38"/>
                  </a:cubicBezTo>
                  <a:cubicBezTo>
                    <a:pt x="10" y="38"/>
                    <a:pt x="10" y="35"/>
                    <a:pt x="8" y="34"/>
                  </a:cubicBezTo>
                  <a:cubicBezTo>
                    <a:pt x="6" y="34"/>
                    <a:pt x="6" y="34"/>
                    <a:pt x="6" y="34"/>
                  </a:cubicBezTo>
                  <a:cubicBezTo>
                    <a:pt x="5" y="35"/>
                    <a:pt x="5" y="36"/>
                    <a:pt x="5" y="36"/>
                  </a:cubicBezTo>
                  <a:cubicBezTo>
                    <a:pt x="1" y="32"/>
                    <a:pt x="1" y="32"/>
                    <a:pt x="1" y="32"/>
                  </a:cubicBezTo>
                  <a:cubicBezTo>
                    <a:pt x="1" y="32"/>
                    <a:pt x="1" y="31"/>
                    <a:pt x="2" y="29"/>
                  </a:cubicBezTo>
                  <a:cubicBezTo>
                    <a:pt x="4" y="27"/>
                    <a:pt x="2" y="26"/>
                    <a:pt x="2" y="26"/>
                  </a:cubicBezTo>
                  <a:cubicBezTo>
                    <a:pt x="1" y="23"/>
                    <a:pt x="1" y="23"/>
                    <a:pt x="1" y="23"/>
                  </a:cubicBezTo>
                  <a:cubicBezTo>
                    <a:pt x="2" y="21"/>
                    <a:pt x="2" y="21"/>
                    <a:pt x="2" y="21"/>
                  </a:cubicBezTo>
                  <a:cubicBezTo>
                    <a:pt x="1" y="20"/>
                    <a:pt x="1" y="20"/>
                    <a:pt x="1" y="20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2" y="15"/>
                    <a:pt x="1" y="13"/>
                    <a:pt x="1" y="11"/>
                  </a:cubicBezTo>
                  <a:cubicBezTo>
                    <a:pt x="1" y="11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8"/>
                    <a:pt x="8" y="7"/>
                    <a:pt x="8" y="7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21" y="17"/>
                    <a:pt x="21" y="17"/>
                    <a:pt x="21" y="17"/>
                  </a:cubicBezTo>
                  <a:cubicBezTo>
                    <a:pt x="21" y="17"/>
                    <a:pt x="22" y="16"/>
                    <a:pt x="23" y="16"/>
                  </a:cubicBezTo>
                  <a:cubicBezTo>
                    <a:pt x="23" y="15"/>
                    <a:pt x="23" y="13"/>
                    <a:pt x="23" y="13"/>
                  </a:cubicBezTo>
                  <a:cubicBezTo>
                    <a:pt x="25" y="11"/>
                    <a:pt x="25" y="11"/>
                    <a:pt x="25" y="11"/>
                  </a:cubicBezTo>
                  <a:cubicBezTo>
                    <a:pt x="26" y="9"/>
                    <a:pt x="26" y="9"/>
                    <a:pt x="26" y="9"/>
                  </a:cubicBezTo>
                  <a:cubicBezTo>
                    <a:pt x="26" y="7"/>
                    <a:pt x="26" y="7"/>
                    <a:pt x="26" y="7"/>
                  </a:cubicBezTo>
                  <a:cubicBezTo>
                    <a:pt x="28" y="6"/>
                    <a:pt x="28" y="6"/>
                    <a:pt x="28" y="6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5" y="4"/>
                    <a:pt x="35" y="4"/>
                    <a:pt x="35" y="4"/>
                  </a:cubicBezTo>
                  <a:cubicBezTo>
                    <a:pt x="35" y="4"/>
                    <a:pt x="38" y="5"/>
                    <a:pt x="39" y="5"/>
                  </a:cubicBezTo>
                  <a:cubicBezTo>
                    <a:pt x="39" y="5"/>
                    <a:pt x="40" y="5"/>
                    <a:pt x="40" y="5"/>
                  </a:cubicBezTo>
                  <a:cubicBezTo>
                    <a:pt x="42" y="2"/>
                    <a:pt x="42" y="2"/>
                    <a:pt x="42" y="2"/>
                  </a:cubicBezTo>
                  <a:cubicBezTo>
                    <a:pt x="42" y="2"/>
                    <a:pt x="42" y="2"/>
                    <a:pt x="42" y="2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48" y="2"/>
                    <a:pt x="48" y="2"/>
                    <a:pt x="48" y="2"/>
                  </a:cubicBezTo>
                  <a:cubicBezTo>
                    <a:pt x="50" y="4"/>
                    <a:pt x="50" y="4"/>
                    <a:pt x="50" y="4"/>
                  </a:cubicBezTo>
                  <a:cubicBezTo>
                    <a:pt x="55" y="5"/>
                    <a:pt x="55" y="5"/>
                    <a:pt x="55" y="5"/>
                  </a:cubicBezTo>
                  <a:cubicBezTo>
                    <a:pt x="55" y="5"/>
                    <a:pt x="55" y="5"/>
                    <a:pt x="55" y="5"/>
                  </a:cubicBezTo>
                  <a:cubicBezTo>
                    <a:pt x="57" y="5"/>
                    <a:pt x="57" y="5"/>
                    <a:pt x="57" y="5"/>
                  </a:cubicBezTo>
                  <a:cubicBezTo>
                    <a:pt x="57" y="4"/>
                    <a:pt x="57" y="4"/>
                    <a:pt x="57" y="4"/>
                  </a:cubicBezTo>
                  <a:cubicBezTo>
                    <a:pt x="61" y="4"/>
                    <a:pt x="61" y="4"/>
                    <a:pt x="61" y="4"/>
                  </a:cubicBezTo>
                  <a:cubicBezTo>
                    <a:pt x="66" y="5"/>
                    <a:pt x="66" y="5"/>
                    <a:pt x="66" y="5"/>
                  </a:cubicBezTo>
                  <a:cubicBezTo>
                    <a:pt x="69" y="5"/>
                    <a:pt x="69" y="5"/>
                    <a:pt x="69" y="5"/>
                  </a:cubicBezTo>
                  <a:cubicBezTo>
                    <a:pt x="74" y="5"/>
                    <a:pt x="74" y="5"/>
                    <a:pt x="74" y="5"/>
                  </a:cubicBezTo>
                  <a:cubicBezTo>
                    <a:pt x="77" y="6"/>
                    <a:pt x="77" y="6"/>
                    <a:pt x="77" y="6"/>
                  </a:cubicBezTo>
                  <a:cubicBezTo>
                    <a:pt x="79" y="7"/>
                    <a:pt x="79" y="7"/>
                    <a:pt x="79" y="7"/>
                  </a:cubicBezTo>
                  <a:cubicBezTo>
                    <a:pt x="79" y="7"/>
                    <a:pt x="79" y="7"/>
                    <a:pt x="80" y="6"/>
                  </a:cubicBezTo>
                  <a:cubicBezTo>
                    <a:pt x="80" y="6"/>
                    <a:pt x="83" y="6"/>
                    <a:pt x="83" y="6"/>
                  </a:cubicBezTo>
                  <a:cubicBezTo>
                    <a:pt x="84" y="3"/>
                    <a:pt x="84" y="3"/>
                    <a:pt x="84" y="3"/>
                  </a:cubicBezTo>
                  <a:cubicBezTo>
                    <a:pt x="85" y="5"/>
                    <a:pt x="85" y="5"/>
                    <a:pt x="85" y="5"/>
                  </a:cubicBezTo>
                  <a:cubicBezTo>
                    <a:pt x="86" y="5"/>
                    <a:pt x="88" y="5"/>
                    <a:pt x="88" y="5"/>
                  </a:cubicBezTo>
                  <a:cubicBezTo>
                    <a:pt x="89" y="2"/>
                    <a:pt x="89" y="2"/>
                    <a:pt x="89" y="2"/>
                  </a:cubicBezTo>
                  <a:cubicBezTo>
                    <a:pt x="90" y="3"/>
                    <a:pt x="90" y="3"/>
                    <a:pt x="90" y="3"/>
                  </a:cubicBezTo>
                  <a:cubicBezTo>
                    <a:pt x="91" y="3"/>
                    <a:pt x="91" y="3"/>
                    <a:pt x="92" y="3"/>
                  </a:cubicBezTo>
                  <a:cubicBezTo>
                    <a:pt x="93" y="3"/>
                    <a:pt x="94" y="2"/>
                    <a:pt x="94" y="2"/>
                  </a:cubicBezTo>
                  <a:cubicBezTo>
                    <a:pt x="94" y="2"/>
                    <a:pt x="95" y="3"/>
                    <a:pt x="95" y="3"/>
                  </a:cubicBezTo>
                  <a:cubicBezTo>
                    <a:pt x="95" y="3"/>
                    <a:pt x="96" y="2"/>
                    <a:pt x="97" y="2"/>
                  </a:cubicBezTo>
                  <a:cubicBezTo>
                    <a:pt x="97" y="2"/>
                    <a:pt x="97" y="2"/>
                    <a:pt x="97" y="2"/>
                  </a:cubicBezTo>
                  <a:cubicBezTo>
                    <a:pt x="97" y="2"/>
                    <a:pt x="97" y="2"/>
                    <a:pt x="97" y="2"/>
                  </a:cubicBezTo>
                  <a:cubicBezTo>
                    <a:pt x="98" y="2"/>
                    <a:pt x="98" y="2"/>
                    <a:pt x="98" y="2"/>
                  </a:cubicBezTo>
                  <a:cubicBezTo>
                    <a:pt x="98" y="2"/>
                    <a:pt x="98" y="2"/>
                    <a:pt x="98" y="2"/>
                  </a:cubicBezTo>
                  <a:cubicBezTo>
                    <a:pt x="98" y="2"/>
                    <a:pt x="98" y="2"/>
                    <a:pt x="98" y="2"/>
                  </a:cubicBezTo>
                  <a:cubicBezTo>
                    <a:pt x="98" y="2"/>
                    <a:pt x="98" y="2"/>
                    <a:pt x="98" y="2"/>
                  </a:cubicBezTo>
                  <a:cubicBezTo>
                    <a:pt x="98" y="2"/>
                    <a:pt x="98" y="2"/>
                    <a:pt x="98" y="2"/>
                  </a:cubicBezTo>
                  <a:cubicBezTo>
                    <a:pt x="98" y="2"/>
                    <a:pt x="98" y="2"/>
                    <a:pt x="98" y="2"/>
                  </a:cubicBezTo>
                  <a:cubicBezTo>
                    <a:pt x="98" y="2"/>
                    <a:pt x="98" y="2"/>
                    <a:pt x="98" y="2"/>
                  </a:cubicBezTo>
                  <a:cubicBezTo>
                    <a:pt x="98" y="2"/>
                    <a:pt x="98" y="2"/>
                    <a:pt x="98" y="2"/>
                  </a:cubicBezTo>
                  <a:cubicBezTo>
                    <a:pt x="98" y="2"/>
                    <a:pt x="98" y="2"/>
                    <a:pt x="98" y="2"/>
                  </a:cubicBezTo>
                  <a:cubicBezTo>
                    <a:pt x="98" y="2"/>
                    <a:pt x="98" y="2"/>
                    <a:pt x="98" y="2"/>
                  </a:cubicBezTo>
                  <a:cubicBezTo>
                    <a:pt x="98" y="2"/>
                    <a:pt x="98" y="2"/>
                    <a:pt x="98" y="2"/>
                  </a:cubicBezTo>
                  <a:cubicBezTo>
                    <a:pt x="98" y="2"/>
                    <a:pt x="98" y="2"/>
                    <a:pt x="98" y="2"/>
                  </a:cubicBezTo>
                  <a:cubicBezTo>
                    <a:pt x="98" y="2"/>
                    <a:pt x="98" y="2"/>
                    <a:pt x="98" y="2"/>
                  </a:cubicBezTo>
                  <a:cubicBezTo>
                    <a:pt x="98" y="2"/>
                    <a:pt x="98" y="2"/>
                    <a:pt x="98" y="2"/>
                  </a:cubicBezTo>
                  <a:cubicBezTo>
                    <a:pt x="99" y="2"/>
                    <a:pt x="99" y="2"/>
                    <a:pt x="99" y="2"/>
                  </a:cubicBezTo>
                  <a:cubicBezTo>
                    <a:pt x="99" y="2"/>
                    <a:pt x="99" y="2"/>
                    <a:pt x="99" y="2"/>
                  </a:cubicBezTo>
                  <a:cubicBezTo>
                    <a:pt x="99" y="2"/>
                    <a:pt x="99" y="2"/>
                    <a:pt x="99" y="2"/>
                  </a:cubicBezTo>
                  <a:cubicBezTo>
                    <a:pt x="99" y="2"/>
                    <a:pt x="99" y="2"/>
                    <a:pt x="99" y="2"/>
                  </a:cubicBezTo>
                  <a:cubicBezTo>
                    <a:pt x="99" y="2"/>
                    <a:pt x="99" y="2"/>
                    <a:pt x="99" y="2"/>
                  </a:cubicBezTo>
                  <a:cubicBezTo>
                    <a:pt x="99" y="2"/>
                    <a:pt x="99" y="2"/>
                    <a:pt x="99" y="2"/>
                  </a:cubicBezTo>
                  <a:cubicBezTo>
                    <a:pt x="99" y="2"/>
                    <a:pt x="99" y="2"/>
                    <a:pt x="99" y="2"/>
                  </a:cubicBezTo>
                  <a:cubicBezTo>
                    <a:pt x="99" y="2"/>
                    <a:pt x="99" y="2"/>
                    <a:pt x="99" y="2"/>
                  </a:cubicBezTo>
                  <a:cubicBezTo>
                    <a:pt x="99" y="2"/>
                    <a:pt x="99" y="2"/>
                    <a:pt x="99" y="2"/>
                  </a:cubicBezTo>
                  <a:cubicBezTo>
                    <a:pt x="99" y="2"/>
                    <a:pt x="99" y="2"/>
                    <a:pt x="99" y="2"/>
                  </a:cubicBezTo>
                  <a:cubicBezTo>
                    <a:pt x="99" y="2"/>
                    <a:pt x="99" y="2"/>
                    <a:pt x="99" y="2"/>
                  </a:cubicBezTo>
                  <a:cubicBezTo>
                    <a:pt x="99" y="2"/>
                    <a:pt x="99" y="2"/>
                    <a:pt x="99" y="2"/>
                  </a:cubicBezTo>
                  <a:cubicBezTo>
                    <a:pt x="99" y="2"/>
                    <a:pt x="99" y="2"/>
                    <a:pt x="99" y="2"/>
                  </a:cubicBezTo>
                  <a:cubicBezTo>
                    <a:pt x="99" y="2"/>
                    <a:pt x="99" y="2"/>
                    <a:pt x="99" y="2"/>
                  </a:cubicBezTo>
                  <a:cubicBezTo>
                    <a:pt x="99" y="2"/>
                    <a:pt x="99" y="2"/>
                    <a:pt x="99" y="2"/>
                  </a:cubicBezTo>
                  <a:cubicBezTo>
                    <a:pt x="99" y="2"/>
                    <a:pt x="99" y="2"/>
                    <a:pt x="99" y="2"/>
                  </a:cubicBezTo>
                  <a:cubicBezTo>
                    <a:pt x="99" y="1"/>
                    <a:pt x="99" y="1"/>
                    <a:pt x="99" y="1"/>
                  </a:cubicBezTo>
                  <a:cubicBezTo>
                    <a:pt x="99" y="1"/>
                    <a:pt x="99" y="1"/>
                    <a:pt x="99" y="1"/>
                  </a:cubicBezTo>
                  <a:cubicBezTo>
                    <a:pt x="99" y="1"/>
                    <a:pt x="99" y="1"/>
                    <a:pt x="99" y="1"/>
                  </a:cubicBezTo>
                  <a:cubicBezTo>
                    <a:pt x="99" y="1"/>
                    <a:pt x="99" y="1"/>
                    <a:pt x="99" y="1"/>
                  </a:cubicBezTo>
                  <a:cubicBezTo>
                    <a:pt x="99" y="1"/>
                    <a:pt x="99" y="1"/>
                    <a:pt x="99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0" y="1"/>
                    <a:pt x="101" y="3"/>
                    <a:pt x="103" y="4"/>
                  </a:cubicBezTo>
                  <a:cubicBezTo>
                    <a:pt x="103" y="4"/>
                    <a:pt x="103" y="4"/>
                    <a:pt x="103" y="4"/>
                  </a:cubicBezTo>
                  <a:cubicBezTo>
                    <a:pt x="105" y="4"/>
                    <a:pt x="105" y="4"/>
                    <a:pt x="105" y="4"/>
                  </a:cubicBezTo>
                  <a:cubicBezTo>
                    <a:pt x="105" y="4"/>
                    <a:pt x="105" y="4"/>
                    <a:pt x="105" y="4"/>
                  </a:cubicBezTo>
                  <a:cubicBezTo>
                    <a:pt x="105" y="4"/>
                    <a:pt x="106" y="3"/>
                    <a:pt x="107" y="3"/>
                  </a:cubicBezTo>
                  <a:cubicBezTo>
                    <a:pt x="109" y="3"/>
                    <a:pt x="110" y="3"/>
                    <a:pt x="111" y="3"/>
                  </a:cubicBezTo>
                  <a:cubicBezTo>
                    <a:pt x="113" y="3"/>
                    <a:pt x="114" y="5"/>
                    <a:pt x="114" y="5"/>
                  </a:cubicBezTo>
                  <a:cubicBezTo>
                    <a:pt x="117" y="8"/>
                    <a:pt x="117" y="8"/>
                    <a:pt x="117" y="8"/>
                  </a:cubicBezTo>
                  <a:cubicBezTo>
                    <a:pt x="117" y="8"/>
                    <a:pt x="118" y="10"/>
                    <a:pt x="118" y="11"/>
                  </a:cubicBezTo>
                  <a:cubicBezTo>
                    <a:pt x="119" y="12"/>
                    <a:pt x="119" y="13"/>
                    <a:pt x="119" y="13"/>
                  </a:cubicBezTo>
                  <a:cubicBezTo>
                    <a:pt x="119" y="13"/>
                    <a:pt x="119" y="13"/>
                    <a:pt x="119" y="13"/>
                  </a:cubicBezTo>
                  <a:cubicBezTo>
                    <a:pt x="120" y="13"/>
                    <a:pt x="127" y="16"/>
                    <a:pt x="128" y="16"/>
                  </a:cubicBezTo>
                  <a:cubicBezTo>
                    <a:pt x="128" y="16"/>
                    <a:pt x="129" y="16"/>
                    <a:pt x="129" y="16"/>
                  </a:cubicBezTo>
                  <a:cubicBezTo>
                    <a:pt x="129" y="14"/>
                    <a:pt x="128" y="13"/>
                    <a:pt x="130" y="12"/>
                  </a:cubicBezTo>
                  <a:cubicBezTo>
                    <a:pt x="131" y="12"/>
                    <a:pt x="132" y="14"/>
                    <a:pt x="132" y="12"/>
                  </a:cubicBezTo>
                  <a:cubicBezTo>
                    <a:pt x="132" y="10"/>
                    <a:pt x="133" y="11"/>
                    <a:pt x="132" y="9"/>
                  </a:cubicBezTo>
                  <a:close/>
                </a:path>
              </a:pathLst>
            </a:custGeom>
            <a:grpFill/>
            <a:ln w="9525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en-US" sz="900">
                <a:latin typeface="Lato Light"/>
              </a:endParaRPr>
            </a:p>
          </p:txBody>
        </p:sp>
        <p:sp>
          <p:nvSpPr>
            <p:cNvPr id="26" name="Freeform 63">
              <a:extLst>
                <a:ext uri="{FF2B5EF4-FFF2-40B4-BE49-F238E27FC236}">
                  <a16:creationId xmlns:a16="http://schemas.microsoft.com/office/drawing/2014/main" id="{8A81CFF9-3EC8-4AF3-806D-93C45DA4CD5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77543" y="1947010"/>
              <a:ext cx="322133" cy="369700"/>
            </a:xfrm>
            <a:custGeom>
              <a:avLst/>
              <a:gdLst>
                <a:gd name="T0" fmla="*/ 71 w 141"/>
                <a:gd name="T1" fmla="*/ 5 h 167"/>
                <a:gd name="T2" fmla="*/ 67 w 141"/>
                <a:gd name="T3" fmla="*/ 47 h 167"/>
                <a:gd name="T4" fmla="*/ 87 w 141"/>
                <a:gd name="T5" fmla="*/ 73 h 167"/>
                <a:gd name="T6" fmla="*/ 76 w 141"/>
                <a:gd name="T7" fmla="*/ 89 h 167"/>
                <a:gd name="T8" fmla="*/ 66 w 141"/>
                <a:gd name="T9" fmla="*/ 95 h 167"/>
                <a:gd name="T10" fmla="*/ 60 w 141"/>
                <a:gd name="T11" fmla="*/ 106 h 167"/>
                <a:gd name="T12" fmla="*/ 51 w 141"/>
                <a:gd name="T13" fmla="*/ 115 h 167"/>
                <a:gd name="T14" fmla="*/ 47 w 141"/>
                <a:gd name="T15" fmla="*/ 129 h 167"/>
                <a:gd name="T16" fmla="*/ 44 w 141"/>
                <a:gd name="T17" fmla="*/ 146 h 167"/>
                <a:gd name="T18" fmla="*/ 36 w 141"/>
                <a:gd name="T19" fmla="*/ 157 h 167"/>
                <a:gd name="T20" fmla="*/ 17 w 141"/>
                <a:gd name="T21" fmla="*/ 140 h 167"/>
                <a:gd name="T22" fmla="*/ 4 w 141"/>
                <a:gd name="T23" fmla="*/ 120 h 167"/>
                <a:gd name="T24" fmla="*/ 8 w 141"/>
                <a:gd name="T25" fmla="*/ 95 h 167"/>
                <a:gd name="T26" fmla="*/ 6 w 141"/>
                <a:gd name="T27" fmla="*/ 60 h 167"/>
                <a:gd name="T28" fmla="*/ 18 w 141"/>
                <a:gd name="T29" fmla="*/ 62 h 167"/>
                <a:gd name="T30" fmla="*/ 24 w 141"/>
                <a:gd name="T31" fmla="*/ 44 h 167"/>
                <a:gd name="T32" fmla="*/ 25 w 141"/>
                <a:gd name="T33" fmla="*/ 54 h 167"/>
                <a:gd name="T34" fmla="*/ 33 w 141"/>
                <a:gd name="T35" fmla="*/ 60 h 167"/>
                <a:gd name="T36" fmla="*/ 36 w 141"/>
                <a:gd name="T37" fmla="*/ 56 h 167"/>
                <a:gd name="T38" fmla="*/ 47 w 141"/>
                <a:gd name="T39" fmla="*/ 40 h 167"/>
                <a:gd name="T40" fmla="*/ 34 w 141"/>
                <a:gd name="T41" fmla="*/ 40 h 167"/>
                <a:gd name="T42" fmla="*/ 18 w 141"/>
                <a:gd name="T43" fmla="*/ 46 h 167"/>
                <a:gd name="T44" fmla="*/ 17 w 141"/>
                <a:gd name="T45" fmla="*/ 59 h 167"/>
                <a:gd name="T46" fmla="*/ 5 w 141"/>
                <a:gd name="T47" fmla="*/ 51 h 167"/>
                <a:gd name="T48" fmla="*/ 24 w 141"/>
                <a:gd name="T49" fmla="*/ 33 h 167"/>
                <a:gd name="T50" fmla="*/ 11 w 141"/>
                <a:gd name="T51" fmla="*/ 144 h 167"/>
                <a:gd name="T52" fmla="*/ 68 w 141"/>
                <a:gd name="T53" fmla="*/ 112 h 167"/>
                <a:gd name="T54" fmla="*/ 68 w 141"/>
                <a:gd name="T55" fmla="*/ 112 h 167"/>
                <a:gd name="T56" fmla="*/ 107 w 141"/>
                <a:gd name="T57" fmla="*/ 153 h 167"/>
                <a:gd name="T58" fmla="*/ 105 w 141"/>
                <a:gd name="T59" fmla="*/ 151 h 167"/>
                <a:gd name="T60" fmla="*/ 128 w 141"/>
                <a:gd name="T61" fmla="*/ 143 h 167"/>
                <a:gd name="T62" fmla="*/ 124 w 141"/>
                <a:gd name="T63" fmla="*/ 138 h 167"/>
                <a:gd name="T64" fmla="*/ 132 w 141"/>
                <a:gd name="T65" fmla="*/ 124 h 167"/>
                <a:gd name="T66" fmla="*/ 139 w 141"/>
                <a:gd name="T67" fmla="*/ 110 h 167"/>
                <a:gd name="T68" fmla="*/ 133 w 141"/>
                <a:gd name="T69" fmla="*/ 87 h 167"/>
                <a:gd name="T70" fmla="*/ 119 w 141"/>
                <a:gd name="T71" fmla="*/ 97 h 167"/>
                <a:gd name="T72" fmla="*/ 111 w 141"/>
                <a:gd name="T73" fmla="*/ 108 h 167"/>
                <a:gd name="T74" fmla="*/ 113 w 141"/>
                <a:gd name="T75" fmla="*/ 95 h 167"/>
                <a:gd name="T76" fmla="*/ 105 w 141"/>
                <a:gd name="T77" fmla="*/ 99 h 167"/>
                <a:gd name="T78" fmla="*/ 88 w 141"/>
                <a:gd name="T79" fmla="*/ 108 h 167"/>
                <a:gd name="T80" fmla="*/ 96 w 141"/>
                <a:gd name="T81" fmla="*/ 127 h 167"/>
                <a:gd name="T82" fmla="*/ 112 w 141"/>
                <a:gd name="T83" fmla="*/ 136 h 167"/>
                <a:gd name="T84" fmla="*/ 125 w 141"/>
                <a:gd name="T85" fmla="*/ 147 h 167"/>
                <a:gd name="T86" fmla="*/ 132 w 141"/>
                <a:gd name="T87" fmla="*/ 149 h 167"/>
                <a:gd name="T88" fmla="*/ 128 w 141"/>
                <a:gd name="T89" fmla="*/ 147 h 167"/>
                <a:gd name="T90" fmla="*/ 111 w 141"/>
                <a:gd name="T91" fmla="*/ 154 h 167"/>
                <a:gd name="T92" fmla="*/ 93 w 141"/>
                <a:gd name="T93" fmla="*/ 154 h 167"/>
                <a:gd name="T94" fmla="*/ 106 w 141"/>
                <a:gd name="T95" fmla="*/ 167 h 167"/>
                <a:gd name="T96" fmla="*/ 77 w 141"/>
                <a:gd name="T97" fmla="*/ 121 h 167"/>
                <a:gd name="T98" fmla="*/ 52 w 141"/>
                <a:gd name="T99" fmla="*/ 119 h 167"/>
                <a:gd name="T100" fmla="*/ 61 w 141"/>
                <a:gd name="T101" fmla="*/ 139 h 167"/>
                <a:gd name="T102" fmla="*/ 83 w 141"/>
                <a:gd name="T103" fmla="*/ 143 h 167"/>
                <a:gd name="T104" fmla="*/ 84 w 141"/>
                <a:gd name="T105" fmla="*/ 120 h 167"/>
                <a:gd name="T106" fmla="*/ 74 w 141"/>
                <a:gd name="T107" fmla="*/ 115 h 167"/>
                <a:gd name="T108" fmla="*/ 78 w 141"/>
                <a:gd name="T109" fmla="*/ 99 h 167"/>
                <a:gd name="T110" fmla="*/ 75 w 141"/>
                <a:gd name="T111" fmla="*/ 107 h 167"/>
                <a:gd name="T112" fmla="*/ 89 w 141"/>
                <a:gd name="T113" fmla="*/ 142 h 167"/>
                <a:gd name="T114" fmla="*/ 80 w 141"/>
                <a:gd name="T115" fmla="*/ 157 h 167"/>
                <a:gd name="T116" fmla="*/ 66 w 141"/>
                <a:gd name="T117" fmla="*/ 150 h 167"/>
                <a:gd name="T118" fmla="*/ 67 w 141"/>
                <a:gd name="T119" fmla="*/ 150 h 167"/>
                <a:gd name="T120" fmla="*/ 61 w 141"/>
                <a:gd name="T121" fmla="*/ 155 h 167"/>
                <a:gd name="T122" fmla="*/ 83 w 141"/>
                <a:gd name="T123" fmla="*/ 25 h 167"/>
                <a:gd name="T124" fmla="*/ 85 w 141"/>
                <a:gd name="T125" fmla="*/ 23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41" h="167">
                  <a:moveTo>
                    <a:pt x="38" y="33"/>
                  </a:moveTo>
                  <a:cubicBezTo>
                    <a:pt x="44" y="30"/>
                    <a:pt x="44" y="30"/>
                    <a:pt x="44" y="30"/>
                  </a:cubicBezTo>
                  <a:cubicBezTo>
                    <a:pt x="47" y="24"/>
                    <a:pt x="47" y="24"/>
                    <a:pt x="47" y="24"/>
                  </a:cubicBezTo>
                  <a:cubicBezTo>
                    <a:pt x="51" y="17"/>
                    <a:pt x="51" y="17"/>
                    <a:pt x="51" y="17"/>
                  </a:cubicBezTo>
                  <a:cubicBezTo>
                    <a:pt x="53" y="14"/>
                    <a:pt x="53" y="14"/>
                    <a:pt x="53" y="14"/>
                  </a:cubicBezTo>
                  <a:cubicBezTo>
                    <a:pt x="55" y="9"/>
                    <a:pt x="55" y="9"/>
                    <a:pt x="55" y="9"/>
                  </a:cubicBezTo>
                  <a:cubicBezTo>
                    <a:pt x="61" y="7"/>
                    <a:pt x="61" y="7"/>
                    <a:pt x="61" y="7"/>
                  </a:cubicBezTo>
                  <a:cubicBezTo>
                    <a:pt x="61" y="7"/>
                    <a:pt x="65" y="6"/>
                    <a:pt x="66" y="6"/>
                  </a:cubicBezTo>
                  <a:cubicBezTo>
                    <a:pt x="67" y="5"/>
                    <a:pt x="73" y="0"/>
                    <a:pt x="73" y="0"/>
                  </a:cubicBezTo>
                  <a:cubicBezTo>
                    <a:pt x="74" y="0"/>
                    <a:pt x="74" y="0"/>
                    <a:pt x="74" y="0"/>
                  </a:cubicBezTo>
                  <a:cubicBezTo>
                    <a:pt x="71" y="5"/>
                    <a:pt x="71" y="5"/>
                    <a:pt x="71" y="5"/>
                  </a:cubicBezTo>
                  <a:cubicBezTo>
                    <a:pt x="71" y="8"/>
                    <a:pt x="71" y="8"/>
                    <a:pt x="71" y="8"/>
                  </a:cubicBezTo>
                  <a:cubicBezTo>
                    <a:pt x="71" y="10"/>
                    <a:pt x="71" y="10"/>
                    <a:pt x="71" y="10"/>
                  </a:cubicBezTo>
                  <a:cubicBezTo>
                    <a:pt x="72" y="14"/>
                    <a:pt x="72" y="14"/>
                    <a:pt x="72" y="14"/>
                  </a:cubicBezTo>
                  <a:cubicBezTo>
                    <a:pt x="73" y="15"/>
                    <a:pt x="73" y="15"/>
                    <a:pt x="73" y="15"/>
                  </a:cubicBezTo>
                  <a:cubicBezTo>
                    <a:pt x="73" y="19"/>
                    <a:pt x="73" y="19"/>
                    <a:pt x="73" y="19"/>
                  </a:cubicBezTo>
                  <a:cubicBezTo>
                    <a:pt x="73" y="23"/>
                    <a:pt x="73" y="23"/>
                    <a:pt x="73" y="23"/>
                  </a:cubicBezTo>
                  <a:cubicBezTo>
                    <a:pt x="73" y="23"/>
                    <a:pt x="76" y="25"/>
                    <a:pt x="75" y="26"/>
                  </a:cubicBezTo>
                  <a:cubicBezTo>
                    <a:pt x="73" y="27"/>
                    <a:pt x="71" y="30"/>
                    <a:pt x="71" y="30"/>
                  </a:cubicBezTo>
                  <a:cubicBezTo>
                    <a:pt x="70" y="36"/>
                    <a:pt x="70" y="36"/>
                    <a:pt x="70" y="36"/>
                  </a:cubicBezTo>
                  <a:cubicBezTo>
                    <a:pt x="66" y="41"/>
                    <a:pt x="66" y="41"/>
                    <a:pt x="66" y="41"/>
                  </a:cubicBezTo>
                  <a:cubicBezTo>
                    <a:pt x="67" y="47"/>
                    <a:pt x="67" y="47"/>
                    <a:pt x="67" y="47"/>
                  </a:cubicBezTo>
                  <a:cubicBezTo>
                    <a:pt x="68" y="52"/>
                    <a:pt x="68" y="52"/>
                    <a:pt x="68" y="52"/>
                  </a:cubicBezTo>
                  <a:cubicBezTo>
                    <a:pt x="67" y="56"/>
                    <a:pt x="67" y="56"/>
                    <a:pt x="67" y="56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69" y="61"/>
                    <a:pt x="69" y="61"/>
                    <a:pt x="69" y="61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73" y="66"/>
                    <a:pt x="73" y="66"/>
                    <a:pt x="73" y="66"/>
                  </a:cubicBezTo>
                  <a:cubicBezTo>
                    <a:pt x="73" y="66"/>
                    <a:pt x="75" y="66"/>
                    <a:pt x="76" y="66"/>
                  </a:cubicBezTo>
                  <a:cubicBezTo>
                    <a:pt x="77" y="66"/>
                    <a:pt x="80" y="65"/>
                    <a:pt x="81" y="65"/>
                  </a:cubicBezTo>
                  <a:cubicBezTo>
                    <a:pt x="82" y="65"/>
                    <a:pt x="84" y="66"/>
                    <a:pt x="84" y="66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7" y="73"/>
                    <a:pt x="87" y="73"/>
                    <a:pt x="87" y="73"/>
                  </a:cubicBezTo>
                  <a:cubicBezTo>
                    <a:pt x="87" y="73"/>
                    <a:pt x="86" y="75"/>
                    <a:pt x="86" y="76"/>
                  </a:cubicBezTo>
                  <a:cubicBezTo>
                    <a:pt x="85" y="77"/>
                    <a:pt x="84" y="79"/>
                    <a:pt x="84" y="79"/>
                  </a:cubicBezTo>
                  <a:cubicBezTo>
                    <a:pt x="82" y="81"/>
                    <a:pt x="82" y="81"/>
                    <a:pt x="82" y="81"/>
                  </a:cubicBezTo>
                  <a:cubicBezTo>
                    <a:pt x="81" y="84"/>
                    <a:pt x="81" y="84"/>
                    <a:pt x="81" y="84"/>
                  </a:cubicBezTo>
                  <a:cubicBezTo>
                    <a:pt x="80" y="86"/>
                    <a:pt x="80" y="86"/>
                    <a:pt x="80" y="86"/>
                  </a:cubicBezTo>
                  <a:cubicBezTo>
                    <a:pt x="80" y="86"/>
                    <a:pt x="80" y="86"/>
                    <a:pt x="80" y="86"/>
                  </a:cubicBezTo>
                  <a:cubicBezTo>
                    <a:pt x="78" y="84"/>
                    <a:pt x="78" y="84"/>
                    <a:pt x="78" y="84"/>
                  </a:cubicBezTo>
                  <a:cubicBezTo>
                    <a:pt x="78" y="84"/>
                    <a:pt x="78" y="81"/>
                    <a:pt x="77" y="82"/>
                  </a:cubicBezTo>
                  <a:cubicBezTo>
                    <a:pt x="76" y="82"/>
                    <a:pt x="75" y="84"/>
                    <a:pt x="75" y="84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7" y="89"/>
                    <a:pt x="76" y="89"/>
                  </a:cubicBezTo>
                  <a:cubicBezTo>
                    <a:pt x="75" y="89"/>
                    <a:pt x="74" y="89"/>
                    <a:pt x="74" y="89"/>
                  </a:cubicBezTo>
                  <a:cubicBezTo>
                    <a:pt x="73" y="85"/>
                    <a:pt x="73" y="85"/>
                    <a:pt x="73" y="85"/>
                  </a:cubicBezTo>
                  <a:cubicBezTo>
                    <a:pt x="70" y="84"/>
                    <a:pt x="70" y="84"/>
                    <a:pt x="70" y="84"/>
                  </a:cubicBezTo>
                  <a:cubicBezTo>
                    <a:pt x="72" y="80"/>
                    <a:pt x="72" y="80"/>
                    <a:pt x="72" y="80"/>
                  </a:cubicBezTo>
                  <a:cubicBezTo>
                    <a:pt x="70" y="79"/>
                    <a:pt x="70" y="79"/>
                    <a:pt x="70" y="79"/>
                  </a:cubicBezTo>
                  <a:cubicBezTo>
                    <a:pt x="70" y="79"/>
                    <a:pt x="69" y="79"/>
                    <a:pt x="68" y="80"/>
                  </a:cubicBezTo>
                  <a:cubicBezTo>
                    <a:pt x="68" y="81"/>
                    <a:pt x="67" y="85"/>
                    <a:pt x="67" y="85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6" y="89"/>
                    <a:pt x="67" y="90"/>
                    <a:pt x="67" y="91"/>
                  </a:cubicBezTo>
                  <a:cubicBezTo>
                    <a:pt x="67" y="92"/>
                    <a:pt x="66" y="93"/>
                    <a:pt x="66" y="93"/>
                  </a:cubicBezTo>
                  <a:cubicBezTo>
                    <a:pt x="66" y="93"/>
                    <a:pt x="66" y="94"/>
                    <a:pt x="66" y="95"/>
                  </a:cubicBezTo>
                  <a:cubicBezTo>
                    <a:pt x="66" y="95"/>
                    <a:pt x="67" y="97"/>
                    <a:pt x="67" y="98"/>
                  </a:cubicBezTo>
                  <a:cubicBezTo>
                    <a:pt x="67" y="98"/>
                    <a:pt x="67" y="99"/>
                    <a:pt x="66" y="99"/>
                  </a:cubicBezTo>
                  <a:cubicBezTo>
                    <a:pt x="66" y="100"/>
                    <a:pt x="66" y="100"/>
                    <a:pt x="66" y="101"/>
                  </a:cubicBezTo>
                  <a:cubicBezTo>
                    <a:pt x="65" y="101"/>
                    <a:pt x="64" y="102"/>
                    <a:pt x="64" y="102"/>
                  </a:cubicBezTo>
                  <a:cubicBezTo>
                    <a:pt x="64" y="102"/>
                    <a:pt x="62" y="103"/>
                    <a:pt x="62" y="103"/>
                  </a:cubicBezTo>
                  <a:cubicBezTo>
                    <a:pt x="62" y="103"/>
                    <a:pt x="61" y="102"/>
                    <a:pt x="60" y="102"/>
                  </a:cubicBezTo>
                  <a:cubicBezTo>
                    <a:pt x="59" y="102"/>
                    <a:pt x="59" y="101"/>
                    <a:pt x="58" y="102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8" y="104"/>
                    <a:pt x="58" y="104"/>
                    <a:pt x="58" y="104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60" y="106"/>
                    <a:pt x="61" y="106"/>
                    <a:pt x="61" y="107"/>
                  </a:cubicBezTo>
                  <a:cubicBezTo>
                    <a:pt x="60" y="108"/>
                    <a:pt x="59" y="109"/>
                    <a:pt x="59" y="109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55" y="112"/>
                    <a:pt x="55" y="112"/>
                    <a:pt x="55" y="112"/>
                  </a:cubicBezTo>
                  <a:cubicBezTo>
                    <a:pt x="55" y="112"/>
                    <a:pt x="53" y="111"/>
                    <a:pt x="53" y="112"/>
                  </a:cubicBezTo>
                  <a:cubicBezTo>
                    <a:pt x="52" y="112"/>
                    <a:pt x="51" y="112"/>
                    <a:pt x="51" y="112"/>
                  </a:cubicBezTo>
                  <a:cubicBezTo>
                    <a:pt x="51" y="113"/>
                    <a:pt x="53" y="115"/>
                    <a:pt x="53" y="115"/>
                  </a:cubicBezTo>
                  <a:cubicBezTo>
                    <a:pt x="49" y="111"/>
                    <a:pt x="49" y="111"/>
                    <a:pt x="49" y="111"/>
                  </a:cubicBezTo>
                  <a:cubicBezTo>
                    <a:pt x="47" y="111"/>
                    <a:pt x="47" y="111"/>
                    <a:pt x="47" y="111"/>
                  </a:cubicBezTo>
                  <a:cubicBezTo>
                    <a:pt x="50" y="113"/>
                    <a:pt x="50" y="113"/>
                    <a:pt x="50" y="113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2" y="117"/>
                    <a:pt x="52" y="117"/>
                    <a:pt x="52" y="117"/>
                  </a:cubicBezTo>
                  <a:cubicBezTo>
                    <a:pt x="51" y="118"/>
                    <a:pt x="51" y="118"/>
                    <a:pt x="51" y="118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48" y="121"/>
                    <a:pt x="47" y="121"/>
                  </a:cubicBezTo>
                  <a:cubicBezTo>
                    <a:pt x="47" y="121"/>
                    <a:pt x="44" y="121"/>
                    <a:pt x="44" y="121"/>
                  </a:cubicBezTo>
                  <a:cubicBezTo>
                    <a:pt x="45" y="122"/>
                    <a:pt x="45" y="122"/>
                    <a:pt x="45" y="122"/>
                  </a:cubicBezTo>
                  <a:cubicBezTo>
                    <a:pt x="47" y="123"/>
                    <a:pt x="47" y="123"/>
                    <a:pt x="47" y="123"/>
                  </a:cubicBezTo>
                  <a:cubicBezTo>
                    <a:pt x="47" y="123"/>
                    <a:pt x="48" y="122"/>
                    <a:pt x="48" y="123"/>
                  </a:cubicBezTo>
                  <a:cubicBezTo>
                    <a:pt x="47" y="123"/>
                    <a:pt x="47" y="123"/>
                    <a:pt x="47" y="124"/>
                  </a:cubicBezTo>
                  <a:cubicBezTo>
                    <a:pt x="47" y="126"/>
                    <a:pt x="47" y="129"/>
                    <a:pt x="47" y="129"/>
                  </a:cubicBezTo>
                  <a:cubicBezTo>
                    <a:pt x="49" y="132"/>
                    <a:pt x="49" y="132"/>
                    <a:pt x="49" y="132"/>
                  </a:cubicBezTo>
                  <a:cubicBezTo>
                    <a:pt x="50" y="133"/>
                    <a:pt x="50" y="133"/>
                    <a:pt x="50" y="133"/>
                  </a:cubicBezTo>
                  <a:cubicBezTo>
                    <a:pt x="50" y="133"/>
                    <a:pt x="50" y="133"/>
                    <a:pt x="50" y="134"/>
                  </a:cubicBezTo>
                  <a:cubicBezTo>
                    <a:pt x="50" y="134"/>
                    <a:pt x="50" y="135"/>
                    <a:pt x="50" y="135"/>
                  </a:cubicBezTo>
                  <a:cubicBezTo>
                    <a:pt x="50" y="137"/>
                    <a:pt x="50" y="137"/>
                    <a:pt x="50" y="137"/>
                  </a:cubicBezTo>
                  <a:cubicBezTo>
                    <a:pt x="50" y="137"/>
                    <a:pt x="49" y="138"/>
                    <a:pt x="48" y="138"/>
                  </a:cubicBezTo>
                  <a:cubicBezTo>
                    <a:pt x="48" y="138"/>
                    <a:pt x="44" y="139"/>
                    <a:pt x="44" y="139"/>
                  </a:cubicBezTo>
                  <a:cubicBezTo>
                    <a:pt x="43" y="141"/>
                    <a:pt x="43" y="141"/>
                    <a:pt x="43" y="141"/>
                  </a:cubicBezTo>
                  <a:cubicBezTo>
                    <a:pt x="45" y="142"/>
                    <a:pt x="45" y="142"/>
                    <a:pt x="45" y="142"/>
                  </a:cubicBezTo>
                  <a:cubicBezTo>
                    <a:pt x="45" y="142"/>
                    <a:pt x="45" y="144"/>
                    <a:pt x="45" y="144"/>
                  </a:cubicBezTo>
                  <a:cubicBezTo>
                    <a:pt x="45" y="145"/>
                    <a:pt x="44" y="146"/>
                    <a:pt x="44" y="146"/>
                  </a:cubicBezTo>
                  <a:cubicBezTo>
                    <a:pt x="46" y="146"/>
                    <a:pt x="46" y="146"/>
                    <a:pt x="46" y="146"/>
                  </a:cubicBezTo>
                  <a:cubicBezTo>
                    <a:pt x="49" y="147"/>
                    <a:pt x="49" y="147"/>
                    <a:pt x="49" y="147"/>
                  </a:cubicBezTo>
                  <a:cubicBezTo>
                    <a:pt x="53" y="152"/>
                    <a:pt x="53" y="152"/>
                    <a:pt x="53" y="152"/>
                  </a:cubicBezTo>
                  <a:cubicBezTo>
                    <a:pt x="52" y="156"/>
                    <a:pt x="52" y="156"/>
                    <a:pt x="52" y="156"/>
                  </a:cubicBezTo>
                  <a:cubicBezTo>
                    <a:pt x="50" y="158"/>
                    <a:pt x="50" y="158"/>
                    <a:pt x="50" y="158"/>
                  </a:cubicBezTo>
                  <a:cubicBezTo>
                    <a:pt x="48" y="154"/>
                    <a:pt x="48" y="154"/>
                    <a:pt x="48" y="154"/>
                  </a:cubicBezTo>
                  <a:cubicBezTo>
                    <a:pt x="48" y="154"/>
                    <a:pt x="47" y="154"/>
                    <a:pt x="47" y="155"/>
                  </a:cubicBezTo>
                  <a:cubicBezTo>
                    <a:pt x="46" y="155"/>
                    <a:pt x="43" y="157"/>
                    <a:pt x="43" y="157"/>
                  </a:cubicBezTo>
                  <a:cubicBezTo>
                    <a:pt x="43" y="157"/>
                    <a:pt x="41" y="158"/>
                    <a:pt x="40" y="158"/>
                  </a:cubicBezTo>
                  <a:cubicBezTo>
                    <a:pt x="40" y="158"/>
                    <a:pt x="39" y="158"/>
                    <a:pt x="39" y="158"/>
                  </a:cubicBezTo>
                  <a:cubicBezTo>
                    <a:pt x="36" y="157"/>
                    <a:pt x="36" y="157"/>
                    <a:pt x="36" y="157"/>
                  </a:cubicBezTo>
                  <a:cubicBezTo>
                    <a:pt x="32" y="155"/>
                    <a:pt x="32" y="155"/>
                    <a:pt x="32" y="155"/>
                  </a:cubicBezTo>
                  <a:cubicBezTo>
                    <a:pt x="32" y="155"/>
                    <a:pt x="30" y="154"/>
                    <a:pt x="29" y="154"/>
                  </a:cubicBezTo>
                  <a:cubicBezTo>
                    <a:pt x="28" y="154"/>
                    <a:pt x="23" y="152"/>
                    <a:pt x="23" y="152"/>
                  </a:cubicBezTo>
                  <a:cubicBezTo>
                    <a:pt x="21" y="153"/>
                    <a:pt x="21" y="153"/>
                    <a:pt x="21" y="153"/>
                  </a:cubicBezTo>
                  <a:cubicBezTo>
                    <a:pt x="18" y="153"/>
                    <a:pt x="18" y="153"/>
                    <a:pt x="18" y="153"/>
                  </a:cubicBezTo>
                  <a:cubicBezTo>
                    <a:pt x="16" y="152"/>
                    <a:pt x="16" y="152"/>
                    <a:pt x="16" y="152"/>
                  </a:cubicBezTo>
                  <a:cubicBezTo>
                    <a:pt x="14" y="149"/>
                    <a:pt x="14" y="149"/>
                    <a:pt x="14" y="149"/>
                  </a:cubicBezTo>
                  <a:cubicBezTo>
                    <a:pt x="14" y="149"/>
                    <a:pt x="13" y="147"/>
                    <a:pt x="13" y="147"/>
                  </a:cubicBezTo>
                  <a:cubicBezTo>
                    <a:pt x="13" y="147"/>
                    <a:pt x="16" y="145"/>
                    <a:pt x="16" y="145"/>
                  </a:cubicBezTo>
                  <a:cubicBezTo>
                    <a:pt x="17" y="145"/>
                    <a:pt x="17" y="144"/>
                    <a:pt x="17" y="144"/>
                  </a:cubicBezTo>
                  <a:cubicBezTo>
                    <a:pt x="17" y="140"/>
                    <a:pt x="17" y="140"/>
                    <a:pt x="17" y="140"/>
                  </a:cubicBezTo>
                  <a:cubicBezTo>
                    <a:pt x="17" y="140"/>
                    <a:pt x="17" y="138"/>
                    <a:pt x="17" y="138"/>
                  </a:cubicBezTo>
                  <a:cubicBezTo>
                    <a:pt x="17" y="137"/>
                    <a:pt x="18" y="136"/>
                    <a:pt x="18" y="136"/>
                  </a:cubicBezTo>
                  <a:cubicBezTo>
                    <a:pt x="18" y="136"/>
                    <a:pt x="18" y="133"/>
                    <a:pt x="17" y="132"/>
                  </a:cubicBezTo>
                  <a:cubicBezTo>
                    <a:pt x="17" y="130"/>
                    <a:pt x="17" y="128"/>
                    <a:pt x="17" y="128"/>
                  </a:cubicBezTo>
                  <a:cubicBezTo>
                    <a:pt x="15" y="125"/>
                    <a:pt x="15" y="125"/>
                    <a:pt x="15" y="125"/>
                  </a:cubicBezTo>
                  <a:cubicBezTo>
                    <a:pt x="15" y="125"/>
                    <a:pt x="14" y="125"/>
                    <a:pt x="12" y="124"/>
                  </a:cubicBezTo>
                  <a:cubicBezTo>
                    <a:pt x="10" y="123"/>
                    <a:pt x="7" y="122"/>
                    <a:pt x="7" y="122"/>
                  </a:cubicBezTo>
                  <a:cubicBezTo>
                    <a:pt x="7" y="119"/>
                    <a:pt x="7" y="119"/>
                    <a:pt x="7" y="119"/>
                  </a:cubicBezTo>
                  <a:cubicBezTo>
                    <a:pt x="6" y="118"/>
                    <a:pt x="6" y="118"/>
                    <a:pt x="6" y="118"/>
                  </a:cubicBezTo>
                  <a:cubicBezTo>
                    <a:pt x="6" y="118"/>
                    <a:pt x="4" y="118"/>
                    <a:pt x="4" y="119"/>
                  </a:cubicBezTo>
                  <a:cubicBezTo>
                    <a:pt x="4" y="119"/>
                    <a:pt x="4" y="120"/>
                    <a:pt x="4" y="120"/>
                  </a:cubicBezTo>
                  <a:cubicBezTo>
                    <a:pt x="2" y="119"/>
                    <a:pt x="2" y="119"/>
                    <a:pt x="2" y="119"/>
                  </a:cubicBezTo>
                  <a:cubicBezTo>
                    <a:pt x="2" y="119"/>
                    <a:pt x="0" y="116"/>
                    <a:pt x="0" y="115"/>
                  </a:cubicBezTo>
                  <a:cubicBezTo>
                    <a:pt x="1" y="115"/>
                    <a:pt x="2" y="114"/>
                    <a:pt x="2" y="113"/>
                  </a:cubicBezTo>
                  <a:cubicBezTo>
                    <a:pt x="3" y="112"/>
                    <a:pt x="4" y="110"/>
                    <a:pt x="4" y="109"/>
                  </a:cubicBezTo>
                  <a:cubicBezTo>
                    <a:pt x="4" y="109"/>
                    <a:pt x="4" y="105"/>
                    <a:pt x="4" y="105"/>
                  </a:cubicBezTo>
                  <a:cubicBezTo>
                    <a:pt x="4" y="105"/>
                    <a:pt x="3" y="104"/>
                    <a:pt x="4" y="104"/>
                  </a:cubicBezTo>
                  <a:cubicBezTo>
                    <a:pt x="5" y="104"/>
                    <a:pt x="4" y="104"/>
                    <a:pt x="5" y="104"/>
                  </a:cubicBezTo>
                  <a:cubicBezTo>
                    <a:pt x="6" y="103"/>
                    <a:pt x="9" y="101"/>
                    <a:pt x="9" y="101"/>
                  </a:cubicBezTo>
                  <a:cubicBezTo>
                    <a:pt x="9" y="99"/>
                    <a:pt x="9" y="99"/>
                    <a:pt x="9" y="99"/>
                  </a:cubicBezTo>
                  <a:cubicBezTo>
                    <a:pt x="9" y="99"/>
                    <a:pt x="8" y="97"/>
                    <a:pt x="8" y="96"/>
                  </a:cubicBezTo>
                  <a:cubicBezTo>
                    <a:pt x="8" y="96"/>
                    <a:pt x="8" y="96"/>
                    <a:pt x="8" y="95"/>
                  </a:cubicBezTo>
                  <a:cubicBezTo>
                    <a:pt x="8" y="93"/>
                    <a:pt x="4" y="89"/>
                    <a:pt x="4" y="89"/>
                  </a:cubicBezTo>
                  <a:cubicBezTo>
                    <a:pt x="2" y="89"/>
                    <a:pt x="2" y="89"/>
                    <a:pt x="2" y="89"/>
                  </a:cubicBezTo>
                  <a:cubicBezTo>
                    <a:pt x="2" y="89"/>
                    <a:pt x="2" y="88"/>
                    <a:pt x="2" y="87"/>
                  </a:cubicBezTo>
                  <a:cubicBezTo>
                    <a:pt x="2" y="87"/>
                    <a:pt x="2" y="84"/>
                    <a:pt x="2" y="84"/>
                  </a:cubicBezTo>
                  <a:cubicBezTo>
                    <a:pt x="3" y="80"/>
                    <a:pt x="3" y="80"/>
                    <a:pt x="3" y="80"/>
                  </a:cubicBezTo>
                  <a:cubicBezTo>
                    <a:pt x="2" y="73"/>
                    <a:pt x="2" y="73"/>
                    <a:pt x="2" y="73"/>
                  </a:cubicBezTo>
                  <a:cubicBezTo>
                    <a:pt x="2" y="68"/>
                    <a:pt x="2" y="68"/>
                    <a:pt x="2" y="68"/>
                  </a:cubicBezTo>
                  <a:cubicBezTo>
                    <a:pt x="2" y="68"/>
                    <a:pt x="2" y="64"/>
                    <a:pt x="2" y="63"/>
                  </a:cubicBezTo>
                  <a:cubicBezTo>
                    <a:pt x="2" y="63"/>
                    <a:pt x="4" y="59"/>
                    <a:pt x="4" y="59"/>
                  </a:cubicBezTo>
                  <a:cubicBezTo>
                    <a:pt x="5" y="57"/>
                    <a:pt x="5" y="57"/>
                    <a:pt x="5" y="57"/>
                  </a:cubicBezTo>
                  <a:cubicBezTo>
                    <a:pt x="6" y="60"/>
                    <a:pt x="6" y="60"/>
                    <a:pt x="6" y="60"/>
                  </a:cubicBezTo>
                  <a:cubicBezTo>
                    <a:pt x="6" y="60"/>
                    <a:pt x="5" y="61"/>
                    <a:pt x="6" y="62"/>
                  </a:cubicBezTo>
                  <a:cubicBezTo>
                    <a:pt x="7" y="62"/>
                    <a:pt x="8" y="62"/>
                    <a:pt x="9" y="62"/>
                  </a:cubicBezTo>
                  <a:cubicBezTo>
                    <a:pt x="9" y="62"/>
                    <a:pt x="10" y="63"/>
                    <a:pt x="10" y="63"/>
                  </a:cubicBezTo>
                  <a:cubicBezTo>
                    <a:pt x="13" y="65"/>
                    <a:pt x="13" y="65"/>
                    <a:pt x="13" y="65"/>
                  </a:cubicBezTo>
                  <a:cubicBezTo>
                    <a:pt x="15" y="67"/>
                    <a:pt x="15" y="67"/>
                    <a:pt x="15" y="67"/>
                  </a:cubicBezTo>
                  <a:cubicBezTo>
                    <a:pt x="17" y="68"/>
                    <a:pt x="17" y="68"/>
                    <a:pt x="17" y="68"/>
                  </a:cubicBezTo>
                  <a:cubicBezTo>
                    <a:pt x="19" y="68"/>
                    <a:pt x="19" y="68"/>
                    <a:pt x="19" y="68"/>
                  </a:cubicBezTo>
                  <a:cubicBezTo>
                    <a:pt x="20" y="67"/>
                    <a:pt x="20" y="67"/>
                    <a:pt x="20" y="67"/>
                  </a:cubicBezTo>
                  <a:cubicBezTo>
                    <a:pt x="20" y="67"/>
                    <a:pt x="20" y="66"/>
                    <a:pt x="20" y="66"/>
                  </a:cubicBezTo>
                  <a:cubicBezTo>
                    <a:pt x="20" y="66"/>
                    <a:pt x="19" y="64"/>
                    <a:pt x="19" y="64"/>
                  </a:cubicBezTo>
                  <a:cubicBezTo>
                    <a:pt x="19" y="63"/>
                    <a:pt x="18" y="62"/>
                    <a:pt x="18" y="62"/>
                  </a:cubicBezTo>
                  <a:cubicBezTo>
                    <a:pt x="21" y="60"/>
                    <a:pt x="21" y="60"/>
                    <a:pt x="21" y="60"/>
                  </a:cubicBezTo>
                  <a:cubicBezTo>
                    <a:pt x="22" y="58"/>
                    <a:pt x="22" y="58"/>
                    <a:pt x="22" y="58"/>
                  </a:cubicBezTo>
                  <a:cubicBezTo>
                    <a:pt x="22" y="58"/>
                    <a:pt x="22" y="57"/>
                    <a:pt x="21" y="57"/>
                  </a:cubicBezTo>
                  <a:cubicBezTo>
                    <a:pt x="20" y="57"/>
                    <a:pt x="18" y="57"/>
                    <a:pt x="18" y="57"/>
                  </a:cubicBezTo>
                  <a:cubicBezTo>
                    <a:pt x="18" y="57"/>
                    <a:pt x="17" y="56"/>
                    <a:pt x="17" y="56"/>
                  </a:cubicBezTo>
                  <a:cubicBezTo>
                    <a:pt x="17" y="56"/>
                    <a:pt x="16" y="54"/>
                    <a:pt x="16" y="54"/>
                  </a:cubicBezTo>
                  <a:cubicBezTo>
                    <a:pt x="16" y="54"/>
                    <a:pt x="16" y="52"/>
                    <a:pt x="17" y="52"/>
                  </a:cubicBezTo>
                  <a:cubicBezTo>
                    <a:pt x="17" y="51"/>
                    <a:pt x="18" y="48"/>
                    <a:pt x="18" y="48"/>
                  </a:cubicBezTo>
                  <a:cubicBezTo>
                    <a:pt x="18" y="48"/>
                    <a:pt x="17" y="46"/>
                    <a:pt x="19" y="46"/>
                  </a:cubicBezTo>
                  <a:cubicBezTo>
                    <a:pt x="21" y="46"/>
                    <a:pt x="22" y="46"/>
                    <a:pt x="22" y="46"/>
                  </a:cubicBezTo>
                  <a:cubicBezTo>
                    <a:pt x="22" y="46"/>
                    <a:pt x="23" y="44"/>
                    <a:pt x="24" y="44"/>
                  </a:cubicBezTo>
                  <a:cubicBezTo>
                    <a:pt x="24" y="44"/>
                    <a:pt x="25" y="43"/>
                    <a:pt x="25" y="44"/>
                  </a:cubicBezTo>
                  <a:cubicBezTo>
                    <a:pt x="26" y="44"/>
                    <a:pt x="25" y="47"/>
                    <a:pt x="25" y="47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3" y="49"/>
                    <a:pt x="24" y="50"/>
                    <a:pt x="24" y="51"/>
                  </a:cubicBezTo>
                  <a:cubicBezTo>
                    <a:pt x="24" y="52"/>
                    <a:pt x="24" y="53"/>
                    <a:pt x="24" y="53"/>
                  </a:cubicBezTo>
                  <a:cubicBezTo>
                    <a:pt x="22" y="56"/>
                    <a:pt x="22" y="56"/>
                    <a:pt x="22" y="56"/>
                  </a:cubicBezTo>
                  <a:cubicBezTo>
                    <a:pt x="22" y="56"/>
                    <a:pt x="23" y="56"/>
                    <a:pt x="23" y="56"/>
                  </a:cubicBezTo>
                  <a:cubicBezTo>
                    <a:pt x="23" y="57"/>
                    <a:pt x="23" y="58"/>
                    <a:pt x="23" y="58"/>
                  </a:cubicBezTo>
                  <a:cubicBezTo>
                    <a:pt x="26" y="57"/>
                    <a:pt x="26" y="57"/>
                    <a:pt x="26" y="57"/>
                  </a:cubicBezTo>
                  <a:cubicBezTo>
                    <a:pt x="26" y="57"/>
                    <a:pt x="25" y="56"/>
                    <a:pt x="25" y="56"/>
                  </a:cubicBezTo>
                  <a:cubicBezTo>
                    <a:pt x="25" y="56"/>
                    <a:pt x="24" y="55"/>
                    <a:pt x="25" y="54"/>
                  </a:cubicBezTo>
                  <a:cubicBezTo>
                    <a:pt x="26" y="53"/>
                    <a:pt x="26" y="52"/>
                    <a:pt x="27" y="52"/>
                  </a:cubicBezTo>
                  <a:cubicBezTo>
                    <a:pt x="27" y="51"/>
                    <a:pt x="27" y="51"/>
                    <a:pt x="29" y="51"/>
                  </a:cubicBezTo>
                  <a:cubicBezTo>
                    <a:pt x="30" y="51"/>
                    <a:pt x="32" y="53"/>
                    <a:pt x="32" y="53"/>
                  </a:cubicBezTo>
                  <a:cubicBezTo>
                    <a:pt x="32" y="53"/>
                    <a:pt x="33" y="54"/>
                    <a:pt x="32" y="54"/>
                  </a:cubicBezTo>
                  <a:cubicBezTo>
                    <a:pt x="32" y="55"/>
                    <a:pt x="31" y="56"/>
                    <a:pt x="31" y="56"/>
                  </a:cubicBezTo>
                  <a:cubicBezTo>
                    <a:pt x="33" y="59"/>
                    <a:pt x="33" y="59"/>
                    <a:pt x="33" y="59"/>
                  </a:cubicBezTo>
                  <a:cubicBezTo>
                    <a:pt x="33" y="59"/>
                    <a:pt x="32" y="59"/>
                    <a:pt x="31" y="60"/>
                  </a:cubicBezTo>
                  <a:cubicBezTo>
                    <a:pt x="31" y="60"/>
                    <a:pt x="31" y="61"/>
                    <a:pt x="31" y="61"/>
                  </a:cubicBezTo>
                  <a:cubicBezTo>
                    <a:pt x="31" y="62"/>
                    <a:pt x="28" y="63"/>
                    <a:pt x="31" y="63"/>
                  </a:cubicBezTo>
                  <a:cubicBezTo>
                    <a:pt x="33" y="63"/>
                    <a:pt x="33" y="63"/>
                    <a:pt x="33" y="62"/>
                  </a:cubicBezTo>
                  <a:cubicBezTo>
                    <a:pt x="33" y="62"/>
                    <a:pt x="33" y="60"/>
                    <a:pt x="33" y="60"/>
                  </a:cubicBezTo>
                  <a:cubicBezTo>
                    <a:pt x="33" y="60"/>
                    <a:pt x="34" y="60"/>
                    <a:pt x="34" y="60"/>
                  </a:cubicBezTo>
                  <a:cubicBezTo>
                    <a:pt x="35" y="60"/>
                    <a:pt x="36" y="60"/>
                    <a:pt x="36" y="60"/>
                  </a:cubicBezTo>
                  <a:cubicBezTo>
                    <a:pt x="37" y="61"/>
                    <a:pt x="37" y="61"/>
                    <a:pt x="37" y="61"/>
                  </a:cubicBezTo>
                  <a:cubicBezTo>
                    <a:pt x="37" y="61"/>
                    <a:pt x="37" y="62"/>
                    <a:pt x="37" y="63"/>
                  </a:cubicBezTo>
                  <a:cubicBezTo>
                    <a:pt x="37" y="63"/>
                    <a:pt x="37" y="64"/>
                    <a:pt x="37" y="64"/>
                  </a:cubicBezTo>
                  <a:cubicBezTo>
                    <a:pt x="37" y="64"/>
                    <a:pt x="39" y="66"/>
                    <a:pt x="39" y="65"/>
                  </a:cubicBezTo>
                  <a:cubicBezTo>
                    <a:pt x="39" y="64"/>
                    <a:pt x="40" y="65"/>
                    <a:pt x="39" y="63"/>
                  </a:cubicBezTo>
                  <a:cubicBezTo>
                    <a:pt x="38" y="62"/>
                    <a:pt x="38" y="60"/>
                    <a:pt x="38" y="60"/>
                  </a:cubicBezTo>
                  <a:cubicBezTo>
                    <a:pt x="38" y="60"/>
                    <a:pt x="38" y="60"/>
                    <a:pt x="38" y="59"/>
                  </a:cubicBezTo>
                  <a:cubicBezTo>
                    <a:pt x="38" y="59"/>
                    <a:pt x="38" y="58"/>
                    <a:pt x="38" y="58"/>
                  </a:cubicBezTo>
                  <a:cubicBezTo>
                    <a:pt x="37" y="57"/>
                    <a:pt x="36" y="57"/>
                    <a:pt x="36" y="56"/>
                  </a:cubicBezTo>
                  <a:cubicBezTo>
                    <a:pt x="36" y="56"/>
                    <a:pt x="33" y="53"/>
                    <a:pt x="33" y="53"/>
                  </a:cubicBezTo>
                  <a:cubicBezTo>
                    <a:pt x="33" y="53"/>
                    <a:pt x="33" y="52"/>
                    <a:pt x="33" y="51"/>
                  </a:cubicBezTo>
                  <a:cubicBezTo>
                    <a:pt x="33" y="49"/>
                    <a:pt x="33" y="48"/>
                    <a:pt x="33" y="47"/>
                  </a:cubicBezTo>
                  <a:cubicBezTo>
                    <a:pt x="33" y="47"/>
                    <a:pt x="34" y="45"/>
                    <a:pt x="34" y="45"/>
                  </a:cubicBezTo>
                  <a:cubicBezTo>
                    <a:pt x="34" y="45"/>
                    <a:pt x="34" y="43"/>
                    <a:pt x="35" y="42"/>
                  </a:cubicBezTo>
                  <a:cubicBezTo>
                    <a:pt x="36" y="42"/>
                    <a:pt x="35" y="41"/>
                    <a:pt x="36" y="41"/>
                  </a:cubicBezTo>
                  <a:cubicBezTo>
                    <a:pt x="38" y="40"/>
                    <a:pt x="37" y="40"/>
                    <a:pt x="39" y="40"/>
                  </a:cubicBezTo>
                  <a:cubicBezTo>
                    <a:pt x="40" y="40"/>
                    <a:pt x="42" y="41"/>
                    <a:pt x="43" y="41"/>
                  </a:cubicBezTo>
                  <a:cubicBezTo>
                    <a:pt x="43" y="41"/>
                    <a:pt x="46" y="42"/>
                    <a:pt x="46" y="42"/>
                  </a:cubicBezTo>
                  <a:cubicBezTo>
                    <a:pt x="46" y="42"/>
                    <a:pt x="46" y="41"/>
                    <a:pt x="46" y="41"/>
                  </a:cubicBezTo>
                  <a:cubicBezTo>
                    <a:pt x="47" y="41"/>
                    <a:pt x="47" y="39"/>
                    <a:pt x="47" y="40"/>
                  </a:cubicBezTo>
                  <a:cubicBezTo>
                    <a:pt x="48" y="40"/>
                    <a:pt x="48" y="41"/>
                    <a:pt x="49" y="40"/>
                  </a:cubicBezTo>
                  <a:cubicBezTo>
                    <a:pt x="50" y="39"/>
                    <a:pt x="50" y="38"/>
                    <a:pt x="50" y="38"/>
                  </a:cubicBezTo>
                  <a:cubicBezTo>
                    <a:pt x="50" y="38"/>
                    <a:pt x="51" y="38"/>
                    <a:pt x="52" y="37"/>
                  </a:cubicBezTo>
                  <a:cubicBezTo>
                    <a:pt x="52" y="37"/>
                    <a:pt x="51" y="36"/>
                    <a:pt x="50" y="36"/>
                  </a:cubicBezTo>
                  <a:cubicBezTo>
                    <a:pt x="50" y="36"/>
                    <a:pt x="48" y="36"/>
                    <a:pt x="47" y="37"/>
                  </a:cubicBezTo>
                  <a:cubicBezTo>
                    <a:pt x="46" y="37"/>
                    <a:pt x="47" y="37"/>
                    <a:pt x="45" y="37"/>
                  </a:cubicBezTo>
                  <a:cubicBezTo>
                    <a:pt x="44" y="38"/>
                    <a:pt x="44" y="38"/>
                    <a:pt x="42" y="38"/>
                  </a:cubicBezTo>
                  <a:cubicBezTo>
                    <a:pt x="40" y="38"/>
                    <a:pt x="40" y="38"/>
                    <a:pt x="39" y="39"/>
                  </a:cubicBezTo>
                  <a:cubicBezTo>
                    <a:pt x="38" y="40"/>
                    <a:pt x="37" y="40"/>
                    <a:pt x="37" y="40"/>
                  </a:cubicBezTo>
                  <a:cubicBezTo>
                    <a:pt x="36" y="40"/>
                    <a:pt x="36" y="40"/>
                    <a:pt x="36" y="40"/>
                  </a:cubicBezTo>
                  <a:cubicBezTo>
                    <a:pt x="36" y="40"/>
                    <a:pt x="35" y="40"/>
                    <a:pt x="34" y="40"/>
                  </a:cubicBezTo>
                  <a:cubicBezTo>
                    <a:pt x="34" y="40"/>
                    <a:pt x="33" y="39"/>
                    <a:pt x="33" y="39"/>
                  </a:cubicBezTo>
                  <a:cubicBezTo>
                    <a:pt x="33" y="39"/>
                    <a:pt x="33" y="39"/>
                    <a:pt x="32" y="39"/>
                  </a:cubicBezTo>
                  <a:cubicBezTo>
                    <a:pt x="31" y="39"/>
                    <a:pt x="30" y="40"/>
                    <a:pt x="30" y="40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8" y="40"/>
                    <a:pt x="27" y="40"/>
                    <a:pt x="26" y="40"/>
                  </a:cubicBezTo>
                  <a:cubicBezTo>
                    <a:pt x="26" y="41"/>
                    <a:pt x="24" y="41"/>
                    <a:pt x="24" y="41"/>
                  </a:cubicBezTo>
                  <a:cubicBezTo>
                    <a:pt x="24" y="41"/>
                    <a:pt x="24" y="41"/>
                    <a:pt x="23" y="41"/>
                  </a:cubicBezTo>
                  <a:cubicBezTo>
                    <a:pt x="23" y="42"/>
                    <a:pt x="24" y="42"/>
                    <a:pt x="23" y="43"/>
                  </a:cubicBezTo>
                  <a:cubicBezTo>
                    <a:pt x="22" y="43"/>
                    <a:pt x="20" y="43"/>
                    <a:pt x="20" y="43"/>
                  </a:cubicBezTo>
                  <a:cubicBezTo>
                    <a:pt x="19" y="44"/>
                    <a:pt x="19" y="44"/>
                    <a:pt x="19" y="44"/>
                  </a:cubicBezTo>
                  <a:cubicBezTo>
                    <a:pt x="18" y="46"/>
                    <a:pt x="18" y="46"/>
                    <a:pt x="18" y="46"/>
                  </a:cubicBezTo>
                  <a:cubicBezTo>
                    <a:pt x="17" y="46"/>
                    <a:pt x="17" y="46"/>
                    <a:pt x="17" y="46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6" y="50"/>
                    <a:pt x="16" y="50"/>
                    <a:pt x="16" y="50"/>
                  </a:cubicBezTo>
                  <a:cubicBezTo>
                    <a:pt x="14" y="52"/>
                    <a:pt x="14" y="52"/>
                    <a:pt x="14" y="52"/>
                  </a:cubicBezTo>
                  <a:cubicBezTo>
                    <a:pt x="13" y="53"/>
                    <a:pt x="13" y="53"/>
                    <a:pt x="13" y="53"/>
                  </a:cubicBezTo>
                  <a:cubicBezTo>
                    <a:pt x="13" y="53"/>
                    <a:pt x="13" y="53"/>
                    <a:pt x="14" y="54"/>
                  </a:cubicBezTo>
                  <a:cubicBezTo>
                    <a:pt x="14" y="54"/>
                    <a:pt x="14" y="55"/>
                    <a:pt x="14" y="55"/>
                  </a:cubicBezTo>
                  <a:cubicBezTo>
                    <a:pt x="13" y="56"/>
                    <a:pt x="13" y="56"/>
                    <a:pt x="13" y="56"/>
                  </a:cubicBezTo>
                  <a:cubicBezTo>
                    <a:pt x="14" y="58"/>
                    <a:pt x="14" y="58"/>
                    <a:pt x="14" y="58"/>
                  </a:cubicBezTo>
                  <a:cubicBezTo>
                    <a:pt x="16" y="57"/>
                    <a:pt x="16" y="57"/>
                    <a:pt x="16" y="57"/>
                  </a:cubicBezTo>
                  <a:cubicBezTo>
                    <a:pt x="17" y="59"/>
                    <a:pt x="17" y="59"/>
                    <a:pt x="17" y="59"/>
                  </a:cubicBezTo>
                  <a:cubicBezTo>
                    <a:pt x="16" y="61"/>
                    <a:pt x="16" y="61"/>
                    <a:pt x="16" y="61"/>
                  </a:cubicBezTo>
                  <a:cubicBezTo>
                    <a:pt x="16" y="61"/>
                    <a:pt x="15" y="62"/>
                    <a:pt x="14" y="62"/>
                  </a:cubicBezTo>
                  <a:cubicBezTo>
                    <a:pt x="14" y="62"/>
                    <a:pt x="13" y="61"/>
                    <a:pt x="13" y="61"/>
                  </a:cubicBezTo>
                  <a:cubicBezTo>
                    <a:pt x="12" y="59"/>
                    <a:pt x="12" y="59"/>
                    <a:pt x="12" y="59"/>
                  </a:cubicBezTo>
                  <a:cubicBezTo>
                    <a:pt x="12" y="58"/>
                    <a:pt x="12" y="58"/>
                    <a:pt x="12" y="58"/>
                  </a:cubicBezTo>
                  <a:cubicBezTo>
                    <a:pt x="12" y="57"/>
                    <a:pt x="12" y="57"/>
                    <a:pt x="12" y="57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9" y="57"/>
                    <a:pt x="9" y="57"/>
                    <a:pt x="9" y="57"/>
                  </a:cubicBezTo>
                  <a:cubicBezTo>
                    <a:pt x="9" y="57"/>
                    <a:pt x="8" y="56"/>
                    <a:pt x="8" y="56"/>
                  </a:cubicBezTo>
                  <a:cubicBezTo>
                    <a:pt x="8" y="55"/>
                    <a:pt x="7" y="54"/>
                    <a:pt x="7" y="54"/>
                  </a:cubicBezTo>
                  <a:cubicBezTo>
                    <a:pt x="5" y="51"/>
                    <a:pt x="5" y="51"/>
                    <a:pt x="5" y="51"/>
                  </a:cubicBezTo>
                  <a:cubicBezTo>
                    <a:pt x="5" y="51"/>
                    <a:pt x="5" y="51"/>
                    <a:pt x="6" y="51"/>
                  </a:cubicBezTo>
                  <a:cubicBezTo>
                    <a:pt x="6" y="50"/>
                    <a:pt x="6" y="50"/>
                    <a:pt x="7" y="49"/>
                  </a:cubicBezTo>
                  <a:cubicBezTo>
                    <a:pt x="7" y="48"/>
                    <a:pt x="9" y="46"/>
                    <a:pt x="9" y="46"/>
                  </a:cubicBezTo>
                  <a:cubicBezTo>
                    <a:pt x="10" y="43"/>
                    <a:pt x="10" y="43"/>
                    <a:pt x="10" y="43"/>
                  </a:cubicBezTo>
                  <a:cubicBezTo>
                    <a:pt x="12" y="41"/>
                    <a:pt x="12" y="41"/>
                    <a:pt x="12" y="41"/>
                  </a:cubicBezTo>
                  <a:cubicBezTo>
                    <a:pt x="13" y="39"/>
                    <a:pt x="13" y="39"/>
                    <a:pt x="13" y="39"/>
                  </a:cubicBezTo>
                  <a:cubicBezTo>
                    <a:pt x="15" y="36"/>
                    <a:pt x="15" y="36"/>
                    <a:pt x="15" y="36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20" y="34"/>
                    <a:pt x="20" y="34"/>
                    <a:pt x="20" y="34"/>
                  </a:cubicBezTo>
                  <a:cubicBezTo>
                    <a:pt x="20" y="34"/>
                    <a:pt x="22" y="35"/>
                    <a:pt x="22" y="35"/>
                  </a:cubicBezTo>
                  <a:cubicBezTo>
                    <a:pt x="23" y="34"/>
                    <a:pt x="24" y="33"/>
                    <a:pt x="24" y="33"/>
                  </a:cubicBezTo>
                  <a:cubicBezTo>
                    <a:pt x="28" y="32"/>
                    <a:pt x="28" y="32"/>
                    <a:pt x="28" y="32"/>
                  </a:cubicBezTo>
                  <a:cubicBezTo>
                    <a:pt x="29" y="32"/>
                    <a:pt x="29" y="32"/>
                    <a:pt x="29" y="32"/>
                  </a:cubicBezTo>
                  <a:cubicBezTo>
                    <a:pt x="32" y="33"/>
                    <a:pt x="32" y="33"/>
                    <a:pt x="32" y="33"/>
                  </a:cubicBezTo>
                  <a:cubicBezTo>
                    <a:pt x="34" y="33"/>
                    <a:pt x="34" y="33"/>
                    <a:pt x="34" y="33"/>
                  </a:cubicBezTo>
                  <a:cubicBezTo>
                    <a:pt x="38" y="33"/>
                    <a:pt x="38" y="33"/>
                    <a:pt x="38" y="33"/>
                  </a:cubicBezTo>
                  <a:close/>
                  <a:moveTo>
                    <a:pt x="16" y="139"/>
                  </a:moveTo>
                  <a:cubicBezTo>
                    <a:pt x="16" y="139"/>
                    <a:pt x="16" y="139"/>
                    <a:pt x="16" y="139"/>
                  </a:cubicBezTo>
                  <a:cubicBezTo>
                    <a:pt x="16" y="139"/>
                    <a:pt x="14" y="138"/>
                    <a:pt x="14" y="138"/>
                  </a:cubicBezTo>
                  <a:cubicBezTo>
                    <a:pt x="14" y="139"/>
                    <a:pt x="13" y="140"/>
                    <a:pt x="13" y="140"/>
                  </a:cubicBezTo>
                  <a:cubicBezTo>
                    <a:pt x="12" y="143"/>
                    <a:pt x="12" y="143"/>
                    <a:pt x="12" y="143"/>
                  </a:cubicBezTo>
                  <a:cubicBezTo>
                    <a:pt x="11" y="144"/>
                    <a:pt x="11" y="144"/>
                    <a:pt x="11" y="144"/>
                  </a:cubicBezTo>
                  <a:cubicBezTo>
                    <a:pt x="11" y="146"/>
                    <a:pt x="11" y="146"/>
                    <a:pt x="11" y="146"/>
                  </a:cubicBezTo>
                  <a:cubicBezTo>
                    <a:pt x="8" y="147"/>
                    <a:pt x="8" y="147"/>
                    <a:pt x="8" y="147"/>
                  </a:cubicBezTo>
                  <a:cubicBezTo>
                    <a:pt x="8" y="147"/>
                    <a:pt x="8" y="148"/>
                    <a:pt x="9" y="148"/>
                  </a:cubicBezTo>
                  <a:cubicBezTo>
                    <a:pt x="10" y="148"/>
                    <a:pt x="11" y="148"/>
                    <a:pt x="11" y="148"/>
                  </a:cubicBezTo>
                  <a:cubicBezTo>
                    <a:pt x="11" y="147"/>
                    <a:pt x="12" y="146"/>
                    <a:pt x="12" y="146"/>
                  </a:cubicBezTo>
                  <a:cubicBezTo>
                    <a:pt x="12" y="146"/>
                    <a:pt x="13" y="145"/>
                    <a:pt x="13" y="145"/>
                  </a:cubicBezTo>
                  <a:cubicBezTo>
                    <a:pt x="14" y="145"/>
                    <a:pt x="16" y="145"/>
                    <a:pt x="16" y="144"/>
                  </a:cubicBezTo>
                  <a:cubicBezTo>
                    <a:pt x="16" y="143"/>
                    <a:pt x="16" y="142"/>
                    <a:pt x="16" y="142"/>
                  </a:cubicBezTo>
                  <a:cubicBezTo>
                    <a:pt x="16" y="141"/>
                    <a:pt x="16" y="141"/>
                    <a:pt x="16" y="141"/>
                  </a:cubicBezTo>
                  <a:cubicBezTo>
                    <a:pt x="16" y="139"/>
                    <a:pt x="16" y="139"/>
                    <a:pt x="16" y="139"/>
                  </a:cubicBezTo>
                  <a:close/>
                  <a:moveTo>
                    <a:pt x="68" y="112"/>
                  </a:moveTo>
                  <a:cubicBezTo>
                    <a:pt x="68" y="112"/>
                    <a:pt x="68" y="112"/>
                    <a:pt x="68" y="112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8" y="112"/>
                    <a:pt x="69" y="111"/>
                    <a:pt x="69" y="111"/>
                  </a:cubicBezTo>
                  <a:cubicBezTo>
                    <a:pt x="69" y="110"/>
                    <a:pt x="68" y="109"/>
                    <a:pt x="68" y="109"/>
                  </a:cubicBezTo>
                  <a:cubicBezTo>
                    <a:pt x="68" y="108"/>
                    <a:pt x="69" y="108"/>
                    <a:pt x="69" y="108"/>
                  </a:cubicBezTo>
                  <a:cubicBezTo>
                    <a:pt x="69" y="108"/>
                    <a:pt x="69" y="107"/>
                    <a:pt x="69" y="107"/>
                  </a:cubicBezTo>
                  <a:cubicBezTo>
                    <a:pt x="69" y="107"/>
                    <a:pt x="68" y="107"/>
                    <a:pt x="68" y="107"/>
                  </a:cubicBezTo>
                  <a:cubicBezTo>
                    <a:pt x="67" y="107"/>
                    <a:pt x="67" y="108"/>
                    <a:pt x="67" y="108"/>
                  </a:cubicBezTo>
                  <a:cubicBezTo>
                    <a:pt x="67" y="108"/>
                    <a:pt x="67" y="109"/>
                    <a:pt x="67" y="109"/>
                  </a:cubicBezTo>
                  <a:cubicBezTo>
                    <a:pt x="67" y="109"/>
                    <a:pt x="67" y="110"/>
                    <a:pt x="67" y="110"/>
                  </a:cubicBezTo>
                  <a:cubicBezTo>
                    <a:pt x="67" y="110"/>
                    <a:pt x="68" y="112"/>
                    <a:pt x="68" y="112"/>
                  </a:cubicBezTo>
                  <a:close/>
                  <a:moveTo>
                    <a:pt x="95" y="139"/>
                  </a:moveTo>
                  <a:cubicBezTo>
                    <a:pt x="95" y="139"/>
                    <a:pt x="95" y="139"/>
                    <a:pt x="95" y="139"/>
                  </a:cubicBezTo>
                  <a:cubicBezTo>
                    <a:pt x="96" y="138"/>
                    <a:pt x="96" y="138"/>
                    <a:pt x="96" y="138"/>
                  </a:cubicBezTo>
                  <a:cubicBezTo>
                    <a:pt x="97" y="139"/>
                    <a:pt x="97" y="139"/>
                    <a:pt x="97" y="139"/>
                  </a:cubicBezTo>
                  <a:cubicBezTo>
                    <a:pt x="97" y="139"/>
                    <a:pt x="96" y="140"/>
                    <a:pt x="96" y="140"/>
                  </a:cubicBezTo>
                  <a:cubicBezTo>
                    <a:pt x="96" y="140"/>
                    <a:pt x="95" y="139"/>
                    <a:pt x="95" y="139"/>
                  </a:cubicBezTo>
                  <a:cubicBezTo>
                    <a:pt x="95" y="139"/>
                    <a:pt x="95" y="139"/>
                    <a:pt x="95" y="139"/>
                  </a:cubicBezTo>
                  <a:close/>
                  <a:moveTo>
                    <a:pt x="106" y="152"/>
                  </a:moveTo>
                  <a:cubicBezTo>
                    <a:pt x="106" y="152"/>
                    <a:pt x="106" y="152"/>
                    <a:pt x="106" y="152"/>
                  </a:cubicBezTo>
                  <a:cubicBezTo>
                    <a:pt x="107" y="152"/>
                    <a:pt x="107" y="152"/>
                    <a:pt x="107" y="152"/>
                  </a:cubicBezTo>
                  <a:cubicBezTo>
                    <a:pt x="107" y="153"/>
                    <a:pt x="107" y="153"/>
                    <a:pt x="107" y="153"/>
                  </a:cubicBezTo>
                  <a:cubicBezTo>
                    <a:pt x="106" y="154"/>
                    <a:pt x="106" y="154"/>
                    <a:pt x="106" y="154"/>
                  </a:cubicBezTo>
                  <a:cubicBezTo>
                    <a:pt x="106" y="153"/>
                    <a:pt x="106" y="153"/>
                    <a:pt x="106" y="153"/>
                  </a:cubicBezTo>
                  <a:cubicBezTo>
                    <a:pt x="106" y="152"/>
                    <a:pt x="106" y="152"/>
                    <a:pt x="106" y="152"/>
                  </a:cubicBezTo>
                  <a:close/>
                  <a:moveTo>
                    <a:pt x="103" y="150"/>
                  </a:moveTo>
                  <a:cubicBezTo>
                    <a:pt x="103" y="150"/>
                    <a:pt x="103" y="150"/>
                    <a:pt x="103" y="150"/>
                  </a:cubicBezTo>
                  <a:cubicBezTo>
                    <a:pt x="102" y="149"/>
                    <a:pt x="102" y="149"/>
                    <a:pt x="102" y="149"/>
                  </a:cubicBezTo>
                  <a:cubicBezTo>
                    <a:pt x="104" y="149"/>
                    <a:pt x="104" y="149"/>
                    <a:pt x="104" y="149"/>
                  </a:cubicBezTo>
                  <a:cubicBezTo>
                    <a:pt x="104" y="149"/>
                    <a:pt x="104" y="149"/>
                    <a:pt x="105" y="149"/>
                  </a:cubicBezTo>
                  <a:cubicBezTo>
                    <a:pt x="105" y="149"/>
                    <a:pt x="106" y="150"/>
                    <a:pt x="106" y="150"/>
                  </a:cubicBezTo>
                  <a:cubicBezTo>
                    <a:pt x="106" y="150"/>
                    <a:pt x="106" y="150"/>
                    <a:pt x="106" y="150"/>
                  </a:cubicBezTo>
                  <a:cubicBezTo>
                    <a:pt x="105" y="150"/>
                    <a:pt x="105" y="151"/>
                    <a:pt x="105" y="151"/>
                  </a:cubicBezTo>
                  <a:cubicBezTo>
                    <a:pt x="104" y="151"/>
                    <a:pt x="103" y="150"/>
                    <a:pt x="103" y="150"/>
                  </a:cubicBezTo>
                  <a:close/>
                  <a:moveTo>
                    <a:pt x="108" y="150"/>
                  </a:moveTo>
                  <a:cubicBezTo>
                    <a:pt x="108" y="150"/>
                    <a:pt x="108" y="150"/>
                    <a:pt x="108" y="150"/>
                  </a:cubicBezTo>
                  <a:cubicBezTo>
                    <a:pt x="107" y="148"/>
                    <a:pt x="107" y="148"/>
                    <a:pt x="107" y="148"/>
                  </a:cubicBezTo>
                  <a:cubicBezTo>
                    <a:pt x="108" y="147"/>
                    <a:pt x="108" y="147"/>
                    <a:pt x="108" y="147"/>
                  </a:cubicBezTo>
                  <a:cubicBezTo>
                    <a:pt x="108" y="147"/>
                    <a:pt x="109" y="148"/>
                    <a:pt x="109" y="148"/>
                  </a:cubicBezTo>
                  <a:cubicBezTo>
                    <a:pt x="109" y="148"/>
                    <a:pt x="108" y="149"/>
                    <a:pt x="108" y="149"/>
                  </a:cubicBezTo>
                  <a:cubicBezTo>
                    <a:pt x="108" y="150"/>
                    <a:pt x="108" y="150"/>
                    <a:pt x="108" y="150"/>
                  </a:cubicBezTo>
                  <a:close/>
                  <a:moveTo>
                    <a:pt x="129" y="144"/>
                  </a:moveTo>
                  <a:cubicBezTo>
                    <a:pt x="129" y="144"/>
                    <a:pt x="129" y="144"/>
                    <a:pt x="129" y="144"/>
                  </a:cubicBezTo>
                  <a:cubicBezTo>
                    <a:pt x="128" y="143"/>
                    <a:pt x="128" y="143"/>
                    <a:pt x="128" y="143"/>
                  </a:cubicBezTo>
                  <a:cubicBezTo>
                    <a:pt x="128" y="143"/>
                    <a:pt x="129" y="142"/>
                    <a:pt x="129" y="142"/>
                  </a:cubicBezTo>
                  <a:cubicBezTo>
                    <a:pt x="130" y="142"/>
                    <a:pt x="131" y="142"/>
                    <a:pt x="131" y="142"/>
                  </a:cubicBezTo>
                  <a:cubicBezTo>
                    <a:pt x="129" y="144"/>
                    <a:pt x="129" y="144"/>
                    <a:pt x="129" y="144"/>
                  </a:cubicBezTo>
                  <a:close/>
                  <a:moveTo>
                    <a:pt x="127" y="145"/>
                  </a:moveTo>
                  <a:cubicBezTo>
                    <a:pt x="127" y="145"/>
                    <a:pt x="127" y="145"/>
                    <a:pt x="127" y="145"/>
                  </a:cubicBezTo>
                  <a:cubicBezTo>
                    <a:pt x="127" y="142"/>
                    <a:pt x="127" y="142"/>
                    <a:pt x="127" y="142"/>
                  </a:cubicBezTo>
                  <a:cubicBezTo>
                    <a:pt x="128" y="141"/>
                    <a:pt x="128" y="141"/>
                    <a:pt x="128" y="141"/>
                  </a:cubicBezTo>
                  <a:cubicBezTo>
                    <a:pt x="127" y="140"/>
                    <a:pt x="127" y="140"/>
                    <a:pt x="127" y="140"/>
                  </a:cubicBezTo>
                  <a:cubicBezTo>
                    <a:pt x="126" y="140"/>
                    <a:pt x="126" y="140"/>
                    <a:pt x="126" y="140"/>
                  </a:cubicBezTo>
                  <a:cubicBezTo>
                    <a:pt x="126" y="140"/>
                    <a:pt x="125" y="138"/>
                    <a:pt x="125" y="138"/>
                  </a:cubicBezTo>
                  <a:cubicBezTo>
                    <a:pt x="125" y="138"/>
                    <a:pt x="124" y="138"/>
                    <a:pt x="124" y="138"/>
                  </a:cubicBezTo>
                  <a:cubicBezTo>
                    <a:pt x="124" y="138"/>
                    <a:pt x="123" y="138"/>
                    <a:pt x="123" y="138"/>
                  </a:cubicBezTo>
                  <a:cubicBezTo>
                    <a:pt x="123" y="138"/>
                    <a:pt x="124" y="137"/>
                    <a:pt x="124" y="137"/>
                  </a:cubicBezTo>
                  <a:cubicBezTo>
                    <a:pt x="124" y="137"/>
                    <a:pt x="124" y="137"/>
                    <a:pt x="125" y="137"/>
                  </a:cubicBezTo>
                  <a:cubicBezTo>
                    <a:pt x="126" y="136"/>
                    <a:pt x="126" y="136"/>
                    <a:pt x="126" y="136"/>
                  </a:cubicBezTo>
                  <a:cubicBezTo>
                    <a:pt x="126" y="136"/>
                    <a:pt x="128" y="133"/>
                    <a:pt x="130" y="133"/>
                  </a:cubicBezTo>
                  <a:cubicBezTo>
                    <a:pt x="131" y="133"/>
                    <a:pt x="133" y="133"/>
                    <a:pt x="133" y="133"/>
                  </a:cubicBezTo>
                  <a:cubicBezTo>
                    <a:pt x="135" y="131"/>
                    <a:pt x="135" y="131"/>
                    <a:pt x="135" y="131"/>
                  </a:cubicBezTo>
                  <a:cubicBezTo>
                    <a:pt x="135" y="131"/>
                    <a:pt x="135" y="130"/>
                    <a:pt x="135" y="130"/>
                  </a:cubicBezTo>
                  <a:cubicBezTo>
                    <a:pt x="136" y="130"/>
                    <a:pt x="135" y="128"/>
                    <a:pt x="135" y="128"/>
                  </a:cubicBezTo>
                  <a:cubicBezTo>
                    <a:pt x="135" y="126"/>
                    <a:pt x="135" y="126"/>
                    <a:pt x="135" y="126"/>
                  </a:cubicBezTo>
                  <a:cubicBezTo>
                    <a:pt x="135" y="126"/>
                    <a:pt x="132" y="124"/>
                    <a:pt x="132" y="124"/>
                  </a:cubicBezTo>
                  <a:cubicBezTo>
                    <a:pt x="132" y="124"/>
                    <a:pt x="128" y="122"/>
                    <a:pt x="128" y="122"/>
                  </a:cubicBezTo>
                  <a:cubicBezTo>
                    <a:pt x="128" y="122"/>
                    <a:pt x="128" y="120"/>
                    <a:pt x="127" y="120"/>
                  </a:cubicBezTo>
                  <a:cubicBezTo>
                    <a:pt x="127" y="120"/>
                    <a:pt x="128" y="118"/>
                    <a:pt x="128" y="118"/>
                  </a:cubicBezTo>
                  <a:cubicBezTo>
                    <a:pt x="128" y="118"/>
                    <a:pt x="130" y="115"/>
                    <a:pt x="132" y="114"/>
                  </a:cubicBezTo>
                  <a:cubicBezTo>
                    <a:pt x="133" y="113"/>
                    <a:pt x="134" y="113"/>
                    <a:pt x="134" y="113"/>
                  </a:cubicBezTo>
                  <a:cubicBezTo>
                    <a:pt x="135" y="113"/>
                    <a:pt x="136" y="114"/>
                    <a:pt x="137" y="115"/>
                  </a:cubicBezTo>
                  <a:cubicBezTo>
                    <a:pt x="137" y="115"/>
                    <a:pt x="138" y="115"/>
                    <a:pt x="139" y="115"/>
                  </a:cubicBezTo>
                  <a:cubicBezTo>
                    <a:pt x="140" y="115"/>
                    <a:pt x="141" y="115"/>
                    <a:pt x="141" y="115"/>
                  </a:cubicBezTo>
                  <a:cubicBezTo>
                    <a:pt x="141" y="115"/>
                    <a:pt x="141" y="113"/>
                    <a:pt x="141" y="112"/>
                  </a:cubicBezTo>
                  <a:cubicBezTo>
                    <a:pt x="141" y="111"/>
                    <a:pt x="141" y="112"/>
                    <a:pt x="140" y="111"/>
                  </a:cubicBezTo>
                  <a:cubicBezTo>
                    <a:pt x="140" y="111"/>
                    <a:pt x="139" y="110"/>
                    <a:pt x="139" y="110"/>
                  </a:cubicBezTo>
                  <a:cubicBezTo>
                    <a:pt x="139" y="110"/>
                    <a:pt x="139" y="109"/>
                    <a:pt x="139" y="109"/>
                  </a:cubicBezTo>
                  <a:cubicBezTo>
                    <a:pt x="139" y="109"/>
                    <a:pt x="139" y="108"/>
                    <a:pt x="139" y="107"/>
                  </a:cubicBezTo>
                  <a:cubicBezTo>
                    <a:pt x="139" y="107"/>
                    <a:pt x="139" y="104"/>
                    <a:pt x="139" y="104"/>
                  </a:cubicBezTo>
                  <a:cubicBezTo>
                    <a:pt x="139" y="103"/>
                    <a:pt x="138" y="101"/>
                    <a:pt x="138" y="101"/>
                  </a:cubicBezTo>
                  <a:cubicBezTo>
                    <a:pt x="138" y="100"/>
                    <a:pt x="137" y="99"/>
                    <a:pt x="137" y="99"/>
                  </a:cubicBezTo>
                  <a:cubicBezTo>
                    <a:pt x="136" y="97"/>
                    <a:pt x="136" y="97"/>
                    <a:pt x="136" y="97"/>
                  </a:cubicBezTo>
                  <a:cubicBezTo>
                    <a:pt x="136" y="97"/>
                    <a:pt x="136" y="97"/>
                    <a:pt x="136" y="96"/>
                  </a:cubicBezTo>
                  <a:cubicBezTo>
                    <a:pt x="136" y="94"/>
                    <a:pt x="137" y="92"/>
                    <a:pt x="137" y="92"/>
                  </a:cubicBezTo>
                  <a:cubicBezTo>
                    <a:pt x="138" y="91"/>
                    <a:pt x="138" y="89"/>
                    <a:pt x="138" y="89"/>
                  </a:cubicBezTo>
                  <a:cubicBezTo>
                    <a:pt x="137" y="88"/>
                    <a:pt x="137" y="88"/>
                    <a:pt x="137" y="88"/>
                  </a:cubicBezTo>
                  <a:cubicBezTo>
                    <a:pt x="137" y="88"/>
                    <a:pt x="133" y="87"/>
                    <a:pt x="133" y="87"/>
                  </a:cubicBezTo>
                  <a:cubicBezTo>
                    <a:pt x="133" y="87"/>
                    <a:pt x="132" y="86"/>
                    <a:pt x="132" y="86"/>
                  </a:cubicBezTo>
                  <a:cubicBezTo>
                    <a:pt x="132" y="85"/>
                    <a:pt x="131" y="85"/>
                    <a:pt x="131" y="85"/>
                  </a:cubicBezTo>
                  <a:cubicBezTo>
                    <a:pt x="131" y="85"/>
                    <a:pt x="127" y="86"/>
                    <a:pt x="127" y="86"/>
                  </a:cubicBezTo>
                  <a:cubicBezTo>
                    <a:pt x="127" y="86"/>
                    <a:pt x="125" y="87"/>
                    <a:pt x="124" y="88"/>
                  </a:cubicBezTo>
                  <a:cubicBezTo>
                    <a:pt x="122" y="88"/>
                    <a:pt x="122" y="88"/>
                    <a:pt x="121" y="89"/>
                  </a:cubicBezTo>
                  <a:cubicBezTo>
                    <a:pt x="119" y="90"/>
                    <a:pt x="119" y="91"/>
                    <a:pt x="118" y="92"/>
                  </a:cubicBezTo>
                  <a:cubicBezTo>
                    <a:pt x="117" y="92"/>
                    <a:pt x="116" y="94"/>
                    <a:pt x="116" y="94"/>
                  </a:cubicBezTo>
                  <a:cubicBezTo>
                    <a:pt x="115" y="95"/>
                    <a:pt x="115" y="95"/>
                    <a:pt x="116" y="96"/>
                  </a:cubicBezTo>
                  <a:cubicBezTo>
                    <a:pt x="116" y="97"/>
                    <a:pt x="117" y="96"/>
                    <a:pt x="117" y="96"/>
                  </a:cubicBezTo>
                  <a:cubicBezTo>
                    <a:pt x="117" y="96"/>
                    <a:pt x="118" y="96"/>
                    <a:pt x="119" y="96"/>
                  </a:cubicBezTo>
                  <a:cubicBezTo>
                    <a:pt x="120" y="96"/>
                    <a:pt x="120" y="97"/>
                    <a:pt x="119" y="97"/>
                  </a:cubicBezTo>
                  <a:cubicBezTo>
                    <a:pt x="119" y="97"/>
                    <a:pt x="119" y="98"/>
                    <a:pt x="119" y="98"/>
                  </a:cubicBezTo>
                  <a:cubicBezTo>
                    <a:pt x="119" y="98"/>
                    <a:pt x="119" y="98"/>
                    <a:pt x="118" y="99"/>
                  </a:cubicBezTo>
                  <a:cubicBezTo>
                    <a:pt x="118" y="99"/>
                    <a:pt x="118" y="100"/>
                    <a:pt x="118" y="101"/>
                  </a:cubicBezTo>
                  <a:cubicBezTo>
                    <a:pt x="118" y="102"/>
                    <a:pt x="117" y="102"/>
                    <a:pt x="117" y="102"/>
                  </a:cubicBezTo>
                  <a:cubicBezTo>
                    <a:pt x="116" y="103"/>
                    <a:pt x="116" y="103"/>
                    <a:pt x="115" y="104"/>
                  </a:cubicBezTo>
                  <a:cubicBezTo>
                    <a:pt x="114" y="104"/>
                    <a:pt x="114" y="105"/>
                    <a:pt x="114" y="105"/>
                  </a:cubicBezTo>
                  <a:cubicBezTo>
                    <a:pt x="114" y="106"/>
                    <a:pt x="114" y="106"/>
                    <a:pt x="115" y="107"/>
                  </a:cubicBezTo>
                  <a:cubicBezTo>
                    <a:pt x="115" y="108"/>
                    <a:pt x="115" y="108"/>
                    <a:pt x="115" y="108"/>
                  </a:cubicBezTo>
                  <a:cubicBezTo>
                    <a:pt x="115" y="109"/>
                    <a:pt x="114" y="110"/>
                    <a:pt x="114" y="109"/>
                  </a:cubicBezTo>
                  <a:cubicBezTo>
                    <a:pt x="114" y="109"/>
                    <a:pt x="114" y="108"/>
                    <a:pt x="114" y="108"/>
                  </a:cubicBezTo>
                  <a:cubicBezTo>
                    <a:pt x="111" y="108"/>
                    <a:pt x="111" y="108"/>
                    <a:pt x="111" y="108"/>
                  </a:cubicBezTo>
                  <a:cubicBezTo>
                    <a:pt x="111" y="108"/>
                    <a:pt x="111" y="108"/>
                    <a:pt x="110" y="108"/>
                  </a:cubicBezTo>
                  <a:cubicBezTo>
                    <a:pt x="110" y="108"/>
                    <a:pt x="112" y="106"/>
                    <a:pt x="112" y="106"/>
                  </a:cubicBezTo>
                  <a:cubicBezTo>
                    <a:pt x="113" y="105"/>
                    <a:pt x="113" y="105"/>
                    <a:pt x="113" y="105"/>
                  </a:cubicBezTo>
                  <a:cubicBezTo>
                    <a:pt x="113" y="104"/>
                    <a:pt x="113" y="104"/>
                    <a:pt x="113" y="104"/>
                  </a:cubicBezTo>
                  <a:cubicBezTo>
                    <a:pt x="110" y="104"/>
                    <a:pt x="110" y="104"/>
                    <a:pt x="110" y="104"/>
                  </a:cubicBezTo>
                  <a:cubicBezTo>
                    <a:pt x="109" y="104"/>
                    <a:pt x="109" y="104"/>
                    <a:pt x="109" y="104"/>
                  </a:cubicBezTo>
                  <a:cubicBezTo>
                    <a:pt x="110" y="103"/>
                    <a:pt x="110" y="103"/>
                    <a:pt x="110" y="103"/>
                  </a:cubicBezTo>
                  <a:cubicBezTo>
                    <a:pt x="110" y="101"/>
                    <a:pt x="110" y="101"/>
                    <a:pt x="110" y="101"/>
                  </a:cubicBezTo>
                  <a:cubicBezTo>
                    <a:pt x="111" y="99"/>
                    <a:pt x="111" y="99"/>
                    <a:pt x="111" y="99"/>
                  </a:cubicBezTo>
                  <a:cubicBezTo>
                    <a:pt x="111" y="99"/>
                    <a:pt x="111" y="97"/>
                    <a:pt x="112" y="97"/>
                  </a:cubicBezTo>
                  <a:cubicBezTo>
                    <a:pt x="112" y="97"/>
                    <a:pt x="113" y="96"/>
                    <a:pt x="113" y="95"/>
                  </a:cubicBezTo>
                  <a:cubicBezTo>
                    <a:pt x="114" y="95"/>
                    <a:pt x="113" y="94"/>
                    <a:pt x="113" y="94"/>
                  </a:cubicBezTo>
                  <a:cubicBezTo>
                    <a:pt x="111" y="94"/>
                    <a:pt x="111" y="94"/>
                    <a:pt x="111" y="94"/>
                  </a:cubicBezTo>
                  <a:cubicBezTo>
                    <a:pt x="109" y="95"/>
                    <a:pt x="109" y="95"/>
                    <a:pt x="109" y="95"/>
                  </a:cubicBezTo>
                  <a:cubicBezTo>
                    <a:pt x="109" y="95"/>
                    <a:pt x="106" y="96"/>
                    <a:pt x="105" y="96"/>
                  </a:cubicBezTo>
                  <a:cubicBezTo>
                    <a:pt x="104" y="96"/>
                    <a:pt x="105" y="96"/>
                    <a:pt x="104" y="96"/>
                  </a:cubicBezTo>
                  <a:cubicBezTo>
                    <a:pt x="104" y="95"/>
                    <a:pt x="103" y="95"/>
                    <a:pt x="103" y="95"/>
                  </a:cubicBezTo>
                  <a:cubicBezTo>
                    <a:pt x="103" y="95"/>
                    <a:pt x="101" y="95"/>
                    <a:pt x="101" y="95"/>
                  </a:cubicBezTo>
                  <a:cubicBezTo>
                    <a:pt x="100" y="95"/>
                    <a:pt x="100" y="96"/>
                    <a:pt x="100" y="96"/>
                  </a:cubicBezTo>
                  <a:cubicBezTo>
                    <a:pt x="100" y="96"/>
                    <a:pt x="103" y="97"/>
                    <a:pt x="104" y="98"/>
                  </a:cubicBezTo>
                  <a:cubicBezTo>
                    <a:pt x="104" y="98"/>
                    <a:pt x="105" y="98"/>
                    <a:pt x="105" y="98"/>
                  </a:cubicBezTo>
                  <a:cubicBezTo>
                    <a:pt x="105" y="99"/>
                    <a:pt x="105" y="99"/>
                    <a:pt x="105" y="99"/>
                  </a:cubicBezTo>
                  <a:cubicBezTo>
                    <a:pt x="105" y="99"/>
                    <a:pt x="104" y="101"/>
                    <a:pt x="103" y="101"/>
                  </a:cubicBezTo>
                  <a:cubicBezTo>
                    <a:pt x="103" y="102"/>
                    <a:pt x="102" y="102"/>
                    <a:pt x="102" y="102"/>
                  </a:cubicBezTo>
                  <a:cubicBezTo>
                    <a:pt x="100" y="103"/>
                    <a:pt x="100" y="103"/>
                    <a:pt x="100" y="103"/>
                  </a:cubicBezTo>
                  <a:cubicBezTo>
                    <a:pt x="100" y="103"/>
                    <a:pt x="101" y="105"/>
                    <a:pt x="101" y="105"/>
                  </a:cubicBezTo>
                  <a:cubicBezTo>
                    <a:pt x="101" y="105"/>
                    <a:pt x="101" y="107"/>
                    <a:pt x="101" y="107"/>
                  </a:cubicBezTo>
                  <a:cubicBezTo>
                    <a:pt x="99" y="106"/>
                    <a:pt x="99" y="106"/>
                    <a:pt x="99" y="106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6" y="108"/>
                    <a:pt x="95" y="108"/>
                    <a:pt x="95" y="108"/>
                  </a:cubicBezTo>
                  <a:cubicBezTo>
                    <a:pt x="94" y="108"/>
                    <a:pt x="94" y="107"/>
                    <a:pt x="94" y="107"/>
                  </a:cubicBezTo>
                  <a:cubicBezTo>
                    <a:pt x="93" y="109"/>
                    <a:pt x="93" y="109"/>
                    <a:pt x="93" y="109"/>
                  </a:cubicBezTo>
                  <a:cubicBezTo>
                    <a:pt x="93" y="109"/>
                    <a:pt x="89" y="108"/>
                    <a:pt x="88" y="108"/>
                  </a:cubicBezTo>
                  <a:cubicBezTo>
                    <a:pt x="88" y="108"/>
                    <a:pt x="88" y="110"/>
                    <a:pt x="88" y="110"/>
                  </a:cubicBezTo>
                  <a:cubicBezTo>
                    <a:pt x="90" y="111"/>
                    <a:pt x="90" y="111"/>
                    <a:pt x="90" y="111"/>
                  </a:cubicBezTo>
                  <a:cubicBezTo>
                    <a:pt x="88" y="112"/>
                    <a:pt x="88" y="112"/>
                    <a:pt x="88" y="112"/>
                  </a:cubicBezTo>
                  <a:cubicBezTo>
                    <a:pt x="92" y="114"/>
                    <a:pt x="92" y="114"/>
                    <a:pt x="92" y="114"/>
                  </a:cubicBezTo>
                  <a:cubicBezTo>
                    <a:pt x="93" y="115"/>
                    <a:pt x="93" y="115"/>
                    <a:pt x="93" y="115"/>
                  </a:cubicBezTo>
                  <a:cubicBezTo>
                    <a:pt x="94" y="118"/>
                    <a:pt x="94" y="118"/>
                    <a:pt x="94" y="118"/>
                  </a:cubicBezTo>
                  <a:cubicBezTo>
                    <a:pt x="93" y="119"/>
                    <a:pt x="93" y="119"/>
                    <a:pt x="93" y="119"/>
                  </a:cubicBezTo>
                  <a:cubicBezTo>
                    <a:pt x="95" y="121"/>
                    <a:pt x="95" y="121"/>
                    <a:pt x="95" y="121"/>
                  </a:cubicBezTo>
                  <a:cubicBezTo>
                    <a:pt x="95" y="121"/>
                    <a:pt x="95" y="122"/>
                    <a:pt x="96" y="123"/>
                  </a:cubicBezTo>
                  <a:cubicBezTo>
                    <a:pt x="96" y="123"/>
                    <a:pt x="96" y="125"/>
                    <a:pt x="96" y="125"/>
                  </a:cubicBezTo>
                  <a:cubicBezTo>
                    <a:pt x="96" y="127"/>
                    <a:pt x="96" y="127"/>
                    <a:pt x="96" y="127"/>
                  </a:cubicBezTo>
                  <a:cubicBezTo>
                    <a:pt x="96" y="128"/>
                    <a:pt x="96" y="128"/>
                    <a:pt x="96" y="128"/>
                  </a:cubicBezTo>
                  <a:cubicBezTo>
                    <a:pt x="96" y="128"/>
                    <a:pt x="94" y="129"/>
                    <a:pt x="94" y="130"/>
                  </a:cubicBezTo>
                  <a:cubicBezTo>
                    <a:pt x="94" y="130"/>
                    <a:pt x="95" y="130"/>
                    <a:pt x="95" y="130"/>
                  </a:cubicBezTo>
                  <a:cubicBezTo>
                    <a:pt x="97" y="132"/>
                    <a:pt x="97" y="132"/>
                    <a:pt x="97" y="132"/>
                  </a:cubicBezTo>
                  <a:cubicBezTo>
                    <a:pt x="98" y="134"/>
                    <a:pt x="98" y="134"/>
                    <a:pt x="98" y="134"/>
                  </a:cubicBezTo>
                  <a:cubicBezTo>
                    <a:pt x="98" y="134"/>
                    <a:pt x="97" y="135"/>
                    <a:pt x="97" y="136"/>
                  </a:cubicBezTo>
                  <a:cubicBezTo>
                    <a:pt x="97" y="136"/>
                    <a:pt x="99" y="137"/>
                    <a:pt x="99" y="137"/>
                  </a:cubicBezTo>
                  <a:cubicBezTo>
                    <a:pt x="103" y="137"/>
                    <a:pt x="103" y="137"/>
                    <a:pt x="103" y="137"/>
                  </a:cubicBezTo>
                  <a:cubicBezTo>
                    <a:pt x="105" y="137"/>
                    <a:pt x="105" y="137"/>
                    <a:pt x="105" y="137"/>
                  </a:cubicBezTo>
                  <a:cubicBezTo>
                    <a:pt x="105" y="137"/>
                    <a:pt x="108" y="137"/>
                    <a:pt x="109" y="137"/>
                  </a:cubicBezTo>
                  <a:cubicBezTo>
                    <a:pt x="109" y="137"/>
                    <a:pt x="112" y="136"/>
                    <a:pt x="112" y="136"/>
                  </a:cubicBezTo>
                  <a:cubicBezTo>
                    <a:pt x="112" y="136"/>
                    <a:pt x="114" y="138"/>
                    <a:pt x="115" y="138"/>
                  </a:cubicBezTo>
                  <a:cubicBezTo>
                    <a:pt x="116" y="139"/>
                    <a:pt x="115" y="140"/>
                    <a:pt x="115" y="140"/>
                  </a:cubicBezTo>
                  <a:cubicBezTo>
                    <a:pt x="115" y="141"/>
                    <a:pt x="114" y="141"/>
                    <a:pt x="114" y="141"/>
                  </a:cubicBezTo>
                  <a:cubicBezTo>
                    <a:pt x="114" y="141"/>
                    <a:pt x="115" y="144"/>
                    <a:pt x="115" y="144"/>
                  </a:cubicBezTo>
                  <a:cubicBezTo>
                    <a:pt x="116" y="145"/>
                    <a:pt x="116" y="144"/>
                    <a:pt x="116" y="144"/>
                  </a:cubicBezTo>
                  <a:cubicBezTo>
                    <a:pt x="116" y="144"/>
                    <a:pt x="117" y="145"/>
                    <a:pt x="118" y="146"/>
                  </a:cubicBezTo>
                  <a:cubicBezTo>
                    <a:pt x="118" y="147"/>
                    <a:pt x="119" y="147"/>
                    <a:pt x="119" y="147"/>
                  </a:cubicBezTo>
                  <a:cubicBezTo>
                    <a:pt x="120" y="147"/>
                    <a:pt x="120" y="147"/>
                    <a:pt x="120" y="147"/>
                  </a:cubicBezTo>
                  <a:cubicBezTo>
                    <a:pt x="120" y="147"/>
                    <a:pt x="121" y="147"/>
                    <a:pt x="121" y="148"/>
                  </a:cubicBezTo>
                  <a:cubicBezTo>
                    <a:pt x="122" y="148"/>
                    <a:pt x="123" y="148"/>
                    <a:pt x="124" y="148"/>
                  </a:cubicBezTo>
                  <a:cubicBezTo>
                    <a:pt x="124" y="148"/>
                    <a:pt x="125" y="148"/>
                    <a:pt x="125" y="147"/>
                  </a:cubicBezTo>
                  <a:cubicBezTo>
                    <a:pt x="125" y="147"/>
                    <a:pt x="126" y="147"/>
                    <a:pt x="127" y="147"/>
                  </a:cubicBezTo>
                  <a:cubicBezTo>
                    <a:pt x="127" y="146"/>
                    <a:pt x="127" y="145"/>
                    <a:pt x="127" y="145"/>
                  </a:cubicBezTo>
                  <a:cubicBezTo>
                    <a:pt x="127" y="145"/>
                    <a:pt x="127" y="145"/>
                    <a:pt x="127" y="145"/>
                  </a:cubicBezTo>
                  <a:close/>
                  <a:moveTo>
                    <a:pt x="127" y="150"/>
                  </a:moveTo>
                  <a:cubicBezTo>
                    <a:pt x="127" y="150"/>
                    <a:pt x="127" y="150"/>
                    <a:pt x="127" y="150"/>
                  </a:cubicBezTo>
                  <a:cubicBezTo>
                    <a:pt x="126" y="151"/>
                    <a:pt x="126" y="151"/>
                    <a:pt x="126" y="151"/>
                  </a:cubicBezTo>
                  <a:cubicBezTo>
                    <a:pt x="127" y="151"/>
                    <a:pt x="127" y="151"/>
                    <a:pt x="127" y="151"/>
                  </a:cubicBezTo>
                  <a:cubicBezTo>
                    <a:pt x="127" y="151"/>
                    <a:pt x="129" y="152"/>
                    <a:pt x="129" y="152"/>
                  </a:cubicBezTo>
                  <a:cubicBezTo>
                    <a:pt x="130" y="152"/>
                    <a:pt x="130" y="152"/>
                    <a:pt x="130" y="152"/>
                  </a:cubicBezTo>
                  <a:cubicBezTo>
                    <a:pt x="131" y="151"/>
                    <a:pt x="131" y="151"/>
                    <a:pt x="131" y="151"/>
                  </a:cubicBezTo>
                  <a:cubicBezTo>
                    <a:pt x="132" y="149"/>
                    <a:pt x="132" y="149"/>
                    <a:pt x="132" y="149"/>
                  </a:cubicBezTo>
                  <a:cubicBezTo>
                    <a:pt x="135" y="148"/>
                    <a:pt x="135" y="148"/>
                    <a:pt x="135" y="148"/>
                  </a:cubicBezTo>
                  <a:cubicBezTo>
                    <a:pt x="135" y="148"/>
                    <a:pt x="138" y="148"/>
                    <a:pt x="138" y="148"/>
                  </a:cubicBezTo>
                  <a:cubicBezTo>
                    <a:pt x="138" y="148"/>
                    <a:pt x="139" y="147"/>
                    <a:pt x="139" y="147"/>
                  </a:cubicBezTo>
                  <a:cubicBezTo>
                    <a:pt x="139" y="146"/>
                    <a:pt x="139" y="146"/>
                    <a:pt x="139" y="146"/>
                  </a:cubicBezTo>
                  <a:cubicBezTo>
                    <a:pt x="137" y="144"/>
                    <a:pt x="137" y="144"/>
                    <a:pt x="137" y="144"/>
                  </a:cubicBezTo>
                  <a:cubicBezTo>
                    <a:pt x="135" y="144"/>
                    <a:pt x="135" y="144"/>
                    <a:pt x="135" y="144"/>
                  </a:cubicBezTo>
                  <a:cubicBezTo>
                    <a:pt x="135" y="144"/>
                    <a:pt x="133" y="144"/>
                    <a:pt x="132" y="144"/>
                  </a:cubicBezTo>
                  <a:cubicBezTo>
                    <a:pt x="132" y="144"/>
                    <a:pt x="131" y="144"/>
                    <a:pt x="131" y="144"/>
                  </a:cubicBezTo>
                  <a:cubicBezTo>
                    <a:pt x="131" y="144"/>
                    <a:pt x="131" y="145"/>
                    <a:pt x="131" y="146"/>
                  </a:cubicBezTo>
                  <a:cubicBezTo>
                    <a:pt x="130" y="147"/>
                    <a:pt x="130" y="147"/>
                    <a:pt x="129" y="147"/>
                  </a:cubicBezTo>
                  <a:cubicBezTo>
                    <a:pt x="129" y="147"/>
                    <a:pt x="128" y="147"/>
                    <a:pt x="128" y="147"/>
                  </a:cubicBezTo>
                  <a:cubicBezTo>
                    <a:pt x="127" y="150"/>
                    <a:pt x="127" y="150"/>
                    <a:pt x="127" y="150"/>
                  </a:cubicBezTo>
                  <a:close/>
                  <a:moveTo>
                    <a:pt x="116" y="162"/>
                  </a:moveTo>
                  <a:cubicBezTo>
                    <a:pt x="116" y="162"/>
                    <a:pt x="116" y="162"/>
                    <a:pt x="116" y="162"/>
                  </a:cubicBezTo>
                  <a:cubicBezTo>
                    <a:pt x="117" y="162"/>
                    <a:pt x="117" y="162"/>
                    <a:pt x="117" y="162"/>
                  </a:cubicBezTo>
                  <a:cubicBezTo>
                    <a:pt x="118" y="161"/>
                    <a:pt x="118" y="161"/>
                    <a:pt x="118" y="161"/>
                  </a:cubicBezTo>
                  <a:cubicBezTo>
                    <a:pt x="117" y="159"/>
                    <a:pt x="117" y="159"/>
                    <a:pt x="117" y="159"/>
                  </a:cubicBezTo>
                  <a:cubicBezTo>
                    <a:pt x="116" y="158"/>
                    <a:pt x="116" y="158"/>
                    <a:pt x="116" y="158"/>
                  </a:cubicBezTo>
                  <a:cubicBezTo>
                    <a:pt x="115" y="155"/>
                    <a:pt x="115" y="155"/>
                    <a:pt x="115" y="155"/>
                  </a:cubicBezTo>
                  <a:cubicBezTo>
                    <a:pt x="113" y="153"/>
                    <a:pt x="113" y="153"/>
                    <a:pt x="113" y="153"/>
                  </a:cubicBezTo>
                  <a:cubicBezTo>
                    <a:pt x="112" y="152"/>
                    <a:pt x="112" y="152"/>
                    <a:pt x="112" y="152"/>
                  </a:cubicBezTo>
                  <a:cubicBezTo>
                    <a:pt x="111" y="154"/>
                    <a:pt x="111" y="154"/>
                    <a:pt x="111" y="154"/>
                  </a:cubicBezTo>
                  <a:cubicBezTo>
                    <a:pt x="110" y="155"/>
                    <a:pt x="110" y="155"/>
                    <a:pt x="110" y="155"/>
                  </a:cubicBezTo>
                  <a:cubicBezTo>
                    <a:pt x="109" y="156"/>
                    <a:pt x="109" y="156"/>
                    <a:pt x="109" y="156"/>
                  </a:cubicBezTo>
                  <a:cubicBezTo>
                    <a:pt x="109" y="156"/>
                    <a:pt x="106" y="155"/>
                    <a:pt x="105" y="154"/>
                  </a:cubicBezTo>
                  <a:cubicBezTo>
                    <a:pt x="103" y="153"/>
                    <a:pt x="103" y="153"/>
                    <a:pt x="103" y="153"/>
                  </a:cubicBezTo>
                  <a:cubicBezTo>
                    <a:pt x="103" y="153"/>
                    <a:pt x="102" y="153"/>
                    <a:pt x="101" y="152"/>
                  </a:cubicBezTo>
                  <a:cubicBezTo>
                    <a:pt x="101" y="152"/>
                    <a:pt x="100" y="151"/>
                    <a:pt x="100" y="151"/>
                  </a:cubicBezTo>
                  <a:cubicBezTo>
                    <a:pt x="100" y="151"/>
                    <a:pt x="100" y="150"/>
                    <a:pt x="99" y="150"/>
                  </a:cubicBezTo>
                  <a:cubicBezTo>
                    <a:pt x="99" y="149"/>
                    <a:pt x="98" y="150"/>
                    <a:pt x="97" y="150"/>
                  </a:cubicBezTo>
                  <a:cubicBezTo>
                    <a:pt x="95" y="150"/>
                    <a:pt x="95" y="150"/>
                    <a:pt x="94" y="150"/>
                  </a:cubicBezTo>
                  <a:cubicBezTo>
                    <a:pt x="94" y="151"/>
                    <a:pt x="93" y="151"/>
                    <a:pt x="93" y="151"/>
                  </a:cubicBezTo>
                  <a:cubicBezTo>
                    <a:pt x="92" y="152"/>
                    <a:pt x="93" y="154"/>
                    <a:pt x="93" y="154"/>
                  </a:cubicBezTo>
                  <a:cubicBezTo>
                    <a:pt x="93" y="155"/>
                    <a:pt x="93" y="155"/>
                    <a:pt x="93" y="155"/>
                  </a:cubicBezTo>
                  <a:cubicBezTo>
                    <a:pt x="94" y="157"/>
                    <a:pt x="94" y="157"/>
                    <a:pt x="94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1" y="157"/>
                    <a:pt x="91" y="157"/>
                    <a:pt x="91" y="157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92" y="159"/>
                    <a:pt x="92" y="160"/>
                    <a:pt x="93" y="161"/>
                  </a:cubicBezTo>
                  <a:cubicBezTo>
                    <a:pt x="93" y="161"/>
                    <a:pt x="94" y="162"/>
                    <a:pt x="94" y="162"/>
                  </a:cubicBezTo>
                  <a:cubicBezTo>
                    <a:pt x="94" y="162"/>
                    <a:pt x="99" y="163"/>
                    <a:pt x="99" y="163"/>
                  </a:cubicBezTo>
                  <a:cubicBezTo>
                    <a:pt x="100" y="163"/>
                    <a:pt x="100" y="163"/>
                    <a:pt x="100" y="163"/>
                  </a:cubicBezTo>
                  <a:cubicBezTo>
                    <a:pt x="100" y="163"/>
                    <a:pt x="102" y="164"/>
                    <a:pt x="104" y="165"/>
                  </a:cubicBezTo>
                  <a:cubicBezTo>
                    <a:pt x="105" y="166"/>
                    <a:pt x="106" y="167"/>
                    <a:pt x="106" y="167"/>
                  </a:cubicBezTo>
                  <a:cubicBezTo>
                    <a:pt x="106" y="167"/>
                    <a:pt x="108" y="167"/>
                    <a:pt x="108" y="167"/>
                  </a:cubicBezTo>
                  <a:cubicBezTo>
                    <a:pt x="109" y="166"/>
                    <a:pt x="109" y="166"/>
                    <a:pt x="109" y="166"/>
                  </a:cubicBezTo>
                  <a:cubicBezTo>
                    <a:pt x="112" y="165"/>
                    <a:pt x="112" y="165"/>
                    <a:pt x="112" y="165"/>
                  </a:cubicBezTo>
                  <a:cubicBezTo>
                    <a:pt x="114" y="165"/>
                    <a:pt x="114" y="165"/>
                    <a:pt x="114" y="165"/>
                  </a:cubicBezTo>
                  <a:cubicBezTo>
                    <a:pt x="117" y="166"/>
                    <a:pt x="117" y="166"/>
                    <a:pt x="117" y="166"/>
                  </a:cubicBezTo>
                  <a:cubicBezTo>
                    <a:pt x="118" y="166"/>
                    <a:pt x="118" y="166"/>
                    <a:pt x="118" y="166"/>
                  </a:cubicBezTo>
                  <a:cubicBezTo>
                    <a:pt x="118" y="164"/>
                    <a:pt x="118" y="164"/>
                    <a:pt x="118" y="164"/>
                  </a:cubicBezTo>
                  <a:cubicBezTo>
                    <a:pt x="118" y="163"/>
                    <a:pt x="118" y="163"/>
                    <a:pt x="118" y="163"/>
                  </a:cubicBezTo>
                  <a:cubicBezTo>
                    <a:pt x="116" y="162"/>
                    <a:pt x="116" y="162"/>
                    <a:pt x="116" y="162"/>
                  </a:cubicBezTo>
                  <a:close/>
                  <a:moveTo>
                    <a:pt x="77" y="121"/>
                  </a:moveTo>
                  <a:cubicBezTo>
                    <a:pt x="77" y="121"/>
                    <a:pt x="77" y="121"/>
                    <a:pt x="77" y="121"/>
                  </a:cubicBezTo>
                  <a:cubicBezTo>
                    <a:pt x="75" y="120"/>
                    <a:pt x="75" y="120"/>
                    <a:pt x="75" y="120"/>
                  </a:cubicBezTo>
                  <a:cubicBezTo>
                    <a:pt x="73" y="117"/>
                    <a:pt x="73" y="117"/>
                    <a:pt x="73" y="117"/>
                  </a:cubicBezTo>
                  <a:cubicBezTo>
                    <a:pt x="70" y="116"/>
                    <a:pt x="70" y="116"/>
                    <a:pt x="70" y="116"/>
                  </a:cubicBezTo>
                  <a:cubicBezTo>
                    <a:pt x="70" y="116"/>
                    <a:pt x="69" y="113"/>
                    <a:pt x="69" y="113"/>
                  </a:cubicBezTo>
                  <a:cubicBezTo>
                    <a:pt x="68" y="112"/>
                    <a:pt x="68" y="113"/>
                    <a:pt x="68" y="113"/>
                  </a:cubicBezTo>
                  <a:cubicBezTo>
                    <a:pt x="68" y="113"/>
                    <a:pt x="68" y="115"/>
                    <a:pt x="67" y="116"/>
                  </a:cubicBezTo>
                  <a:cubicBezTo>
                    <a:pt x="66" y="116"/>
                    <a:pt x="65" y="116"/>
                    <a:pt x="65" y="116"/>
                  </a:cubicBezTo>
                  <a:cubicBezTo>
                    <a:pt x="63" y="118"/>
                    <a:pt x="63" y="118"/>
                    <a:pt x="63" y="118"/>
                  </a:cubicBezTo>
                  <a:cubicBezTo>
                    <a:pt x="63" y="118"/>
                    <a:pt x="60" y="119"/>
                    <a:pt x="59" y="119"/>
                  </a:cubicBezTo>
                  <a:cubicBezTo>
                    <a:pt x="59" y="119"/>
                    <a:pt x="58" y="120"/>
                    <a:pt x="58" y="120"/>
                  </a:cubicBezTo>
                  <a:cubicBezTo>
                    <a:pt x="52" y="119"/>
                    <a:pt x="52" y="119"/>
                    <a:pt x="52" y="119"/>
                  </a:cubicBezTo>
                  <a:cubicBezTo>
                    <a:pt x="50" y="121"/>
                    <a:pt x="50" y="121"/>
                    <a:pt x="50" y="121"/>
                  </a:cubicBezTo>
                  <a:cubicBezTo>
                    <a:pt x="50" y="122"/>
                    <a:pt x="50" y="122"/>
                    <a:pt x="50" y="122"/>
                  </a:cubicBezTo>
                  <a:cubicBezTo>
                    <a:pt x="51" y="124"/>
                    <a:pt x="51" y="124"/>
                    <a:pt x="51" y="124"/>
                  </a:cubicBezTo>
                  <a:cubicBezTo>
                    <a:pt x="52" y="125"/>
                    <a:pt x="52" y="125"/>
                    <a:pt x="52" y="125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53" y="127"/>
                    <a:pt x="53" y="127"/>
                    <a:pt x="53" y="127"/>
                  </a:cubicBezTo>
                  <a:cubicBezTo>
                    <a:pt x="54" y="129"/>
                    <a:pt x="54" y="129"/>
                    <a:pt x="54" y="129"/>
                  </a:cubicBezTo>
                  <a:cubicBezTo>
                    <a:pt x="54" y="129"/>
                    <a:pt x="55" y="130"/>
                    <a:pt x="56" y="132"/>
                  </a:cubicBezTo>
                  <a:cubicBezTo>
                    <a:pt x="57" y="134"/>
                    <a:pt x="56" y="135"/>
                    <a:pt x="56" y="135"/>
                  </a:cubicBezTo>
                  <a:cubicBezTo>
                    <a:pt x="59" y="138"/>
                    <a:pt x="59" y="138"/>
                    <a:pt x="59" y="138"/>
                  </a:cubicBezTo>
                  <a:cubicBezTo>
                    <a:pt x="61" y="139"/>
                    <a:pt x="61" y="139"/>
                    <a:pt x="61" y="139"/>
                  </a:cubicBezTo>
                  <a:cubicBezTo>
                    <a:pt x="61" y="139"/>
                    <a:pt x="62" y="140"/>
                    <a:pt x="63" y="140"/>
                  </a:cubicBezTo>
                  <a:cubicBezTo>
                    <a:pt x="63" y="140"/>
                    <a:pt x="63" y="141"/>
                    <a:pt x="63" y="141"/>
                  </a:cubicBezTo>
                  <a:cubicBezTo>
                    <a:pt x="63" y="143"/>
                    <a:pt x="63" y="143"/>
                    <a:pt x="63" y="143"/>
                  </a:cubicBezTo>
                  <a:cubicBezTo>
                    <a:pt x="64" y="145"/>
                    <a:pt x="64" y="145"/>
                    <a:pt x="64" y="145"/>
                  </a:cubicBezTo>
                  <a:cubicBezTo>
                    <a:pt x="65" y="144"/>
                    <a:pt x="65" y="144"/>
                    <a:pt x="65" y="144"/>
                  </a:cubicBezTo>
                  <a:cubicBezTo>
                    <a:pt x="66" y="143"/>
                    <a:pt x="66" y="143"/>
                    <a:pt x="66" y="143"/>
                  </a:cubicBezTo>
                  <a:cubicBezTo>
                    <a:pt x="71" y="145"/>
                    <a:pt x="71" y="145"/>
                    <a:pt x="71" y="145"/>
                  </a:cubicBezTo>
                  <a:cubicBezTo>
                    <a:pt x="71" y="145"/>
                    <a:pt x="75" y="147"/>
                    <a:pt x="76" y="147"/>
                  </a:cubicBezTo>
                  <a:cubicBezTo>
                    <a:pt x="76" y="147"/>
                    <a:pt x="78" y="145"/>
                    <a:pt x="78" y="145"/>
                  </a:cubicBezTo>
                  <a:cubicBezTo>
                    <a:pt x="79" y="144"/>
                    <a:pt x="82" y="144"/>
                    <a:pt x="82" y="144"/>
                  </a:cubicBezTo>
                  <a:cubicBezTo>
                    <a:pt x="83" y="144"/>
                    <a:pt x="83" y="143"/>
                    <a:pt x="83" y="143"/>
                  </a:cubicBezTo>
                  <a:cubicBezTo>
                    <a:pt x="83" y="142"/>
                    <a:pt x="84" y="141"/>
                    <a:pt x="84" y="140"/>
                  </a:cubicBezTo>
                  <a:cubicBezTo>
                    <a:pt x="84" y="139"/>
                    <a:pt x="85" y="138"/>
                    <a:pt x="85" y="138"/>
                  </a:cubicBezTo>
                  <a:cubicBezTo>
                    <a:pt x="85" y="136"/>
                    <a:pt x="85" y="136"/>
                    <a:pt x="85" y="136"/>
                  </a:cubicBezTo>
                  <a:cubicBezTo>
                    <a:pt x="84" y="133"/>
                    <a:pt x="84" y="133"/>
                    <a:pt x="84" y="133"/>
                  </a:cubicBezTo>
                  <a:cubicBezTo>
                    <a:pt x="85" y="129"/>
                    <a:pt x="85" y="129"/>
                    <a:pt x="85" y="129"/>
                  </a:cubicBezTo>
                  <a:cubicBezTo>
                    <a:pt x="83" y="127"/>
                    <a:pt x="83" y="127"/>
                    <a:pt x="83" y="127"/>
                  </a:cubicBezTo>
                  <a:cubicBezTo>
                    <a:pt x="82" y="126"/>
                    <a:pt x="82" y="126"/>
                    <a:pt x="82" y="126"/>
                  </a:cubicBezTo>
                  <a:cubicBezTo>
                    <a:pt x="82" y="125"/>
                    <a:pt x="82" y="125"/>
                    <a:pt x="82" y="125"/>
                  </a:cubicBezTo>
                  <a:cubicBezTo>
                    <a:pt x="82" y="124"/>
                    <a:pt x="82" y="124"/>
                    <a:pt x="82" y="124"/>
                  </a:cubicBezTo>
                  <a:cubicBezTo>
                    <a:pt x="84" y="123"/>
                    <a:pt x="84" y="123"/>
                    <a:pt x="84" y="123"/>
                  </a:cubicBezTo>
                  <a:cubicBezTo>
                    <a:pt x="84" y="120"/>
                    <a:pt x="84" y="120"/>
                    <a:pt x="84" y="120"/>
                  </a:cubicBezTo>
                  <a:cubicBezTo>
                    <a:pt x="87" y="118"/>
                    <a:pt x="87" y="118"/>
                    <a:pt x="87" y="118"/>
                  </a:cubicBezTo>
                  <a:cubicBezTo>
                    <a:pt x="88" y="115"/>
                    <a:pt x="88" y="115"/>
                    <a:pt x="88" y="115"/>
                  </a:cubicBezTo>
                  <a:cubicBezTo>
                    <a:pt x="88" y="115"/>
                    <a:pt x="84" y="114"/>
                    <a:pt x="83" y="114"/>
                  </a:cubicBezTo>
                  <a:cubicBezTo>
                    <a:pt x="81" y="114"/>
                    <a:pt x="82" y="114"/>
                    <a:pt x="82" y="113"/>
                  </a:cubicBezTo>
                  <a:cubicBezTo>
                    <a:pt x="82" y="113"/>
                    <a:pt x="81" y="112"/>
                    <a:pt x="81" y="112"/>
                  </a:cubicBezTo>
                  <a:cubicBezTo>
                    <a:pt x="81" y="112"/>
                    <a:pt x="79" y="113"/>
                    <a:pt x="79" y="113"/>
                  </a:cubicBezTo>
                  <a:cubicBezTo>
                    <a:pt x="78" y="113"/>
                    <a:pt x="78" y="111"/>
                    <a:pt x="78" y="111"/>
                  </a:cubicBezTo>
                  <a:cubicBezTo>
                    <a:pt x="78" y="111"/>
                    <a:pt x="76" y="112"/>
                    <a:pt x="76" y="112"/>
                  </a:cubicBezTo>
                  <a:cubicBezTo>
                    <a:pt x="75" y="112"/>
                    <a:pt x="73" y="112"/>
                    <a:pt x="73" y="112"/>
                  </a:cubicBezTo>
                  <a:cubicBezTo>
                    <a:pt x="73" y="112"/>
                    <a:pt x="73" y="113"/>
                    <a:pt x="73" y="113"/>
                  </a:cubicBezTo>
                  <a:cubicBezTo>
                    <a:pt x="72" y="114"/>
                    <a:pt x="73" y="115"/>
                    <a:pt x="74" y="115"/>
                  </a:cubicBezTo>
                  <a:cubicBezTo>
                    <a:pt x="74" y="116"/>
                    <a:pt x="75" y="118"/>
                    <a:pt x="75" y="118"/>
                  </a:cubicBezTo>
                  <a:cubicBezTo>
                    <a:pt x="76" y="120"/>
                    <a:pt x="76" y="120"/>
                    <a:pt x="76" y="120"/>
                  </a:cubicBezTo>
                  <a:cubicBezTo>
                    <a:pt x="77" y="121"/>
                    <a:pt x="77" y="121"/>
                    <a:pt x="77" y="121"/>
                  </a:cubicBezTo>
                  <a:close/>
                  <a:moveTo>
                    <a:pt x="75" y="107"/>
                  </a:moveTo>
                  <a:cubicBezTo>
                    <a:pt x="75" y="107"/>
                    <a:pt x="75" y="107"/>
                    <a:pt x="75" y="107"/>
                  </a:cubicBezTo>
                  <a:cubicBezTo>
                    <a:pt x="77" y="107"/>
                    <a:pt x="77" y="107"/>
                    <a:pt x="77" y="107"/>
                  </a:cubicBezTo>
                  <a:cubicBezTo>
                    <a:pt x="78" y="105"/>
                    <a:pt x="78" y="105"/>
                    <a:pt x="78" y="105"/>
                  </a:cubicBezTo>
                  <a:cubicBezTo>
                    <a:pt x="78" y="105"/>
                    <a:pt x="79" y="104"/>
                    <a:pt x="79" y="103"/>
                  </a:cubicBezTo>
                  <a:cubicBezTo>
                    <a:pt x="79" y="103"/>
                    <a:pt x="79" y="102"/>
                    <a:pt x="79" y="102"/>
                  </a:cubicBezTo>
                  <a:cubicBezTo>
                    <a:pt x="79" y="100"/>
                    <a:pt x="79" y="100"/>
                    <a:pt x="79" y="100"/>
                  </a:cubicBezTo>
                  <a:cubicBezTo>
                    <a:pt x="78" y="99"/>
                    <a:pt x="78" y="99"/>
                    <a:pt x="78" y="99"/>
                  </a:cubicBezTo>
                  <a:cubicBezTo>
                    <a:pt x="77" y="97"/>
                    <a:pt x="77" y="97"/>
                    <a:pt x="77" y="97"/>
                  </a:cubicBezTo>
                  <a:cubicBezTo>
                    <a:pt x="76" y="94"/>
                    <a:pt x="76" y="94"/>
                    <a:pt x="76" y="94"/>
                  </a:cubicBezTo>
                  <a:cubicBezTo>
                    <a:pt x="74" y="94"/>
                    <a:pt x="74" y="94"/>
                    <a:pt x="74" y="94"/>
                  </a:cubicBezTo>
                  <a:cubicBezTo>
                    <a:pt x="74" y="94"/>
                    <a:pt x="74" y="96"/>
                    <a:pt x="74" y="96"/>
                  </a:cubicBezTo>
                  <a:cubicBezTo>
                    <a:pt x="74" y="97"/>
                    <a:pt x="75" y="98"/>
                    <a:pt x="75" y="98"/>
                  </a:cubicBezTo>
                  <a:cubicBezTo>
                    <a:pt x="76" y="99"/>
                    <a:pt x="76" y="99"/>
                    <a:pt x="76" y="99"/>
                  </a:cubicBezTo>
                  <a:cubicBezTo>
                    <a:pt x="76" y="100"/>
                    <a:pt x="76" y="100"/>
                    <a:pt x="76" y="100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4" y="103"/>
                    <a:pt x="74" y="103"/>
                    <a:pt x="74" y="103"/>
                  </a:cubicBezTo>
                  <a:cubicBezTo>
                    <a:pt x="75" y="105"/>
                    <a:pt x="75" y="105"/>
                    <a:pt x="75" y="105"/>
                  </a:cubicBezTo>
                  <a:cubicBezTo>
                    <a:pt x="75" y="107"/>
                    <a:pt x="75" y="107"/>
                    <a:pt x="75" y="107"/>
                  </a:cubicBezTo>
                  <a:close/>
                  <a:moveTo>
                    <a:pt x="80" y="157"/>
                  </a:moveTo>
                  <a:cubicBezTo>
                    <a:pt x="80" y="157"/>
                    <a:pt x="80" y="157"/>
                    <a:pt x="80" y="157"/>
                  </a:cubicBezTo>
                  <a:cubicBezTo>
                    <a:pt x="81" y="160"/>
                    <a:pt x="81" y="160"/>
                    <a:pt x="81" y="160"/>
                  </a:cubicBezTo>
                  <a:cubicBezTo>
                    <a:pt x="82" y="162"/>
                    <a:pt x="82" y="162"/>
                    <a:pt x="82" y="162"/>
                  </a:cubicBezTo>
                  <a:cubicBezTo>
                    <a:pt x="82" y="162"/>
                    <a:pt x="84" y="163"/>
                    <a:pt x="84" y="162"/>
                  </a:cubicBezTo>
                  <a:cubicBezTo>
                    <a:pt x="84" y="161"/>
                    <a:pt x="83" y="160"/>
                    <a:pt x="84" y="159"/>
                  </a:cubicBezTo>
                  <a:cubicBezTo>
                    <a:pt x="84" y="158"/>
                    <a:pt x="85" y="156"/>
                    <a:pt x="85" y="155"/>
                  </a:cubicBezTo>
                  <a:cubicBezTo>
                    <a:pt x="85" y="154"/>
                    <a:pt x="86" y="153"/>
                    <a:pt x="86" y="152"/>
                  </a:cubicBezTo>
                  <a:cubicBezTo>
                    <a:pt x="87" y="151"/>
                    <a:pt x="88" y="149"/>
                    <a:pt x="88" y="148"/>
                  </a:cubicBezTo>
                  <a:cubicBezTo>
                    <a:pt x="88" y="148"/>
                    <a:pt x="89" y="146"/>
                    <a:pt x="89" y="145"/>
                  </a:cubicBezTo>
                  <a:cubicBezTo>
                    <a:pt x="89" y="145"/>
                    <a:pt x="89" y="142"/>
                    <a:pt x="89" y="142"/>
                  </a:cubicBezTo>
                  <a:cubicBezTo>
                    <a:pt x="89" y="142"/>
                    <a:pt x="88" y="139"/>
                    <a:pt x="88" y="139"/>
                  </a:cubicBezTo>
                  <a:cubicBezTo>
                    <a:pt x="87" y="141"/>
                    <a:pt x="87" y="141"/>
                    <a:pt x="87" y="141"/>
                  </a:cubicBezTo>
                  <a:cubicBezTo>
                    <a:pt x="87" y="143"/>
                    <a:pt x="87" y="143"/>
                    <a:pt x="87" y="143"/>
                  </a:cubicBezTo>
                  <a:cubicBezTo>
                    <a:pt x="85" y="147"/>
                    <a:pt x="85" y="147"/>
                    <a:pt x="85" y="147"/>
                  </a:cubicBezTo>
                  <a:cubicBezTo>
                    <a:pt x="84" y="149"/>
                    <a:pt x="84" y="149"/>
                    <a:pt x="84" y="149"/>
                  </a:cubicBezTo>
                  <a:cubicBezTo>
                    <a:pt x="82" y="151"/>
                    <a:pt x="82" y="151"/>
                    <a:pt x="82" y="151"/>
                  </a:cubicBezTo>
                  <a:cubicBezTo>
                    <a:pt x="82" y="152"/>
                    <a:pt x="82" y="152"/>
                    <a:pt x="82" y="152"/>
                  </a:cubicBezTo>
                  <a:cubicBezTo>
                    <a:pt x="82" y="154"/>
                    <a:pt x="82" y="154"/>
                    <a:pt x="82" y="154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80" y="157"/>
                    <a:pt x="80" y="157"/>
                    <a:pt x="80" y="157"/>
                  </a:cubicBezTo>
                  <a:close/>
                  <a:moveTo>
                    <a:pt x="75" y="148"/>
                  </a:moveTo>
                  <a:cubicBezTo>
                    <a:pt x="75" y="148"/>
                    <a:pt x="75" y="148"/>
                    <a:pt x="75" y="148"/>
                  </a:cubicBezTo>
                  <a:cubicBezTo>
                    <a:pt x="76" y="149"/>
                    <a:pt x="76" y="149"/>
                    <a:pt x="76" y="149"/>
                  </a:cubicBezTo>
                  <a:cubicBezTo>
                    <a:pt x="76" y="149"/>
                    <a:pt x="77" y="152"/>
                    <a:pt x="78" y="152"/>
                  </a:cubicBezTo>
                  <a:cubicBezTo>
                    <a:pt x="78" y="152"/>
                    <a:pt x="81" y="149"/>
                    <a:pt x="81" y="149"/>
                  </a:cubicBezTo>
                  <a:cubicBezTo>
                    <a:pt x="81" y="147"/>
                    <a:pt x="81" y="147"/>
                    <a:pt x="81" y="147"/>
                  </a:cubicBezTo>
                  <a:cubicBezTo>
                    <a:pt x="82" y="145"/>
                    <a:pt x="82" y="145"/>
                    <a:pt x="82" y="145"/>
                  </a:cubicBezTo>
                  <a:cubicBezTo>
                    <a:pt x="79" y="146"/>
                    <a:pt x="79" y="146"/>
                    <a:pt x="79" y="146"/>
                  </a:cubicBezTo>
                  <a:cubicBezTo>
                    <a:pt x="77" y="148"/>
                    <a:pt x="77" y="148"/>
                    <a:pt x="77" y="148"/>
                  </a:cubicBezTo>
                  <a:cubicBezTo>
                    <a:pt x="75" y="148"/>
                    <a:pt x="75" y="148"/>
                    <a:pt x="75" y="148"/>
                  </a:cubicBezTo>
                  <a:close/>
                  <a:moveTo>
                    <a:pt x="66" y="150"/>
                  </a:moveTo>
                  <a:cubicBezTo>
                    <a:pt x="66" y="150"/>
                    <a:pt x="66" y="150"/>
                    <a:pt x="66" y="150"/>
                  </a:cubicBezTo>
                  <a:cubicBezTo>
                    <a:pt x="66" y="150"/>
                    <a:pt x="67" y="153"/>
                    <a:pt x="67" y="153"/>
                  </a:cubicBezTo>
                  <a:cubicBezTo>
                    <a:pt x="68" y="153"/>
                    <a:pt x="69" y="154"/>
                    <a:pt x="69" y="154"/>
                  </a:cubicBezTo>
                  <a:cubicBezTo>
                    <a:pt x="71" y="156"/>
                    <a:pt x="71" y="156"/>
                    <a:pt x="71" y="156"/>
                  </a:cubicBezTo>
                  <a:cubicBezTo>
                    <a:pt x="71" y="156"/>
                    <a:pt x="71" y="157"/>
                    <a:pt x="72" y="157"/>
                  </a:cubicBezTo>
                  <a:cubicBezTo>
                    <a:pt x="72" y="157"/>
                    <a:pt x="74" y="156"/>
                    <a:pt x="74" y="156"/>
                  </a:cubicBezTo>
                  <a:cubicBezTo>
                    <a:pt x="75" y="154"/>
                    <a:pt x="75" y="154"/>
                    <a:pt x="75" y="154"/>
                  </a:cubicBezTo>
                  <a:cubicBezTo>
                    <a:pt x="75" y="154"/>
                    <a:pt x="73" y="154"/>
                    <a:pt x="73" y="154"/>
                  </a:cubicBezTo>
                  <a:cubicBezTo>
                    <a:pt x="72" y="154"/>
                    <a:pt x="71" y="152"/>
                    <a:pt x="71" y="152"/>
                  </a:cubicBezTo>
                  <a:cubicBezTo>
                    <a:pt x="71" y="152"/>
                    <a:pt x="70" y="152"/>
                    <a:pt x="70" y="152"/>
                  </a:cubicBezTo>
                  <a:cubicBezTo>
                    <a:pt x="69" y="152"/>
                    <a:pt x="67" y="150"/>
                    <a:pt x="67" y="150"/>
                  </a:cubicBezTo>
                  <a:cubicBezTo>
                    <a:pt x="66" y="150"/>
                    <a:pt x="66" y="150"/>
                    <a:pt x="66" y="150"/>
                  </a:cubicBezTo>
                  <a:close/>
                  <a:moveTo>
                    <a:pt x="50" y="147"/>
                  </a:moveTo>
                  <a:cubicBezTo>
                    <a:pt x="50" y="147"/>
                    <a:pt x="50" y="147"/>
                    <a:pt x="50" y="147"/>
                  </a:cubicBezTo>
                  <a:cubicBezTo>
                    <a:pt x="52" y="148"/>
                    <a:pt x="52" y="148"/>
                    <a:pt x="52" y="148"/>
                  </a:cubicBezTo>
                  <a:cubicBezTo>
                    <a:pt x="53" y="149"/>
                    <a:pt x="53" y="149"/>
                    <a:pt x="53" y="149"/>
                  </a:cubicBezTo>
                  <a:cubicBezTo>
                    <a:pt x="55" y="150"/>
                    <a:pt x="55" y="150"/>
                    <a:pt x="55" y="150"/>
                  </a:cubicBezTo>
                  <a:cubicBezTo>
                    <a:pt x="53" y="152"/>
                    <a:pt x="53" y="152"/>
                    <a:pt x="53" y="152"/>
                  </a:cubicBezTo>
                  <a:cubicBezTo>
                    <a:pt x="53" y="152"/>
                    <a:pt x="54" y="154"/>
                    <a:pt x="55" y="153"/>
                  </a:cubicBezTo>
                  <a:cubicBezTo>
                    <a:pt x="56" y="153"/>
                    <a:pt x="56" y="153"/>
                    <a:pt x="56" y="153"/>
                  </a:cubicBezTo>
                  <a:cubicBezTo>
                    <a:pt x="56" y="153"/>
                    <a:pt x="58" y="154"/>
                    <a:pt x="58" y="154"/>
                  </a:cubicBezTo>
                  <a:cubicBezTo>
                    <a:pt x="59" y="155"/>
                    <a:pt x="60" y="155"/>
                    <a:pt x="61" y="155"/>
                  </a:cubicBezTo>
                  <a:cubicBezTo>
                    <a:pt x="62" y="155"/>
                    <a:pt x="62" y="154"/>
                    <a:pt x="62" y="154"/>
                  </a:cubicBezTo>
                  <a:cubicBezTo>
                    <a:pt x="62" y="153"/>
                    <a:pt x="62" y="152"/>
                    <a:pt x="62" y="152"/>
                  </a:cubicBezTo>
                  <a:cubicBezTo>
                    <a:pt x="61" y="150"/>
                    <a:pt x="61" y="150"/>
                    <a:pt x="61" y="150"/>
                  </a:cubicBezTo>
                  <a:cubicBezTo>
                    <a:pt x="60" y="148"/>
                    <a:pt x="60" y="148"/>
                    <a:pt x="60" y="148"/>
                  </a:cubicBezTo>
                  <a:cubicBezTo>
                    <a:pt x="56" y="147"/>
                    <a:pt x="56" y="147"/>
                    <a:pt x="56" y="147"/>
                  </a:cubicBezTo>
                  <a:cubicBezTo>
                    <a:pt x="54" y="145"/>
                    <a:pt x="54" y="145"/>
                    <a:pt x="54" y="145"/>
                  </a:cubicBezTo>
                  <a:cubicBezTo>
                    <a:pt x="51" y="144"/>
                    <a:pt x="51" y="144"/>
                    <a:pt x="51" y="144"/>
                  </a:cubicBezTo>
                  <a:cubicBezTo>
                    <a:pt x="50" y="144"/>
                    <a:pt x="50" y="144"/>
                    <a:pt x="50" y="144"/>
                  </a:cubicBezTo>
                  <a:cubicBezTo>
                    <a:pt x="50" y="147"/>
                    <a:pt x="50" y="147"/>
                    <a:pt x="50" y="147"/>
                  </a:cubicBezTo>
                  <a:close/>
                  <a:moveTo>
                    <a:pt x="83" y="25"/>
                  </a:moveTo>
                  <a:cubicBezTo>
                    <a:pt x="83" y="25"/>
                    <a:pt x="83" y="25"/>
                    <a:pt x="83" y="25"/>
                  </a:cubicBezTo>
                  <a:cubicBezTo>
                    <a:pt x="83" y="26"/>
                    <a:pt x="83" y="26"/>
                    <a:pt x="83" y="26"/>
                  </a:cubicBezTo>
                  <a:cubicBezTo>
                    <a:pt x="83" y="26"/>
                    <a:pt x="84" y="26"/>
                    <a:pt x="84" y="26"/>
                  </a:cubicBezTo>
                  <a:cubicBezTo>
                    <a:pt x="84" y="26"/>
                    <a:pt x="85" y="26"/>
                    <a:pt x="85" y="26"/>
                  </a:cubicBezTo>
                  <a:cubicBezTo>
                    <a:pt x="85" y="26"/>
                    <a:pt x="87" y="27"/>
                    <a:pt x="87" y="27"/>
                  </a:cubicBezTo>
                  <a:cubicBezTo>
                    <a:pt x="87" y="28"/>
                    <a:pt x="88" y="27"/>
                    <a:pt x="88" y="27"/>
                  </a:cubicBezTo>
                  <a:cubicBezTo>
                    <a:pt x="89" y="27"/>
                    <a:pt x="89" y="26"/>
                    <a:pt x="89" y="25"/>
                  </a:cubicBezTo>
                  <a:cubicBezTo>
                    <a:pt x="89" y="25"/>
                    <a:pt x="90" y="24"/>
                    <a:pt x="90" y="24"/>
                  </a:cubicBezTo>
                  <a:cubicBezTo>
                    <a:pt x="90" y="24"/>
                    <a:pt x="93" y="22"/>
                    <a:pt x="93" y="22"/>
                  </a:cubicBezTo>
                  <a:cubicBezTo>
                    <a:pt x="93" y="21"/>
                    <a:pt x="91" y="21"/>
                    <a:pt x="91" y="21"/>
                  </a:cubicBezTo>
                  <a:cubicBezTo>
                    <a:pt x="91" y="21"/>
                    <a:pt x="88" y="22"/>
                    <a:pt x="88" y="22"/>
                  </a:cubicBezTo>
                  <a:cubicBezTo>
                    <a:pt x="88" y="22"/>
                    <a:pt x="85" y="23"/>
                    <a:pt x="85" y="23"/>
                  </a:cubicBezTo>
                  <a:lnTo>
                    <a:pt x="83" y="25"/>
                  </a:lnTo>
                  <a:close/>
                </a:path>
              </a:pathLst>
            </a:custGeom>
            <a:grpFill/>
            <a:ln w="9525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en-US" sz="900">
                <a:latin typeface="Lato Light"/>
              </a:endParaRPr>
            </a:p>
          </p:txBody>
        </p:sp>
        <p:sp>
          <p:nvSpPr>
            <p:cNvPr id="27" name="Freeform 144">
              <a:extLst>
                <a:ext uri="{FF2B5EF4-FFF2-40B4-BE49-F238E27FC236}">
                  <a16:creationId xmlns:a16="http://schemas.microsoft.com/office/drawing/2014/main" id="{AFE94133-7744-4456-A0F3-1C76ADCD99A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18029" y="2422186"/>
              <a:ext cx="310039" cy="351588"/>
            </a:xfrm>
            <a:custGeom>
              <a:avLst/>
              <a:gdLst>
                <a:gd name="T0" fmla="*/ 75 w 136"/>
                <a:gd name="T1" fmla="*/ 25 h 159"/>
                <a:gd name="T2" fmla="*/ 117 w 136"/>
                <a:gd name="T3" fmla="*/ 17 h 159"/>
                <a:gd name="T4" fmla="*/ 125 w 136"/>
                <a:gd name="T5" fmla="*/ 49 h 159"/>
                <a:gd name="T6" fmla="*/ 112 w 136"/>
                <a:gd name="T7" fmla="*/ 67 h 159"/>
                <a:gd name="T8" fmla="*/ 121 w 136"/>
                <a:gd name="T9" fmla="*/ 84 h 159"/>
                <a:gd name="T10" fmla="*/ 114 w 136"/>
                <a:gd name="T11" fmla="*/ 97 h 159"/>
                <a:gd name="T12" fmla="*/ 96 w 136"/>
                <a:gd name="T13" fmla="*/ 100 h 159"/>
                <a:gd name="T14" fmla="*/ 90 w 136"/>
                <a:gd name="T15" fmla="*/ 108 h 159"/>
                <a:gd name="T16" fmla="*/ 92 w 136"/>
                <a:gd name="T17" fmla="*/ 130 h 159"/>
                <a:gd name="T18" fmla="*/ 85 w 136"/>
                <a:gd name="T19" fmla="*/ 141 h 159"/>
                <a:gd name="T20" fmla="*/ 88 w 136"/>
                <a:gd name="T21" fmla="*/ 149 h 159"/>
                <a:gd name="T22" fmla="*/ 85 w 136"/>
                <a:gd name="T23" fmla="*/ 159 h 159"/>
                <a:gd name="T24" fmla="*/ 76 w 136"/>
                <a:gd name="T25" fmla="*/ 148 h 159"/>
                <a:gd name="T26" fmla="*/ 69 w 136"/>
                <a:gd name="T27" fmla="*/ 128 h 159"/>
                <a:gd name="T28" fmla="*/ 56 w 136"/>
                <a:gd name="T29" fmla="*/ 121 h 159"/>
                <a:gd name="T30" fmla="*/ 42 w 136"/>
                <a:gd name="T31" fmla="*/ 119 h 159"/>
                <a:gd name="T32" fmla="*/ 27 w 136"/>
                <a:gd name="T33" fmla="*/ 121 h 159"/>
                <a:gd name="T34" fmla="*/ 13 w 136"/>
                <a:gd name="T35" fmla="*/ 121 h 159"/>
                <a:gd name="T36" fmla="*/ 6 w 136"/>
                <a:gd name="T37" fmla="*/ 112 h 159"/>
                <a:gd name="T38" fmla="*/ 22 w 136"/>
                <a:gd name="T39" fmla="*/ 114 h 159"/>
                <a:gd name="T40" fmla="*/ 27 w 136"/>
                <a:gd name="T41" fmla="*/ 116 h 159"/>
                <a:gd name="T42" fmla="*/ 9 w 136"/>
                <a:gd name="T43" fmla="*/ 111 h 159"/>
                <a:gd name="T44" fmla="*/ 15 w 136"/>
                <a:gd name="T45" fmla="*/ 103 h 159"/>
                <a:gd name="T46" fmla="*/ 25 w 136"/>
                <a:gd name="T47" fmla="*/ 111 h 159"/>
                <a:gd name="T48" fmla="*/ 22 w 136"/>
                <a:gd name="T49" fmla="*/ 105 h 159"/>
                <a:gd name="T50" fmla="*/ 20 w 136"/>
                <a:gd name="T51" fmla="*/ 102 h 159"/>
                <a:gd name="T52" fmla="*/ 20 w 136"/>
                <a:gd name="T53" fmla="*/ 96 h 159"/>
                <a:gd name="T54" fmla="*/ 32 w 136"/>
                <a:gd name="T55" fmla="*/ 104 h 159"/>
                <a:gd name="T56" fmla="*/ 48 w 136"/>
                <a:gd name="T57" fmla="*/ 100 h 159"/>
                <a:gd name="T58" fmla="*/ 30 w 136"/>
                <a:gd name="T59" fmla="*/ 95 h 159"/>
                <a:gd name="T60" fmla="*/ 37 w 136"/>
                <a:gd name="T61" fmla="*/ 73 h 159"/>
                <a:gd name="T62" fmla="*/ 58 w 136"/>
                <a:gd name="T63" fmla="*/ 37 h 159"/>
                <a:gd name="T64" fmla="*/ 67 w 136"/>
                <a:gd name="T65" fmla="*/ 52 h 159"/>
                <a:gd name="T66" fmla="*/ 61 w 136"/>
                <a:gd name="T67" fmla="*/ 64 h 159"/>
                <a:gd name="T68" fmla="*/ 67 w 136"/>
                <a:gd name="T69" fmla="*/ 74 h 159"/>
                <a:gd name="T70" fmla="*/ 66 w 136"/>
                <a:gd name="T71" fmla="*/ 66 h 159"/>
                <a:gd name="T72" fmla="*/ 85 w 136"/>
                <a:gd name="T73" fmla="*/ 65 h 159"/>
                <a:gd name="T74" fmla="*/ 77 w 136"/>
                <a:gd name="T75" fmla="*/ 51 h 159"/>
                <a:gd name="T76" fmla="*/ 71 w 136"/>
                <a:gd name="T77" fmla="*/ 41 h 159"/>
                <a:gd name="T78" fmla="*/ 134 w 136"/>
                <a:gd name="T79" fmla="*/ 0 h 159"/>
                <a:gd name="T80" fmla="*/ 118 w 136"/>
                <a:gd name="T81" fmla="*/ 6 h 159"/>
                <a:gd name="T82" fmla="*/ 111 w 136"/>
                <a:gd name="T83" fmla="*/ 8 h 159"/>
                <a:gd name="T84" fmla="*/ 112 w 136"/>
                <a:gd name="T85" fmla="*/ 9 h 159"/>
                <a:gd name="T86" fmla="*/ 96 w 136"/>
                <a:gd name="T87" fmla="*/ 12 h 159"/>
                <a:gd name="T88" fmla="*/ 98 w 136"/>
                <a:gd name="T89" fmla="*/ 13 h 159"/>
                <a:gd name="T90" fmla="*/ 93 w 136"/>
                <a:gd name="T91" fmla="*/ 13 h 159"/>
                <a:gd name="T92" fmla="*/ 91 w 136"/>
                <a:gd name="T93" fmla="*/ 13 h 159"/>
                <a:gd name="T94" fmla="*/ 81 w 136"/>
                <a:gd name="T95" fmla="*/ 14 h 159"/>
                <a:gd name="T96" fmla="*/ 78 w 136"/>
                <a:gd name="T97" fmla="*/ 14 h 159"/>
                <a:gd name="T98" fmla="*/ 56 w 136"/>
                <a:gd name="T99" fmla="*/ 22 h 159"/>
                <a:gd name="T100" fmla="*/ 60 w 136"/>
                <a:gd name="T101" fmla="*/ 18 h 159"/>
                <a:gd name="T102" fmla="*/ 54 w 136"/>
                <a:gd name="T103" fmla="*/ 25 h 159"/>
                <a:gd name="T104" fmla="*/ 22 w 136"/>
                <a:gd name="T105" fmla="*/ 94 h 159"/>
                <a:gd name="T106" fmla="*/ 29 w 136"/>
                <a:gd name="T107" fmla="*/ 101 h 159"/>
                <a:gd name="T108" fmla="*/ 30 w 136"/>
                <a:gd name="T109" fmla="*/ 97 h 159"/>
                <a:gd name="T110" fmla="*/ 20 w 136"/>
                <a:gd name="T111" fmla="*/ 94 h 159"/>
                <a:gd name="T112" fmla="*/ 76 w 136"/>
                <a:gd name="T113" fmla="*/ 74 h 159"/>
                <a:gd name="T114" fmla="*/ 74 w 136"/>
                <a:gd name="T115" fmla="*/ 72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36" h="159">
                  <a:moveTo>
                    <a:pt x="72" y="35"/>
                  </a:moveTo>
                  <a:cubicBezTo>
                    <a:pt x="71" y="33"/>
                    <a:pt x="71" y="33"/>
                    <a:pt x="71" y="33"/>
                  </a:cubicBezTo>
                  <a:cubicBezTo>
                    <a:pt x="69" y="33"/>
                    <a:pt x="69" y="33"/>
                    <a:pt x="69" y="33"/>
                  </a:cubicBezTo>
                  <a:cubicBezTo>
                    <a:pt x="66" y="35"/>
                    <a:pt x="66" y="35"/>
                    <a:pt x="66" y="35"/>
                  </a:cubicBezTo>
                  <a:cubicBezTo>
                    <a:pt x="66" y="33"/>
                    <a:pt x="66" y="33"/>
                    <a:pt x="66" y="33"/>
                  </a:cubicBezTo>
                  <a:cubicBezTo>
                    <a:pt x="70" y="31"/>
                    <a:pt x="70" y="31"/>
                    <a:pt x="70" y="31"/>
                  </a:cubicBezTo>
                  <a:cubicBezTo>
                    <a:pt x="72" y="30"/>
                    <a:pt x="72" y="30"/>
                    <a:pt x="72" y="30"/>
                  </a:cubicBezTo>
                  <a:cubicBezTo>
                    <a:pt x="73" y="28"/>
                    <a:pt x="73" y="28"/>
                    <a:pt x="73" y="28"/>
                  </a:cubicBezTo>
                  <a:cubicBezTo>
                    <a:pt x="75" y="25"/>
                    <a:pt x="75" y="25"/>
                    <a:pt x="75" y="25"/>
                  </a:cubicBezTo>
                  <a:cubicBezTo>
                    <a:pt x="75" y="25"/>
                    <a:pt x="77" y="23"/>
                    <a:pt x="78" y="22"/>
                  </a:cubicBezTo>
                  <a:cubicBezTo>
                    <a:pt x="79" y="22"/>
                    <a:pt x="83" y="20"/>
                    <a:pt x="83" y="20"/>
                  </a:cubicBezTo>
                  <a:cubicBezTo>
                    <a:pt x="83" y="20"/>
                    <a:pt x="87" y="18"/>
                    <a:pt x="88" y="18"/>
                  </a:cubicBezTo>
                  <a:cubicBezTo>
                    <a:pt x="89" y="18"/>
                    <a:pt x="96" y="17"/>
                    <a:pt x="96" y="17"/>
                  </a:cubicBezTo>
                  <a:cubicBezTo>
                    <a:pt x="103" y="19"/>
                    <a:pt x="103" y="19"/>
                    <a:pt x="103" y="19"/>
                  </a:cubicBezTo>
                  <a:cubicBezTo>
                    <a:pt x="103" y="19"/>
                    <a:pt x="105" y="17"/>
                    <a:pt x="107" y="17"/>
                  </a:cubicBezTo>
                  <a:cubicBezTo>
                    <a:pt x="107" y="17"/>
                    <a:pt x="109" y="18"/>
                    <a:pt x="110" y="18"/>
                  </a:cubicBezTo>
                  <a:cubicBezTo>
                    <a:pt x="111" y="18"/>
                    <a:pt x="113" y="17"/>
                    <a:pt x="113" y="17"/>
                  </a:cubicBezTo>
                  <a:cubicBezTo>
                    <a:pt x="117" y="17"/>
                    <a:pt x="117" y="17"/>
                    <a:pt x="117" y="17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1" y="25"/>
                    <a:pt x="121" y="25"/>
                    <a:pt x="121" y="25"/>
                  </a:cubicBezTo>
                  <a:cubicBezTo>
                    <a:pt x="126" y="26"/>
                    <a:pt x="126" y="26"/>
                    <a:pt x="126" y="26"/>
                  </a:cubicBezTo>
                  <a:cubicBezTo>
                    <a:pt x="126" y="26"/>
                    <a:pt x="125" y="28"/>
                    <a:pt x="125" y="29"/>
                  </a:cubicBezTo>
                  <a:cubicBezTo>
                    <a:pt x="126" y="29"/>
                    <a:pt x="129" y="30"/>
                    <a:pt x="129" y="30"/>
                  </a:cubicBezTo>
                  <a:cubicBezTo>
                    <a:pt x="129" y="31"/>
                    <a:pt x="129" y="31"/>
                    <a:pt x="129" y="31"/>
                  </a:cubicBezTo>
                  <a:cubicBezTo>
                    <a:pt x="129" y="31"/>
                    <a:pt x="129" y="35"/>
                    <a:pt x="129" y="36"/>
                  </a:cubicBezTo>
                  <a:cubicBezTo>
                    <a:pt x="129" y="37"/>
                    <a:pt x="129" y="43"/>
                    <a:pt x="129" y="43"/>
                  </a:cubicBezTo>
                  <a:cubicBezTo>
                    <a:pt x="129" y="43"/>
                    <a:pt x="126" y="49"/>
                    <a:pt x="125" y="49"/>
                  </a:cubicBezTo>
                  <a:cubicBezTo>
                    <a:pt x="124" y="50"/>
                    <a:pt x="125" y="54"/>
                    <a:pt x="125" y="54"/>
                  </a:cubicBezTo>
                  <a:cubicBezTo>
                    <a:pt x="124" y="59"/>
                    <a:pt x="124" y="59"/>
                    <a:pt x="124" y="59"/>
                  </a:cubicBezTo>
                  <a:cubicBezTo>
                    <a:pt x="124" y="59"/>
                    <a:pt x="124" y="63"/>
                    <a:pt x="123" y="62"/>
                  </a:cubicBezTo>
                  <a:cubicBezTo>
                    <a:pt x="122" y="62"/>
                    <a:pt x="117" y="60"/>
                    <a:pt x="117" y="60"/>
                  </a:cubicBezTo>
                  <a:cubicBezTo>
                    <a:pt x="113" y="61"/>
                    <a:pt x="113" y="61"/>
                    <a:pt x="113" y="61"/>
                  </a:cubicBezTo>
                  <a:cubicBezTo>
                    <a:pt x="113" y="64"/>
                    <a:pt x="113" y="64"/>
                    <a:pt x="113" y="64"/>
                  </a:cubicBezTo>
                  <a:cubicBezTo>
                    <a:pt x="115" y="65"/>
                    <a:pt x="115" y="65"/>
                    <a:pt x="115" y="65"/>
                  </a:cubicBezTo>
                  <a:cubicBezTo>
                    <a:pt x="112" y="65"/>
                    <a:pt x="112" y="65"/>
                    <a:pt x="112" y="65"/>
                  </a:cubicBezTo>
                  <a:cubicBezTo>
                    <a:pt x="112" y="67"/>
                    <a:pt x="112" y="67"/>
                    <a:pt x="112" y="67"/>
                  </a:cubicBezTo>
                  <a:cubicBezTo>
                    <a:pt x="112" y="67"/>
                    <a:pt x="113" y="69"/>
                    <a:pt x="114" y="70"/>
                  </a:cubicBezTo>
                  <a:cubicBezTo>
                    <a:pt x="114" y="71"/>
                    <a:pt x="117" y="71"/>
                    <a:pt x="117" y="71"/>
                  </a:cubicBezTo>
                  <a:cubicBezTo>
                    <a:pt x="119" y="73"/>
                    <a:pt x="119" y="73"/>
                    <a:pt x="119" y="73"/>
                  </a:cubicBezTo>
                  <a:cubicBezTo>
                    <a:pt x="122" y="72"/>
                    <a:pt x="122" y="72"/>
                    <a:pt x="122" y="72"/>
                  </a:cubicBezTo>
                  <a:cubicBezTo>
                    <a:pt x="124" y="76"/>
                    <a:pt x="124" y="76"/>
                    <a:pt x="124" y="76"/>
                  </a:cubicBezTo>
                  <a:cubicBezTo>
                    <a:pt x="123" y="78"/>
                    <a:pt x="123" y="78"/>
                    <a:pt x="123" y="78"/>
                  </a:cubicBezTo>
                  <a:cubicBezTo>
                    <a:pt x="123" y="78"/>
                    <a:pt x="123" y="80"/>
                    <a:pt x="123" y="81"/>
                  </a:cubicBezTo>
                  <a:cubicBezTo>
                    <a:pt x="123" y="82"/>
                    <a:pt x="124" y="83"/>
                    <a:pt x="123" y="83"/>
                  </a:cubicBezTo>
                  <a:cubicBezTo>
                    <a:pt x="123" y="83"/>
                    <a:pt x="121" y="84"/>
                    <a:pt x="121" y="84"/>
                  </a:cubicBezTo>
                  <a:cubicBezTo>
                    <a:pt x="120" y="86"/>
                    <a:pt x="120" y="86"/>
                    <a:pt x="120" y="86"/>
                  </a:cubicBezTo>
                  <a:cubicBezTo>
                    <a:pt x="120" y="86"/>
                    <a:pt x="118" y="87"/>
                    <a:pt x="117" y="87"/>
                  </a:cubicBezTo>
                  <a:cubicBezTo>
                    <a:pt x="116" y="88"/>
                    <a:pt x="116" y="88"/>
                    <a:pt x="116" y="89"/>
                  </a:cubicBezTo>
                  <a:cubicBezTo>
                    <a:pt x="116" y="89"/>
                    <a:pt x="112" y="88"/>
                    <a:pt x="112" y="88"/>
                  </a:cubicBezTo>
                  <a:cubicBezTo>
                    <a:pt x="112" y="91"/>
                    <a:pt x="112" y="91"/>
                    <a:pt x="112" y="91"/>
                  </a:cubicBezTo>
                  <a:cubicBezTo>
                    <a:pt x="110" y="91"/>
                    <a:pt x="110" y="91"/>
                    <a:pt x="110" y="91"/>
                  </a:cubicBezTo>
                  <a:cubicBezTo>
                    <a:pt x="112" y="94"/>
                    <a:pt x="112" y="94"/>
                    <a:pt x="112" y="94"/>
                  </a:cubicBezTo>
                  <a:cubicBezTo>
                    <a:pt x="115" y="96"/>
                    <a:pt x="115" y="96"/>
                    <a:pt x="115" y="96"/>
                  </a:cubicBezTo>
                  <a:cubicBezTo>
                    <a:pt x="114" y="97"/>
                    <a:pt x="114" y="97"/>
                    <a:pt x="114" y="97"/>
                  </a:cubicBezTo>
                  <a:cubicBezTo>
                    <a:pt x="112" y="98"/>
                    <a:pt x="112" y="98"/>
                    <a:pt x="112" y="98"/>
                  </a:cubicBezTo>
                  <a:cubicBezTo>
                    <a:pt x="111" y="100"/>
                    <a:pt x="111" y="100"/>
                    <a:pt x="111" y="100"/>
                  </a:cubicBezTo>
                  <a:cubicBezTo>
                    <a:pt x="108" y="100"/>
                    <a:pt x="108" y="100"/>
                    <a:pt x="108" y="100"/>
                  </a:cubicBezTo>
                  <a:cubicBezTo>
                    <a:pt x="105" y="101"/>
                    <a:pt x="105" y="101"/>
                    <a:pt x="105" y="101"/>
                  </a:cubicBezTo>
                  <a:cubicBezTo>
                    <a:pt x="104" y="101"/>
                    <a:pt x="104" y="101"/>
                    <a:pt x="104" y="101"/>
                  </a:cubicBezTo>
                  <a:cubicBezTo>
                    <a:pt x="101" y="101"/>
                    <a:pt x="101" y="101"/>
                    <a:pt x="101" y="101"/>
                  </a:cubicBezTo>
                  <a:cubicBezTo>
                    <a:pt x="100" y="103"/>
                    <a:pt x="100" y="103"/>
                    <a:pt x="100" y="103"/>
                  </a:cubicBezTo>
                  <a:cubicBezTo>
                    <a:pt x="99" y="101"/>
                    <a:pt x="99" y="101"/>
                    <a:pt x="99" y="101"/>
                  </a:cubicBezTo>
                  <a:cubicBezTo>
                    <a:pt x="96" y="100"/>
                    <a:pt x="96" y="100"/>
                    <a:pt x="96" y="100"/>
                  </a:cubicBezTo>
                  <a:cubicBezTo>
                    <a:pt x="94" y="98"/>
                    <a:pt x="94" y="98"/>
                    <a:pt x="94" y="98"/>
                  </a:cubicBezTo>
                  <a:cubicBezTo>
                    <a:pt x="91" y="99"/>
                    <a:pt x="91" y="99"/>
                    <a:pt x="91" y="99"/>
                  </a:cubicBezTo>
                  <a:cubicBezTo>
                    <a:pt x="94" y="101"/>
                    <a:pt x="94" y="101"/>
                    <a:pt x="94" y="101"/>
                  </a:cubicBezTo>
                  <a:cubicBezTo>
                    <a:pt x="92" y="101"/>
                    <a:pt x="92" y="101"/>
                    <a:pt x="92" y="101"/>
                  </a:cubicBezTo>
                  <a:cubicBezTo>
                    <a:pt x="87" y="100"/>
                    <a:pt x="87" y="100"/>
                    <a:pt x="87" y="100"/>
                  </a:cubicBezTo>
                  <a:cubicBezTo>
                    <a:pt x="87" y="103"/>
                    <a:pt x="87" y="103"/>
                    <a:pt x="87" y="103"/>
                  </a:cubicBezTo>
                  <a:cubicBezTo>
                    <a:pt x="87" y="105"/>
                    <a:pt x="87" y="105"/>
                    <a:pt x="87" y="105"/>
                  </a:cubicBezTo>
                  <a:cubicBezTo>
                    <a:pt x="87" y="105"/>
                    <a:pt x="86" y="106"/>
                    <a:pt x="87" y="106"/>
                  </a:cubicBezTo>
                  <a:cubicBezTo>
                    <a:pt x="88" y="106"/>
                    <a:pt x="90" y="108"/>
                    <a:pt x="90" y="108"/>
                  </a:cubicBezTo>
                  <a:cubicBezTo>
                    <a:pt x="90" y="110"/>
                    <a:pt x="90" y="110"/>
                    <a:pt x="90" y="110"/>
                  </a:cubicBezTo>
                  <a:cubicBezTo>
                    <a:pt x="91" y="112"/>
                    <a:pt x="91" y="112"/>
                    <a:pt x="91" y="112"/>
                  </a:cubicBezTo>
                  <a:cubicBezTo>
                    <a:pt x="91" y="113"/>
                    <a:pt x="91" y="113"/>
                    <a:pt x="91" y="113"/>
                  </a:cubicBezTo>
                  <a:cubicBezTo>
                    <a:pt x="93" y="116"/>
                    <a:pt x="93" y="116"/>
                    <a:pt x="93" y="116"/>
                  </a:cubicBezTo>
                  <a:cubicBezTo>
                    <a:pt x="93" y="119"/>
                    <a:pt x="93" y="119"/>
                    <a:pt x="93" y="119"/>
                  </a:cubicBezTo>
                  <a:cubicBezTo>
                    <a:pt x="95" y="122"/>
                    <a:pt x="95" y="122"/>
                    <a:pt x="95" y="122"/>
                  </a:cubicBezTo>
                  <a:cubicBezTo>
                    <a:pt x="94" y="125"/>
                    <a:pt x="94" y="125"/>
                    <a:pt x="94" y="125"/>
                  </a:cubicBezTo>
                  <a:cubicBezTo>
                    <a:pt x="94" y="125"/>
                    <a:pt x="95" y="127"/>
                    <a:pt x="94" y="128"/>
                  </a:cubicBezTo>
                  <a:cubicBezTo>
                    <a:pt x="94" y="128"/>
                    <a:pt x="92" y="130"/>
                    <a:pt x="92" y="130"/>
                  </a:cubicBezTo>
                  <a:cubicBezTo>
                    <a:pt x="91" y="132"/>
                    <a:pt x="91" y="132"/>
                    <a:pt x="91" y="132"/>
                  </a:cubicBezTo>
                  <a:cubicBezTo>
                    <a:pt x="89" y="133"/>
                    <a:pt x="89" y="133"/>
                    <a:pt x="89" y="133"/>
                  </a:cubicBezTo>
                  <a:cubicBezTo>
                    <a:pt x="89" y="135"/>
                    <a:pt x="89" y="135"/>
                    <a:pt x="89" y="135"/>
                  </a:cubicBezTo>
                  <a:cubicBezTo>
                    <a:pt x="89" y="135"/>
                    <a:pt x="89" y="138"/>
                    <a:pt x="90" y="138"/>
                  </a:cubicBezTo>
                  <a:cubicBezTo>
                    <a:pt x="90" y="138"/>
                    <a:pt x="92" y="136"/>
                    <a:pt x="92" y="136"/>
                  </a:cubicBezTo>
                  <a:cubicBezTo>
                    <a:pt x="92" y="136"/>
                    <a:pt x="94" y="138"/>
                    <a:pt x="93" y="139"/>
                  </a:cubicBezTo>
                  <a:cubicBezTo>
                    <a:pt x="93" y="139"/>
                    <a:pt x="89" y="139"/>
                    <a:pt x="89" y="139"/>
                  </a:cubicBezTo>
                  <a:cubicBezTo>
                    <a:pt x="87" y="139"/>
                    <a:pt x="87" y="139"/>
                    <a:pt x="87" y="139"/>
                  </a:cubicBezTo>
                  <a:cubicBezTo>
                    <a:pt x="87" y="139"/>
                    <a:pt x="86" y="141"/>
                    <a:pt x="85" y="141"/>
                  </a:cubicBezTo>
                  <a:cubicBezTo>
                    <a:pt x="85" y="142"/>
                    <a:pt x="85" y="143"/>
                    <a:pt x="85" y="143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83" y="144"/>
                    <a:pt x="83" y="144"/>
                    <a:pt x="83" y="144"/>
                  </a:cubicBezTo>
                  <a:cubicBezTo>
                    <a:pt x="83" y="146"/>
                    <a:pt x="83" y="146"/>
                    <a:pt x="83" y="146"/>
                  </a:cubicBezTo>
                  <a:cubicBezTo>
                    <a:pt x="83" y="146"/>
                    <a:pt x="85" y="146"/>
                    <a:pt x="85" y="146"/>
                  </a:cubicBezTo>
                  <a:cubicBezTo>
                    <a:pt x="85" y="146"/>
                    <a:pt x="87" y="147"/>
                    <a:pt x="87" y="147"/>
                  </a:cubicBezTo>
                  <a:cubicBezTo>
                    <a:pt x="87" y="147"/>
                    <a:pt x="86" y="148"/>
                    <a:pt x="87" y="148"/>
                  </a:cubicBezTo>
                  <a:cubicBezTo>
                    <a:pt x="87" y="149"/>
                    <a:pt x="87" y="149"/>
                    <a:pt x="88" y="149"/>
                  </a:cubicBezTo>
                  <a:cubicBezTo>
                    <a:pt x="89" y="150"/>
                    <a:pt x="89" y="150"/>
                    <a:pt x="89" y="150"/>
                  </a:cubicBezTo>
                  <a:cubicBezTo>
                    <a:pt x="89" y="150"/>
                    <a:pt x="89" y="152"/>
                    <a:pt x="89" y="153"/>
                  </a:cubicBezTo>
                  <a:cubicBezTo>
                    <a:pt x="88" y="153"/>
                    <a:pt x="88" y="154"/>
                    <a:pt x="88" y="154"/>
                  </a:cubicBezTo>
                  <a:cubicBezTo>
                    <a:pt x="87" y="154"/>
                    <a:pt x="87" y="154"/>
                    <a:pt x="87" y="154"/>
                  </a:cubicBezTo>
                  <a:cubicBezTo>
                    <a:pt x="86" y="155"/>
                    <a:pt x="86" y="156"/>
                    <a:pt x="86" y="156"/>
                  </a:cubicBezTo>
                  <a:cubicBezTo>
                    <a:pt x="86" y="156"/>
                    <a:pt x="85" y="156"/>
                    <a:pt x="85" y="156"/>
                  </a:cubicBezTo>
                  <a:cubicBezTo>
                    <a:pt x="85" y="157"/>
                    <a:pt x="86" y="158"/>
                    <a:pt x="86" y="159"/>
                  </a:cubicBezTo>
                  <a:cubicBezTo>
                    <a:pt x="86" y="159"/>
                    <a:pt x="86" y="159"/>
                    <a:pt x="85" y="159"/>
                  </a:cubicBezTo>
                  <a:cubicBezTo>
                    <a:pt x="85" y="159"/>
                    <a:pt x="85" y="159"/>
                    <a:pt x="85" y="159"/>
                  </a:cubicBezTo>
                  <a:cubicBezTo>
                    <a:pt x="85" y="159"/>
                    <a:pt x="83" y="157"/>
                    <a:pt x="83" y="157"/>
                  </a:cubicBezTo>
                  <a:cubicBezTo>
                    <a:pt x="82" y="157"/>
                    <a:pt x="81" y="158"/>
                    <a:pt x="79" y="158"/>
                  </a:cubicBezTo>
                  <a:cubicBezTo>
                    <a:pt x="78" y="157"/>
                    <a:pt x="78" y="157"/>
                    <a:pt x="78" y="157"/>
                  </a:cubicBezTo>
                  <a:cubicBezTo>
                    <a:pt x="74" y="158"/>
                    <a:pt x="74" y="158"/>
                    <a:pt x="74" y="158"/>
                  </a:cubicBezTo>
                  <a:cubicBezTo>
                    <a:pt x="74" y="156"/>
                    <a:pt x="74" y="156"/>
                    <a:pt x="74" y="156"/>
                  </a:cubicBezTo>
                  <a:cubicBezTo>
                    <a:pt x="73" y="154"/>
                    <a:pt x="73" y="154"/>
                    <a:pt x="73" y="154"/>
                  </a:cubicBezTo>
                  <a:cubicBezTo>
                    <a:pt x="73" y="154"/>
                    <a:pt x="73" y="152"/>
                    <a:pt x="73" y="151"/>
                  </a:cubicBezTo>
                  <a:cubicBezTo>
                    <a:pt x="73" y="151"/>
                    <a:pt x="74" y="150"/>
                    <a:pt x="74" y="150"/>
                  </a:cubicBezTo>
                  <a:cubicBezTo>
                    <a:pt x="75" y="150"/>
                    <a:pt x="76" y="148"/>
                    <a:pt x="76" y="148"/>
                  </a:cubicBezTo>
                  <a:cubicBezTo>
                    <a:pt x="76" y="148"/>
                    <a:pt x="77" y="146"/>
                    <a:pt x="78" y="145"/>
                  </a:cubicBezTo>
                  <a:cubicBezTo>
                    <a:pt x="78" y="145"/>
                    <a:pt x="79" y="142"/>
                    <a:pt x="79" y="142"/>
                  </a:cubicBezTo>
                  <a:cubicBezTo>
                    <a:pt x="79" y="141"/>
                    <a:pt x="80" y="140"/>
                    <a:pt x="80" y="140"/>
                  </a:cubicBezTo>
                  <a:cubicBezTo>
                    <a:pt x="80" y="140"/>
                    <a:pt x="82" y="138"/>
                    <a:pt x="82" y="137"/>
                  </a:cubicBezTo>
                  <a:cubicBezTo>
                    <a:pt x="82" y="136"/>
                    <a:pt x="81" y="136"/>
                    <a:pt x="80" y="136"/>
                  </a:cubicBezTo>
                  <a:cubicBezTo>
                    <a:pt x="80" y="136"/>
                    <a:pt x="77" y="135"/>
                    <a:pt x="76" y="134"/>
                  </a:cubicBezTo>
                  <a:cubicBezTo>
                    <a:pt x="75" y="134"/>
                    <a:pt x="73" y="133"/>
                    <a:pt x="71" y="133"/>
                  </a:cubicBezTo>
                  <a:cubicBezTo>
                    <a:pt x="69" y="132"/>
                    <a:pt x="70" y="132"/>
                    <a:pt x="71" y="130"/>
                  </a:cubicBezTo>
                  <a:cubicBezTo>
                    <a:pt x="71" y="129"/>
                    <a:pt x="69" y="129"/>
                    <a:pt x="69" y="128"/>
                  </a:cubicBezTo>
                  <a:cubicBezTo>
                    <a:pt x="69" y="128"/>
                    <a:pt x="68" y="129"/>
                    <a:pt x="67" y="130"/>
                  </a:cubicBezTo>
                  <a:cubicBezTo>
                    <a:pt x="66" y="130"/>
                    <a:pt x="65" y="129"/>
                    <a:pt x="64" y="129"/>
                  </a:cubicBezTo>
                  <a:cubicBezTo>
                    <a:pt x="64" y="129"/>
                    <a:pt x="61" y="129"/>
                    <a:pt x="61" y="129"/>
                  </a:cubicBezTo>
                  <a:cubicBezTo>
                    <a:pt x="61" y="129"/>
                    <a:pt x="61" y="128"/>
                    <a:pt x="61" y="127"/>
                  </a:cubicBezTo>
                  <a:cubicBezTo>
                    <a:pt x="61" y="126"/>
                    <a:pt x="60" y="126"/>
                    <a:pt x="60" y="126"/>
                  </a:cubicBezTo>
                  <a:cubicBezTo>
                    <a:pt x="60" y="126"/>
                    <a:pt x="58" y="126"/>
                    <a:pt x="58" y="125"/>
                  </a:cubicBezTo>
                  <a:cubicBezTo>
                    <a:pt x="57" y="125"/>
                    <a:pt x="58" y="125"/>
                    <a:pt x="58" y="124"/>
                  </a:cubicBezTo>
                  <a:cubicBezTo>
                    <a:pt x="58" y="123"/>
                    <a:pt x="58" y="124"/>
                    <a:pt x="57" y="124"/>
                  </a:cubicBezTo>
                  <a:cubicBezTo>
                    <a:pt x="56" y="124"/>
                    <a:pt x="56" y="121"/>
                    <a:pt x="56" y="121"/>
                  </a:cubicBezTo>
                  <a:cubicBezTo>
                    <a:pt x="56" y="121"/>
                    <a:pt x="55" y="119"/>
                    <a:pt x="55" y="118"/>
                  </a:cubicBezTo>
                  <a:cubicBezTo>
                    <a:pt x="54" y="116"/>
                    <a:pt x="54" y="118"/>
                    <a:pt x="54" y="118"/>
                  </a:cubicBezTo>
                  <a:cubicBezTo>
                    <a:pt x="52" y="121"/>
                    <a:pt x="52" y="121"/>
                    <a:pt x="52" y="121"/>
                  </a:cubicBezTo>
                  <a:cubicBezTo>
                    <a:pt x="52" y="121"/>
                    <a:pt x="51" y="121"/>
                    <a:pt x="48" y="120"/>
                  </a:cubicBezTo>
                  <a:cubicBezTo>
                    <a:pt x="46" y="119"/>
                    <a:pt x="47" y="119"/>
                    <a:pt x="47" y="119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7"/>
                    <a:pt x="47" y="116"/>
                    <a:pt x="46" y="116"/>
                  </a:cubicBezTo>
                  <a:cubicBezTo>
                    <a:pt x="45" y="115"/>
                    <a:pt x="45" y="115"/>
                    <a:pt x="44" y="117"/>
                  </a:cubicBezTo>
                  <a:cubicBezTo>
                    <a:pt x="43" y="118"/>
                    <a:pt x="43" y="118"/>
                    <a:pt x="42" y="119"/>
                  </a:cubicBezTo>
                  <a:cubicBezTo>
                    <a:pt x="41" y="120"/>
                    <a:pt x="41" y="120"/>
                    <a:pt x="39" y="120"/>
                  </a:cubicBezTo>
                  <a:cubicBezTo>
                    <a:pt x="38" y="120"/>
                    <a:pt x="38" y="119"/>
                    <a:pt x="37" y="119"/>
                  </a:cubicBezTo>
                  <a:cubicBezTo>
                    <a:pt x="37" y="118"/>
                    <a:pt x="37" y="118"/>
                    <a:pt x="36" y="117"/>
                  </a:cubicBezTo>
                  <a:cubicBezTo>
                    <a:pt x="36" y="116"/>
                    <a:pt x="35" y="116"/>
                    <a:pt x="35" y="116"/>
                  </a:cubicBezTo>
                  <a:cubicBezTo>
                    <a:pt x="35" y="116"/>
                    <a:pt x="33" y="117"/>
                    <a:pt x="33" y="118"/>
                  </a:cubicBezTo>
                  <a:cubicBezTo>
                    <a:pt x="32" y="118"/>
                    <a:pt x="33" y="119"/>
                    <a:pt x="33" y="120"/>
                  </a:cubicBezTo>
                  <a:cubicBezTo>
                    <a:pt x="34" y="121"/>
                    <a:pt x="33" y="122"/>
                    <a:pt x="33" y="122"/>
                  </a:cubicBezTo>
                  <a:cubicBezTo>
                    <a:pt x="33" y="122"/>
                    <a:pt x="31" y="122"/>
                    <a:pt x="30" y="122"/>
                  </a:cubicBezTo>
                  <a:cubicBezTo>
                    <a:pt x="29" y="122"/>
                    <a:pt x="28" y="122"/>
                    <a:pt x="27" y="121"/>
                  </a:cubicBezTo>
                  <a:cubicBezTo>
                    <a:pt x="25" y="120"/>
                    <a:pt x="26" y="122"/>
                    <a:pt x="26" y="123"/>
                  </a:cubicBezTo>
                  <a:cubicBezTo>
                    <a:pt x="26" y="123"/>
                    <a:pt x="24" y="125"/>
                    <a:pt x="24" y="125"/>
                  </a:cubicBezTo>
                  <a:cubicBezTo>
                    <a:pt x="24" y="125"/>
                    <a:pt x="24" y="125"/>
                    <a:pt x="24" y="125"/>
                  </a:cubicBezTo>
                  <a:cubicBezTo>
                    <a:pt x="22" y="125"/>
                    <a:pt x="20" y="124"/>
                    <a:pt x="20" y="124"/>
                  </a:cubicBezTo>
                  <a:cubicBezTo>
                    <a:pt x="19" y="125"/>
                    <a:pt x="19" y="125"/>
                    <a:pt x="19" y="125"/>
                  </a:cubicBezTo>
                  <a:cubicBezTo>
                    <a:pt x="16" y="124"/>
                    <a:pt x="16" y="124"/>
                    <a:pt x="16" y="124"/>
                  </a:cubicBezTo>
                  <a:cubicBezTo>
                    <a:pt x="15" y="124"/>
                    <a:pt x="15" y="124"/>
                    <a:pt x="15" y="124"/>
                  </a:cubicBezTo>
                  <a:cubicBezTo>
                    <a:pt x="14" y="121"/>
                    <a:pt x="14" y="121"/>
                    <a:pt x="14" y="121"/>
                  </a:cubicBezTo>
                  <a:cubicBezTo>
                    <a:pt x="13" y="121"/>
                    <a:pt x="13" y="121"/>
                    <a:pt x="13" y="121"/>
                  </a:cubicBezTo>
                  <a:cubicBezTo>
                    <a:pt x="9" y="119"/>
                    <a:pt x="9" y="119"/>
                    <a:pt x="9" y="119"/>
                  </a:cubicBezTo>
                  <a:cubicBezTo>
                    <a:pt x="8" y="118"/>
                    <a:pt x="8" y="118"/>
                    <a:pt x="8" y="118"/>
                  </a:cubicBezTo>
                  <a:cubicBezTo>
                    <a:pt x="6" y="119"/>
                    <a:pt x="6" y="119"/>
                    <a:pt x="6" y="119"/>
                  </a:cubicBezTo>
                  <a:cubicBezTo>
                    <a:pt x="5" y="120"/>
                    <a:pt x="5" y="120"/>
                    <a:pt x="5" y="120"/>
                  </a:cubicBezTo>
                  <a:cubicBezTo>
                    <a:pt x="5" y="120"/>
                    <a:pt x="3" y="121"/>
                    <a:pt x="2" y="121"/>
                  </a:cubicBezTo>
                  <a:cubicBezTo>
                    <a:pt x="2" y="120"/>
                    <a:pt x="0" y="116"/>
                    <a:pt x="0" y="116"/>
                  </a:cubicBezTo>
                  <a:cubicBezTo>
                    <a:pt x="1" y="113"/>
                    <a:pt x="1" y="113"/>
                    <a:pt x="1" y="113"/>
                  </a:cubicBezTo>
                  <a:cubicBezTo>
                    <a:pt x="1" y="113"/>
                    <a:pt x="4" y="112"/>
                    <a:pt x="4" y="112"/>
                  </a:cubicBezTo>
                  <a:cubicBezTo>
                    <a:pt x="4" y="112"/>
                    <a:pt x="6" y="112"/>
                    <a:pt x="6" y="112"/>
                  </a:cubicBezTo>
                  <a:cubicBezTo>
                    <a:pt x="6" y="112"/>
                    <a:pt x="7" y="112"/>
                    <a:pt x="7" y="113"/>
                  </a:cubicBezTo>
                  <a:cubicBezTo>
                    <a:pt x="8" y="113"/>
                    <a:pt x="10" y="115"/>
                    <a:pt x="11" y="115"/>
                  </a:cubicBezTo>
                  <a:cubicBezTo>
                    <a:pt x="11" y="115"/>
                    <a:pt x="13" y="116"/>
                    <a:pt x="13" y="116"/>
                  </a:cubicBezTo>
                  <a:cubicBezTo>
                    <a:pt x="14" y="116"/>
                    <a:pt x="16" y="117"/>
                    <a:pt x="16" y="117"/>
                  </a:cubicBezTo>
                  <a:cubicBezTo>
                    <a:pt x="16" y="117"/>
                    <a:pt x="18" y="117"/>
                    <a:pt x="18" y="117"/>
                  </a:cubicBezTo>
                  <a:cubicBezTo>
                    <a:pt x="18" y="117"/>
                    <a:pt x="20" y="116"/>
                    <a:pt x="20" y="116"/>
                  </a:cubicBezTo>
                  <a:cubicBezTo>
                    <a:pt x="20" y="116"/>
                    <a:pt x="20" y="116"/>
                    <a:pt x="20" y="116"/>
                  </a:cubicBezTo>
                  <a:cubicBezTo>
                    <a:pt x="21" y="115"/>
                    <a:pt x="21" y="114"/>
                    <a:pt x="21" y="114"/>
                  </a:cubicBezTo>
                  <a:cubicBezTo>
                    <a:pt x="21" y="114"/>
                    <a:pt x="22" y="114"/>
                    <a:pt x="22" y="114"/>
                  </a:cubicBezTo>
                  <a:cubicBezTo>
                    <a:pt x="22" y="115"/>
                    <a:pt x="23" y="116"/>
                    <a:pt x="23" y="116"/>
                  </a:cubicBezTo>
                  <a:cubicBezTo>
                    <a:pt x="23" y="116"/>
                    <a:pt x="24" y="117"/>
                    <a:pt x="24" y="117"/>
                  </a:cubicBezTo>
                  <a:cubicBezTo>
                    <a:pt x="25" y="118"/>
                    <a:pt x="26" y="118"/>
                    <a:pt x="26" y="118"/>
                  </a:cubicBezTo>
                  <a:cubicBezTo>
                    <a:pt x="26" y="118"/>
                    <a:pt x="27" y="117"/>
                    <a:pt x="27" y="117"/>
                  </a:cubicBezTo>
                  <a:cubicBezTo>
                    <a:pt x="27" y="117"/>
                    <a:pt x="28" y="118"/>
                    <a:pt x="28" y="117"/>
                  </a:cubicBezTo>
                  <a:cubicBezTo>
                    <a:pt x="28" y="117"/>
                    <a:pt x="29" y="117"/>
                    <a:pt x="29" y="117"/>
                  </a:cubicBezTo>
                  <a:cubicBezTo>
                    <a:pt x="29" y="117"/>
                    <a:pt x="30" y="116"/>
                    <a:pt x="29" y="116"/>
                  </a:cubicBezTo>
                  <a:cubicBezTo>
                    <a:pt x="29" y="116"/>
                    <a:pt x="29" y="115"/>
                    <a:pt x="29" y="116"/>
                  </a:cubicBezTo>
                  <a:cubicBezTo>
                    <a:pt x="28" y="116"/>
                    <a:pt x="28" y="116"/>
                    <a:pt x="27" y="116"/>
                  </a:cubicBezTo>
                  <a:cubicBezTo>
                    <a:pt x="26" y="116"/>
                    <a:pt x="24" y="115"/>
                    <a:pt x="24" y="115"/>
                  </a:cubicBezTo>
                  <a:cubicBezTo>
                    <a:pt x="24" y="114"/>
                    <a:pt x="23" y="114"/>
                    <a:pt x="23" y="113"/>
                  </a:cubicBezTo>
                  <a:cubicBezTo>
                    <a:pt x="22" y="113"/>
                    <a:pt x="22" y="112"/>
                    <a:pt x="21" y="112"/>
                  </a:cubicBezTo>
                  <a:cubicBezTo>
                    <a:pt x="20" y="112"/>
                    <a:pt x="20" y="112"/>
                    <a:pt x="20" y="112"/>
                  </a:cubicBezTo>
                  <a:cubicBezTo>
                    <a:pt x="20" y="112"/>
                    <a:pt x="19" y="113"/>
                    <a:pt x="19" y="114"/>
                  </a:cubicBezTo>
                  <a:cubicBezTo>
                    <a:pt x="19" y="114"/>
                    <a:pt x="20" y="115"/>
                    <a:pt x="18" y="114"/>
                  </a:cubicBezTo>
                  <a:cubicBezTo>
                    <a:pt x="16" y="114"/>
                    <a:pt x="14" y="114"/>
                    <a:pt x="14" y="114"/>
                  </a:cubicBezTo>
                  <a:cubicBezTo>
                    <a:pt x="11" y="111"/>
                    <a:pt x="11" y="111"/>
                    <a:pt x="11" y="111"/>
                  </a:cubicBezTo>
                  <a:cubicBezTo>
                    <a:pt x="11" y="111"/>
                    <a:pt x="10" y="111"/>
                    <a:pt x="9" y="111"/>
                  </a:cubicBezTo>
                  <a:cubicBezTo>
                    <a:pt x="9" y="111"/>
                    <a:pt x="7" y="110"/>
                    <a:pt x="7" y="109"/>
                  </a:cubicBezTo>
                  <a:cubicBezTo>
                    <a:pt x="7" y="109"/>
                    <a:pt x="6" y="108"/>
                    <a:pt x="6" y="107"/>
                  </a:cubicBezTo>
                  <a:cubicBezTo>
                    <a:pt x="6" y="107"/>
                    <a:pt x="5" y="107"/>
                    <a:pt x="5" y="106"/>
                  </a:cubicBezTo>
                  <a:cubicBezTo>
                    <a:pt x="5" y="106"/>
                    <a:pt x="4" y="105"/>
                    <a:pt x="4" y="105"/>
                  </a:cubicBezTo>
                  <a:cubicBezTo>
                    <a:pt x="4" y="105"/>
                    <a:pt x="4" y="104"/>
                    <a:pt x="5" y="103"/>
                  </a:cubicBezTo>
                  <a:cubicBezTo>
                    <a:pt x="7" y="103"/>
                    <a:pt x="7" y="103"/>
                    <a:pt x="8" y="103"/>
                  </a:cubicBezTo>
                  <a:cubicBezTo>
                    <a:pt x="9" y="103"/>
                    <a:pt x="8" y="103"/>
                    <a:pt x="10" y="103"/>
                  </a:cubicBezTo>
                  <a:cubicBezTo>
                    <a:pt x="12" y="103"/>
                    <a:pt x="11" y="103"/>
                    <a:pt x="12" y="103"/>
                  </a:cubicBezTo>
                  <a:cubicBezTo>
                    <a:pt x="13" y="103"/>
                    <a:pt x="15" y="103"/>
                    <a:pt x="15" y="103"/>
                  </a:cubicBezTo>
                  <a:cubicBezTo>
                    <a:pt x="15" y="103"/>
                    <a:pt x="13" y="102"/>
                    <a:pt x="16" y="103"/>
                  </a:cubicBezTo>
                  <a:cubicBezTo>
                    <a:pt x="16" y="103"/>
                    <a:pt x="20" y="104"/>
                    <a:pt x="19" y="106"/>
                  </a:cubicBezTo>
                  <a:cubicBezTo>
                    <a:pt x="19" y="106"/>
                    <a:pt x="18" y="107"/>
                    <a:pt x="18" y="107"/>
                  </a:cubicBezTo>
                  <a:cubicBezTo>
                    <a:pt x="18" y="107"/>
                    <a:pt x="20" y="108"/>
                    <a:pt x="20" y="108"/>
                  </a:cubicBezTo>
                  <a:cubicBezTo>
                    <a:pt x="20" y="108"/>
                    <a:pt x="21" y="107"/>
                    <a:pt x="21" y="107"/>
                  </a:cubicBezTo>
                  <a:cubicBezTo>
                    <a:pt x="22" y="108"/>
                    <a:pt x="22" y="108"/>
                    <a:pt x="22" y="108"/>
                  </a:cubicBezTo>
                  <a:cubicBezTo>
                    <a:pt x="24" y="110"/>
                    <a:pt x="24" y="110"/>
                    <a:pt x="24" y="110"/>
                  </a:cubicBezTo>
                  <a:cubicBezTo>
                    <a:pt x="24" y="110"/>
                    <a:pt x="26" y="110"/>
                    <a:pt x="26" y="110"/>
                  </a:cubicBezTo>
                  <a:cubicBezTo>
                    <a:pt x="25" y="111"/>
                    <a:pt x="24" y="109"/>
                    <a:pt x="25" y="111"/>
                  </a:cubicBezTo>
                  <a:cubicBezTo>
                    <a:pt x="26" y="113"/>
                    <a:pt x="27" y="114"/>
                    <a:pt x="27" y="114"/>
                  </a:cubicBezTo>
                  <a:cubicBezTo>
                    <a:pt x="28" y="114"/>
                    <a:pt x="28" y="114"/>
                    <a:pt x="28" y="114"/>
                  </a:cubicBezTo>
                  <a:cubicBezTo>
                    <a:pt x="28" y="114"/>
                    <a:pt x="28" y="113"/>
                    <a:pt x="29" y="113"/>
                  </a:cubicBezTo>
                  <a:cubicBezTo>
                    <a:pt x="29" y="114"/>
                    <a:pt x="31" y="114"/>
                    <a:pt x="32" y="114"/>
                  </a:cubicBezTo>
                  <a:cubicBezTo>
                    <a:pt x="32" y="114"/>
                    <a:pt x="32" y="113"/>
                    <a:pt x="31" y="111"/>
                  </a:cubicBezTo>
                  <a:cubicBezTo>
                    <a:pt x="30" y="110"/>
                    <a:pt x="29" y="109"/>
                    <a:pt x="29" y="109"/>
                  </a:cubicBezTo>
                  <a:cubicBezTo>
                    <a:pt x="28" y="109"/>
                    <a:pt x="29" y="110"/>
                    <a:pt x="27" y="109"/>
                  </a:cubicBezTo>
                  <a:cubicBezTo>
                    <a:pt x="25" y="108"/>
                    <a:pt x="25" y="109"/>
                    <a:pt x="24" y="108"/>
                  </a:cubicBezTo>
                  <a:cubicBezTo>
                    <a:pt x="23" y="106"/>
                    <a:pt x="22" y="106"/>
                    <a:pt x="22" y="105"/>
                  </a:cubicBezTo>
                  <a:cubicBezTo>
                    <a:pt x="22" y="105"/>
                    <a:pt x="23" y="105"/>
                    <a:pt x="24" y="104"/>
                  </a:cubicBezTo>
                  <a:cubicBezTo>
                    <a:pt x="25" y="104"/>
                    <a:pt x="23" y="103"/>
                    <a:pt x="25" y="104"/>
                  </a:cubicBezTo>
                  <a:cubicBezTo>
                    <a:pt x="28" y="105"/>
                    <a:pt x="28" y="105"/>
                    <a:pt x="29" y="105"/>
                  </a:cubicBezTo>
                  <a:cubicBezTo>
                    <a:pt x="29" y="105"/>
                    <a:pt x="31" y="105"/>
                    <a:pt x="29" y="104"/>
                  </a:cubicBezTo>
                  <a:cubicBezTo>
                    <a:pt x="27" y="104"/>
                    <a:pt x="26" y="103"/>
                    <a:pt x="26" y="103"/>
                  </a:cubicBezTo>
                  <a:cubicBezTo>
                    <a:pt x="24" y="103"/>
                    <a:pt x="24" y="103"/>
                    <a:pt x="24" y="103"/>
                  </a:cubicBezTo>
                  <a:cubicBezTo>
                    <a:pt x="24" y="103"/>
                    <a:pt x="24" y="103"/>
                    <a:pt x="23" y="103"/>
                  </a:cubicBezTo>
                  <a:cubicBezTo>
                    <a:pt x="22" y="103"/>
                    <a:pt x="22" y="104"/>
                    <a:pt x="22" y="103"/>
                  </a:cubicBezTo>
                  <a:cubicBezTo>
                    <a:pt x="21" y="103"/>
                    <a:pt x="20" y="103"/>
                    <a:pt x="20" y="102"/>
                  </a:cubicBezTo>
                  <a:cubicBezTo>
                    <a:pt x="19" y="102"/>
                    <a:pt x="18" y="101"/>
                    <a:pt x="18" y="101"/>
                  </a:cubicBezTo>
                  <a:cubicBezTo>
                    <a:pt x="18" y="100"/>
                    <a:pt x="17" y="99"/>
                    <a:pt x="17" y="99"/>
                  </a:cubicBezTo>
                  <a:cubicBezTo>
                    <a:pt x="17" y="99"/>
                    <a:pt x="17" y="99"/>
                    <a:pt x="17" y="99"/>
                  </a:cubicBezTo>
                  <a:cubicBezTo>
                    <a:pt x="16" y="99"/>
                    <a:pt x="15" y="99"/>
                    <a:pt x="14" y="99"/>
                  </a:cubicBezTo>
                  <a:cubicBezTo>
                    <a:pt x="14" y="99"/>
                    <a:pt x="13" y="99"/>
                    <a:pt x="13" y="99"/>
                  </a:cubicBezTo>
                  <a:cubicBezTo>
                    <a:pt x="13" y="98"/>
                    <a:pt x="13" y="98"/>
                    <a:pt x="13" y="97"/>
                  </a:cubicBezTo>
                  <a:cubicBezTo>
                    <a:pt x="13" y="97"/>
                    <a:pt x="13" y="96"/>
                    <a:pt x="14" y="96"/>
                  </a:cubicBezTo>
                  <a:cubicBezTo>
                    <a:pt x="15" y="96"/>
                    <a:pt x="16" y="96"/>
                    <a:pt x="17" y="96"/>
                  </a:cubicBezTo>
                  <a:cubicBezTo>
                    <a:pt x="18" y="96"/>
                    <a:pt x="19" y="96"/>
                    <a:pt x="20" y="96"/>
                  </a:cubicBezTo>
                  <a:cubicBezTo>
                    <a:pt x="20" y="96"/>
                    <a:pt x="21" y="97"/>
                    <a:pt x="21" y="97"/>
                  </a:cubicBezTo>
                  <a:cubicBezTo>
                    <a:pt x="22" y="98"/>
                    <a:pt x="23" y="98"/>
                    <a:pt x="23" y="98"/>
                  </a:cubicBezTo>
                  <a:cubicBezTo>
                    <a:pt x="23" y="99"/>
                    <a:pt x="23" y="99"/>
                    <a:pt x="24" y="99"/>
                  </a:cubicBezTo>
                  <a:cubicBezTo>
                    <a:pt x="24" y="100"/>
                    <a:pt x="25" y="100"/>
                    <a:pt x="25" y="100"/>
                  </a:cubicBezTo>
                  <a:cubicBezTo>
                    <a:pt x="26" y="102"/>
                    <a:pt x="26" y="102"/>
                    <a:pt x="26" y="102"/>
                  </a:cubicBezTo>
                  <a:cubicBezTo>
                    <a:pt x="26" y="102"/>
                    <a:pt x="26" y="102"/>
                    <a:pt x="26" y="102"/>
                  </a:cubicBezTo>
                  <a:cubicBezTo>
                    <a:pt x="28" y="103"/>
                    <a:pt x="28" y="103"/>
                    <a:pt x="28" y="103"/>
                  </a:cubicBezTo>
                  <a:cubicBezTo>
                    <a:pt x="28" y="103"/>
                    <a:pt x="31" y="104"/>
                    <a:pt x="31" y="104"/>
                  </a:cubicBezTo>
                  <a:cubicBezTo>
                    <a:pt x="31" y="104"/>
                    <a:pt x="31" y="104"/>
                    <a:pt x="32" y="104"/>
                  </a:cubicBezTo>
                  <a:cubicBezTo>
                    <a:pt x="33" y="104"/>
                    <a:pt x="33" y="103"/>
                    <a:pt x="33" y="103"/>
                  </a:cubicBezTo>
                  <a:cubicBezTo>
                    <a:pt x="33" y="103"/>
                    <a:pt x="34" y="103"/>
                    <a:pt x="34" y="103"/>
                  </a:cubicBezTo>
                  <a:cubicBezTo>
                    <a:pt x="34" y="103"/>
                    <a:pt x="37" y="101"/>
                    <a:pt x="37" y="101"/>
                  </a:cubicBezTo>
                  <a:cubicBezTo>
                    <a:pt x="37" y="102"/>
                    <a:pt x="38" y="102"/>
                    <a:pt x="39" y="102"/>
                  </a:cubicBezTo>
                  <a:cubicBezTo>
                    <a:pt x="39" y="102"/>
                    <a:pt x="42" y="104"/>
                    <a:pt x="42" y="104"/>
                  </a:cubicBezTo>
                  <a:cubicBezTo>
                    <a:pt x="42" y="103"/>
                    <a:pt x="42" y="102"/>
                    <a:pt x="42" y="102"/>
                  </a:cubicBezTo>
                  <a:cubicBezTo>
                    <a:pt x="42" y="102"/>
                    <a:pt x="43" y="101"/>
                    <a:pt x="43" y="101"/>
                  </a:cubicBezTo>
                  <a:cubicBezTo>
                    <a:pt x="47" y="101"/>
                    <a:pt x="47" y="101"/>
                    <a:pt x="47" y="101"/>
                  </a:cubicBezTo>
                  <a:cubicBezTo>
                    <a:pt x="47" y="101"/>
                    <a:pt x="48" y="100"/>
                    <a:pt x="48" y="100"/>
                  </a:cubicBezTo>
                  <a:cubicBezTo>
                    <a:pt x="47" y="100"/>
                    <a:pt x="46" y="100"/>
                    <a:pt x="46" y="100"/>
                  </a:cubicBezTo>
                  <a:cubicBezTo>
                    <a:pt x="44" y="101"/>
                    <a:pt x="44" y="101"/>
                    <a:pt x="44" y="101"/>
                  </a:cubicBezTo>
                  <a:cubicBezTo>
                    <a:pt x="42" y="101"/>
                    <a:pt x="42" y="101"/>
                    <a:pt x="42" y="101"/>
                  </a:cubicBezTo>
                  <a:cubicBezTo>
                    <a:pt x="42" y="101"/>
                    <a:pt x="41" y="102"/>
                    <a:pt x="41" y="102"/>
                  </a:cubicBezTo>
                  <a:cubicBezTo>
                    <a:pt x="40" y="102"/>
                    <a:pt x="39" y="101"/>
                    <a:pt x="39" y="101"/>
                  </a:cubicBezTo>
                  <a:cubicBezTo>
                    <a:pt x="38" y="100"/>
                    <a:pt x="36" y="99"/>
                    <a:pt x="36" y="99"/>
                  </a:cubicBezTo>
                  <a:cubicBezTo>
                    <a:pt x="35" y="99"/>
                    <a:pt x="36" y="99"/>
                    <a:pt x="34" y="98"/>
                  </a:cubicBezTo>
                  <a:cubicBezTo>
                    <a:pt x="32" y="97"/>
                    <a:pt x="31" y="96"/>
                    <a:pt x="31" y="96"/>
                  </a:cubicBezTo>
                  <a:cubicBezTo>
                    <a:pt x="30" y="95"/>
                    <a:pt x="30" y="95"/>
                    <a:pt x="30" y="95"/>
                  </a:cubicBezTo>
                  <a:cubicBezTo>
                    <a:pt x="30" y="95"/>
                    <a:pt x="30" y="94"/>
                    <a:pt x="29" y="94"/>
                  </a:cubicBezTo>
                  <a:cubicBezTo>
                    <a:pt x="28" y="93"/>
                    <a:pt x="25" y="92"/>
                    <a:pt x="25" y="92"/>
                  </a:cubicBezTo>
                  <a:cubicBezTo>
                    <a:pt x="25" y="92"/>
                    <a:pt x="25" y="91"/>
                    <a:pt x="25" y="91"/>
                  </a:cubicBezTo>
                  <a:cubicBezTo>
                    <a:pt x="25" y="91"/>
                    <a:pt x="25" y="88"/>
                    <a:pt x="25" y="88"/>
                  </a:cubicBezTo>
                  <a:cubicBezTo>
                    <a:pt x="25" y="87"/>
                    <a:pt x="24" y="85"/>
                    <a:pt x="24" y="85"/>
                  </a:cubicBezTo>
                  <a:cubicBezTo>
                    <a:pt x="24" y="85"/>
                    <a:pt x="26" y="84"/>
                    <a:pt x="26" y="84"/>
                  </a:cubicBezTo>
                  <a:cubicBezTo>
                    <a:pt x="27" y="84"/>
                    <a:pt x="28" y="85"/>
                    <a:pt x="28" y="85"/>
                  </a:cubicBezTo>
                  <a:cubicBezTo>
                    <a:pt x="29" y="84"/>
                    <a:pt x="29" y="84"/>
                    <a:pt x="29" y="84"/>
                  </a:cubicBezTo>
                  <a:cubicBezTo>
                    <a:pt x="37" y="73"/>
                    <a:pt x="37" y="73"/>
                    <a:pt x="37" y="73"/>
                  </a:cubicBezTo>
                  <a:cubicBezTo>
                    <a:pt x="44" y="63"/>
                    <a:pt x="44" y="63"/>
                    <a:pt x="44" y="63"/>
                  </a:cubicBezTo>
                  <a:cubicBezTo>
                    <a:pt x="47" y="48"/>
                    <a:pt x="47" y="48"/>
                    <a:pt x="47" y="48"/>
                  </a:cubicBezTo>
                  <a:cubicBezTo>
                    <a:pt x="49" y="41"/>
                    <a:pt x="49" y="41"/>
                    <a:pt x="49" y="41"/>
                  </a:cubicBezTo>
                  <a:cubicBezTo>
                    <a:pt x="51" y="35"/>
                    <a:pt x="51" y="35"/>
                    <a:pt x="51" y="35"/>
                  </a:cubicBezTo>
                  <a:cubicBezTo>
                    <a:pt x="51" y="35"/>
                    <a:pt x="51" y="34"/>
                    <a:pt x="52" y="35"/>
                  </a:cubicBezTo>
                  <a:cubicBezTo>
                    <a:pt x="52" y="35"/>
                    <a:pt x="53" y="37"/>
                    <a:pt x="53" y="37"/>
                  </a:cubicBezTo>
                  <a:cubicBezTo>
                    <a:pt x="54" y="38"/>
                    <a:pt x="54" y="38"/>
                    <a:pt x="54" y="38"/>
                  </a:cubicBezTo>
                  <a:cubicBezTo>
                    <a:pt x="55" y="38"/>
                    <a:pt x="55" y="38"/>
                    <a:pt x="55" y="38"/>
                  </a:cubicBezTo>
                  <a:cubicBezTo>
                    <a:pt x="55" y="38"/>
                    <a:pt x="57" y="37"/>
                    <a:pt x="58" y="37"/>
                  </a:cubicBezTo>
                  <a:cubicBezTo>
                    <a:pt x="58" y="37"/>
                    <a:pt x="62" y="39"/>
                    <a:pt x="62" y="39"/>
                  </a:cubicBezTo>
                  <a:cubicBezTo>
                    <a:pt x="62" y="39"/>
                    <a:pt x="62" y="41"/>
                    <a:pt x="62" y="42"/>
                  </a:cubicBezTo>
                  <a:cubicBezTo>
                    <a:pt x="62" y="42"/>
                    <a:pt x="64" y="44"/>
                    <a:pt x="63" y="45"/>
                  </a:cubicBezTo>
                  <a:cubicBezTo>
                    <a:pt x="63" y="45"/>
                    <a:pt x="62" y="47"/>
                    <a:pt x="62" y="47"/>
                  </a:cubicBezTo>
                  <a:cubicBezTo>
                    <a:pt x="62" y="47"/>
                    <a:pt x="63" y="48"/>
                    <a:pt x="63" y="48"/>
                  </a:cubicBezTo>
                  <a:cubicBezTo>
                    <a:pt x="64" y="48"/>
                    <a:pt x="64" y="48"/>
                    <a:pt x="65" y="48"/>
                  </a:cubicBezTo>
                  <a:cubicBezTo>
                    <a:pt x="66" y="48"/>
                    <a:pt x="67" y="49"/>
                    <a:pt x="67" y="49"/>
                  </a:cubicBezTo>
                  <a:cubicBezTo>
                    <a:pt x="67" y="49"/>
                    <a:pt x="67" y="50"/>
                    <a:pt x="67" y="50"/>
                  </a:cubicBezTo>
                  <a:cubicBezTo>
                    <a:pt x="67" y="50"/>
                    <a:pt x="67" y="52"/>
                    <a:pt x="67" y="52"/>
                  </a:cubicBezTo>
                  <a:cubicBezTo>
                    <a:pt x="67" y="53"/>
                    <a:pt x="65" y="53"/>
                    <a:pt x="65" y="53"/>
                  </a:cubicBezTo>
                  <a:cubicBezTo>
                    <a:pt x="65" y="53"/>
                    <a:pt x="65" y="54"/>
                    <a:pt x="65" y="54"/>
                  </a:cubicBezTo>
                  <a:cubicBezTo>
                    <a:pt x="64" y="55"/>
                    <a:pt x="63" y="56"/>
                    <a:pt x="62" y="56"/>
                  </a:cubicBezTo>
                  <a:cubicBezTo>
                    <a:pt x="62" y="56"/>
                    <a:pt x="60" y="54"/>
                    <a:pt x="60" y="54"/>
                  </a:cubicBezTo>
                  <a:cubicBezTo>
                    <a:pt x="60" y="54"/>
                    <a:pt x="59" y="55"/>
                    <a:pt x="59" y="55"/>
                  </a:cubicBezTo>
                  <a:cubicBezTo>
                    <a:pt x="60" y="57"/>
                    <a:pt x="60" y="57"/>
                    <a:pt x="60" y="57"/>
                  </a:cubicBezTo>
                  <a:cubicBezTo>
                    <a:pt x="61" y="60"/>
                    <a:pt x="61" y="60"/>
                    <a:pt x="61" y="60"/>
                  </a:cubicBezTo>
                  <a:cubicBezTo>
                    <a:pt x="60" y="61"/>
                    <a:pt x="60" y="61"/>
                    <a:pt x="60" y="61"/>
                  </a:cubicBezTo>
                  <a:cubicBezTo>
                    <a:pt x="61" y="64"/>
                    <a:pt x="61" y="64"/>
                    <a:pt x="61" y="64"/>
                  </a:cubicBezTo>
                  <a:cubicBezTo>
                    <a:pt x="61" y="66"/>
                    <a:pt x="61" y="66"/>
                    <a:pt x="61" y="66"/>
                  </a:cubicBezTo>
                  <a:cubicBezTo>
                    <a:pt x="59" y="67"/>
                    <a:pt x="59" y="67"/>
                    <a:pt x="59" y="67"/>
                  </a:cubicBezTo>
                  <a:cubicBezTo>
                    <a:pt x="59" y="67"/>
                    <a:pt x="58" y="68"/>
                    <a:pt x="57" y="68"/>
                  </a:cubicBezTo>
                  <a:cubicBezTo>
                    <a:pt x="57" y="68"/>
                    <a:pt x="56" y="67"/>
                    <a:pt x="56" y="68"/>
                  </a:cubicBezTo>
                  <a:cubicBezTo>
                    <a:pt x="57" y="69"/>
                    <a:pt x="57" y="70"/>
                    <a:pt x="58" y="70"/>
                  </a:cubicBezTo>
                  <a:cubicBezTo>
                    <a:pt x="59" y="70"/>
                    <a:pt x="61" y="70"/>
                    <a:pt x="61" y="70"/>
                  </a:cubicBezTo>
                  <a:cubicBezTo>
                    <a:pt x="63" y="73"/>
                    <a:pt x="63" y="73"/>
                    <a:pt x="63" y="73"/>
                  </a:cubicBezTo>
                  <a:cubicBezTo>
                    <a:pt x="63" y="73"/>
                    <a:pt x="64" y="73"/>
                    <a:pt x="65" y="73"/>
                  </a:cubicBezTo>
                  <a:cubicBezTo>
                    <a:pt x="65" y="73"/>
                    <a:pt x="67" y="74"/>
                    <a:pt x="67" y="74"/>
                  </a:cubicBezTo>
                  <a:cubicBezTo>
                    <a:pt x="67" y="74"/>
                    <a:pt x="67" y="74"/>
                    <a:pt x="68" y="75"/>
                  </a:cubicBezTo>
                  <a:cubicBezTo>
                    <a:pt x="69" y="75"/>
                    <a:pt x="71" y="76"/>
                    <a:pt x="71" y="76"/>
                  </a:cubicBezTo>
                  <a:cubicBezTo>
                    <a:pt x="71" y="76"/>
                    <a:pt x="71" y="75"/>
                    <a:pt x="70" y="75"/>
                  </a:cubicBezTo>
                  <a:cubicBezTo>
                    <a:pt x="70" y="75"/>
                    <a:pt x="69" y="72"/>
                    <a:pt x="67" y="72"/>
                  </a:cubicBezTo>
                  <a:cubicBezTo>
                    <a:pt x="66" y="71"/>
                    <a:pt x="65" y="71"/>
                    <a:pt x="64" y="71"/>
                  </a:cubicBezTo>
                  <a:cubicBezTo>
                    <a:pt x="63" y="71"/>
                    <a:pt x="61" y="70"/>
                    <a:pt x="61" y="70"/>
                  </a:cubicBezTo>
                  <a:cubicBezTo>
                    <a:pt x="61" y="69"/>
                    <a:pt x="60" y="68"/>
                    <a:pt x="61" y="68"/>
                  </a:cubicBezTo>
                  <a:cubicBezTo>
                    <a:pt x="61" y="67"/>
                    <a:pt x="61" y="66"/>
                    <a:pt x="63" y="66"/>
                  </a:cubicBezTo>
                  <a:cubicBezTo>
                    <a:pt x="64" y="66"/>
                    <a:pt x="65" y="67"/>
                    <a:pt x="66" y="66"/>
                  </a:cubicBezTo>
                  <a:cubicBezTo>
                    <a:pt x="67" y="66"/>
                    <a:pt x="69" y="63"/>
                    <a:pt x="69" y="63"/>
                  </a:cubicBezTo>
                  <a:cubicBezTo>
                    <a:pt x="71" y="61"/>
                    <a:pt x="71" y="61"/>
                    <a:pt x="71" y="61"/>
                  </a:cubicBezTo>
                  <a:cubicBezTo>
                    <a:pt x="74" y="60"/>
                    <a:pt x="74" y="60"/>
                    <a:pt x="74" y="60"/>
                  </a:cubicBezTo>
                  <a:cubicBezTo>
                    <a:pt x="74" y="60"/>
                    <a:pt x="78" y="58"/>
                    <a:pt x="78" y="58"/>
                  </a:cubicBezTo>
                  <a:cubicBezTo>
                    <a:pt x="78" y="58"/>
                    <a:pt x="79" y="58"/>
                    <a:pt x="80" y="59"/>
                  </a:cubicBezTo>
                  <a:cubicBezTo>
                    <a:pt x="81" y="60"/>
                    <a:pt x="81" y="60"/>
                    <a:pt x="81" y="60"/>
                  </a:cubicBezTo>
                  <a:cubicBezTo>
                    <a:pt x="82" y="60"/>
                    <a:pt x="84" y="61"/>
                    <a:pt x="84" y="61"/>
                  </a:cubicBezTo>
                  <a:cubicBezTo>
                    <a:pt x="84" y="61"/>
                    <a:pt x="84" y="61"/>
                    <a:pt x="85" y="62"/>
                  </a:cubicBezTo>
                  <a:cubicBezTo>
                    <a:pt x="85" y="62"/>
                    <a:pt x="86" y="63"/>
                    <a:pt x="85" y="65"/>
                  </a:cubicBezTo>
                  <a:cubicBezTo>
                    <a:pt x="85" y="66"/>
                    <a:pt x="85" y="67"/>
                    <a:pt x="85" y="67"/>
                  </a:cubicBezTo>
                  <a:cubicBezTo>
                    <a:pt x="85" y="67"/>
                    <a:pt x="86" y="66"/>
                    <a:pt x="86" y="65"/>
                  </a:cubicBezTo>
                  <a:cubicBezTo>
                    <a:pt x="86" y="63"/>
                    <a:pt x="86" y="62"/>
                    <a:pt x="86" y="61"/>
                  </a:cubicBezTo>
                  <a:cubicBezTo>
                    <a:pt x="86" y="60"/>
                    <a:pt x="85" y="59"/>
                    <a:pt x="85" y="59"/>
                  </a:cubicBezTo>
                  <a:cubicBezTo>
                    <a:pt x="85" y="59"/>
                    <a:pt x="83" y="60"/>
                    <a:pt x="81" y="59"/>
                  </a:cubicBezTo>
                  <a:cubicBezTo>
                    <a:pt x="80" y="58"/>
                    <a:pt x="80" y="57"/>
                    <a:pt x="79" y="57"/>
                  </a:cubicBezTo>
                  <a:cubicBezTo>
                    <a:pt x="79" y="57"/>
                    <a:pt x="78" y="56"/>
                    <a:pt x="77" y="56"/>
                  </a:cubicBezTo>
                  <a:cubicBezTo>
                    <a:pt x="77" y="56"/>
                    <a:pt x="77" y="55"/>
                    <a:pt x="77" y="54"/>
                  </a:cubicBezTo>
                  <a:cubicBezTo>
                    <a:pt x="77" y="53"/>
                    <a:pt x="77" y="52"/>
                    <a:pt x="77" y="51"/>
                  </a:cubicBezTo>
                  <a:cubicBezTo>
                    <a:pt x="77" y="51"/>
                    <a:pt x="76" y="50"/>
                    <a:pt x="77" y="49"/>
                  </a:cubicBezTo>
                  <a:cubicBezTo>
                    <a:pt x="78" y="48"/>
                    <a:pt x="78" y="48"/>
                    <a:pt x="79" y="48"/>
                  </a:cubicBezTo>
                  <a:cubicBezTo>
                    <a:pt x="79" y="47"/>
                    <a:pt x="81" y="46"/>
                    <a:pt x="80" y="46"/>
                  </a:cubicBezTo>
                  <a:cubicBezTo>
                    <a:pt x="80" y="45"/>
                    <a:pt x="79" y="45"/>
                    <a:pt x="78" y="45"/>
                  </a:cubicBezTo>
                  <a:cubicBezTo>
                    <a:pt x="77" y="45"/>
                    <a:pt x="78" y="46"/>
                    <a:pt x="77" y="46"/>
                  </a:cubicBezTo>
                  <a:cubicBezTo>
                    <a:pt x="75" y="46"/>
                    <a:pt x="75" y="45"/>
                    <a:pt x="74" y="44"/>
                  </a:cubicBezTo>
                  <a:cubicBezTo>
                    <a:pt x="74" y="43"/>
                    <a:pt x="74" y="43"/>
                    <a:pt x="73" y="44"/>
                  </a:cubicBezTo>
                  <a:cubicBezTo>
                    <a:pt x="72" y="44"/>
                    <a:pt x="71" y="43"/>
                    <a:pt x="71" y="43"/>
                  </a:cubicBezTo>
                  <a:cubicBezTo>
                    <a:pt x="71" y="43"/>
                    <a:pt x="70" y="42"/>
                    <a:pt x="71" y="41"/>
                  </a:cubicBezTo>
                  <a:cubicBezTo>
                    <a:pt x="71" y="41"/>
                    <a:pt x="72" y="39"/>
                    <a:pt x="72" y="39"/>
                  </a:cubicBezTo>
                  <a:cubicBezTo>
                    <a:pt x="72" y="39"/>
                    <a:pt x="72" y="36"/>
                    <a:pt x="72" y="36"/>
                  </a:cubicBezTo>
                  <a:cubicBezTo>
                    <a:pt x="72" y="35"/>
                    <a:pt x="72" y="35"/>
                    <a:pt x="72" y="35"/>
                  </a:cubicBezTo>
                  <a:close/>
                  <a:moveTo>
                    <a:pt x="127" y="1"/>
                  </a:move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0"/>
                    <a:pt x="128" y="0"/>
                  </a:cubicBezTo>
                  <a:cubicBezTo>
                    <a:pt x="129" y="0"/>
                    <a:pt x="129" y="0"/>
                    <a:pt x="130" y="0"/>
                  </a:cubicBezTo>
                  <a:cubicBezTo>
                    <a:pt x="130" y="0"/>
                    <a:pt x="132" y="0"/>
                    <a:pt x="132" y="0"/>
                  </a:cubicBezTo>
                  <a:cubicBezTo>
                    <a:pt x="132" y="0"/>
                    <a:pt x="133" y="0"/>
                    <a:pt x="134" y="0"/>
                  </a:cubicBezTo>
                  <a:cubicBezTo>
                    <a:pt x="134" y="0"/>
                    <a:pt x="135" y="0"/>
                    <a:pt x="135" y="0"/>
                  </a:cubicBezTo>
                  <a:cubicBezTo>
                    <a:pt x="136" y="0"/>
                    <a:pt x="135" y="1"/>
                    <a:pt x="135" y="1"/>
                  </a:cubicBezTo>
                  <a:cubicBezTo>
                    <a:pt x="133" y="1"/>
                    <a:pt x="133" y="1"/>
                    <a:pt x="133" y="1"/>
                  </a:cubicBezTo>
                  <a:cubicBezTo>
                    <a:pt x="133" y="1"/>
                    <a:pt x="132" y="1"/>
                    <a:pt x="131" y="1"/>
                  </a:cubicBezTo>
                  <a:cubicBezTo>
                    <a:pt x="131" y="2"/>
                    <a:pt x="130" y="2"/>
                    <a:pt x="130" y="2"/>
                  </a:cubicBezTo>
                  <a:cubicBezTo>
                    <a:pt x="130" y="2"/>
                    <a:pt x="129" y="2"/>
                    <a:pt x="129" y="2"/>
                  </a:cubicBezTo>
                  <a:cubicBezTo>
                    <a:pt x="128" y="2"/>
                    <a:pt x="128" y="1"/>
                    <a:pt x="128" y="2"/>
                  </a:cubicBezTo>
                  <a:cubicBezTo>
                    <a:pt x="127" y="2"/>
                    <a:pt x="127" y="1"/>
                    <a:pt x="127" y="1"/>
                  </a:cubicBezTo>
                  <a:close/>
                  <a:moveTo>
                    <a:pt x="118" y="6"/>
                  </a:moveTo>
                  <a:cubicBezTo>
                    <a:pt x="118" y="6"/>
                    <a:pt x="118" y="6"/>
                    <a:pt x="118" y="6"/>
                  </a:cubicBezTo>
                  <a:cubicBezTo>
                    <a:pt x="118" y="6"/>
                    <a:pt x="118" y="5"/>
                    <a:pt x="119" y="5"/>
                  </a:cubicBezTo>
                  <a:cubicBezTo>
                    <a:pt x="119" y="5"/>
                    <a:pt x="119" y="4"/>
                    <a:pt x="120" y="5"/>
                  </a:cubicBezTo>
                  <a:cubicBezTo>
                    <a:pt x="120" y="5"/>
                    <a:pt x="120" y="7"/>
                    <a:pt x="120" y="7"/>
                  </a:cubicBezTo>
                  <a:cubicBezTo>
                    <a:pt x="119" y="7"/>
                    <a:pt x="119" y="7"/>
                    <a:pt x="118" y="7"/>
                  </a:cubicBezTo>
                  <a:cubicBezTo>
                    <a:pt x="118" y="7"/>
                    <a:pt x="118" y="6"/>
                    <a:pt x="118" y="6"/>
                  </a:cubicBezTo>
                  <a:close/>
                  <a:moveTo>
                    <a:pt x="112" y="9"/>
                  </a:moveTo>
                  <a:cubicBezTo>
                    <a:pt x="112" y="9"/>
                    <a:pt x="112" y="9"/>
                    <a:pt x="112" y="9"/>
                  </a:cubicBezTo>
                  <a:cubicBezTo>
                    <a:pt x="112" y="9"/>
                    <a:pt x="111" y="8"/>
                    <a:pt x="111" y="8"/>
                  </a:cubicBezTo>
                  <a:cubicBezTo>
                    <a:pt x="111" y="8"/>
                    <a:pt x="111" y="7"/>
                    <a:pt x="112" y="7"/>
                  </a:cubicBezTo>
                  <a:cubicBezTo>
                    <a:pt x="112" y="7"/>
                    <a:pt x="113" y="7"/>
                    <a:pt x="113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7"/>
                    <a:pt x="115" y="6"/>
                    <a:pt x="115" y="6"/>
                  </a:cubicBezTo>
                  <a:cubicBezTo>
                    <a:pt x="115" y="6"/>
                    <a:pt x="116" y="8"/>
                    <a:pt x="116" y="8"/>
                  </a:cubicBezTo>
                  <a:cubicBezTo>
                    <a:pt x="116" y="8"/>
                    <a:pt x="116" y="8"/>
                    <a:pt x="115" y="8"/>
                  </a:cubicBezTo>
                  <a:cubicBezTo>
                    <a:pt x="115" y="8"/>
                    <a:pt x="114" y="9"/>
                    <a:pt x="114" y="9"/>
                  </a:cubicBezTo>
                  <a:cubicBezTo>
                    <a:pt x="113" y="10"/>
                    <a:pt x="113" y="10"/>
                    <a:pt x="113" y="10"/>
                  </a:cubicBezTo>
                  <a:cubicBezTo>
                    <a:pt x="112" y="9"/>
                    <a:pt x="112" y="9"/>
                    <a:pt x="112" y="9"/>
                  </a:cubicBezTo>
                  <a:close/>
                  <a:moveTo>
                    <a:pt x="108" y="12"/>
                  </a:moveTo>
                  <a:cubicBezTo>
                    <a:pt x="108" y="12"/>
                    <a:pt x="108" y="12"/>
                    <a:pt x="108" y="12"/>
                  </a:cubicBezTo>
                  <a:cubicBezTo>
                    <a:pt x="108" y="11"/>
                    <a:pt x="107" y="11"/>
                    <a:pt x="107" y="11"/>
                  </a:cubicBezTo>
                  <a:cubicBezTo>
                    <a:pt x="107" y="11"/>
                    <a:pt x="106" y="10"/>
                    <a:pt x="106" y="10"/>
                  </a:cubicBezTo>
                  <a:cubicBezTo>
                    <a:pt x="106" y="10"/>
                    <a:pt x="106" y="9"/>
                    <a:pt x="107" y="9"/>
                  </a:cubicBezTo>
                  <a:cubicBezTo>
                    <a:pt x="107" y="9"/>
                    <a:pt x="107" y="9"/>
                    <a:pt x="107" y="10"/>
                  </a:cubicBezTo>
                  <a:cubicBezTo>
                    <a:pt x="108" y="10"/>
                    <a:pt x="108" y="11"/>
                    <a:pt x="108" y="11"/>
                  </a:cubicBezTo>
                  <a:cubicBezTo>
                    <a:pt x="108" y="12"/>
                    <a:pt x="108" y="12"/>
                    <a:pt x="108" y="12"/>
                  </a:cubicBezTo>
                  <a:close/>
                  <a:moveTo>
                    <a:pt x="96" y="12"/>
                  </a:moveTo>
                  <a:cubicBezTo>
                    <a:pt x="96" y="12"/>
                    <a:pt x="96" y="12"/>
                    <a:pt x="96" y="12"/>
                  </a:cubicBezTo>
                  <a:cubicBezTo>
                    <a:pt x="96" y="12"/>
                    <a:pt x="96" y="12"/>
                    <a:pt x="97" y="12"/>
                  </a:cubicBezTo>
                  <a:cubicBezTo>
                    <a:pt x="98" y="11"/>
                    <a:pt x="98" y="10"/>
                    <a:pt x="99" y="11"/>
                  </a:cubicBezTo>
                  <a:cubicBezTo>
                    <a:pt x="100" y="11"/>
                    <a:pt x="102" y="12"/>
                    <a:pt x="102" y="12"/>
                  </a:cubicBezTo>
                  <a:cubicBezTo>
                    <a:pt x="102" y="12"/>
                    <a:pt x="102" y="11"/>
                    <a:pt x="102" y="11"/>
                  </a:cubicBezTo>
                  <a:cubicBezTo>
                    <a:pt x="103" y="11"/>
                    <a:pt x="103" y="12"/>
                    <a:pt x="103" y="12"/>
                  </a:cubicBezTo>
                  <a:cubicBezTo>
                    <a:pt x="103" y="12"/>
                    <a:pt x="102" y="12"/>
                    <a:pt x="102" y="12"/>
                  </a:cubicBezTo>
                  <a:cubicBezTo>
                    <a:pt x="101" y="13"/>
                    <a:pt x="101" y="13"/>
                    <a:pt x="100" y="13"/>
                  </a:cubicBezTo>
                  <a:cubicBezTo>
                    <a:pt x="99" y="13"/>
                    <a:pt x="99" y="12"/>
                    <a:pt x="98" y="13"/>
                  </a:cubicBezTo>
                  <a:cubicBezTo>
                    <a:pt x="98" y="13"/>
                    <a:pt x="98" y="14"/>
                    <a:pt x="97" y="14"/>
                  </a:cubicBezTo>
                  <a:cubicBezTo>
                    <a:pt x="97" y="14"/>
                    <a:pt x="96" y="14"/>
                    <a:pt x="96" y="14"/>
                  </a:cubicBezTo>
                  <a:cubicBezTo>
                    <a:pt x="96" y="13"/>
                    <a:pt x="96" y="12"/>
                    <a:pt x="96" y="12"/>
                  </a:cubicBezTo>
                  <a:close/>
                  <a:moveTo>
                    <a:pt x="93" y="13"/>
                  </a:moveTo>
                  <a:cubicBezTo>
                    <a:pt x="93" y="13"/>
                    <a:pt x="93" y="13"/>
                    <a:pt x="93" y="13"/>
                  </a:cubicBezTo>
                  <a:cubicBezTo>
                    <a:pt x="93" y="13"/>
                    <a:pt x="93" y="12"/>
                    <a:pt x="94" y="13"/>
                  </a:cubicBezTo>
                  <a:cubicBezTo>
                    <a:pt x="94" y="13"/>
                    <a:pt x="94" y="12"/>
                    <a:pt x="94" y="13"/>
                  </a:cubicBezTo>
                  <a:cubicBezTo>
                    <a:pt x="95" y="14"/>
                    <a:pt x="95" y="15"/>
                    <a:pt x="94" y="15"/>
                  </a:cubicBezTo>
                  <a:cubicBezTo>
                    <a:pt x="93" y="14"/>
                    <a:pt x="93" y="13"/>
                    <a:pt x="93" y="13"/>
                  </a:cubicBezTo>
                  <a:close/>
                  <a:moveTo>
                    <a:pt x="81" y="13"/>
                  </a:moveTo>
                  <a:cubicBezTo>
                    <a:pt x="81" y="13"/>
                    <a:pt x="81" y="13"/>
                    <a:pt x="81" y="13"/>
                  </a:cubicBezTo>
                  <a:cubicBezTo>
                    <a:pt x="81" y="13"/>
                    <a:pt x="81" y="12"/>
                    <a:pt x="82" y="12"/>
                  </a:cubicBezTo>
                  <a:cubicBezTo>
                    <a:pt x="82" y="12"/>
                    <a:pt x="82" y="12"/>
                    <a:pt x="83" y="12"/>
                  </a:cubicBezTo>
                  <a:cubicBezTo>
                    <a:pt x="83" y="13"/>
                    <a:pt x="84" y="13"/>
                    <a:pt x="84" y="13"/>
                  </a:cubicBezTo>
                  <a:cubicBezTo>
                    <a:pt x="85" y="13"/>
                    <a:pt x="85" y="13"/>
                    <a:pt x="85" y="13"/>
                  </a:cubicBezTo>
                  <a:cubicBezTo>
                    <a:pt x="86" y="13"/>
                    <a:pt x="86" y="12"/>
                    <a:pt x="87" y="13"/>
                  </a:cubicBezTo>
                  <a:cubicBezTo>
                    <a:pt x="88" y="13"/>
                    <a:pt x="88" y="13"/>
                    <a:pt x="89" y="13"/>
                  </a:cubicBezTo>
                  <a:cubicBezTo>
                    <a:pt x="89" y="13"/>
                    <a:pt x="91" y="13"/>
                    <a:pt x="91" y="13"/>
                  </a:cubicBezTo>
                  <a:cubicBezTo>
                    <a:pt x="91" y="13"/>
                    <a:pt x="91" y="14"/>
                    <a:pt x="91" y="14"/>
                  </a:cubicBezTo>
                  <a:cubicBezTo>
                    <a:pt x="90" y="14"/>
                    <a:pt x="90" y="14"/>
                    <a:pt x="89" y="14"/>
                  </a:cubicBezTo>
                  <a:cubicBezTo>
                    <a:pt x="89" y="14"/>
                    <a:pt x="90" y="14"/>
                    <a:pt x="88" y="14"/>
                  </a:cubicBezTo>
                  <a:cubicBezTo>
                    <a:pt x="87" y="14"/>
                    <a:pt x="87" y="14"/>
                    <a:pt x="86" y="14"/>
                  </a:cubicBezTo>
                  <a:cubicBezTo>
                    <a:pt x="86" y="14"/>
                    <a:pt x="86" y="14"/>
                    <a:pt x="85" y="14"/>
                  </a:cubicBezTo>
                  <a:cubicBezTo>
                    <a:pt x="85" y="14"/>
                    <a:pt x="85" y="14"/>
                    <a:pt x="85" y="14"/>
                  </a:cubicBezTo>
                  <a:cubicBezTo>
                    <a:pt x="84" y="14"/>
                    <a:pt x="87" y="13"/>
                    <a:pt x="84" y="14"/>
                  </a:cubicBezTo>
                  <a:cubicBezTo>
                    <a:pt x="81" y="15"/>
                    <a:pt x="81" y="15"/>
                    <a:pt x="81" y="15"/>
                  </a:cubicBezTo>
                  <a:cubicBezTo>
                    <a:pt x="81" y="15"/>
                    <a:pt x="81" y="14"/>
                    <a:pt x="81" y="14"/>
                  </a:cubicBezTo>
                  <a:cubicBezTo>
                    <a:pt x="81" y="14"/>
                    <a:pt x="81" y="13"/>
                    <a:pt x="81" y="13"/>
                  </a:cubicBezTo>
                  <a:close/>
                  <a:moveTo>
                    <a:pt x="68" y="16"/>
                  </a:moveTo>
                  <a:cubicBezTo>
                    <a:pt x="68" y="16"/>
                    <a:pt x="68" y="16"/>
                    <a:pt x="68" y="16"/>
                  </a:cubicBezTo>
                  <a:cubicBezTo>
                    <a:pt x="69" y="16"/>
                    <a:pt x="69" y="16"/>
                    <a:pt x="69" y="16"/>
                  </a:cubicBezTo>
                  <a:cubicBezTo>
                    <a:pt x="69" y="16"/>
                    <a:pt x="71" y="16"/>
                    <a:pt x="71" y="15"/>
                  </a:cubicBezTo>
                  <a:cubicBezTo>
                    <a:pt x="72" y="15"/>
                    <a:pt x="72" y="15"/>
                    <a:pt x="72" y="15"/>
                  </a:cubicBezTo>
                  <a:cubicBezTo>
                    <a:pt x="72" y="15"/>
                    <a:pt x="74" y="14"/>
                    <a:pt x="74" y="14"/>
                  </a:cubicBezTo>
                  <a:cubicBezTo>
                    <a:pt x="75" y="14"/>
                    <a:pt x="76" y="13"/>
                    <a:pt x="76" y="13"/>
                  </a:cubicBezTo>
                  <a:cubicBezTo>
                    <a:pt x="76" y="13"/>
                    <a:pt x="78" y="14"/>
                    <a:pt x="78" y="14"/>
                  </a:cubicBezTo>
                  <a:cubicBezTo>
                    <a:pt x="79" y="14"/>
                    <a:pt x="79" y="13"/>
                    <a:pt x="79" y="13"/>
                  </a:cubicBezTo>
                  <a:cubicBezTo>
                    <a:pt x="77" y="12"/>
                    <a:pt x="77" y="12"/>
                    <a:pt x="77" y="12"/>
                  </a:cubicBezTo>
                  <a:cubicBezTo>
                    <a:pt x="73" y="13"/>
                    <a:pt x="73" y="13"/>
                    <a:pt x="73" y="13"/>
                  </a:cubicBezTo>
                  <a:cubicBezTo>
                    <a:pt x="73" y="13"/>
                    <a:pt x="70" y="14"/>
                    <a:pt x="69" y="14"/>
                  </a:cubicBezTo>
                  <a:cubicBezTo>
                    <a:pt x="68" y="13"/>
                    <a:pt x="67" y="14"/>
                    <a:pt x="67" y="14"/>
                  </a:cubicBezTo>
                  <a:cubicBezTo>
                    <a:pt x="66" y="15"/>
                    <a:pt x="66" y="15"/>
                    <a:pt x="66" y="15"/>
                  </a:cubicBezTo>
                  <a:cubicBezTo>
                    <a:pt x="66" y="15"/>
                    <a:pt x="67" y="16"/>
                    <a:pt x="67" y="16"/>
                  </a:cubicBezTo>
                  <a:cubicBezTo>
                    <a:pt x="67" y="17"/>
                    <a:pt x="68" y="16"/>
                    <a:pt x="68" y="16"/>
                  </a:cubicBezTo>
                  <a:close/>
                  <a:moveTo>
                    <a:pt x="56" y="22"/>
                  </a:moveTo>
                  <a:cubicBezTo>
                    <a:pt x="56" y="22"/>
                    <a:pt x="56" y="22"/>
                    <a:pt x="56" y="22"/>
                  </a:cubicBezTo>
                  <a:cubicBezTo>
                    <a:pt x="56" y="22"/>
                    <a:pt x="56" y="22"/>
                    <a:pt x="56" y="22"/>
                  </a:cubicBezTo>
                  <a:cubicBezTo>
                    <a:pt x="57" y="23"/>
                    <a:pt x="57" y="23"/>
                    <a:pt x="57" y="23"/>
                  </a:cubicBezTo>
                  <a:cubicBezTo>
                    <a:pt x="57" y="23"/>
                    <a:pt x="58" y="22"/>
                    <a:pt x="58" y="22"/>
                  </a:cubicBezTo>
                  <a:cubicBezTo>
                    <a:pt x="58" y="21"/>
                    <a:pt x="59" y="21"/>
                    <a:pt x="59" y="21"/>
                  </a:cubicBezTo>
                  <a:cubicBezTo>
                    <a:pt x="59" y="21"/>
                    <a:pt x="60" y="20"/>
                    <a:pt x="61" y="20"/>
                  </a:cubicBezTo>
                  <a:cubicBezTo>
                    <a:pt x="61" y="20"/>
                    <a:pt x="63" y="19"/>
                    <a:pt x="63" y="19"/>
                  </a:cubicBezTo>
                  <a:cubicBezTo>
                    <a:pt x="63" y="18"/>
                    <a:pt x="63" y="18"/>
                    <a:pt x="63" y="18"/>
                  </a:cubicBezTo>
                  <a:cubicBezTo>
                    <a:pt x="63" y="18"/>
                    <a:pt x="60" y="18"/>
                    <a:pt x="60" y="18"/>
                  </a:cubicBezTo>
                  <a:cubicBezTo>
                    <a:pt x="60" y="18"/>
                    <a:pt x="58" y="20"/>
                    <a:pt x="58" y="20"/>
                  </a:cubicBezTo>
                  <a:cubicBezTo>
                    <a:pt x="58" y="20"/>
                    <a:pt x="56" y="22"/>
                    <a:pt x="56" y="22"/>
                  </a:cubicBezTo>
                  <a:close/>
                  <a:moveTo>
                    <a:pt x="55" y="32"/>
                  </a:moveTo>
                  <a:cubicBezTo>
                    <a:pt x="55" y="32"/>
                    <a:pt x="55" y="32"/>
                    <a:pt x="55" y="32"/>
                  </a:cubicBezTo>
                  <a:cubicBezTo>
                    <a:pt x="55" y="32"/>
                    <a:pt x="57" y="30"/>
                    <a:pt x="57" y="29"/>
                  </a:cubicBezTo>
                  <a:cubicBezTo>
                    <a:pt x="57" y="29"/>
                    <a:pt x="57" y="27"/>
                    <a:pt x="57" y="27"/>
                  </a:cubicBezTo>
                  <a:cubicBezTo>
                    <a:pt x="57" y="25"/>
                    <a:pt x="57" y="25"/>
                    <a:pt x="57" y="25"/>
                  </a:cubicBezTo>
                  <a:cubicBezTo>
                    <a:pt x="55" y="23"/>
                    <a:pt x="55" y="23"/>
                    <a:pt x="55" y="23"/>
                  </a:cubicBezTo>
                  <a:cubicBezTo>
                    <a:pt x="55" y="23"/>
                    <a:pt x="54" y="25"/>
                    <a:pt x="54" y="25"/>
                  </a:cubicBezTo>
                  <a:cubicBezTo>
                    <a:pt x="54" y="26"/>
                    <a:pt x="53" y="26"/>
                    <a:pt x="52" y="27"/>
                  </a:cubicBezTo>
                  <a:cubicBezTo>
                    <a:pt x="51" y="28"/>
                    <a:pt x="51" y="29"/>
                    <a:pt x="51" y="30"/>
                  </a:cubicBezTo>
                  <a:cubicBezTo>
                    <a:pt x="51" y="30"/>
                    <a:pt x="50" y="31"/>
                    <a:pt x="50" y="32"/>
                  </a:cubicBezTo>
                  <a:cubicBezTo>
                    <a:pt x="50" y="33"/>
                    <a:pt x="51" y="33"/>
                    <a:pt x="52" y="33"/>
                  </a:cubicBezTo>
                  <a:cubicBezTo>
                    <a:pt x="53" y="33"/>
                    <a:pt x="52" y="33"/>
                    <a:pt x="52" y="33"/>
                  </a:cubicBezTo>
                  <a:cubicBezTo>
                    <a:pt x="55" y="32"/>
                    <a:pt x="55" y="32"/>
                    <a:pt x="55" y="32"/>
                  </a:cubicBezTo>
                  <a:close/>
                  <a:moveTo>
                    <a:pt x="21" y="94"/>
                  </a:moveTo>
                  <a:cubicBezTo>
                    <a:pt x="21" y="94"/>
                    <a:pt x="21" y="94"/>
                    <a:pt x="21" y="94"/>
                  </a:cubicBezTo>
                  <a:cubicBezTo>
                    <a:pt x="21" y="94"/>
                    <a:pt x="21" y="94"/>
                    <a:pt x="22" y="94"/>
                  </a:cubicBezTo>
                  <a:cubicBezTo>
                    <a:pt x="22" y="94"/>
                    <a:pt x="22" y="93"/>
                    <a:pt x="22" y="93"/>
                  </a:cubicBezTo>
                  <a:cubicBezTo>
                    <a:pt x="23" y="93"/>
                    <a:pt x="23" y="94"/>
                    <a:pt x="23" y="94"/>
                  </a:cubicBezTo>
                  <a:cubicBezTo>
                    <a:pt x="24" y="94"/>
                    <a:pt x="24" y="95"/>
                    <a:pt x="24" y="95"/>
                  </a:cubicBezTo>
                  <a:cubicBezTo>
                    <a:pt x="25" y="97"/>
                    <a:pt x="25" y="97"/>
                    <a:pt x="25" y="97"/>
                  </a:cubicBezTo>
                  <a:cubicBezTo>
                    <a:pt x="25" y="97"/>
                    <a:pt x="25" y="98"/>
                    <a:pt x="25" y="98"/>
                  </a:cubicBezTo>
                  <a:cubicBezTo>
                    <a:pt x="25" y="99"/>
                    <a:pt x="25" y="99"/>
                    <a:pt x="25" y="99"/>
                  </a:cubicBezTo>
                  <a:cubicBezTo>
                    <a:pt x="25" y="99"/>
                    <a:pt x="26" y="99"/>
                    <a:pt x="27" y="99"/>
                  </a:cubicBezTo>
                  <a:cubicBezTo>
                    <a:pt x="27" y="99"/>
                    <a:pt x="27" y="100"/>
                    <a:pt x="28" y="100"/>
                  </a:cubicBezTo>
                  <a:cubicBezTo>
                    <a:pt x="29" y="101"/>
                    <a:pt x="29" y="101"/>
                    <a:pt x="29" y="101"/>
                  </a:cubicBezTo>
                  <a:cubicBezTo>
                    <a:pt x="30" y="102"/>
                    <a:pt x="30" y="102"/>
                    <a:pt x="31" y="103"/>
                  </a:cubicBezTo>
                  <a:cubicBezTo>
                    <a:pt x="32" y="103"/>
                    <a:pt x="32" y="103"/>
                    <a:pt x="33" y="103"/>
                  </a:cubicBezTo>
                  <a:cubicBezTo>
                    <a:pt x="33" y="102"/>
                    <a:pt x="33" y="102"/>
                    <a:pt x="34" y="102"/>
                  </a:cubicBezTo>
                  <a:cubicBezTo>
                    <a:pt x="34" y="102"/>
                    <a:pt x="34" y="102"/>
                    <a:pt x="35" y="102"/>
                  </a:cubicBezTo>
                  <a:cubicBezTo>
                    <a:pt x="35" y="101"/>
                    <a:pt x="34" y="101"/>
                    <a:pt x="34" y="101"/>
                  </a:cubicBezTo>
                  <a:cubicBezTo>
                    <a:pt x="34" y="101"/>
                    <a:pt x="33" y="100"/>
                    <a:pt x="32" y="99"/>
                  </a:cubicBezTo>
                  <a:cubicBezTo>
                    <a:pt x="32" y="99"/>
                    <a:pt x="32" y="99"/>
                    <a:pt x="32" y="98"/>
                  </a:cubicBezTo>
                  <a:cubicBezTo>
                    <a:pt x="32" y="98"/>
                    <a:pt x="32" y="98"/>
                    <a:pt x="31" y="97"/>
                  </a:cubicBezTo>
                  <a:cubicBezTo>
                    <a:pt x="30" y="97"/>
                    <a:pt x="30" y="97"/>
                    <a:pt x="30" y="97"/>
                  </a:cubicBezTo>
                  <a:cubicBezTo>
                    <a:pt x="29" y="96"/>
                    <a:pt x="29" y="95"/>
                    <a:pt x="29" y="95"/>
                  </a:cubicBezTo>
                  <a:cubicBezTo>
                    <a:pt x="29" y="95"/>
                    <a:pt x="27" y="95"/>
                    <a:pt x="27" y="94"/>
                  </a:cubicBezTo>
                  <a:cubicBezTo>
                    <a:pt x="27" y="94"/>
                    <a:pt x="26" y="94"/>
                    <a:pt x="26" y="94"/>
                  </a:cubicBezTo>
                  <a:cubicBezTo>
                    <a:pt x="26" y="94"/>
                    <a:pt x="24" y="93"/>
                    <a:pt x="24" y="92"/>
                  </a:cubicBezTo>
                  <a:cubicBezTo>
                    <a:pt x="24" y="92"/>
                    <a:pt x="24" y="91"/>
                    <a:pt x="24" y="91"/>
                  </a:cubicBezTo>
                  <a:cubicBezTo>
                    <a:pt x="24" y="91"/>
                    <a:pt x="23" y="91"/>
                    <a:pt x="22" y="91"/>
                  </a:cubicBezTo>
                  <a:cubicBezTo>
                    <a:pt x="21" y="92"/>
                    <a:pt x="20" y="92"/>
                    <a:pt x="20" y="92"/>
                  </a:cubicBezTo>
                  <a:cubicBezTo>
                    <a:pt x="19" y="92"/>
                    <a:pt x="19" y="93"/>
                    <a:pt x="19" y="93"/>
                  </a:cubicBezTo>
                  <a:cubicBezTo>
                    <a:pt x="19" y="93"/>
                    <a:pt x="19" y="94"/>
                    <a:pt x="20" y="94"/>
                  </a:cubicBezTo>
                  <a:cubicBezTo>
                    <a:pt x="20" y="95"/>
                    <a:pt x="21" y="94"/>
                    <a:pt x="21" y="94"/>
                  </a:cubicBezTo>
                  <a:close/>
                  <a:moveTo>
                    <a:pt x="71" y="75"/>
                  </a:moveTo>
                  <a:cubicBezTo>
                    <a:pt x="71" y="75"/>
                    <a:pt x="71" y="75"/>
                    <a:pt x="71" y="75"/>
                  </a:cubicBezTo>
                  <a:cubicBezTo>
                    <a:pt x="71" y="76"/>
                    <a:pt x="71" y="76"/>
                    <a:pt x="71" y="76"/>
                  </a:cubicBezTo>
                  <a:cubicBezTo>
                    <a:pt x="71" y="76"/>
                    <a:pt x="71" y="76"/>
                    <a:pt x="72" y="76"/>
                  </a:cubicBezTo>
                  <a:cubicBezTo>
                    <a:pt x="72" y="75"/>
                    <a:pt x="72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4" y="76"/>
                    <a:pt x="75" y="74"/>
                    <a:pt x="75" y="74"/>
                  </a:cubicBezTo>
                  <a:cubicBezTo>
                    <a:pt x="75" y="74"/>
                    <a:pt x="75" y="74"/>
                    <a:pt x="76" y="74"/>
                  </a:cubicBezTo>
                  <a:cubicBezTo>
                    <a:pt x="76" y="74"/>
                    <a:pt x="77" y="74"/>
                    <a:pt x="77" y="73"/>
                  </a:cubicBezTo>
                  <a:cubicBezTo>
                    <a:pt x="77" y="73"/>
                    <a:pt x="77" y="73"/>
                    <a:pt x="78" y="73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79" y="71"/>
                    <a:pt x="80" y="71"/>
                    <a:pt x="80" y="71"/>
                  </a:cubicBezTo>
                  <a:cubicBezTo>
                    <a:pt x="81" y="70"/>
                    <a:pt x="81" y="70"/>
                    <a:pt x="81" y="69"/>
                  </a:cubicBezTo>
                  <a:cubicBezTo>
                    <a:pt x="81" y="69"/>
                    <a:pt x="80" y="69"/>
                    <a:pt x="80" y="70"/>
                  </a:cubicBezTo>
                  <a:cubicBezTo>
                    <a:pt x="79" y="70"/>
                    <a:pt x="78" y="70"/>
                    <a:pt x="78" y="70"/>
                  </a:cubicBezTo>
                  <a:cubicBezTo>
                    <a:pt x="78" y="71"/>
                    <a:pt x="77" y="71"/>
                    <a:pt x="77" y="71"/>
                  </a:cubicBezTo>
                  <a:cubicBezTo>
                    <a:pt x="76" y="71"/>
                    <a:pt x="75" y="72"/>
                    <a:pt x="74" y="72"/>
                  </a:cubicBezTo>
                  <a:cubicBezTo>
                    <a:pt x="74" y="72"/>
                    <a:pt x="74" y="73"/>
                    <a:pt x="73" y="74"/>
                  </a:cubicBezTo>
                  <a:cubicBezTo>
                    <a:pt x="73" y="74"/>
                    <a:pt x="73" y="74"/>
                    <a:pt x="73" y="75"/>
                  </a:cubicBezTo>
                  <a:cubicBezTo>
                    <a:pt x="72" y="75"/>
                    <a:pt x="71" y="75"/>
                    <a:pt x="71" y="75"/>
                  </a:cubicBezTo>
                  <a:close/>
                </a:path>
              </a:pathLst>
            </a:custGeom>
            <a:grpFill/>
            <a:ln w="9525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en-US" sz="900">
                <a:latin typeface="Lato Light"/>
              </a:endParaRPr>
            </a:p>
          </p:txBody>
        </p:sp>
        <p:sp>
          <p:nvSpPr>
            <p:cNvPr id="28" name="Freeform 217">
              <a:extLst>
                <a:ext uri="{FF2B5EF4-FFF2-40B4-BE49-F238E27FC236}">
                  <a16:creationId xmlns:a16="http://schemas.microsoft.com/office/drawing/2014/main" id="{ECFD3EB9-863A-4B43-9DF7-360411201136}"/>
                </a:ext>
              </a:extLst>
            </p:cNvPr>
            <p:cNvSpPr>
              <a:spLocks/>
            </p:cNvSpPr>
            <p:nvPr/>
          </p:nvSpPr>
          <p:spPr bwMode="auto">
            <a:xfrm>
              <a:off x="8054896" y="3267063"/>
              <a:ext cx="384801" cy="263158"/>
            </a:xfrm>
            <a:custGeom>
              <a:avLst/>
              <a:gdLst>
                <a:gd name="T0" fmla="*/ 4 w 169"/>
                <a:gd name="T1" fmla="*/ 28 h 119"/>
                <a:gd name="T2" fmla="*/ 17 w 169"/>
                <a:gd name="T3" fmla="*/ 23 h 119"/>
                <a:gd name="T4" fmla="*/ 24 w 169"/>
                <a:gd name="T5" fmla="*/ 19 h 119"/>
                <a:gd name="T6" fmla="*/ 29 w 169"/>
                <a:gd name="T7" fmla="*/ 16 h 119"/>
                <a:gd name="T8" fmla="*/ 32 w 169"/>
                <a:gd name="T9" fmla="*/ 14 h 119"/>
                <a:gd name="T10" fmla="*/ 38 w 169"/>
                <a:gd name="T11" fmla="*/ 12 h 119"/>
                <a:gd name="T12" fmla="*/ 44 w 169"/>
                <a:gd name="T13" fmla="*/ 11 h 119"/>
                <a:gd name="T14" fmla="*/ 48 w 169"/>
                <a:gd name="T15" fmla="*/ 8 h 119"/>
                <a:gd name="T16" fmla="*/ 56 w 169"/>
                <a:gd name="T17" fmla="*/ 7 h 119"/>
                <a:gd name="T18" fmla="*/ 55 w 169"/>
                <a:gd name="T19" fmla="*/ 2 h 119"/>
                <a:gd name="T20" fmla="*/ 63 w 169"/>
                <a:gd name="T21" fmla="*/ 0 h 119"/>
                <a:gd name="T22" fmla="*/ 69 w 169"/>
                <a:gd name="T23" fmla="*/ 4 h 119"/>
                <a:gd name="T24" fmla="*/ 73 w 169"/>
                <a:gd name="T25" fmla="*/ 8 h 119"/>
                <a:gd name="T26" fmla="*/ 72 w 169"/>
                <a:gd name="T27" fmla="*/ 11 h 119"/>
                <a:gd name="T28" fmla="*/ 78 w 169"/>
                <a:gd name="T29" fmla="*/ 12 h 119"/>
                <a:gd name="T30" fmla="*/ 85 w 169"/>
                <a:gd name="T31" fmla="*/ 10 h 119"/>
                <a:gd name="T32" fmla="*/ 88 w 169"/>
                <a:gd name="T33" fmla="*/ 13 h 119"/>
                <a:gd name="T34" fmla="*/ 95 w 169"/>
                <a:gd name="T35" fmla="*/ 16 h 119"/>
                <a:gd name="T36" fmla="*/ 95 w 169"/>
                <a:gd name="T37" fmla="*/ 21 h 119"/>
                <a:gd name="T38" fmla="*/ 91 w 169"/>
                <a:gd name="T39" fmla="*/ 27 h 119"/>
                <a:gd name="T40" fmla="*/ 95 w 169"/>
                <a:gd name="T41" fmla="*/ 34 h 119"/>
                <a:gd name="T42" fmla="*/ 106 w 169"/>
                <a:gd name="T43" fmla="*/ 41 h 119"/>
                <a:gd name="T44" fmla="*/ 116 w 169"/>
                <a:gd name="T45" fmla="*/ 45 h 119"/>
                <a:gd name="T46" fmla="*/ 123 w 169"/>
                <a:gd name="T47" fmla="*/ 47 h 119"/>
                <a:gd name="T48" fmla="*/ 123 w 169"/>
                <a:gd name="T49" fmla="*/ 53 h 119"/>
                <a:gd name="T50" fmla="*/ 119 w 169"/>
                <a:gd name="T51" fmla="*/ 59 h 119"/>
                <a:gd name="T52" fmla="*/ 110 w 169"/>
                <a:gd name="T53" fmla="*/ 64 h 119"/>
                <a:gd name="T54" fmla="*/ 119 w 169"/>
                <a:gd name="T55" fmla="*/ 66 h 119"/>
                <a:gd name="T56" fmla="*/ 125 w 169"/>
                <a:gd name="T57" fmla="*/ 71 h 119"/>
                <a:gd name="T58" fmla="*/ 140 w 169"/>
                <a:gd name="T59" fmla="*/ 76 h 119"/>
                <a:gd name="T60" fmla="*/ 147 w 169"/>
                <a:gd name="T61" fmla="*/ 76 h 119"/>
                <a:gd name="T62" fmla="*/ 158 w 169"/>
                <a:gd name="T63" fmla="*/ 75 h 119"/>
                <a:gd name="T64" fmla="*/ 155 w 169"/>
                <a:gd name="T65" fmla="*/ 83 h 119"/>
                <a:gd name="T66" fmla="*/ 156 w 169"/>
                <a:gd name="T67" fmla="*/ 87 h 119"/>
                <a:gd name="T68" fmla="*/ 164 w 169"/>
                <a:gd name="T69" fmla="*/ 93 h 119"/>
                <a:gd name="T70" fmla="*/ 158 w 169"/>
                <a:gd name="T71" fmla="*/ 96 h 119"/>
                <a:gd name="T72" fmla="*/ 164 w 169"/>
                <a:gd name="T73" fmla="*/ 101 h 119"/>
                <a:gd name="T74" fmla="*/ 167 w 169"/>
                <a:gd name="T75" fmla="*/ 111 h 119"/>
                <a:gd name="T76" fmla="*/ 162 w 169"/>
                <a:gd name="T77" fmla="*/ 114 h 119"/>
                <a:gd name="T78" fmla="*/ 154 w 169"/>
                <a:gd name="T79" fmla="*/ 119 h 119"/>
                <a:gd name="T80" fmla="*/ 142 w 169"/>
                <a:gd name="T81" fmla="*/ 107 h 119"/>
                <a:gd name="T82" fmla="*/ 138 w 169"/>
                <a:gd name="T83" fmla="*/ 98 h 119"/>
                <a:gd name="T84" fmla="*/ 129 w 169"/>
                <a:gd name="T85" fmla="*/ 97 h 119"/>
                <a:gd name="T86" fmla="*/ 126 w 169"/>
                <a:gd name="T87" fmla="*/ 85 h 119"/>
                <a:gd name="T88" fmla="*/ 114 w 169"/>
                <a:gd name="T89" fmla="*/ 91 h 119"/>
                <a:gd name="T90" fmla="*/ 101 w 169"/>
                <a:gd name="T91" fmla="*/ 90 h 119"/>
                <a:gd name="T92" fmla="*/ 96 w 169"/>
                <a:gd name="T93" fmla="*/ 86 h 119"/>
                <a:gd name="T94" fmla="*/ 88 w 169"/>
                <a:gd name="T95" fmla="*/ 84 h 119"/>
                <a:gd name="T96" fmla="*/ 76 w 169"/>
                <a:gd name="T97" fmla="*/ 88 h 119"/>
                <a:gd name="T98" fmla="*/ 69 w 169"/>
                <a:gd name="T99" fmla="*/ 84 h 119"/>
                <a:gd name="T100" fmla="*/ 56 w 169"/>
                <a:gd name="T101" fmla="*/ 80 h 119"/>
                <a:gd name="T102" fmla="*/ 41 w 169"/>
                <a:gd name="T103" fmla="*/ 83 h 119"/>
                <a:gd name="T104" fmla="*/ 30 w 169"/>
                <a:gd name="T105" fmla="*/ 83 h 119"/>
                <a:gd name="T106" fmla="*/ 26 w 169"/>
                <a:gd name="T107" fmla="*/ 77 h 119"/>
                <a:gd name="T108" fmla="*/ 20 w 169"/>
                <a:gd name="T109" fmla="*/ 71 h 119"/>
                <a:gd name="T110" fmla="*/ 15 w 169"/>
                <a:gd name="T111" fmla="*/ 61 h 119"/>
                <a:gd name="T112" fmla="*/ 18 w 169"/>
                <a:gd name="T113" fmla="*/ 46 h 119"/>
                <a:gd name="T114" fmla="*/ 13 w 169"/>
                <a:gd name="T115" fmla="*/ 37 h 119"/>
                <a:gd name="T116" fmla="*/ 2 w 169"/>
                <a:gd name="T117" fmla="*/ 33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69" h="119">
                  <a:moveTo>
                    <a:pt x="2" y="33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4" y="28"/>
                    <a:pt x="4" y="28"/>
                    <a:pt x="4" y="28"/>
                  </a:cubicBezTo>
                  <a:cubicBezTo>
                    <a:pt x="4" y="28"/>
                    <a:pt x="6" y="28"/>
                    <a:pt x="7" y="27"/>
                  </a:cubicBezTo>
                  <a:cubicBezTo>
                    <a:pt x="9" y="27"/>
                    <a:pt x="15" y="25"/>
                    <a:pt x="15" y="25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17" y="23"/>
                    <a:pt x="19" y="21"/>
                    <a:pt x="19" y="21"/>
                  </a:cubicBezTo>
                  <a:cubicBezTo>
                    <a:pt x="20" y="21"/>
                    <a:pt x="22" y="21"/>
                    <a:pt x="23" y="20"/>
                  </a:cubicBezTo>
                  <a:cubicBezTo>
                    <a:pt x="23" y="20"/>
                    <a:pt x="24" y="19"/>
                    <a:pt x="24" y="19"/>
                  </a:cubicBezTo>
                  <a:cubicBezTo>
                    <a:pt x="24" y="19"/>
                    <a:pt x="24" y="18"/>
                    <a:pt x="25" y="18"/>
                  </a:cubicBezTo>
                  <a:cubicBezTo>
                    <a:pt x="25" y="18"/>
                    <a:pt x="26" y="18"/>
                    <a:pt x="27" y="17"/>
                  </a:cubicBezTo>
                  <a:cubicBezTo>
                    <a:pt x="28" y="17"/>
                    <a:pt x="28" y="17"/>
                    <a:pt x="29" y="16"/>
                  </a:cubicBezTo>
                  <a:cubicBezTo>
                    <a:pt x="29" y="16"/>
                    <a:pt x="30" y="13"/>
                    <a:pt x="30" y="13"/>
                  </a:cubicBezTo>
                  <a:cubicBezTo>
                    <a:pt x="30" y="13"/>
                    <a:pt x="30" y="13"/>
                    <a:pt x="30" y="13"/>
                  </a:cubicBezTo>
                  <a:cubicBezTo>
                    <a:pt x="31" y="13"/>
                    <a:pt x="32" y="14"/>
                    <a:pt x="32" y="14"/>
                  </a:cubicBezTo>
                  <a:cubicBezTo>
                    <a:pt x="32" y="14"/>
                    <a:pt x="34" y="14"/>
                    <a:pt x="35" y="14"/>
                  </a:cubicBezTo>
                  <a:cubicBezTo>
                    <a:pt x="35" y="14"/>
                    <a:pt x="37" y="13"/>
                    <a:pt x="37" y="13"/>
                  </a:cubicBezTo>
                  <a:cubicBezTo>
                    <a:pt x="37" y="13"/>
                    <a:pt x="37" y="12"/>
                    <a:pt x="38" y="12"/>
                  </a:cubicBezTo>
                  <a:cubicBezTo>
                    <a:pt x="39" y="12"/>
                    <a:pt x="40" y="12"/>
                    <a:pt x="41" y="12"/>
                  </a:cubicBezTo>
                  <a:cubicBezTo>
                    <a:pt x="41" y="12"/>
                    <a:pt x="43" y="12"/>
                    <a:pt x="43" y="12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5" y="11"/>
                    <a:pt x="44" y="10"/>
                    <a:pt x="45" y="11"/>
                  </a:cubicBezTo>
                  <a:cubicBezTo>
                    <a:pt x="46" y="11"/>
                    <a:pt x="45" y="12"/>
                    <a:pt x="46" y="11"/>
                  </a:cubicBezTo>
                  <a:cubicBezTo>
                    <a:pt x="47" y="10"/>
                    <a:pt x="48" y="8"/>
                    <a:pt x="48" y="8"/>
                  </a:cubicBezTo>
                  <a:cubicBezTo>
                    <a:pt x="48" y="8"/>
                    <a:pt x="47" y="8"/>
                    <a:pt x="49" y="8"/>
                  </a:cubicBezTo>
                  <a:cubicBezTo>
                    <a:pt x="51" y="8"/>
                    <a:pt x="51" y="8"/>
                    <a:pt x="53" y="8"/>
                  </a:cubicBezTo>
                  <a:cubicBezTo>
                    <a:pt x="54" y="8"/>
                    <a:pt x="56" y="7"/>
                    <a:pt x="56" y="7"/>
                  </a:cubicBezTo>
                  <a:cubicBezTo>
                    <a:pt x="57" y="7"/>
                    <a:pt x="58" y="6"/>
                    <a:pt x="58" y="6"/>
                  </a:cubicBezTo>
                  <a:cubicBezTo>
                    <a:pt x="58" y="5"/>
                    <a:pt x="54" y="3"/>
                    <a:pt x="54" y="3"/>
                  </a:cubicBezTo>
                  <a:cubicBezTo>
                    <a:pt x="54" y="3"/>
                    <a:pt x="52" y="2"/>
                    <a:pt x="55" y="2"/>
                  </a:cubicBezTo>
                  <a:cubicBezTo>
                    <a:pt x="58" y="3"/>
                    <a:pt x="59" y="3"/>
                    <a:pt x="59" y="3"/>
                  </a:cubicBezTo>
                  <a:cubicBezTo>
                    <a:pt x="60" y="3"/>
                    <a:pt x="60" y="2"/>
                    <a:pt x="61" y="2"/>
                  </a:cubicBezTo>
                  <a:cubicBezTo>
                    <a:pt x="62" y="1"/>
                    <a:pt x="63" y="0"/>
                    <a:pt x="63" y="0"/>
                  </a:cubicBezTo>
                  <a:cubicBezTo>
                    <a:pt x="64" y="0"/>
                    <a:pt x="66" y="2"/>
                    <a:pt x="66" y="2"/>
                  </a:cubicBezTo>
                  <a:cubicBezTo>
                    <a:pt x="66" y="4"/>
                    <a:pt x="66" y="4"/>
                    <a:pt x="66" y="4"/>
                  </a:cubicBezTo>
                  <a:cubicBezTo>
                    <a:pt x="69" y="4"/>
                    <a:pt x="69" y="4"/>
                    <a:pt x="69" y="4"/>
                  </a:cubicBezTo>
                  <a:cubicBezTo>
                    <a:pt x="69" y="4"/>
                    <a:pt x="70" y="3"/>
                    <a:pt x="71" y="4"/>
                  </a:cubicBezTo>
                  <a:cubicBezTo>
                    <a:pt x="72" y="4"/>
                    <a:pt x="74" y="6"/>
                    <a:pt x="74" y="6"/>
                  </a:cubicBezTo>
                  <a:cubicBezTo>
                    <a:pt x="73" y="8"/>
                    <a:pt x="73" y="8"/>
                    <a:pt x="73" y="8"/>
                  </a:cubicBezTo>
                  <a:cubicBezTo>
                    <a:pt x="69" y="9"/>
                    <a:pt x="69" y="9"/>
                    <a:pt x="69" y="9"/>
                  </a:cubicBezTo>
                  <a:cubicBezTo>
                    <a:pt x="69" y="9"/>
                    <a:pt x="69" y="11"/>
                    <a:pt x="70" y="11"/>
                  </a:cubicBezTo>
                  <a:cubicBezTo>
                    <a:pt x="70" y="11"/>
                    <a:pt x="71" y="12"/>
                    <a:pt x="72" y="11"/>
                  </a:cubicBezTo>
                  <a:cubicBezTo>
                    <a:pt x="73" y="11"/>
                    <a:pt x="73" y="10"/>
                    <a:pt x="73" y="10"/>
                  </a:cubicBezTo>
                  <a:cubicBezTo>
                    <a:pt x="73" y="10"/>
                    <a:pt x="76" y="10"/>
                    <a:pt x="76" y="11"/>
                  </a:cubicBezTo>
                  <a:cubicBezTo>
                    <a:pt x="76" y="11"/>
                    <a:pt x="78" y="12"/>
                    <a:pt x="78" y="12"/>
                  </a:cubicBezTo>
                  <a:cubicBezTo>
                    <a:pt x="79" y="11"/>
                    <a:pt x="80" y="11"/>
                    <a:pt x="81" y="11"/>
                  </a:cubicBezTo>
                  <a:cubicBezTo>
                    <a:pt x="81" y="11"/>
                    <a:pt x="82" y="12"/>
                    <a:pt x="83" y="12"/>
                  </a:cubicBezTo>
                  <a:cubicBezTo>
                    <a:pt x="84" y="12"/>
                    <a:pt x="85" y="10"/>
                    <a:pt x="85" y="10"/>
                  </a:cubicBezTo>
                  <a:cubicBezTo>
                    <a:pt x="85" y="10"/>
                    <a:pt x="86" y="10"/>
                    <a:pt x="86" y="11"/>
                  </a:cubicBezTo>
                  <a:cubicBezTo>
                    <a:pt x="87" y="11"/>
                    <a:pt x="86" y="11"/>
                    <a:pt x="87" y="12"/>
                  </a:cubicBezTo>
                  <a:cubicBezTo>
                    <a:pt x="87" y="13"/>
                    <a:pt x="87" y="13"/>
                    <a:pt x="88" y="13"/>
                  </a:cubicBezTo>
                  <a:cubicBezTo>
                    <a:pt x="89" y="14"/>
                    <a:pt x="91" y="14"/>
                    <a:pt x="91" y="15"/>
                  </a:cubicBezTo>
                  <a:cubicBezTo>
                    <a:pt x="91" y="15"/>
                    <a:pt x="92" y="17"/>
                    <a:pt x="93" y="17"/>
                  </a:cubicBezTo>
                  <a:cubicBezTo>
                    <a:pt x="94" y="16"/>
                    <a:pt x="94" y="16"/>
                    <a:pt x="95" y="16"/>
                  </a:cubicBezTo>
                  <a:cubicBezTo>
                    <a:pt x="96" y="17"/>
                    <a:pt x="98" y="16"/>
                    <a:pt x="98" y="17"/>
                  </a:cubicBezTo>
                  <a:cubicBezTo>
                    <a:pt x="97" y="18"/>
                    <a:pt x="97" y="19"/>
                    <a:pt x="97" y="20"/>
                  </a:cubicBezTo>
                  <a:cubicBezTo>
                    <a:pt x="97" y="20"/>
                    <a:pt x="96" y="21"/>
                    <a:pt x="95" y="21"/>
                  </a:cubicBezTo>
                  <a:cubicBezTo>
                    <a:pt x="94" y="21"/>
                    <a:pt x="93" y="22"/>
                    <a:pt x="93" y="22"/>
                  </a:cubicBezTo>
                  <a:cubicBezTo>
                    <a:pt x="93" y="23"/>
                    <a:pt x="92" y="24"/>
                    <a:pt x="92" y="25"/>
                  </a:cubicBezTo>
                  <a:cubicBezTo>
                    <a:pt x="91" y="26"/>
                    <a:pt x="91" y="27"/>
                    <a:pt x="91" y="27"/>
                  </a:cubicBezTo>
                  <a:cubicBezTo>
                    <a:pt x="90" y="28"/>
                    <a:pt x="90" y="28"/>
                    <a:pt x="90" y="28"/>
                  </a:cubicBezTo>
                  <a:cubicBezTo>
                    <a:pt x="90" y="29"/>
                    <a:pt x="93" y="33"/>
                    <a:pt x="93" y="33"/>
                  </a:cubicBezTo>
                  <a:cubicBezTo>
                    <a:pt x="95" y="34"/>
                    <a:pt x="95" y="34"/>
                    <a:pt x="95" y="34"/>
                  </a:cubicBezTo>
                  <a:cubicBezTo>
                    <a:pt x="96" y="36"/>
                    <a:pt x="96" y="36"/>
                    <a:pt x="96" y="36"/>
                  </a:cubicBezTo>
                  <a:cubicBezTo>
                    <a:pt x="102" y="40"/>
                    <a:pt x="102" y="40"/>
                    <a:pt x="102" y="40"/>
                  </a:cubicBezTo>
                  <a:cubicBezTo>
                    <a:pt x="102" y="40"/>
                    <a:pt x="104" y="41"/>
                    <a:pt x="106" y="41"/>
                  </a:cubicBezTo>
                  <a:cubicBezTo>
                    <a:pt x="108" y="42"/>
                    <a:pt x="110" y="42"/>
                    <a:pt x="110" y="42"/>
                  </a:cubicBezTo>
                  <a:cubicBezTo>
                    <a:pt x="113" y="45"/>
                    <a:pt x="113" y="45"/>
                    <a:pt x="113" y="45"/>
                  </a:cubicBezTo>
                  <a:cubicBezTo>
                    <a:pt x="113" y="45"/>
                    <a:pt x="115" y="45"/>
                    <a:pt x="116" y="45"/>
                  </a:cubicBezTo>
                  <a:cubicBezTo>
                    <a:pt x="116" y="46"/>
                    <a:pt x="119" y="46"/>
                    <a:pt x="119" y="46"/>
                  </a:cubicBezTo>
                  <a:cubicBezTo>
                    <a:pt x="121" y="46"/>
                    <a:pt x="121" y="46"/>
                    <a:pt x="121" y="46"/>
                  </a:cubicBezTo>
                  <a:cubicBezTo>
                    <a:pt x="121" y="46"/>
                    <a:pt x="122" y="45"/>
                    <a:pt x="123" y="47"/>
                  </a:cubicBezTo>
                  <a:cubicBezTo>
                    <a:pt x="123" y="48"/>
                    <a:pt x="124" y="50"/>
                    <a:pt x="124" y="50"/>
                  </a:cubicBezTo>
                  <a:cubicBezTo>
                    <a:pt x="124" y="50"/>
                    <a:pt x="124" y="51"/>
                    <a:pt x="124" y="52"/>
                  </a:cubicBezTo>
                  <a:cubicBezTo>
                    <a:pt x="123" y="52"/>
                    <a:pt x="123" y="52"/>
                    <a:pt x="123" y="53"/>
                  </a:cubicBezTo>
                  <a:cubicBezTo>
                    <a:pt x="123" y="53"/>
                    <a:pt x="123" y="57"/>
                    <a:pt x="123" y="57"/>
                  </a:cubicBezTo>
                  <a:cubicBezTo>
                    <a:pt x="123" y="57"/>
                    <a:pt x="123" y="58"/>
                    <a:pt x="122" y="58"/>
                  </a:cubicBezTo>
                  <a:cubicBezTo>
                    <a:pt x="120" y="59"/>
                    <a:pt x="120" y="59"/>
                    <a:pt x="119" y="59"/>
                  </a:cubicBezTo>
                  <a:cubicBezTo>
                    <a:pt x="117" y="59"/>
                    <a:pt x="114" y="60"/>
                    <a:pt x="113" y="61"/>
                  </a:cubicBezTo>
                  <a:cubicBezTo>
                    <a:pt x="113" y="61"/>
                    <a:pt x="111" y="61"/>
                    <a:pt x="111" y="61"/>
                  </a:cubicBezTo>
                  <a:cubicBezTo>
                    <a:pt x="111" y="62"/>
                    <a:pt x="110" y="64"/>
                    <a:pt x="110" y="64"/>
                  </a:cubicBezTo>
                  <a:cubicBezTo>
                    <a:pt x="110" y="64"/>
                    <a:pt x="110" y="66"/>
                    <a:pt x="112" y="66"/>
                  </a:cubicBezTo>
                  <a:cubicBezTo>
                    <a:pt x="115" y="66"/>
                    <a:pt x="115" y="66"/>
                    <a:pt x="116" y="66"/>
                  </a:cubicBezTo>
                  <a:cubicBezTo>
                    <a:pt x="117" y="66"/>
                    <a:pt x="117" y="65"/>
                    <a:pt x="119" y="66"/>
                  </a:cubicBezTo>
                  <a:cubicBezTo>
                    <a:pt x="120" y="66"/>
                    <a:pt x="121" y="68"/>
                    <a:pt x="121" y="68"/>
                  </a:cubicBezTo>
                  <a:cubicBezTo>
                    <a:pt x="123" y="70"/>
                    <a:pt x="123" y="70"/>
                    <a:pt x="123" y="70"/>
                  </a:cubicBezTo>
                  <a:cubicBezTo>
                    <a:pt x="125" y="71"/>
                    <a:pt x="125" y="71"/>
                    <a:pt x="125" y="71"/>
                  </a:cubicBezTo>
                  <a:cubicBezTo>
                    <a:pt x="131" y="71"/>
                    <a:pt x="131" y="71"/>
                    <a:pt x="131" y="71"/>
                  </a:cubicBezTo>
                  <a:cubicBezTo>
                    <a:pt x="135" y="75"/>
                    <a:pt x="135" y="75"/>
                    <a:pt x="135" y="75"/>
                  </a:cubicBezTo>
                  <a:cubicBezTo>
                    <a:pt x="140" y="76"/>
                    <a:pt x="140" y="76"/>
                    <a:pt x="140" y="76"/>
                  </a:cubicBezTo>
                  <a:cubicBezTo>
                    <a:pt x="140" y="76"/>
                    <a:pt x="140" y="79"/>
                    <a:pt x="141" y="79"/>
                  </a:cubicBezTo>
                  <a:cubicBezTo>
                    <a:pt x="143" y="79"/>
                    <a:pt x="144" y="78"/>
                    <a:pt x="144" y="78"/>
                  </a:cubicBezTo>
                  <a:cubicBezTo>
                    <a:pt x="144" y="78"/>
                    <a:pt x="146" y="76"/>
                    <a:pt x="147" y="76"/>
                  </a:cubicBezTo>
                  <a:cubicBezTo>
                    <a:pt x="149" y="75"/>
                    <a:pt x="148" y="74"/>
                    <a:pt x="150" y="75"/>
                  </a:cubicBezTo>
                  <a:cubicBezTo>
                    <a:pt x="152" y="77"/>
                    <a:pt x="156" y="75"/>
                    <a:pt x="156" y="75"/>
                  </a:cubicBezTo>
                  <a:cubicBezTo>
                    <a:pt x="158" y="75"/>
                    <a:pt x="158" y="75"/>
                    <a:pt x="158" y="75"/>
                  </a:cubicBezTo>
                  <a:cubicBezTo>
                    <a:pt x="158" y="78"/>
                    <a:pt x="158" y="78"/>
                    <a:pt x="158" y="78"/>
                  </a:cubicBezTo>
                  <a:cubicBezTo>
                    <a:pt x="158" y="81"/>
                    <a:pt x="158" y="81"/>
                    <a:pt x="158" y="81"/>
                  </a:cubicBezTo>
                  <a:cubicBezTo>
                    <a:pt x="155" y="83"/>
                    <a:pt x="155" y="83"/>
                    <a:pt x="155" y="83"/>
                  </a:cubicBezTo>
                  <a:cubicBezTo>
                    <a:pt x="154" y="84"/>
                    <a:pt x="154" y="84"/>
                    <a:pt x="154" y="84"/>
                  </a:cubicBezTo>
                  <a:cubicBezTo>
                    <a:pt x="154" y="84"/>
                    <a:pt x="154" y="85"/>
                    <a:pt x="154" y="86"/>
                  </a:cubicBezTo>
                  <a:cubicBezTo>
                    <a:pt x="155" y="86"/>
                    <a:pt x="156" y="87"/>
                    <a:pt x="156" y="87"/>
                  </a:cubicBezTo>
                  <a:cubicBezTo>
                    <a:pt x="160" y="88"/>
                    <a:pt x="160" y="88"/>
                    <a:pt x="160" y="88"/>
                  </a:cubicBezTo>
                  <a:cubicBezTo>
                    <a:pt x="163" y="90"/>
                    <a:pt x="163" y="90"/>
                    <a:pt x="163" y="90"/>
                  </a:cubicBezTo>
                  <a:cubicBezTo>
                    <a:pt x="163" y="90"/>
                    <a:pt x="163" y="93"/>
                    <a:pt x="164" y="93"/>
                  </a:cubicBezTo>
                  <a:cubicBezTo>
                    <a:pt x="165" y="93"/>
                    <a:pt x="167" y="94"/>
                    <a:pt x="167" y="94"/>
                  </a:cubicBezTo>
                  <a:cubicBezTo>
                    <a:pt x="167" y="94"/>
                    <a:pt x="163" y="97"/>
                    <a:pt x="162" y="97"/>
                  </a:cubicBezTo>
                  <a:cubicBezTo>
                    <a:pt x="161" y="97"/>
                    <a:pt x="158" y="96"/>
                    <a:pt x="158" y="96"/>
                  </a:cubicBezTo>
                  <a:cubicBezTo>
                    <a:pt x="159" y="100"/>
                    <a:pt x="159" y="100"/>
                    <a:pt x="159" y="100"/>
                  </a:cubicBezTo>
                  <a:cubicBezTo>
                    <a:pt x="163" y="100"/>
                    <a:pt x="163" y="100"/>
                    <a:pt x="163" y="100"/>
                  </a:cubicBezTo>
                  <a:cubicBezTo>
                    <a:pt x="163" y="100"/>
                    <a:pt x="163" y="100"/>
                    <a:pt x="164" y="101"/>
                  </a:cubicBezTo>
                  <a:cubicBezTo>
                    <a:pt x="164" y="102"/>
                    <a:pt x="165" y="103"/>
                    <a:pt x="165" y="103"/>
                  </a:cubicBezTo>
                  <a:cubicBezTo>
                    <a:pt x="165" y="103"/>
                    <a:pt x="169" y="102"/>
                    <a:pt x="169" y="106"/>
                  </a:cubicBezTo>
                  <a:cubicBezTo>
                    <a:pt x="168" y="107"/>
                    <a:pt x="167" y="110"/>
                    <a:pt x="167" y="111"/>
                  </a:cubicBezTo>
                  <a:cubicBezTo>
                    <a:pt x="168" y="111"/>
                    <a:pt x="168" y="112"/>
                    <a:pt x="168" y="112"/>
                  </a:cubicBezTo>
                  <a:cubicBezTo>
                    <a:pt x="166" y="114"/>
                    <a:pt x="166" y="114"/>
                    <a:pt x="166" y="114"/>
                  </a:cubicBezTo>
                  <a:cubicBezTo>
                    <a:pt x="162" y="114"/>
                    <a:pt x="162" y="114"/>
                    <a:pt x="162" y="114"/>
                  </a:cubicBezTo>
                  <a:cubicBezTo>
                    <a:pt x="158" y="116"/>
                    <a:pt x="158" y="116"/>
                    <a:pt x="158" y="116"/>
                  </a:cubicBezTo>
                  <a:cubicBezTo>
                    <a:pt x="156" y="118"/>
                    <a:pt x="156" y="118"/>
                    <a:pt x="156" y="118"/>
                  </a:cubicBezTo>
                  <a:cubicBezTo>
                    <a:pt x="154" y="119"/>
                    <a:pt x="154" y="119"/>
                    <a:pt x="154" y="119"/>
                  </a:cubicBezTo>
                  <a:cubicBezTo>
                    <a:pt x="151" y="115"/>
                    <a:pt x="151" y="115"/>
                    <a:pt x="151" y="115"/>
                  </a:cubicBezTo>
                  <a:cubicBezTo>
                    <a:pt x="145" y="110"/>
                    <a:pt x="145" y="110"/>
                    <a:pt x="145" y="110"/>
                  </a:cubicBezTo>
                  <a:cubicBezTo>
                    <a:pt x="142" y="107"/>
                    <a:pt x="142" y="107"/>
                    <a:pt x="142" y="107"/>
                  </a:cubicBezTo>
                  <a:cubicBezTo>
                    <a:pt x="140" y="103"/>
                    <a:pt x="140" y="103"/>
                    <a:pt x="140" y="103"/>
                  </a:cubicBezTo>
                  <a:cubicBezTo>
                    <a:pt x="140" y="100"/>
                    <a:pt x="140" y="100"/>
                    <a:pt x="140" y="100"/>
                  </a:cubicBezTo>
                  <a:cubicBezTo>
                    <a:pt x="138" y="98"/>
                    <a:pt x="138" y="98"/>
                    <a:pt x="138" y="98"/>
                  </a:cubicBezTo>
                  <a:cubicBezTo>
                    <a:pt x="138" y="98"/>
                    <a:pt x="137" y="98"/>
                    <a:pt x="135" y="98"/>
                  </a:cubicBezTo>
                  <a:cubicBezTo>
                    <a:pt x="134" y="98"/>
                    <a:pt x="131" y="97"/>
                    <a:pt x="131" y="97"/>
                  </a:cubicBezTo>
                  <a:cubicBezTo>
                    <a:pt x="129" y="97"/>
                    <a:pt x="129" y="97"/>
                    <a:pt x="129" y="97"/>
                  </a:cubicBezTo>
                  <a:cubicBezTo>
                    <a:pt x="129" y="92"/>
                    <a:pt x="129" y="92"/>
                    <a:pt x="129" y="92"/>
                  </a:cubicBezTo>
                  <a:cubicBezTo>
                    <a:pt x="129" y="92"/>
                    <a:pt x="128" y="88"/>
                    <a:pt x="127" y="88"/>
                  </a:cubicBezTo>
                  <a:cubicBezTo>
                    <a:pt x="127" y="87"/>
                    <a:pt x="126" y="85"/>
                    <a:pt x="126" y="85"/>
                  </a:cubicBezTo>
                  <a:cubicBezTo>
                    <a:pt x="126" y="85"/>
                    <a:pt x="123" y="86"/>
                    <a:pt x="121" y="86"/>
                  </a:cubicBezTo>
                  <a:cubicBezTo>
                    <a:pt x="120" y="87"/>
                    <a:pt x="118" y="88"/>
                    <a:pt x="117" y="89"/>
                  </a:cubicBezTo>
                  <a:cubicBezTo>
                    <a:pt x="116" y="90"/>
                    <a:pt x="114" y="91"/>
                    <a:pt x="114" y="91"/>
                  </a:cubicBezTo>
                  <a:cubicBezTo>
                    <a:pt x="109" y="93"/>
                    <a:pt x="109" y="93"/>
                    <a:pt x="109" y="93"/>
                  </a:cubicBezTo>
                  <a:cubicBezTo>
                    <a:pt x="106" y="91"/>
                    <a:pt x="106" y="91"/>
                    <a:pt x="106" y="91"/>
                  </a:cubicBezTo>
                  <a:cubicBezTo>
                    <a:pt x="101" y="90"/>
                    <a:pt x="101" y="90"/>
                    <a:pt x="101" y="90"/>
                  </a:cubicBezTo>
                  <a:cubicBezTo>
                    <a:pt x="99" y="94"/>
                    <a:pt x="99" y="94"/>
                    <a:pt x="99" y="94"/>
                  </a:cubicBezTo>
                  <a:cubicBezTo>
                    <a:pt x="99" y="94"/>
                    <a:pt x="98" y="92"/>
                    <a:pt x="97" y="91"/>
                  </a:cubicBezTo>
                  <a:cubicBezTo>
                    <a:pt x="97" y="89"/>
                    <a:pt x="96" y="86"/>
                    <a:pt x="96" y="86"/>
                  </a:cubicBezTo>
                  <a:cubicBezTo>
                    <a:pt x="96" y="86"/>
                    <a:pt x="95" y="85"/>
                    <a:pt x="94" y="85"/>
                  </a:cubicBezTo>
                  <a:cubicBezTo>
                    <a:pt x="93" y="85"/>
                    <a:pt x="91" y="84"/>
                    <a:pt x="91" y="84"/>
                  </a:cubicBezTo>
                  <a:cubicBezTo>
                    <a:pt x="88" y="84"/>
                    <a:pt x="88" y="84"/>
                    <a:pt x="88" y="84"/>
                  </a:cubicBezTo>
                  <a:cubicBezTo>
                    <a:pt x="85" y="88"/>
                    <a:pt x="85" y="88"/>
                    <a:pt x="85" y="88"/>
                  </a:cubicBezTo>
                  <a:cubicBezTo>
                    <a:pt x="80" y="90"/>
                    <a:pt x="80" y="90"/>
                    <a:pt x="80" y="90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6" y="88"/>
                    <a:pt x="75" y="86"/>
                    <a:pt x="74" y="87"/>
                  </a:cubicBezTo>
                  <a:cubicBezTo>
                    <a:pt x="73" y="87"/>
                    <a:pt x="70" y="86"/>
                    <a:pt x="70" y="86"/>
                  </a:cubicBezTo>
                  <a:cubicBezTo>
                    <a:pt x="70" y="86"/>
                    <a:pt x="69" y="85"/>
                    <a:pt x="69" y="84"/>
                  </a:cubicBezTo>
                  <a:cubicBezTo>
                    <a:pt x="69" y="83"/>
                    <a:pt x="66" y="81"/>
                    <a:pt x="66" y="81"/>
                  </a:cubicBezTo>
                  <a:cubicBezTo>
                    <a:pt x="66" y="81"/>
                    <a:pt x="62" y="79"/>
                    <a:pt x="61" y="79"/>
                  </a:cubicBezTo>
                  <a:cubicBezTo>
                    <a:pt x="60" y="80"/>
                    <a:pt x="57" y="80"/>
                    <a:pt x="56" y="80"/>
                  </a:cubicBezTo>
                  <a:cubicBezTo>
                    <a:pt x="54" y="80"/>
                    <a:pt x="49" y="79"/>
                    <a:pt x="49" y="79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3" y="82"/>
                    <a:pt x="41" y="83"/>
                  </a:cubicBezTo>
                  <a:cubicBezTo>
                    <a:pt x="40" y="83"/>
                    <a:pt x="38" y="84"/>
                    <a:pt x="38" y="84"/>
                  </a:cubicBezTo>
                  <a:cubicBezTo>
                    <a:pt x="38" y="84"/>
                    <a:pt x="34" y="83"/>
                    <a:pt x="33" y="83"/>
                  </a:cubicBezTo>
                  <a:cubicBezTo>
                    <a:pt x="32" y="83"/>
                    <a:pt x="32" y="83"/>
                    <a:pt x="30" y="83"/>
                  </a:cubicBezTo>
                  <a:cubicBezTo>
                    <a:pt x="28" y="83"/>
                    <a:pt x="23" y="83"/>
                    <a:pt x="23" y="83"/>
                  </a:cubicBezTo>
                  <a:cubicBezTo>
                    <a:pt x="26" y="80"/>
                    <a:pt x="26" y="80"/>
                    <a:pt x="26" y="80"/>
                  </a:cubicBezTo>
                  <a:cubicBezTo>
                    <a:pt x="26" y="80"/>
                    <a:pt x="27" y="78"/>
                    <a:pt x="26" y="77"/>
                  </a:cubicBezTo>
                  <a:cubicBezTo>
                    <a:pt x="25" y="76"/>
                    <a:pt x="25" y="75"/>
                    <a:pt x="24" y="75"/>
                  </a:cubicBezTo>
                  <a:cubicBezTo>
                    <a:pt x="23" y="74"/>
                    <a:pt x="20" y="72"/>
                    <a:pt x="20" y="72"/>
                  </a:cubicBezTo>
                  <a:cubicBezTo>
                    <a:pt x="20" y="72"/>
                    <a:pt x="20" y="72"/>
                    <a:pt x="20" y="71"/>
                  </a:cubicBezTo>
                  <a:cubicBezTo>
                    <a:pt x="19" y="70"/>
                    <a:pt x="18" y="67"/>
                    <a:pt x="18" y="67"/>
                  </a:cubicBezTo>
                  <a:cubicBezTo>
                    <a:pt x="17" y="65"/>
                    <a:pt x="17" y="65"/>
                    <a:pt x="17" y="65"/>
                  </a:cubicBezTo>
                  <a:cubicBezTo>
                    <a:pt x="17" y="65"/>
                    <a:pt x="14" y="63"/>
                    <a:pt x="15" y="61"/>
                  </a:cubicBezTo>
                  <a:cubicBezTo>
                    <a:pt x="16" y="59"/>
                    <a:pt x="18" y="54"/>
                    <a:pt x="18" y="54"/>
                  </a:cubicBezTo>
                  <a:cubicBezTo>
                    <a:pt x="19" y="49"/>
                    <a:pt x="19" y="49"/>
                    <a:pt x="19" y="49"/>
                  </a:cubicBezTo>
                  <a:cubicBezTo>
                    <a:pt x="18" y="46"/>
                    <a:pt x="18" y="46"/>
                    <a:pt x="18" y="46"/>
                  </a:cubicBezTo>
                  <a:cubicBezTo>
                    <a:pt x="16" y="43"/>
                    <a:pt x="16" y="43"/>
                    <a:pt x="16" y="43"/>
                  </a:cubicBezTo>
                  <a:cubicBezTo>
                    <a:pt x="16" y="43"/>
                    <a:pt x="15" y="43"/>
                    <a:pt x="14" y="41"/>
                  </a:cubicBezTo>
                  <a:cubicBezTo>
                    <a:pt x="14" y="38"/>
                    <a:pt x="14" y="38"/>
                    <a:pt x="13" y="37"/>
                  </a:cubicBezTo>
                  <a:cubicBezTo>
                    <a:pt x="12" y="35"/>
                    <a:pt x="8" y="34"/>
                    <a:pt x="8" y="34"/>
                  </a:cubicBezTo>
                  <a:cubicBezTo>
                    <a:pt x="3" y="34"/>
                    <a:pt x="3" y="34"/>
                    <a:pt x="3" y="34"/>
                  </a:cubicBezTo>
                  <a:lnTo>
                    <a:pt x="2" y="33"/>
                  </a:lnTo>
                  <a:close/>
                </a:path>
              </a:pathLst>
            </a:custGeom>
            <a:grpFill/>
            <a:ln w="9525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en-US" sz="900">
                <a:latin typeface="Lato Light"/>
              </a:endParaRPr>
            </a:p>
          </p:txBody>
        </p:sp>
        <p:sp>
          <p:nvSpPr>
            <p:cNvPr id="29" name="Freeform 219">
              <a:extLst>
                <a:ext uri="{FF2B5EF4-FFF2-40B4-BE49-F238E27FC236}">
                  <a16:creationId xmlns:a16="http://schemas.microsoft.com/office/drawing/2014/main" id="{8C12CFB7-AA74-4A21-9C60-083FC25847FB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0394" y="2957026"/>
              <a:ext cx="547516" cy="376093"/>
            </a:xfrm>
            <a:custGeom>
              <a:avLst/>
              <a:gdLst>
                <a:gd name="T0" fmla="*/ 28 w 240"/>
                <a:gd name="T1" fmla="*/ 61 h 170"/>
                <a:gd name="T2" fmla="*/ 31 w 240"/>
                <a:gd name="T3" fmla="*/ 54 h 170"/>
                <a:gd name="T4" fmla="*/ 44 w 240"/>
                <a:gd name="T5" fmla="*/ 55 h 170"/>
                <a:gd name="T6" fmla="*/ 64 w 240"/>
                <a:gd name="T7" fmla="*/ 59 h 170"/>
                <a:gd name="T8" fmla="*/ 96 w 240"/>
                <a:gd name="T9" fmla="*/ 52 h 170"/>
                <a:gd name="T10" fmla="*/ 95 w 240"/>
                <a:gd name="T11" fmla="*/ 41 h 170"/>
                <a:gd name="T12" fmla="*/ 115 w 240"/>
                <a:gd name="T13" fmla="*/ 36 h 170"/>
                <a:gd name="T14" fmla="*/ 127 w 240"/>
                <a:gd name="T15" fmla="*/ 30 h 170"/>
                <a:gd name="T16" fmla="*/ 139 w 240"/>
                <a:gd name="T17" fmla="*/ 24 h 170"/>
                <a:gd name="T18" fmla="*/ 148 w 240"/>
                <a:gd name="T19" fmla="*/ 9 h 170"/>
                <a:gd name="T20" fmla="*/ 168 w 240"/>
                <a:gd name="T21" fmla="*/ 5 h 170"/>
                <a:gd name="T22" fmla="*/ 186 w 240"/>
                <a:gd name="T23" fmla="*/ 1 h 170"/>
                <a:gd name="T24" fmla="*/ 207 w 240"/>
                <a:gd name="T25" fmla="*/ 6 h 170"/>
                <a:gd name="T26" fmla="*/ 218 w 240"/>
                <a:gd name="T27" fmla="*/ 11 h 170"/>
                <a:gd name="T28" fmla="*/ 229 w 240"/>
                <a:gd name="T29" fmla="*/ 17 h 170"/>
                <a:gd name="T30" fmla="*/ 238 w 240"/>
                <a:gd name="T31" fmla="*/ 23 h 170"/>
                <a:gd name="T32" fmla="*/ 234 w 240"/>
                <a:gd name="T33" fmla="*/ 33 h 170"/>
                <a:gd name="T34" fmla="*/ 224 w 240"/>
                <a:gd name="T35" fmla="*/ 39 h 170"/>
                <a:gd name="T36" fmla="*/ 217 w 240"/>
                <a:gd name="T37" fmla="*/ 48 h 170"/>
                <a:gd name="T38" fmla="*/ 213 w 240"/>
                <a:gd name="T39" fmla="*/ 62 h 170"/>
                <a:gd name="T40" fmla="*/ 206 w 240"/>
                <a:gd name="T41" fmla="*/ 75 h 170"/>
                <a:gd name="T42" fmla="*/ 201 w 240"/>
                <a:gd name="T43" fmla="*/ 90 h 170"/>
                <a:gd name="T44" fmla="*/ 199 w 240"/>
                <a:gd name="T45" fmla="*/ 106 h 170"/>
                <a:gd name="T46" fmla="*/ 196 w 240"/>
                <a:gd name="T47" fmla="*/ 117 h 170"/>
                <a:gd name="T48" fmla="*/ 192 w 240"/>
                <a:gd name="T49" fmla="*/ 126 h 170"/>
                <a:gd name="T50" fmla="*/ 177 w 240"/>
                <a:gd name="T51" fmla="*/ 135 h 170"/>
                <a:gd name="T52" fmla="*/ 168 w 240"/>
                <a:gd name="T53" fmla="*/ 139 h 170"/>
                <a:gd name="T54" fmla="*/ 153 w 240"/>
                <a:gd name="T55" fmla="*/ 139 h 170"/>
                <a:gd name="T56" fmla="*/ 139 w 240"/>
                <a:gd name="T57" fmla="*/ 141 h 170"/>
                <a:gd name="T58" fmla="*/ 130 w 240"/>
                <a:gd name="T59" fmla="*/ 144 h 170"/>
                <a:gd name="T60" fmla="*/ 123 w 240"/>
                <a:gd name="T61" fmla="*/ 152 h 170"/>
                <a:gd name="T62" fmla="*/ 115 w 240"/>
                <a:gd name="T63" fmla="*/ 152 h 170"/>
                <a:gd name="T64" fmla="*/ 105 w 240"/>
                <a:gd name="T65" fmla="*/ 159 h 170"/>
                <a:gd name="T66" fmla="*/ 94 w 240"/>
                <a:gd name="T67" fmla="*/ 167 h 170"/>
                <a:gd name="T68" fmla="*/ 80 w 240"/>
                <a:gd name="T69" fmla="*/ 170 h 170"/>
                <a:gd name="T70" fmla="*/ 64 w 240"/>
                <a:gd name="T71" fmla="*/ 168 h 170"/>
                <a:gd name="T72" fmla="*/ 55 w 240"/>
                <a:gd name="T73" fmla="*/ 162 h 170"/>
                <a:gd name="T74" fmla="*/ 42 w 240"/>
                <a:gd name="T75" fmla="*/ 152 h 170"/>
                <a:gd name="T76" fmla="*/ 26 w 240"/>
                <a:gd name="T77" fmla="*/ 143 h 170"/>
                <a:gd name="T78" fmla="*/ 16 w 240"/>
                <a:gd name="T79" fmla="*/ 135 h 170"/>
                <a:gd name="T80" fmla="*/ 7 w 240"/>
                <a:gd name="T81" fmla="*/ 121 h 170"/>
                <a:gd name="T82" fmla="*/ 0 w 240"/>
                <a:gd name="T83" fmla="*/ 117 h 170"/>
                <a:gd name="T84" fmla="*/ 3 w 240"/>
                <a:gd name="T85" fmla="*/ 109 h 170"/>
                <a:gd name="T86" fmla="*/ 8 w 240"/>
                <a:gd name="T87" fmla="*/ 97 h 170"/>
                <a:gd name="T88" fmla="*/ 7 w 240"/>
                <a:gd name="T89" fmla="*/ 88 h 170"/>
                <a:gd name="T90" fmla="*/ 12 w 240"/>
                <a:gd name="T91" fmla="*/ 74 h 170"/>
                <a:gd name="T92" fmla="*/ 8 w 240"/>
                <a:gd name="T93" fmla="*/ 69 h 170"/>
                <a:gd name="T94" fmla="*/ 20 w 240"/>
                <a:gd name="T95" fmla="*/ 70 h 170"/>
                <a:gd name="T96" fmla="*/ 27 w 240"/>
                <a:gd name="T97" fmla="*/ 64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40" h="170">
                  <a:moveTo>
                    <a:pt x="28" y="61"/>
                  </a:move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0"/>
                    <a:pt x="28" y="60"/>
                    <a:pt x="28" y="60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31" y="54"/>
                    <a:pt x="31" y="54"/>
                    <a:pt x="31" y="54"/>
                  </a:cubicBezTo>
                  <a:cubicBezTo>
                    <a:pt x="31" y="49"/>
                    <a:pt x="31" y="49"/>
                    <a:pt x="31" y="49"/>
                  </a:cubicBezTo>
                  <a:cubicBezTo>
                    <a:pt x="39" y="50"/>
                    <a:pt x="39" y="50"/>
                    <a:pt x="39" y="50"/>
                  </a:cubicBezTo>
                  <a:cubicBezTo>
                    <a:pt x="44" y="55"/>
                    <a:pt x="44" y="55"/>
                    <a:pt x="44" y="55"/>
                  </a:cubicBezTo>
                  <a:cubicBezTo>
                    <a:pt x="51" y="59"/>
                    <a:pt x="51" y="59"/>
                    <a:pt x="51" y="59"/>
                  </a:cubicBezTo>
                  <a:cubicBezTo>
                    <a:pt x="55" y="61"/>
                    <a:pt x="55" y="61"/>
                    <a:pt x="55" y="61"/>
                  </a:cubicBezTo>
                  <a:cubicBezTo>
                    <a:pt x="64" y="59"/>
                    <a:pt x="64" y="59"/>
                    <a:pt x="64" y="59"/>
                  </a:cubicBezTo>
                  <a:cubicBezTo>
                    <a:pt x="81" y="58"/>
                    <a:pt x="81" y="58"/>
                    <a:pt x="81" y="58"/>
                  </a:cubicBezTo>
                  <a:cubicBezTo>
                    <a:pt x="81" y="58"/>
                    <a:pt x="90" y="57"/>
                    <a:pt x="91" y="56"/>
                  </a:cubicBezTo>
                  <a:cubicBezTo>
                    <a:pt x="92" y="55"/>
                    <a:pt x="98" y="54"/>
                    <a:pt x="96" y="52"/>
                  </a:cubicBezTo>
                  <a:cubicBezTo>
                    <a:pt x="94" y="51"/>
                    <a:pt x="90" y="48"/>
                    <a:pt x="90" y="48"/>
                  </a:cubicBezTo>
                  <a:cubicBezTo>
                    <a:pt x="90" y="46"/>
                    <a:pt x="90" y="46"/>
                    <a:pt x="90" y="46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104" y="38"/>
                    <a:pt x="104" y="38"/>
                    <a:pt x="104" y="38"/>
                  </a:cubicBezTo>
                  <a:cubicBezTo>
                    <a:pt x="111" y="37"/>
                    <a:pt x="111" y="37"/>
                    <a:pt x="111" y="37"/>
                  </a:cubicBezTo>
                  <a:cubicBezTo>
                    <a:pt x="115" y="36"/>
                    <a:pt x="115" y="36"/>
                    <a:pt x="115" y="36"/>
                  </a:cubicBezTo>
                  <a:cubicBezTo>
                    <a:pt x="117" y="30"/>
                    <a:pt x="117" y="30"/>
                    <a:pt x="117" y="30"/>
                  </a:cubicBezTo>
                  <a:cubicBezTo>
                    <a:pt x="123" y="29"/>
                    <a:pt x="123" y="29"/>
                    <a:pt x="123" y="29"/>
                  </a:cubicBezTo>
                  <a:cubicBezTo>
                    <a:pt x="127" y="30"/>
                    <a:pt x="127" y="30"/>
                    <a:pt x="127" y="30"/>
                  </a:cubicBezTo>
                  <a:cubicBezTo>
                    <a:pt x="133" y="30"/>
                    <a:pt x="133" y="30"/>
                    <a:pt x="133" y="30"/>
                  </a:cubicBezTo>
                  <a:cubicBezTo>
                    <a:pt x="136" y="26"/>
                    <a:pt x="136" y="26"/>
                    <a:pt x="136" y="26"/>
                  </a:cubicBezTo>
                  <a:cubicBezTo>
                    <a:pt x="139" y="24"/>
                    <a:pt x="139" y="24"/>
                    <a:pt x="139" y="24"/>
                  </a:cubicBezTo>
                  <a:cubicBezTo>
                    <a:pt x="143" y="22"/>
                    <a:pt x="143" y="22"/>
                    <a:pt x="143" y="22"/>
                  </a:cubicBezTo>
                  <a:cubicBezTo>
                    <a:pt x="146" y="16"/>
                    <a:pt x="146" y="16"/>
                    <a:pt x="146" y="16"/>
                  </a:cubicBezTo>
                  <a:cubicBezTo>
                    <a:pt x="148" y="9"/>
                    <a:pt x="148" y="9"/>
                    <a:pt x="148" y="9"/>
                  </a:cubicBezTo>
                  <a:cubicBezTo>
                    <a:pt x="149" y="6"/>
                    <a:pt x="149" y="6"/>
                    <a:pt x="149" y="6"/>
                  </a:cubicBezTo>
                  <a:cubicBezTo>
                    <a:pt x="163" y="2"/>
                    <a:pt x="163" y="2"/>
                    <a:pt x="163" y="2"/>
                  </a:cubicBezTo>
                  <a:cubicBezTo>
                    <a:pt x="168" y="5"/>
                    <a:pt x="168" y="5"/>
                    <a:pt x="168" y="5"/>
                  </a:cubicBezTo>
                  <a:cubicBezTo>
                    <a:pt x="175" y="4"/>
                    <a:pt x="175" y="4"/>
                    <a:pt x="175" y="4"/>
                  </a:cubicBezTo>
                  <a:cubicBezTo>
                    <a:pt x="180" y="0"/>
                    <a:pt x="180" y="0"/>
                    <a:pt x="180" y="0"/>
                  </a:cubicBezTo>
                  <a:cubicBezTo>
                    <a:pt x="186" y="1"/>
                    <a:pt x="186" y="1"/>
                    <a:pt x="186" y="1"/>
                  </a:cubicBezTo>
                  <a:cubicBezTo>
                    <a:pt x="194" y="9"/>
                    <a:pt x="194" y="9"/>
                    <a:pt x="194" y="9"/>
                  </a:cubicBezTo>
                  <a:cubicBezTo>
                    <a:pt x="202" y="9"/>
                    <a:pt x="202" y="9"/>
                    <a:pt x="202" y="9"/>
                  </a:cubicBezTo>
                  <a:cubicBezTo>
                    <a:pt x="207" y="6"/>
                    <a:pt x="207" y="6"/>
                    <a:pt x="207" y="6"/>
                  </a:cubicBezTo>
                  <a:cubicBezTo>
                    <a:pt x="212" y="4"/>
                    <a:pt x="212" y="4"/>
                    <a:pt x="212" y="4"/>
                  </a:cubicBezTo>
                  <a:cubicBezTo>
                    <a:pt x="215" y="7"/>
                    <a:pt x="215" y="7"/>
                    <a:pt x="215" y="7"/>
                  </a:cubicBezTo>
                  <a:cubicBezTo>
                    <a:pt x="218" y="11"/>
                    <a:pt x="218" y="11"/>
                    <a:pt x="218" y="11"/>
                  </a:cubicBezTo>
                  <a:cubicBezTo>
                    <a:pt x="223" y="10"/>
                    <a:pt x="223" y="10"/>
                    <a:pt x="223" y="10"/>
                  </a:cubicBezTo>
                  <a:cubicBezTo>
                    <a:pt x="226" y="14"/>
                    <a:pt x="226" y="14"/>
                    <a:pt x="226" y="14"/>
                  </a:cubicBezTo>
                  <a:cubicBezTo>
                    <a:pt x="229" y="17"/>
                    <a:pt x="229" y="17"/>
                    <a:pt x="229" y="17"/>
                  </a:cubicBezTo>
                  <a:cubicBezTo>
                    <a:pt x="234" y="16"/>
                    <a:pt x="234" y="16"/>
                    <a:pt x="234" y="16"/>
                  </a:cubicBezTo>
                  <a:cubicBezTo>
                    <a:pt x="239" y="19"/>
                    <a:pt x="239" y="19"/>
                    <a:pt x="239" y="19"/>
                  </a:cubicBezTo>
                  <a:cubicBezTo>
                    <a:pt x="238" y="23"/>
                    <a:pt x="238" y="23"/>
                    <a:pt x="238" y="23"/>
                  </a:cubicBezTo>
                  <a:cubicBezTo>
                    <a:pt x="240" y="28"/>
                    <a:pt x="240" y="28"/>
                    <a:pt x="240" y="28"/>
                  </a:cubicBezTo>
                  <a:cubicBezTo>
                    <a:pt x="237" y="31"/>
                    <a:pt x="237" y="31"/>
                    <a:pt x="237" y="31"/>
                  </a:cubicBezTo>
                  <a:cubicBezTo>
                    <a:pt x="237" y="31"/>
                    <a:pt x="236" y="33"/>
                    <a:pt x="234" y="33"/>
                  </a:cubicBezTo>
                  <a:cubicBezTo>
                    <a:pt x="233" y="34"/>
                    <a:pt x="231" y="35"/>
                    <a:pt x="231" y="35"/>
                  </a:cubicBezTo>
                  <a:cubicBezTo>
                    <a:pt x="228" y="38"/>
                    <a:pt x="228" y="38"/>
                    <a:pt x="228" y="38"/>
                  </a:cubicBezTo>
                  <a:cubicBezTo>
                    <a:pt x="224" y="39"/>
                    <a:pt x="224" y="39"/>
                    <a:pt x="224" y="39"/>
                  </a:cubicBezTo>
                  <a:cubicBezTo>
                    <a:pt x="221" y="40"/>
                    <a:pt x="221" y="40"/>
                    <a:pt x="221" y="40"/>
                  </a:cubicBezTo>
                  <a:cubicBezTo>
                    <a:pt x="219" y="42"/>
                    <a:pt x="219" y="42"/>
                    <a:pt x="219" y="42"/>
                  </a:cubicBezTo>
                  <a:cubicBezTo>
                    <a:pt x="217" y="48"/>
                    <a:pt x="217" y="48"/>
                    <a:pt x="217" y="48"/>
                  </a:cubicBezTo>
                  <a:cubicBezTo>
                    <a:pt x="214" y="51"/>
                    <a:pt x="214" y="51"/>
                    <a:pt x="214" y="51"/>
                  </a:cubicBezTo>
                  <a:cubicBezTo>
                    <a:pt x="213" y="56"/>
                    <a:pt x="213" y="56"/>
                    <a:pt x="213" y="56"/>
                  </a:cubicBezTo>
                  <a:cubicBezTo>
                    <a:pt x="213" y="56"/>
                    <a:pt x="215" y="61"/>
                    <a:pt x="213" y="62"/>
                  </a:cubicBezTo>
                  <a:cubicBezTo>
                    <a:pt x="212" y="62"/>
                    <a:pt x="211" y="63"/>
                    <a:pt x="211" y="63"/>
                  </a:cubicBezTo>
                  <a:cubicBezTo>
                    <a:pt x="210" y="71"/>
                    <a:pt x="210" y="71"/>
                    <a:pt x="210" y="71"/>
                  </a:cubicBezTo>
                  <a:cubicBezTo>
                    <a:pt x="206" y="75"/>
                    <a:pt x="206" y="75"/>
                    <a:pt x="206" y="75"/>
                  </a:cubicBezTo>
                  <a:cubicBezTo>
                    <a:pt x="205" y="83"/>
                    <a:pt x="205" y="83"/>
                    <a:pt x="205" y="83"/>
                  </a:cubicBezTo>
                  <a:cubicBezTo>
                    <a:pt x="205" y="83"/>
                    <a:pt x="207" y="87"/>
                    <a:pt x="204" y="87"/>
                  </a:cubicBezTo>
                  <a:cubicBezTo>
                    <a:pt x="202" y="88"/>
                    <a:pt x="201" y="90"/>
                    <a:pt x="201" y="90"/>
                  </a:cubicBezTo>
                  <a:cubicBezTo>
                    <a:pt x="201" y="97"/>
                    <a:pt x="201" y="97"/>
                    <a:pt x="201" y="97"/>
                  </a:cubicBezTo>
                  <a:cubicBezTo>
                    <a:pt x="198" y="102"/>
                    <a:pt x="198" y="102"/>
                    <a:pt x="198" y="102"/>
                  </a:cubicBezTo>
                  <a:cubicBezTo>
                    <a:pt x="199" y="106"/>
                    <a:pt x="199" y="106"/>
                    <a:pt x="199" y="106"/>
                  </a:cubicBezTo>
                  <a:cubicBezTo>
                    <a:pt x="197" y="109"/>
                    <a:pt x="197" y="109"/>
                    <a:pt x="197" y="109"/>
                  </a:cubicBezTo>
                  <a:cubicBezTo>
                    <a:pt x="198" y="114"/>
                    <a:pt x="198" y="114"/>
                    <a:pt x="198" y="114"/>
                  </a:cubicBezTo>
                  <a:cubicBezTo>
                    <a:pt x="196" y="117"/>
                    <a:pt x="196" y="117"/>
                    <a:pt x="196" y="117"/>
                  </a:cubicBezTo>
                  <a:cubicBezTo>
                    <a:pt x="195" y="118"/>
                    <a:pt x="195" y="118"/>
                    <a:pt x="195" y="118"/>
                  </a:cubicBezTo>
                  <a:cubicBezTo>
                    <a:pt x="194" y="121"/>
                    <a:pt x="194" y="121"/>
                    <a:pt x="194" y="121"/>
                  </a:cubicBezTo>
                  <a:cubicBezTo>
                    <a:pt x="192" y="126"/>
                    <a:pt x="192" y="126"/>
                    <a:pt x="192" y="126"/>
                  </a:cubicBezTo>
                  <a:cubicBezTo>
                    <a:pt x="184" y="133"/>
                    <a:pt x="184" y="133"/>
                    <a:pt x="184" y="133"/>
                  </a:cubicBezTo>
                  <a:cubicBezTo>
                    <a:pt x="180" y="132"/>
                    <a:pt x="180" y="132"/>
                    <a:pt x="180" y="132"/>
                  </a:cubicBezTo>
                  <a:cubicBezTo>
                    <a:pt x="177" y="135"/>
                    <a:pt x="177" y="135"/>
                    <a:pt x="177" y="135"/>
                  </a:cubicBezTo>
                  <a:cubicBezTo>
                    <a:pt x="177" y="135"/>
                    <a:pt x="178" y="135"/>
                    <a:pt x="176" y="137"/>
                  </a:cubicBezTo>
                  <a:cubicBezTo>
                    <a:pt x="174" y="138"/>
                    <a:pt x="170" y="139"/>
                    <a:pt x="170" y="139"/>
                  </a:cubicBezTo>
                  <a:cubicBezTo>
                    <a:pt x="168" y="139"/>
                    <a:pt x="168" y="139"/>
                    <a:pt x="168" y="139"/>
                  </a:cubicBezTo>
                  <a:cubicBezTo>
                    <a:pt x="161" y="139"/>
                    <a:pt x="161" y="139"/>
                    <a:pt x="161" y="139"/>
                  </a:cubicBezTo>
                  <a:cubicBezTo>
                    <a:pt x="161" y="139"/>
                    <a:pt x="160" y="138"/>
                    <a:pt x="159" y="139"/>
                  </a:cubicBezTo>
                  <a:cubicBezTo>
                    <a:pt x="158" y="139"/>
                    <a:pt x="153" y="139"/>
                    <a:pt x="153" y="139"/>
                  </a:cubicBezTo>
                  <a:cubicBezTo>
                    <a:pt x="153" y="139"/>
                    <a:pt x="151" y="138"/>
                    <a:pt x="150" y="138"/>
                  </a:cubicBezTo>
                  <a:cubicBezTo>
                    <a:pt x="149" y="138"/>
                    <a:pt x="143" y="139"/>
                    <a:pt x="143" y="139"/>
                  </a:cubicBezTo>
                  <a:cubicBezTo>
                    <a:pt x="139" y="141"/>
                    <a:pt x="139" y="141"/>
                    <a:pt x="139" y="141"/>
                  </a:cubicBezTo>
                  <a:cubicBezTo>
                    <a:pt x="139" y="141"/>
                    <a:pt x="138" y="139"/>
                    <a:pt x="137" y="140"/>
                  </a:cubicBezTo>
                  <a:cubicBezTo>
                    <a:pt x="135" y="140"/>
                    <a:pt x="130" y="142"/>
                    <a:pt x="130" y="142"/>
                  </a:cubicBezTo>
                  <a:cubicBezTo>
                    <a:pt x="130" y="142"/>
                    <a:pt x="132" y="144"/>
                    <a:pt x="130" y="144"/>
                  </a:cubicBezTo>
                  <a:cubicBezTo>
                    <a:pt x="129" y="144"/>
                    <a:pt x="126" y="148"/>
                    <a:pt x="126" y="148"/>
                  </a:cubicBezTo>
                  <a:cubicBezTo>
                    <a:pt x="124" y="149"/>
                    <a:pt x="124" y="149"/>
                    <a:pt x="124" y="149"/>
                  </a:cubicBezTo>
                  <a:cubicBezTo>
                    <a:pt x="123" y="152"/>
                    <a:pt x="123" y="152"/>
                    <a:pt x="123" y="152"/>
                  </a:cubicBezTo>
                  <a:cubicBezTo>
                    <a:pt x="123" y="152"/>
                    <a:pt x="122" y="152"/>
                    <a:pt x="120" y="152"/>
                  </a:cubicBezTo>
                  <a:cubicBezTo>
                    <a:pt x="119" y="152"/>
                    <a:pt x="116" y="153"/>
                    <a:pt x="116" y="153"/>
                  </a:cubicBezTo>
                  <a:cubicBezTo>
                    <a:pt x="115" y="152"/>
                    <a:pt x="115" y="152"/>
                    <a:pt x="115" y="152"/>
                  </a:cubicBezTo>
                  <a:cubicBezTo>
                    <a:pt x="111" y="158"/>
                    <a:pt x="111" y="158"/>
                    <a:pt x="111" y="158"/>
                  </a:cubicBezTo>
                  <a:cubicBezTo>
                    <a:pt x="107" y="160"/>
                    <a:pt x="107" y="160"/>
                    <a:pt x="107" y="160"/>
                  </a:cubicBezTo>
                  <a:cubicBezTo>
                    <a:pt x="105" y="159"/>
                    <a:pt x="105" y="159"/>
                    <a:pt x="105" y="159"/>
                  </a:cubicBezTo>
                  <a:cubicBezTo>
                    <a:pt x="103" y="164"/>
                    <a:pt x="103" y="164"/>
                    <a:pt x="103" y="164"/>
                  </a:cubicBezTo>
                  <a:cubicBezTo>
                    <a:pt x="103" y="164"/>
                    <a:pt x="100" y="165"/>
                    <a:pt x="100" y="166"/>
                  </a:cubicBezTo>
                  <a:cubicBezTo>
                    <a:pt x="99" y="167"/>
                    <a:pt x="94" y="167"/>
                    <a:pt x="94" y="167"/>
                  </a:cubicBezTo>
                  <a:cubicBezTo>
                    <a:pt x="90" y="167"/>
                    <a:pt x="90" y="167"/>
                    <a:pt x="90" y="167"/>
                  </a:cubicBezTo>
                  <a:cubicBezTo>
                    <a:pt x="83" y="169"/>
                    <a:pt x="83" y="169"/>
                    <a:pt x="83" y="169"/>
                  </a:cubicBezTo>
                  <a:cubicBezTo>
                    <a:pt x="83" y="169"/>
                    <a:pt x="81" y="170"/>
                    <a:pt x="80" y="170"/>
                  </a:cubicBezTo>
                  <a:cubicBezTo>
                    <a:pt x="79" y="170"/>
                    <a:pt x="74" y="169"/>
                    <a:pt x="74" y="169"/>
                  </a:cubicBezTo>
                  <a:cubicBezTo>
                    <a:pt x="71" y="170"/>
                    <a:pt x="71" y="170"/>
                    <a:pt x="71" y="170"/>
                  </a:cubicBezTo>
                  <a:cubicBezTo>
                    <a:pt x="64" y="168"/>
                    <a:pt x="64" y="168"/>
                    <a:pt x="64" y="168"/>
                  </a:cubicBezTo>
                  <a:cubicBezTo>
                    <a:pt x="62" y="165"/>
                    <a:pt x="62" y="165"/>
                    <a:pt x="62" y="165"/>
                  </a:cubicBezTo>
                  <a:cubicBezTo>
                    <a:pt x="56" y="164"/>
                    <a:pt x="56" y="164"/>
                    <a:pt x="56" y="164"/>
                  </a:cubicBezTo>
                  <a:cubicBezTo>
                    <a:pt x="55" y="162"/>
                    <a:pt x="55" y="162"/>
                    <a:pt x="55" y="162"/>
                  </a:cubicBezTo>
                  <a:cubicBezTo>
                    <a:pt x="51" y="162"/>
                    <a:pt x="51" y="162"/>
                    <a:pt x="51" y="162"/>
                  </a:cubicBezTo>
                  <a:cubicBezTo>
                    <a:pt x="47" y="158"/>
                    <a:pt x="47" y="158"/>
                    <a:pt x="47" y="158"/>
                  </a:cubicBezTo>
                  <a:cubicBezTo>
                    <a:pt x="42" y="152"/>
                    <a:pt x="42" y="152"/>
                    <a:pt x="42" y="152"/>
                  </a:cubicBezTo>
                  <a:cubicBezTo>
                    <a:pt x="32" y="149"/>
                    <a:pt x="32" y="149"/>
                    <a:pt x="32" y="149"/>
                  </a:cubicBezTo>
                  <a:cubicBezTo>
                    <a:pt x="29" y="145"/>
                    <a:pt x="29" y="145"/>
                    <a:pt x="29" y="145"/>
                  </a:cubicBezTo>
                  <a:cubicBezTo>
                    <a:pt x="26" y="143"/>
                    <a:pt x="26" y="143"/>
                    <a:pt x="26" y="143"/>
                  </a:cubicBezTo>
                  <a:cubicBezTo>
                    <a:pt x="22" y="140"/>
                    <a:pt x="22" y="140"/>
                    <a:pt x="22" y="140"/>
                  </a:cubicBezTo>
                  <a:cubicBezTo>
                    <a:pt x="18" y="137"/>
                    <a:pt x="18" y="137"/>
                    <a:pt x="18" y="137"/>
                  </a:cubicBezTo>
                  <a:cubicBezTo>
                    <a:pt x="16" y="135"/>
                    <a:pt x="16" y="135"/>
                    <a:pt x="16" y="135"/>
                  </a:cubicBezTo>
                  <a:cubicBezTo>
                    <a:pt x="10" y="127"/>
                    <a:pt x="10" y="127"/>
                    <a:pt x="10" y="127"/>
                  </a:cubicBezTo>
                  <a:cubicBezTo>
                    <a:pt x="10" y="125"/>
                    <a:pt x="10" y="125"/>
                    <a:pt x="10" y="125"/>
                  </a:cubicBezTo>
                  <a:cubicBezTo>
                    <a:pt x="7" y="121"/>
                    <a:pt x="7" y="121"/>
                    <a:pt x="7" y="121"/>
                  </a:cubicBezTo>
                  <a:cubicBezTo>
                    <a:pt x="6" y="117"/>
                    <a:pt x="6" y="117"/>
                    <a:pt x="6" y="117"/>
                  </a:cubicBezTo>
                  <a:cubicBezTo>
                    <a:pt x="4" y="115"/>
                    <a:pt x="4" y="115"/>
                    <a:pt x="4" y="115"/>
                  </a:cubicBezTo>
                  <a:cubicBezTo>
                    <a:pt x="0" y="117"/>
                    <a:pt x="0" y="117"/>
                    <a:pt x="0" y="117"/>
                  </a:cubicBezTo>
                  <a:cubicBezTo>
                    <a:pt x="0" y="117"/>
                    <a:pt x="0" y="117"/>
                    <a:pt x="0" y="117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3" y="109"/>
                    <a:pt x="3" y="109"/>
                    <a:pt x="3" y="109"/>
                  </a:cubicBezTo>
                  <a:cubicBezTo>
                    <a:pt x="6" y="108"/>
                    <a:pt x="6" y="108"/>
                    <a:pt x="6" y="108"/>
                  </a:cubicBezTo>
                  <a:cubicBezTo>
                    <a:pt x="9" y="103"/>
                    <a:pt x="9" y="103"/>
                    <a:pt x="9" y="103"/>
                  </a:cubicBezTo>
                  <a:cubicBezTo>
                    <a:pt x="8" y="97"/>
                    <a:pt x="8" y="97"/>
                    <a:pt x="8" y="97"/>
                  </a:cubicBezTo>
                  <a:cubicBezTo>
                    <a:pt x="8" y="95"/>
                    <a:pt x="8" y="95"/>
                    <a:pt x="8" y="95"/>
                  </a:cubicBezTo>
                  <a:cubicBezTo>
                    <a:pt x="5" y="89"/>
                    <a:pt x="5" y="89"/>
                    <a:pt x="5" y="89"/>
                  </a:cubicBezTo>
                  <a:cubicBezTo>
                    <a:pt x="5" y="89"/>
                    <a:pt x="6" y="88"/>
                    <a:pt x="7" y="88"/>
                  </a:cubicBezTo>
                  <a:cubicBezTo>
                    <a:pt x="8" y="88"/>
                    <a:pt x="11" y="86"/>
                    <a:pt x="11" y="86"/>
                  </a:cubicBezTo>
                  <a:cubicBezTo>
                    <a:pt x="17" y="82"/>
                    <a:pt x="17" y="82"/>
                    <a:pt x="17" y="82"/>
                  </a:cubicBezTo>
                  <a:cubicBezTo>
                    <a:pt x="12" y="74"/>
                    <a:pt x="12" y="74"/>
                    <a:pt x="12" y="74"/>
                  </a:cubicBezTo>
                  <a:cubicBezTo>
                    <a:pt x="10" y="74"/>
                    <a:pt x="10" y="74"/>
                    <a:pt x="10" y="74"/>
                  </a:cubicBezTo>
                  <a:cubicBezTo>
                    <a:pt x="4" y="72"/>
                    <a:pt x="4" y="72"/>
                    <a:pt x="4" y="72"/>
                  </a:cubicBezTo>
                  <a:cubicBezTo>
                    <a:pt x="8" y="69"/>
                    <a:pt x="8" y="69"/>
                    <a:pt x="8" y="69"/>
                  </a:cubicBezTo>
                  <a:cubicBezTo>
                    <a:pt x="10" y="67"/>
                    <a:pt x="10" y="67"/>
                    <a:pt x="10" y="67"/>
                  </a:cubicBezTo>
                  <a:cubicBezTo>
                    <a:pt x="18" y="70"/>
                    <a:pt x="18" y="70"/>
                    <a:pt x="18" y="70"/>
                  </a:cubicBezTo>
                  <a:cubicBezTo>
                    <a:pt x="18" y="70"/>
                    <a:pt x="21" y="71"/>
                    <a:pt x="20" y="70"/>
                  </a:cubicBezTo>
                  <a:cubicBezTo>
                    <a:pt x="20" y="67"/>
                    <a:pt x="21" y="69"/>
                    <a:pt x="21" y="69"/>
                  </a:cubicBezTo>
                  <a:cubicBezTo>
                    <a:pt x="22" y="71"/>
                    <a:pt x="25" y="69"/>
                    <a:pt x="27" y="69"/>
                  </a:cubicBezTo>
                  <a:cubicBezTo>
                    <a:pt x="30" y="68"/>
                    <a:pt x="28" y="66"/>
                    <a:pt x="27" y="64"/>
                  </a:cubicBezTo>
                  <a:cubicBezTo>
                    <a:pt x="27" y="63"/>
                    <a:pt x="27" y="62"/>
                    <a:pt x="28" y="61"/>
                  </a:cubicBezTo>
                  <a:close/>
                </a:path>
              </a:pathLst>
            </a:custGeom>
            <a:grpFill/>
            <a:ln w="9525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en-US" sz="900">
                <a:latin typeface="Lato Light"/>
              </a:endParaRPr>
            </a:p>
          </p:txBody>
        </p:sp>
        <p:sp>
          <p:nvSpPr>
            <p:cNvPr id="30" name="Freeform 7">
              <a:extLst>
                <a:ext uri="{FF2B5EF4-FFF2-40B4-BE49-F238E27FC236}">
                  <a16:creationId xmlns:a16="http://schemas.microsoft.com/office/drawing/2014/main" id="{794BEE34-7551-49C9-9EDA-9A481C8DEC4B}"/>
                </a:ext>
              </a:extLst>
            </p:cNvPr>
            <p:cNvSpPr>
              <a:spLocks/>
            </p:cNvSpPr>
            <p:nvPr/>
          </p:nvSpPr>
          <p:spPr bwMode="auto">
            <a:xfrm>
              <a:off x="5991266" y="1973645"/>
              <a:ext cx="656360" cy="596634"/>
            </a:xfrm>
            <a:custGeom>
              <a:avLst/>
              <a:gdLst>
                <a:gd name="T0" fmla="*/ 83 w 288"/>
                <a:gd name="T1" fmla="*/ 55 h 270"/>
                <a:gd name="T2" fmla="*/ 75 w 288"/>
                <a:gd name="T3" fmla="*/ 45 h 270"/>
                <a:gd name="T4" fmla="*/ 82 w 288"/>
                <a:gd name="T5" fmla="*/ 27 h 270"/>
                <a:gd name="T6" fmla="*/ 101 w 288"/>
                <a:gd name="T7" fmla="*/ 24 h 270"/>
                <a:gd name="T8" fmla="*/ 107 w 288"/>
                <a:gd name="T9" fmla="*/ 4 h 270"/>
                <a:gd name="T10" fmla="*/ 121 w 288"/>
                <a:gd name="T11" fmla="*/ 2 h 270"/>
                <a:gd name="T12" fmla="*/ 136 w 288"/>
                <a:gd name="T13" fmla="*/ 5 h 270"/>
                <a:gd name="T14" fmla="*/ 153 w 288"/>
                <a:gd name="T15" fmla="*/ 7 h 270"/>
                <a:gd name="T16" fmla="*/ 166 w 288"/>
                <a:gd name="T17" fmla="*/ 4 h 270"/>
                <a:gd name="T18" fmla="*/ 189 w 288"/>
                <a:gd name="T19" fmla="*/ 5 h 270"/>
                <a:gd name="T20" fmla="*/ 200 w 288"/>
                <a:gd name="T21" fmla="*/ 6 h 270"/>
                <a:gd name="T22" fmla="*/ 202 w 288"/>
                <a:gd name="T23" fmla="*/ 24 h 270"/>
                <a:gd name="T24" fmla="*/ 210 w 288"/>
                <a:gd name="T25" fmla="*/ 39 h 270"/>
                <a:gd name="T26" fmla="*/ 222 w 288"/>
                <a:gd name="T27" fmla="*/ 53 h 270"/>
                <a:gd name="T28" fmla="*/ 228 w 288"/>
                <a:gd name="T29" fmla="*/ 65 h 270"/>
                <a:gd name="T30" fmla="*/ 251 w 288"/>
                <a:gd name="T31" fmla="*/ 80 h 270"/>
                <a:gd name="T32" fmla="*/ 263 w 288"/>
                <a:gd name="T33" fmla="*/ 85 h 270"/>
                <a:gd name="T34" fmla="*/ 275 w 288"/>
                <a:gd name="T35" fmla="*/ 92 h 270"/>
                <a:gd name="T36" fmla="*/ 288 w 288"/>
                <a:gd name="T37" fmla="*/ 104 h 270"/>
                <a:gd name="T38" fmla="*/ 274 w 288"/>
                <a:gd name="T39" fmla="*/ 121 h 270"/>
                <a:gd name="T40" fmla="*/ 252 w 288"/>
                <a:gd name="T41" fmla="*/ 124 h 270"/>
                <a:gd name="T42" fmla="*/ 259 w 288"/>
                <a:gd name="T43" fmla="*/ 138 h 270"/>
                <a:gd name="T44" fmla="*/ 264 w 288"/>
                <a:gd name="T45" fmla="*/ 151 h 270"/>
                <a:gd name="T46" fmla="*/ 271 w 288"/>
                <a:gd name="T47" fmla="*/ 164 h 270"/>
                <a:gd name="T48" fmla="*/ 276 w 288"/>
                <a:gd name="T49" fmla="*/ 170 h 270"/>
                <a:gd name="T50" fmla="*/ 269 w 288"/>
                <a:gd name="T51" fmla="*/ 182 h 270"/>
                <a:gd name="T52" fmla="*/ 249 w 288"/>
                <a:gd name="T53" fmla="*/ 211 h 270"/>
                <a:gd name="T54" fmla="*/ 260 w 288"/>
                <a:gd name="T55" fmla="*/ 230 h 270"/>
                <a:gd name="T56" fmla="*/ 240 w 288"/>
                <a:gd name="T57" fmla="*/ 225 h 270"/>
                <a:gd name="T58" fmla="*/ 222 w 288"/>
                <a:gd name="T59" fmla="*/ 234 h 270"/>
                <a:gd name="T60" fmla="*/ 207 w 288"/>
                <a:gd name="T61" fmla="*/ 228 h 270"/>
                <a:gd name="T62" fmla="*/ 188 w 288"/>
                <a:gd name="T63" fmla="*/ 235 h 270"/>
                <a:gd name="T64" fmla="*/ 171 w 288"/>
                <a:gd name="T65" fmla="*/ 242 h 270"/>
                <a:gd name="T66" fmla="*/ 154 w 288"/>
                <a:gd name="T67" fmla="*/ 242 h 270"/>
                <a:gd name="T68" fmla="*/ 129 w 288"/>
                <a:gd name="T69" fmla="*/ 240 h 270"/>
                <a:gd name="T70" fmla="*/ 87 w 288"/>
                <a:gd name="T71" fmla="*/ 242 h 270"/>
                <a:gd name="T72" fmla="*/ 56 w 288"/>
                <a:gd name="T73" fmla="*/ 249 h 270"/>
                <a:gd name="T74" fmla="*/ 51 w 288"/>
                <a:gd name="T75" fmla="*/ 253 h 270"/>
                <a:gd name="T76" fmla="*/ 44 w 288"/>
                <a:gd name="T77" fmla="*/ 266 h 270"/>
                <a:gd name="T78" fmla="*/ 27 w 288"/>
                <a:gd name="T79" fmla="*/ 270 h 270"/>
                <a:gd name="T80" fmla="*/ 25 w 288"/>
                <a:gd name="T81" fmla="*/ 249 h 270"/>
                <a:gd name="T82" fmla="*/ 8 w 288"/>
                <a:gd name="T83" fmla="*/ 237 h 270"/>
                <a:gd name="T84" fmla="*/ 21 w 288"/>
                <a:gd name="T85" fmla="*/ 216 h 270"/>
                <a:gd name="T86" fmla="*/ 22 w 288"/>
                <a:gd name="T87" fmla="*/ 194 h 270"/>
                <a:gd name="T88" fmla="*/ 13 w 288"/>
                <a:gd name="T89" fmla="*/ 175 h 270"/>
                <a:gd name="T90" fmla="*/ 9 w 288"/>
                <a:gd name="T91" fmla="*/ 145 h 270"/>
                <a:gd name="T92" fmla="*/ 36 w 288"/>
                <a:gd name="T93" fmla="*/ 136 h 270"/>
                <a:gd name="T94" fmla="*/ 47 w 288"/>
                <a:gd name="T95" fmla="*/ 127 h 270"/>
                <a:gd name="T96" fmla="*/ 59 w 288"/>
                <a:gd name="T97" fmla="*/ 116 h 270"/>
                <a:gd name="T98" fmla="*/ 67 w 288"/>
                <a:gd name="T99" fmla="*/ 115 h 270"/>
                <a:gd name="T100" fmla="*/ 61 w 288"/>
                <a:gd name="T101" fmla="*/ 103 h 270"/>
                <a:gd name="T102" fmla="*/ 60 w 288"/>
                <a:gd name="T103" fmla="*/ 82 h 270"/>
                <a:gd name="T104" fmla="*/ 73 w 288"/>
                <a:gd name="T105" fmla="*/ 65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88" h="270">
                  <a:moveTo>
                    <a:pt x="81" y="66"/>
                  </a:moveTo>
                  <a:cubicBezTo>
                    <a:pt x="80" y="61"/>
                    <a:pt x="80" y="61"/>
                    <a:pt x="80" y="61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3" y="55"/>
                    <a:pt x="83" y="55"/>
                    <a:pt x="83" y="55"/>
                  </a:cubicBezTo>
                  <a:cubicBezTo>
                    <a:pt x="76" y="56"/>
                    <a:pt x="76" y="56"/>
                    <a:pt x="76" y="56"/>
                  </a:cubicBezTo>
                  <a:cubicBezTo>
                    <a:pt x="73" y="55"/>
                    <a:pt x="73" y="55"/>
                    <a:pt x="73" y="55"/>
                  </a:cubicBezTo>
                  <a:cubicBezTo>
                    <a:pt x="73" y="50"/>
                    <a:pt x="73" y="50"/>
                    <a:pt x="73" y="50"/>
                  </a:cubicBezTo>
                  <a:cubicBezTo>
                    <a:pt x="75" y="45"/>
                    <a:pt x="75" y="45"/>
                    <a:pt x="75" y="45"/>
                  </a:cubicBezTo>
                  <a:cubicBezTo>
                    <a:pt x="74" y="36"/>
                    <a:pt x="74" y="36"/>
                    <a:pt x="74" y="36"/>
                  </a:cubicBezTo>
                  <a:cubicBezTo>
                    <a:pt x="74" y="36"/>
                    <a:pt x="72" y="36"/>
                    <a:pt x="75" y="34"/>
                  </a:cubicBezTo>
                  <a:cubicBezTo>
                    <a:pt x="79" y="33"/>
                    <a:pt x="81" y="33"/>
                    <a:pt x="81" y="33"/>
                  </a:cubicBezTo>
                  <a:cubicBezTo>
                    <a:pt x="82" y="27"/>
                    <a:pt x="82" y="27"/>
                    <a:pt x="82" y="27"/>
                  </a:cubicBezTo>
                  <a:cubicBezTo>
                    <a:pt x="85" y="24"/>
                    <a:pt x="85" y="24"/>
                    <a:pt x="85" y="24"/>
                  </a:cubicBezTo>
                  <a:cubicBezTo>
                    <a:pt x="85" y="24"/>
                    <a:pt x="84" y="24"/>
                    <a:pt x="88" y="24"/>
                  </a:cubicBezTo>
                  <a:cubicBezTo>
                    <a:pt x="92" y="24"/>
                    <a:pt x="93" y="24"/>
                    <a:pt x="93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3" y="21"/>
                    <a:pt x="103" y="21"/>
                    <a:pt x="103" y="21"/>
                  </a:cubicBezTo>
                  <a:cubicBezTo>
                    <a:pt x="101" y="16"/>
                    <a:pt x="101" y="16"/>
                    <a:pt x="101" y="16"/>
                  </a:cubicBezTo>
                  <a:cubicBezTo>
                    <a:pt x="106" y="11"/>
                    <a:pt x="106" y="11"/>
                    <a:pt x="106" y="11"/>
                  </a:cubicBezTo>
                  <a:cubicBezTo>
                    <a:pt x="107" y="4"/>
                    <a:pt x="107" y="4"/>
                    <a:pt x="107" y="4"/>
                  </a:cubicBezTo>
                  <a:cubicBezTo>
                    <a:pt x="112" y="1"/>
                    <a:pt x="112" y="1"/>
                    <a:pt x="112" y="1"/>
                  </a:cubicBezTo>
                  <a:cubicBezTo>
                    <a:pt x="112" y="1"/>
                    <a:pt x="115" y="4"/>
                    <a:pt x="116" y="4"/>
                  </a:cubicBezTo>
                  <a:cubicBezTo>
                    <a:pt x="117" y="4"/>
                    <a:pt x="118" y="5"/>
                    <a:pt x="119" y="4"/>
                  </a:cubicBezTo>
                  <a:cubicBezTo>
                    <a:pt x="120" y="4"/>
                    <a:pt x="121" y="2"/>
                    <a:pt x="121" y="2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9" y="1"/>
                    <a:pt x="129" y="1"/>
                    <a:pt x="129" y="1"/>
                  </a:cubicBezTo>
                  <a:cubicBezTo>
                    <a:pt x="131" y="5"/>
                    <a:pt x="131" y="5"/>
                    <a:pt x="131" y="5"/>
                  </a:cubicBezTo>
                  <a:cubicBezTo>
                    <a:pt x="136" y="5"/>
                    <a:pt x="136" y="5"/>
                    <a:pt x="136" y="5"/>
                  </a:cubicBezTo>
                  <a:cubicBezTo>
                    <a:pt x="137" y="3"/>
                    <a:pt x="137" y="3"/>
                    <a:pt x="137" y="3"/>
                  </a:cubicBezTo>
                  <a:cubicBezTo>
                    <a:pt x="144" y="1"/>
                    <a:pt x="144" y="1"/>
                    <a:pt x="144" y="1"/>
                  </a:cubicBezTo>
                  <a:cubicBezTo>
                    <a:pt x="152" y="1"/>
                    <a:pt x="152" y="1"/>
                    <a:pt x="152" y="1"/>
                  </a:cubicBezTo>
                  <a:cubicBezTo>
                    <a:pt x="153" y="7"/>
                    <a:pt x="153" y="7"/>
                    <a:pt x="153" y="7"/>
                  </a:cubicBezTo>
                  <a:cubicBezTo>
                    <a:pt x="153" y="10"/>
                    <a:pt x="153" y="10"/>
                    <a:pt x="153" y="10"/>
                  </a:cubicBezTo>
                  <a:cubicBezTo>
                    <a:pt x="153" y="10"/>
                    <a:pt x="155" y="13"/>
                    <a:pt x="157" y="12"/>
                  </a:cubicBezTo>
                  <a:cubicBezTo>
                    <a:pt x="158" y="12"/>
                    <a:pt x="162" y="11"/>
                    <a:pt x="163" y="9"/>
                  </a:cubicBezTo>
                  <a:cubicBezTo>
                    <a:pt x="163" y="7"/>
                    <a:pt x="164" y="5"/>
                    <a:pt x="166" y="4"/>
                  </a:cubicBezTo>
                  <a:cubicBezTo>
                    <a:pt x="168" y="4"/>
                    <a:pt x="167" y="3"/>
                    <a:pt x="170" y="2"/>
                  </a:cubicBezTo>
                  <a:cubicBezTo>
                    <a:pt x="174" y="1"/>
                    <a:pt x="177" y="0"/>
                    <a:pt x="177" y="0"/>
                  </a:cubicBezTo>
                  <a:cubicBezTo>
                    <a:pt x="186" y="2"/>
                    <a:pt x="186" y="2"/>
                    <a:pt x="186" y="2"/>
                  </a:cubicBezTo>
                  <a:cubicBezTo>
                    <a:pt x="189" y="5"/>
                    <a:pt x="189" y="5"/>
                    <a:pt x="189" y="5"/>
                  </a:cubicBezTo>
                  <a:cubicBezTo>
                    <a:pt x="192" y="7"/>
                    <a:pt x="192" y="7"/>
                    <a:pt x="192" y="7"/>
                  </a:cubicBezTo>
                  <a:cubicBezTo>
                    <a:pt x="195" y="6"/>
                    <a:pt x="195" y="6"/>
                    <a:pt x="195" y="6"/>
                  </a:cubicBezTo>
                  <a:cubicBezTo>
                    <a:pt x="196" y="8"/>
                    <a:pt x="196" y="8"/>
                    <a:pt x="196" y="8"/>
                  </a:cubicBezTo>
                  <a:cubicBezTo>
                    <a:pt x="200" y="6"/>
                    <a:pt x="200" y="6"/>
                    <a:pt x="200" y="6"/>
                  </a:cubicBezTo>
                  <a:cubicBezTo>
                    <a:pt x="202" y="10"/>
                    <a:pt x="202" y="10"/>
                    <a:pt x="202" y="10"/>
                  </a:cubicBezTo>
                  <a:cubicBezTo>
                    <a:pt x="202" y="18"/>
                    <a:pt x="202" y="18"/>
                    <a:pt x="202" y="18"/>
                  </a:cubicBezTo>
                  <a:cubicBezTo>
                    <a:pt x="202" y="21"/>
                    <a:pt x="202" y="21"/>
                    <a:pt x="202" y="21"/>
                  </a:cubicBezTo>
                  <a:cubicBezTo>
                    <a:pt x="202" y="24"/>
                    <a:pt x="202" y="24"/>
                    <a:pt x="202" y="24"/>
                  </a:cubicBezTo>
                  <a:cubicBezTo>
                    <a:pt x="208" y="28"/>
                    <a:pt x="208" y="28"/>
                    <a:pt x="208" y="28"/>
                  </a:cubicBezTo>
                  <a:cubicBezTo>
                    <a:pt x="211" y="31"/>
                    <a:pt x="211" y="31"/>
                    <a:pt x="211" y="31"/>
                  </a:cubicBezTo>
                  <a:cubicBezTo>
                    <a:pt x="210" y="36"/>
                    <a:pt x="210" y="36"/>
                    <a:pt x="210" y="36"/>
                  </a:cubicBezTo>
                  <a:cubicBezTo>
                    <a:pt x="210" y="39"/>
                    <a:pt x="210" y="39"/>
                    <a:pt x="210" y="39"/>
                  </a:cubicBezTo>
                  <a:cubicBezTo>
                    <a:pt x="207" y="47"/>
                    <a:pt x="207" y="47"/>
                    <a:pt x="207" y="47"/>
                  </a:cubicBezTo>
                  <a:cubicBezTo>
                    <a:pt x="214" y="49"/>
                    <a:pt x="214" y="49"/>
                    <a:pt x="214" y="49"/>
                  </a:cubicBezTo>
                  <a:cubicBezTo>
                    <a:pt x="218" y="53"/>
                    <a:pt x="218" y="53"/>
                    <a:pt x="218" y="53"/>
                  </a:cubicBezTo>
                  <a:cubicBezTo>
                    <a:pt x="222" y="53"/>
                    <a:pt x="222" y="53"/>
                    <a:pt x="222" y="53"/>
                  </a:cubicBezTo>
                  <a:cubicBezTo>
                    <a:pt x="222" y="58"/>
                    <a:pt x="222" y="58"/>
                    <a:pt x="222" y="58"/>
                  </a:cubicBezTo>
                  <a:cubicBezTo>
                    <a:pt x="222" y="58"/>
                    <a:pt x="220" y="61"/>
                    <a:pt x="223" y="61"/>
                  </a:cubicBezTo>
                  <a:cubicBezTo>
                    <a:pt x="226" y="62"/>
                    <a:pt x="227" y="62"/>
                    <a:pt x="227" y="62"/>
                  </a:cubicBezTo>
                  <a:cubicBezTo>
                    <a:pt x="228" y="65"/>
                    <a:pt x="228" y="65"/>
                    <a:pt x="228" y="65"/>
                  </a:cubicBezTo>
                  <a:cubicBezTo>
                    <a:pt x="233" y="72"/>
                    <a:pt x="233" y="72"/>
                    <a:pt x="233" y="72"/>
                  </a:cubicBezTo>
                  <a:cubicBezTo>
                    <a:pt x="244" y="74"/>
                    <a:pt x="244" y="74"/>
                    <a:pt x="244" y="74"/>
                  </a:cubicBezTo>
                  <a:cubicBezTo>
                    <a:pt x="249" y="76"/>
                    <a:pt x="249" y="76"/>
                    <a:pt x="249" y="76"/>
                  </a:cubicBezTo>
                  <a:cubicBezTo>
                    <a:pt x="251" y="80"/>
                    <a:pt x="251" y="80"/>
                    <a:pt x="251" y="80"/>
                  </a:cubicBezTo>
                  <a:cubicBezTo>
                    <a:pt x="252" y="89"/>
                    <a:pt x="252" y="89"/>
                    <a:pt x="252" y="89"/>
                  </a:cubicBezTo>
                  <a:cubicBezTo>
                    <a:pt x="257" y="89"/>
                    <a:pt x="257" y="89"/>
                    <a:pt x="257" y="89"/>
                  </a:cubicBezTo>
                  <a:cubicBezTo>
                    <a:pt x="260" y="86"/>
                    <a:pt x="260" y="86"/>
                    <a:pt x="260" y="86"/>
                  </a:cubicBezTo>
                  <a:cubicBezTo>
                    <a:pt x="263" y="85"/>
                    <a:pt x="263" y="85"/>
                    <a:pt x="263" y="85"/>
                  </a:cubicBezTo>
                  <a:cubicBezTo>
                    <a:pt x="267" y="86"/>
                    <a:pt x="267" y="86"/>
                    <a:pt x="267" y="86"/>
                  </a:cubicBezTo>
                  <a:cubicBezTo>
                    <a:pt x="272" y="87"/>
                    <a:pt x="272" y="87"/>
                    <a:pt x="272" y="87"/>
                  </a:cubicBezTo>
                  <a:cubicBezTo>
                    <a:pt x="277" y="87"/>
                    <a:pt x="277" y="87"/>
                    <a:pt x="277" y="87"/>
                  </a:cubicBezTo>
                  <a:cubicBezTo>
                    <a:pt x="275" y="92"/>
                    <a:pt x="275" y="92"/>
                    <a:pt x="275" y="92"/>
                  </a:cubicBezTo>
                  <a:cubicBezTo>
                    <a:pt x="279" y="95"/>
                    <a:pt x="279" y="95"/>
                    <a:pt x="279" y="95"/>
                  </a:cubicBezTo>
                  <a:cubicBezTo>
                    <a:pt x="283" y="96"/>
                    <a:pt x="283" y="96"/>
                    <a:pt x="283" y="96"/>
                  </a:cubicBezTo>
                  <a:cubicBezTo>
                    <a:pt x="288" y="98"/>
                    <a:pt x="288" y="98"/>
                    <a:pt x="288" y="98"/>
                  </a:cubicBezTo>
                  <a:cubicBezTo>
                    <a:pt x="288" y="104"/>
                    <a:pt x="288" y="104"/>
                    <a:pt x="288" y="104"/>
                  </a:cubicBezTo>
                  <a:cubicBezTo>
                    <a:pt x="286" y="107"/>
                    <a:pt x="286" y="107"/>
                    <a:pt x="286" y="107"/>
                  </a:cubicBezTo>
                  <a:cubicBezTo>
                    <a:pt x="282" y="108"/>
                    <a:pt x="282" y="108"/>
                    <a:pt x="282" y="108"/>
                  </a:cubicBezTo>
                  <a:cubicBezTo>
                    <a:pt x="282" y="108"/>
                    <a:pt x="284" y="113"/>
                    <a:pt x="282" y="114"/>
                  </a:cubicBezTo>
                  <a:cubicBezTo>
                    <a:pt x="281" y="115"/>
                    <a:pt x="274" y="121"/>
                    <a:pt x="274" y="121"/>
                  </a:cubicBezTo>
                  <a:cubicBezTo>
                    <a:pt x="267" y="123"/>
                    <a:pt x="267" y="123"/>
                    <a:pt x="267" y="123"/>
                  </a:cubicBezTo>
                  <a:cubicBezTo>
                    <a:pt x="261" y="121"/>
                    <a:pt x="261" y="121"/>
                    <a:pt x="261" y="121"/>
                  </a:cubicBezTo>
                  <a:cubicBezTo>
                    <a:pt x="261" y="121"/>
                    <a:pt x="260" y="120"/>
                    <a:pt x="256" y="121"/>
                  </a:cubicBezTo>
                  <a:cubicBezTo>
                    <a:pt x="252" y="123"/>
                    <a:pt x="252" y="124"/>
                    <a:pt x="252" y="124"/>
                  </a:cubicBezTo>
                  <a:cubicBezTo>
                    <a:pt x="250" y="131"/>
                    <a:pt x="250" y="131"/>
                    <a:pt x="250" y="131"/>
                  </a:cubicBezTo>
                  <a:cubicBezTo>
                    <a:pt x="250" y="134"/>
                    <a:pt x="250" y="134"/>
                    <a:pt x="250" y="134"/>
                  </a:cubicBezTo>
                  <a:cubicBezTo>
                    <a:pt x="254" y="137"/>
                    <a:pt x="254" y="137"/>
                    <a:pt x="254" y="137"/>
                  </a:cubicBezTo>
                  <a:cubicBezTo>
                    <a:pt x="259" y="138"/>
                    <a:pt x="259" y="138"/>
                    <a:pt x="259" y="138"/>
                  </a:cubicBezTo>
                  <a:cubicBezTo>
                    <a:pt x="262" y="142"/>
                    <a:pt x="262" y="142"/>
                    <a:pt x="262" y="142"/>
                  </a:cubicBezTo>
                  <a:cubicBezTo>
                    <a:pt x="264" y="145"/>
                    <a:pt x="264" y="145"/>
                    <a:pt x="264" y="145"/>
                  </a:cubicBezTo>
                  <a:cubicBezTo>
                    <a:pt x="262" y="149"/>
                    <a:pt x="262" y="149"/>
                    <a:pt x="262" y="149"/>
                  </a:cubicBezTo>
                  <a:cubicBezTo>
                    <a:pt x="264" y="151"/>
                    <a:pt x="264" y="151"/>
                    <a:pt x="264" y="151"/>
                  </a:cubicBezTo>
                  <a:cubicBezTo>
                    <a:pt x="268" y="153"/>
                    <a:pt x="268" y="153"/>
                    <a:pt x="268" y="153"/>
                  </a:cubicBezTo>
                  <a:cubicBezTo>
                    <a:pt x="266" y="155"/>
                    <a:pt x="266" y="155"/>
                    <a:pt x="266" y="155"/>
                  </a:cubicBezTo>
                  <a:cubicBezTo>
                    <a:pt x="269" y="161"/>
                    <a:pt x="269" y="161"/>
                    <a:pt x="269" y="161"/>
                  </a:cubicBezTo>
                  <a:cubicBezTo>
                    <a:pt x="271" y="164"/>
                    <a:pt x="271" y="164"/>
                    <a:pt x="271" y="164"/>
                  </a:cubicBezTo>
                  <a:cubicBezTo>
                    <a:pt x="269" y="166"/>
                    <a:pt x="269" y="166"/>
                    <a:pt x="269" y="166"/>
                  </a:cubicBezTo>
                  <a:cubicBezTo>
                    <a:pt x="272" y="167"/>
                    <a:pt x="272" y="167"/>
                    <a:pt x="272" y="167"/>
                  </a:cubicBezTo>
                  <a:cubicBezTo>
                    <a:pt x="276" y="167"/>
                    <a:pt x="276" y="167"/>
                    <a:pt x="276" y="167"/>
                  </a:cubicBezTo>
                  <a:cubicBezTo>
                    <a:pt x="276" y="170"/>
                    <a:pt x="276" y="170"/>
                    <a:pt x="276" y="170"/>
                  </a:cubicBezTo>
                  <a:cubicBezTo>
                    <a:pt x="283" y="174"/>
                    <a:pt x="283" y="174"/>
                    <a:pt x="283" y="174"/>
                  </a:cubicBezTo>
                  <a:cubicBezTo>
                    <a:pt x="281" y="174"/>
                    <a:pt x="281" y="174"/>
                    <a:pt x="281" y="174"/>
                  </a:cubicBezTo>
                  <a:cubicBezTo>
                    <a:pt x="273" y="176"/>
                    <a:pt x="273" y="176"/>
                    <a:pt x="273" y="176"/>
                  </a:cubicBezTo>
                  <a:cubicBezTo>
                    <a:pt x="269" y="182"/>
                    <a:pt x="269" y="182"/>
                    <a:pt x="269" y="182"/>
                  </a:cubicBezTo>
                  <a:cubicBezTo>
                    <a:pt x="257" y="182"/>
                    <a:pt x="257" y="182"/>
                    <a:pt x="257" y="182"/>
                  </a:cubicBezTo>
                  <a:cubicBezTo>
                    <a:pt x="255" y="194"/>
                    <a:pt x="255" y="194"/>
                    <a:pt x="255" y="194"/>
                  </a:cubicBezTo>
                  <a:cubicBezTo>
                    <a:pt x="252" y="202"/>
                    <a:pt x="252" y="202"/>
                    <a:pt x="252" y="202"/>
                  </a:cubicBezTo>
                  <a:cubicBezTo>
                    <a:pt x="249" y="211"/>
                    <a:pt x="249" y="211"/>
                    <a:pt x="249" y="211"/>
                  </a:cubicBezTo>
                  <a:cubicBezTo>
                    <a:pt x="251" y="216"/>
                    <a:pt x="251" y="216"/>
                    <a:pt x="251" y="216"/>
                  </a:cubicBezTo>
                  <a:cubicBezTo>
                    <a:pt x="254" y="223"/>
                    <a:pt x="254" y="223"/>
                    <a:pt x="254" y="223"/>
                  </a:cubicBezTo>
                  <a:cubicBezTo>
                    <a:pt x="260" y="230"/>
                    <a:pt x="260" y="230"/>
                    <a:pt x="260" y="230"/>
                  </a:cubicBezTo>
                  <a:cubicBezTo>
                    <a:pt x="260" y="230"/>
                    <a:pt x="260" y="230"/>
                    <a:pt x="260" y="230"/>
                  </a:cubicBezTo>
                  <a:cubicBezTo>
                    <a:pt x="254" y="232"/>
                    <a:pt x="254" y="232"/>
                    <a:pt x="254" y="232"/>
                  </a:cubicBezTo>
                  <a:cubicBezTo>
                    <a:pt x="250" y="233"/>
                    <a:pt x="250" y="233"/>
                    <a:pt x="250" y="233"/>
                  </a:cubicBezTo>
                  <a:cubicBezTo>
                    <a:pt x="246" y="227"/>
                    <a:pt x="246" y="227"/>
                    <a:pt x="246" y="227"/>
                  </a:cubicBezTo>
                  <a:cubicBezTo>
                    <a:pt x="240" y="225"/>
                    <a:pt x="240" y="225"/>
                    <a:pt x="240" y="225"/>
                  </a:cubicBezTo>
                  <a:cubicBezTo>
                    <a:pt x="233" y="228"/>
                    <a:pt x="233" y="228"/>
                    <a:pt x="233" y="228"/>
                  </a:cubicBezTo>
                  <a:cubicBezTo>
                    <a:pt x="226" y="230"/>
                    <a:pt x="226" y="230"/>
                    <a:pt x="226" y="230"/>
                  </a:cubicBezTo>
                  <a:cubicBezTo>
                    <a:pt x="224" y="230"/>
                    <a:pt x="224" y="230"/>
                    <a:pt x="224" y="230"/>
                  </a:cubicBezTo>
                  <a:cubicBezTo>
                    <a:pt x="222" y="234"/>
                    <a:pt x="222" y="234"/>
                    <a:pt x="222" y="234"/>
                  </a:cubicBezTo>
                  <a:cubicBezTo>
                    <a:pt x="216" y="237"/>
                    <a:pt x="216" y="237"/>
                    <a:pt x="216" y="237"/>
                  </a:cubicBezTo>
                  <a:cubicBezTo>
                    <a:pt x="216" y="237"/>
                    <a:pt x="214" y="235"/>
                    <a:pt x="213" y="234"/>
                  </a:cubicBezTo>
                  <a:cubicBezTo>
                    <a:pt x="212" y="233"/>
                    <a:pt x="209" y="231"/>
                    <a:pt x="209" y="231"/>
                  </a:cubicBezTo>
                  <a:cubicBezTo>
                    <a:pt x="209" y="231"/>
                    <a:pt x="208" y="229"/>
                    <a:pt x="207" y="228"/>
                  </a:cubicBezTo>
                  <a:cubicBezTo>
                    <a:pt x="206" y="228"/>
                    <a:pt x="200" y="232"/>
                    <a:pt x="200" y="232"/>
                  </a:cubicBezTo>
                  <a:cubicBezTo>
                    <a:pt x="200" y="232"/>
                    <a:pt x="195" y="235"/>
                    <a:pt x="195" y="236"/>
                  </a:cubicBezTo>
                  <a:cubicBezTo>
                    <a:pt x="196" y="236"/>
                    <a:pt x="195" y="241"/>
                    <a:pt x="195" y="241"/>
                  </a:cubicBezTo>
                  <a:cubicBezTo>
                    <a:pt x="188" y="235"/>
                    <a:pt x="188" y="235"/>
                    <a:pt x="188" y="235"/>
                  </a:cubicBezTo>
                  <a:cubicBezTo>
                    <a:pt x="183" y="239"/>
                    <a:pt x="183" y="239"/>
                    <a:pt x="183" y="239"/>
                  </a:cubicBezTo>
                  <a:cubicBezTo>
                    <a:pt x="179" y="236"/>
                    <a:pt x="179" y="236"/>
                    <a:pt x="179" y="236"/>
                  </a:cubicBezTo>
                  <a:cubicBezTo>
                    <a:pt x="177" y="235"/>
                    <a:pt x="177" y="235"/>
                    <a:pt x="177" y="235"/>
                  </a:cubicBezTo>
                  <a:cubicBezTo>
                    <a:pt x="171" y="242"/>
                    <a:pt x="171" y="242"/>
                    <a:pt x="171" y="242"/>
                  </a:cubicBezTo>
                  <a:cubicBezTo>
                    <a:pt x="167" y="240"/>
                    <a:pt x="167" y="240"/>
                    <a:pt x="167" y="240"/>
                  </a:cubicBezTo>
                  <a:cubicBezTo>
                    <a:pt x="165" y="247"/>
                    <a:pt x="165" y="247"/>
                    <a:pt x="165" y="247"/>
                  </a:cubicBezTo>
                  <a:cubicBezTo>
                    <a:pt x="160" y="243"/>
                    <a:pt x="160" y="243"/>
                    <a:pt x="160" y="243"/>
                  </a:cubicBezTo>
                  <a:cubicBezTo>
                    <a:pt x="160" y="243"/>
                    <a:pt x="155" y="242"/>
                    <a:pt x="154" y="242"/>
                  </a:cubicBezTo>
                  <a:cubicBezTo>
                    <a:pt x="153" y="242"/>
                    <a:pt x="150" y="246"/>
                    <a:pt x="150" y="246"/>
                  </a:cubicBezTo>
                  <a:cubicBezTo>
                    <a:pt x="145" y="242"/>
                    <a:pt x="145" y="242"/>
                    <a:pt x="145" y="242"/>
                  </a:cubicBezTo>
                  <a:cubicBezTo>
                    <a:pt x="141" y="239"/>
                    <a:pt x="141" y="239"/>
                    <a:pt x="141" y="239"/>
                  </a:cubicBezTo>
                  <a:cubicBezTo>
                    <a:pt x="141" y="239"/>
                    <a:pt x="130" y="240"/>
                    <a:pt x="129" y="240"/>
                  </a:cubicBezTo>
                  <a:cubicBezTo>
                    <a:pt x="128" y="240"/>
                    <a:pt x="121" y="239"/>
                    <a:pt x="121" y="239"/>
                  </a:cubicBezTo>
                  <a:cubicBezTo>
                    <a:pt x="112" y="241"/>
                    <a:pt x="112" y="241"/>
                    <a:pt x="112" y="241"/>
                  </a:cubicBezTo>
                  <a:cubicBezTo>
                    <a:pt x="99" y="241"/>
                    <a:pt x="99" y="241"/>
                    <a:pt x="99" y="241"/>
                  </a:cubicBezTo>
                  <a:cubicBezTo>
                    <a:pt x="87" y="242"/>
                    <a:pt x="87" y="242"/>
                    <a:pt x="87" y="242"/>
                  </a:cubicBezTo>
                  <a:cubicBezTo>
                    <a:pt x="78" y="242"/>
                    <a:pt x="78" y="242"/>
                    <a:pt x="78" y="242"/>
                  </a:cubicBezTo>
                  <a:cubicBezTo>
                    <a:pt x="71" y="247"/>
                    <a:pt x="71" y="247"/>
                    <a:pt x="71" y="247"/>
                  </a:cubicBezTo>
                  <a:cubicBezTo>
                    <a:pt x="64" y="248"/>
                    <a:pt x="64" y="248"/>
                    <a:pt x="64" y="248"/>
                  </a:cubicBezTo>
                  <a:cubicBezTo>
                    <a:pt x="56" y="249"/>
                    <a:pt x="56" y="249"/>
                    <a:pt x="56" y="249"/>
                  </a:cubicBezTo>
                  <a:cubicBezTo>
                    <a:pt x="55" y="249"/>
                    <a:pt x="55" y="249"/>
                    <a:pt x="55" y="249"/>
                  </a:cubicBezTo>
                  <a:cubicBezTo>
                    <a:pt x="54" y="250"/>
                    <a:pt x="54" y="250"/>
                    <a:pt x="54" y="250"/>
                  </a:cubicBezTo>
                  <a:cubicBezTo>
                    <a:pt x="51" y="252"/>
                    <a:pt x="51" y="252"/>
                    <a:pt x="51" y="252"/>
                  </a:cubicBezTo>
                  <a:cubicBezTo>
                    <a:pt x="51" y="253"/>
                    <a:pt x="51" y="253"/>
                    <a:pt x="51" y="253"/>
                  </a:cubicBezTo>
                  <a:cubicBezTo>
                    <a:pt x="49" y="255"/>
                    <a:pt x="49" y="255"/>
                    <a:pt x="49" y="255"/>
                  </a:cubicBezTo>
                  <a:cubicBezTo>
                    <a:pt x="48" y="260"/>
                    <a:pt x="48" y="260"/>
                    <a:pt x="48" y="260"/>
                  </a:cubicBezTo>
                  <a:cubicBezTo>
                    <a:pt x="47" y="262"/>
                    <a:pt x="45" y="264"/>
                    <a:pt x="44" y="266"/>
                  </a:cubicBezTo>
                  <a:cubicBezTo>
                    <a:pt x="44" y="266"/>
                    <a:pt x="44" y="266"/>
                    <a:pt x="44" y="266"/>
                  </a:cubicBezTo>
                  <a:cubicBezTo>
                    <a:pt x="44" y="266"/>
                    <a:pt x="41" y="265"/>
                    <a:pt x="41" y="267"/>
                  </a:cubicBezTo>
                  <a:cubicBezTo>
                    <a:pt x="41" y="268"/>
                    <a:pt x="41" y="268"/>
                    <a:pt x="41" y="268"/>
                  </a:cubicBezTo>
                  <a:cubicBezTo>
                    <a:pt x="38" y="269"/>
                    <a:pt x="33" y="267"/>
                    <a:pt x="33" y="267"/>
                  </a:cubicBezTo>
                  <a:cubicBezTo>
                    <a:pt x="27" y="270"/>
                    <a:pt x="27" y="270"/>
                    <a:pt x="27" y="270"/>
                  </a:cubicBezTo>
                  <a:cubicBezTo>
                    <a:pt x="27" y="270"/>
                    <a:pt x="27" y="270"/>
                    <a:pt x="27" y="270"/>
                  </a:cubicBezTo>
                  <a:cubicBezTo>
                    <a:pt x="27" y="269"/>
                    <a:pt x="25" y="265"/>
                    <a:pt x="25" y="265"/>
                  </a:cubicBezTo>
                  <a:cubicBezTo>
                    <a:pt x="25" y="265"/>
                    <a:pt x="26" y="258"/>
                    <a:pt x="26" y="258"/>
                  </a:cubicBezTo>
                  <a:cubicBezTo>
                    <a:pt x="26" y="257"/>
                    <a:pt x="25" y="249"/>
                    <a:pt x="25" y="249"/>
                  </a:cubicBezTo>
                  <a:cubicBezTo>
                    <a:pt x="25" y="245"/>
                    <a:pt x="25" y="245"/>
                    <a:pt x="25" y="245"/>
                  </a:cubicBezTo>
                  <a:cubicBezTo>
                    <a:pt x="19" y="241"/>
                    <a:pt x="19" y="241"/>
                    <a:pt x="19" y="241"/>
                  </a:cubicBezTo>
                  <a:cubicBezTo>
                    <a:pt x="19" y="241"/>
                    <a:pt x="12" y="240"/>
                    <a:pt x="10" y="240"/>
                  </a:cubicBezTo>
                  <a:cubicBezTo>
                    <a:pt x="9" y="240"/>
                    <a:pt x="8" y="237"/>
                    <a:pt x="8" y="237"/>
                  </a:cubicBezTo>
                  <a:cubicBezTo>
                    <a:pt x="9" y="234"/>
                    <a:pt x="9" y="234"/>
                    <a:pt x="9" y="234"/>
                  </a:cubicBezTo>
                  <a:cubicBezTo>
                    <a:pt x="12" y="225"/>
                    <a:pt x="12" y="225"/>
                    <a:pt x="12" y="225"/>
                  </a:cubicBezTo>
                  <a:cubicBezTo>
                    <a:pt x="17" y="218"/>
                    <a:pt x="17" y="218"/>
                    <a:pt x="17" y="218"/>
                  </a:cubicBezTo>
                  <a:cubicBezTo>
                    <a:pt x="21" y="216"/>
                    <a:pt x="21" y="216"/>
                    <a:pt x="21" y="216"/>
                  </a:cubicBezTo>
                  <a:cubicBezTo>
                    <a:pt x="21" y="216"/>
                    <a:pt x="25" y="210"/>
                    <a:pt x="26" y="209"/>
                  </a:cubicBezTo>
                  <a:cubicBezTo>
                    <a:pt x="27" y="209"/>
                    <a:pt x="26" y="204"/>
                    <a:pt x="25" y="204"/>
                  </a:cubicBezTo>
                  <a:cubicBezTo>
                    <a:pt x="25" y="203"/>
                    <a:pt x="25" y="200"/>
                    <a:pt x="25" y="199"/>
                  </a:cubicBezTo>
                  <a:cubicBezTo>
                    <a:pt x="25" y="197"/>
                    <a:pt x="22" y="194"/>
                    <a:pt x="22" y="194"/>
                  </a:cubicBezTo>
                  <a:cubicBezTo>
                    <a:pt x="21" y="186"/>
                    <a:pt x="21" y="186"/>
                    <a:pt x="21" y="186"/>
                  </a:cubicBezTo>
                  <a:cubicBezTo>
                    <a:pt x="19" y="184"/>
                    <a:pt x="19" y="184"/>
                    <a:pt x="19" y="184"/>
                  </a:cubicBezTo>
                  <a:cubicBezTo>
                    <a:pt x="19" y="183"/>
                    <a:pt x="19" y="183"/>
                    <a:pt x="19" y="183"/>
                  </a:cubicBezTo>
                  <a:cubicBezTo>
                    <a:pt x="13" y="175"/>
                    <a:pt x="13" y="175"/>
                    <a:pt x="13" y="175"/>
                  </a:cubicBezTo>
                  <a:cubicBezTo>
                    <a:pt x="8" y="164"/>
                    <a:pt x="8" y="164"/>
                    <a:pt x="8" y="164"/>
                  </a:cubicBezTo>
                  <a:cubicBezTo>
                    <a:pt x="8" y="164"/>
                    <a:pt x="2" y="154"/>
                    <a:pt x="1" y="150"/>
                  </a:cubicBezTo>
                  <a:cubicBezTo>
                    <a:pt x="0" y="147"/>
                    <a:pt x="0" y="147"/>
                    <a:pt x="0" y="147"/>
                  </a:cubicBezTo>
                  <a:cubicBezTo>
                    <a:pt x="9" y="145"/>
                    <a:pt x="9" y="145"/>
                    <a:pt x="9" y="145"/>
                  </a:cubicBezTo>
                  <a:cubicBezTo>
                    <a:pt x="19" y="141"/>
                    <a:pt x="19" y="141"/>
                    <a:pt x="19" y="141"/>
                  </a:cubicBezTo>
                  <a:cubicBezTo>
                    <a:pt x="25" y="142"/>
                    <a:pt x="25" y="142"/>
                    <a:pt x="25" y="142"/>
                  </a:cubicBezTo>
                  <a:cubicBezTo>
                    <a:pt x="32" y="141"/>
                    <a:pt x="32" y="141"/>
                    <a:pt x="32" y="141"/>
                  </a:cubicBezTo>
                  <a:cubicBezTo>
                    <a:pt x="36" y="136"/>
                    <a:pt x="36" y="136"/>
                    <a:pt x="36" y="136"/>
                  </a:cubicBezTo>
                  <a:cubicBezTo>
                    <a:pt x="41" y="136"/>
                    <a:pt x="41" y="136"/>
                    <a:pt x="41" y="136"/>
                  </a:cubicBezTo>
                  <a:cubicBezTo>
                    <a:pt x="39" y="129"/>
                    <a:pt x="39" y="129"/>
                    <a:pt x="39" y="129"/>
                  </a:cubicBezTo>
                  <a:cubicBezTo>
                    <a:pt x="39" y="129"/>
                    <a:pt x="40" y="126"/>
                    <a:pt x="41" y="127"/>
                  </a:cubicBezTo>
                  <a:cubicBezTo>
                    <a:pt x="43" y="127"/>
                    <a:pt x="47" y="127"/>
                    <a:pt x="47" y="127"/>
                  </a:cubicBezTo>
                  <a:cubicBezTo>
                    <a:pt x="49" y="123"/>
                    <a:pt x="49" y="123"/>
                    <a:pt x="49" y="123"/>
                  </a:cubicBezTo>
                  <a:cubicBezTo>
                    <a:pt x="49" y="121"/>
                    <a:pt x="49" y="121"/>
                    <a:pt x="49" y="121"/>
                  </a:cubicBezTo>
                  <a:cubicBezTo>
                    <a:pt x="56" y="119"/>
                    <a:pt x="56" y="119"/>
                    <a:pt x="56" y="119"/>
                  </a:cubicBezTo>
                  <a:cubicBezTo>
                    <a:pt x="59" y="116"/>
                    <a:pt x="59" y="116"/>
                    <a:pt x="59" y="116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22"/>
                    <a:pt x="60" y="122"/>
                    <a:pt x="60" y="122"/>
                  </a:cubicBezTo>
                  <a:cubicBezTo>
                    <a:pt x="65" y="121"/>
                    <a:pt x="65" y="121"/>
                    <a:pt x="65" y="121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0" y="112"/>
                    <a:pt x="60" y="112"/>
                    <a:pt x="60" y="112"/>
                  </a:cubicBezTo>
                  <a:cubicBezTo>
                    <a:pt x="60" y="112"/>
                    <a:pt x="58" y="113"/>
                    <a:pt x="58" y="111"/>
                  </a:cubicBezTo>
                  <a:cubicBezTo>
                    <a:pt x="59" y="108"/>
                    <a:pt x="61" y="103"/>
                    <a:pt x="61" y="103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59" y="90"/>
                    <a:pt x="59" y="90"/>
                    <a:pt x="59" y="90"/>
                  </a:cubicBezTo>
                  <a:cubicBezTo>
                    <a:pt x="60" y="86"/>
                    <a:pt x="60" y="86"/>
                    <a:pt x="60" y="86"/>
                  </a:cubicBezTo>
                  <a:cubicBezTo>
                    <a:pt x="60" y="82"/>
                    <a:pt x="60" y="82"/>
                    <a:pt x="60" y="82"/>
                  </a:cubicBezTo>
                  <a:cubicBezTo>
                    <a:pt x="62" y="78"/>
                    <a:pt x="62" y="78"/>
                    <a:pt x="62" y="78"/>
                  </a:cubicBezTo>
                  <a:cubicBezTo>
                    <a:pt x="70" y="75"/>
                    <a:pt x="70" y="75"/>
                    <a:pt x="70" y="75"/>
                  </a:cubicBezTo>
                  <a:cubicBezTo>
                    <a:pt x="70" y="68"/>
                    <a:pt x="70" y="68"/>
                    <a:pt x="70" y="68"/>
                  </a:cubicBezTo>
                  <a:cubicBezTo>
                    <a:pt x="73" y="65"/>
                    <a:pt x="73" y="65"/>
                    <a:pt x="73" y="65"/>
                  </a:cubicBezTo>
                  <a:lnTo>
                    <a:pt x="81" y="66"/>
                  </a:lnTo>
                  <a:close/>
                </a:path>
              </a:pathLst>
            </a:custGeom>
            <a:grpFill/>
            <a:ln w="9525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en-US" sz="900">
                <a:latin typeface="Lato Light"/>
              </a:endParaRPr>
            </a:p>
          </p:txBody>
        </p:sp>
        <p:sp>
          <p:nvSpPr>
            <p:cNvPr id="31" name="Freeform 17">
              <a:extLst>
                <a:ext uri="{FF2B5EF4-FFF2-40B4-BE49-F238E27FC236}">
                  <a16:creationId xmlns:a16="http://schemas.microsoft.com/office/drawing/2014/main" id="{4CD25D21-AE9C-40F0-8C69-362E2FB11C8E}"/>
                </a:ext>
              </a:extLst>
            </p:cNvPr>
            <p:cNvSpPr>
              <a:spLocks/>
            </p:cNvSpPr>
            <p:nvPr/>
          </p:nvSpPr>
          <p:spPr bwMode="auto">
            <a:xfrm>
              <a:off x="6376066" y="2862204"/>
              <a:ext cx="354017" cy="336672"/>
            </a:xfrm>
            <a:custGeom>
              <a:avLst/>
              <a:gdLst>
                <a:gd name="T0" fmla="*/ 110 w 155"/>
                <a:gd name="T1" fmla="*/ 145 h 152"/>
                <a:gd name="T2" fmla="*/ 107 w 155"/>
                <a:gd name="T3" fmla="*/ 137 h 152"/>
                <a:gd name="T4" fmla="*/ 112 w 155"/>
                <a:gd name="T5" fmla="*/ 127 h 152"/>
                <a:gd name="T6" fmla="*/ 117 w 155"/>
                <a:gd name="T7" fmla="*/ 116 h 152"/>
                <a:gd name="T8" fmla="*/ 115 w 155"/>
                <a:gd name="T9" fmla="*/ 104 h 152"/>
                <a:gd name="T10" fmla="*/ 114 w 155"/>
                <a:gd name="T11" fmla="*/ 88 h 152"/>
                <a:gd name="T12" fmla="*/ 123 w 155"/>
                <a:gd name="T13" fmla="*/ 92 h 152"/>
                <a:gd name="T14" fmla="*/ 128 w 155"/>
                <a:gd name="T15" fmla="*/ 90 h 152"/>
                <a:gd name="T16" fmla="*/ 136 w 155"/>
                <a:gd name="T17" fmla="*/ 90 h 152"/>
                <a:gd name="T18" fmla="*/ 143 w 155"/>
                <a:gd name="T19" fmla="*/ 86 h 152"/>
                <a:gd name="T20" fmla="*/ 155 w 155"/>
                <a:gd name="T21" fmla="*/ 83 h 152"/>
                <a:gd name="T22" fmla="*/ 143 w 155"/>
                <a:gd name="T23" fmla="*/ 77 h 152"/>
                <a:gd name="T24" fmla="*/ 141 w 155"/>
                <a:gd name="T25" fmla="*/ 63 h 152"/>
                <a:gd name="T26" fmla="*/ 131 w 155"/>
                <a:gd name="T27" fmla="*/ 62 h 152"/>
                <a:gd name="T28" fmla="*/ 125 w 155"/>
                <a:gd name="T29" fmla="*/ 54 h 152"/>
                <a:gd name="T30" fmla="*/ 122 w 155"/>
                <a:gd name="T31" fmla="*/ 48 h 152"/>
                <a:gd name="T32" fmla="*/ 116 w 155"/>
                <a:gd name="T33" fmla="*/ 44 h 152"/>
                <a:gd name="T34" fmla="*/ 108 w 155"/>
                <a:gd name="T35" fmla="*/ 38 h 152"/>
                <a:gd name="T36" fmla="*/ 103 w 155"/>
                <a:gd name="T37" fmla="*/ 32 h 152"/>
                <a:gd name="T38" fmla="*/ 100 w 155"/>
                <a:gd name="T39" fmla="*/ 21 h 152"/>
                <a:gd name="T40" fmla="*/ 94 w 155"/>
                <a:gd name="T41" fmla="*/ 12 h 152"/>
                <a:gd name="T42" fmla="*/ 83 w 155"/>
                <a:gd name="T43" fmla="*/ 12 h 152"/>
                <a:gd name="T44" fmla="*/ 70 w 155"/>
                <a:gd name="T45" fmla="*/ 11 h 152"/>
                <a:gd name="T46" fmla="*/ 66 w 155"/>
                <a:gd name="T47" fmla="*/ 9 h 152"/>
                <a:gd name="T48" fmla="*/ 65 w 155"/>
                <a:gd name="T49" fmla="*/ 9 h 152"/>
                <a:gd name="T50" fmla="*/ 59 w 155"/>
                <a:gd name="T51" fmla="*/ 10 h 152"/>
                <a:gd name="T52" fmla="*/ 54 w 155"/>
                <a:gd name="T53" fmla="*/ 7 h 152"/>
                <a:gd name="T54" fmla="*/ 44 w 155"/>
                <a:gd name="T55" fmla="*/ 3 h 152"/>
                <a:gd name="T56" fmla="*/ 34 w 155"/>
                <a:gd name="T57" fmla="*/ 2 h 152"/>
                <a:gd name="T58" fmla="*/ 28 w 155"/>
                <a:gd name="T59" fmla="*/ 7 h 152"/>
                <a:gd name="T60" fmla="*/ 24 w 155"/>
                <a:gd name="T61" fmla="*/ 10 h 152"/>
                <a:gd name="T62" fmla="*/ 16 w 155"/>
                <a:gd name="T63" fmla="*/ 12 h 152"/>
                <a:gd name="T64" fmla="*/ 9 w 155"/>
                <a:gd name="T65" fmla="*/ 14 h 152"/>
                <a:gd name="T66" fmla="*/ 8 w 155"/>
                <a:gd name="T67" fmla="*/ 19 h 152"/>
                <a:gd name="T68" fmla="*/ 0 w 155"/>
                <a:gd name="T69" fmla="*/ 22 h 152"/>
                <a:gd name="T70" fmla="*/ 10 w 155"/>
                <a:gd name="T71" fmla="*/ 22 h 152"/>
                <a:gd name="T72" fmla="*/ 16 w 155"/>
                <a:gd name="T73" fmla="*/ 24 h 152"/>
                <a:gd name="T74" fmla="*/ 20 w 155"/>
                <a:gd name="T75" fmla="*/ 27 h 152"/>
                <a:gd name="T76" fmla="*/ 26 w 155"/>
                <a:gd name="T77" fmla="*/ 33 h 152"/>
                <a:gd name="T78" fmla="*/ 29 w 155"/>
                <a:gd name="T79" fmla="*/ 37 h 152"/>
                <a:gd name="T80" fmla="*/ 32 w 155"/>
                <a:gd name="T81" fmla="*/ 42 h 152"/>
                <a:gd name="T82" fmla="*/ 38 w 155"/>
                <a:gd name="T83" fmla="*/ 49 h 152"/>
                <a:gd name="T84" fmla="*/ 44 w 155"/>
                <a:gd name="T85" fmla="*/ 54 h 152"/>
                <a:gd name="T86" fmla="*/ 50 w 155"/>
                <a:gd name="T87" fmla="*/ 61 h 152"/>
                <a:gd name="T88" fmla="*/ 63 w 155"/>
                <a:gd name="T89" fmla="*/ 71 h 152"/>
                <a:gd name="T90" fmla="*/ 76 w 155"/>
                <a:gd name="T91" fmla="*/ 82 h 152"/>
                <a:gd name="T92" fmla="*/ 83 w 155"/>
                <a:gd name="T93" fmla="*/ 94 h 152"/>
                <a:gd name="T94" fmla="*/ 86 w 155"/>
                <a:gd name="T95" fmla="*/ 104 h 152"/>
                <a:gd name="T96" fmla="*/ 85 w 155"/>
                <a:gd name="T97" fmla="*/ 112 h 152"/>
                <a:gd name="T98" fmla="*/ 86 w 155"/>
                <a:gd name="T99" fmla="*/ 122 h 152"/>
                <a:gd name="T100" fmla="*/ 91 w 155"/>
                <a:gd name="T101" fmla="*/ 135 h 152"/>
                <a:gd name="T102" fmla="*/ 94 w 155"/>
                <a:gd name="T103" fmla="*/ 144 h 152"/>
                <a:gd name="T104" fmla="*/ 97 w 155"/>
                <a:gd name="T105" fmla="*/ 15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55" h="152">
                  <a:moveTo>
                    <a:pt x="99" y="152"/>
                  </a:moveTo>
                  <a:cubicBezTo>
                    <a:pt x="100" y="148"/>
                    <a:pt x="100" y="148"/>
                    <a:pt x="100" y="148"/>
                  </a:cubicBezTo>
                  <a:cubicBezTo>
                    <a:pt x="100" y="148"/>
                    <a:pt x="103" y="147"/>
                    <a:pt x="104" y="147"/>
                  </a:cubicBezTo>
                  <a:cubicBezTo>
                    <a:pt x="105" y="146"/>
                    <a:pt x="106" y="147"/>
                    <a:pt x="107" y="146"/>
                  </a:cubicBezTo>
                  <a:cubicBezTo>
                    <a:pt x="108" y="146"/>
                    <a:pt x="110" y="145"/>
                    <a:pt x="110" y="145"/>
                  </a:cubicBezTo>
                  <a:cubicBezTo>
                    <a:pt x="109" y="145"/>
                    <a:pt x="109" y="145"/>
                    <a:pt x="109" y="145"/>
                  </a:cubicBezTo>
                  <a:cubicBezTo>
                    <a:pt x="109" y="143"/>
                    <a:pt x="109" y="143"/>
                    <a:pt x="109" y="143"/>
                  </a:cubicBezTo>
                  <a:cubicBezTo>
                    <a:pt x="110" y="141"/>
                    <a:pt x="110" y="141"/>
                    <a:pt x="110" y="141"/>
                  </a:cubicBezTo>
                  <a:cubicBezTo>
                    <a:pt x="106" y="139"/>
                    <a:pt x="106" y="139"/>
                    <a:pt x="106" y="139"/>
                  </a:cubicBezTo>
                  <a:cubicBezTo>
                    <a:pt x="107" y="137"/>
                    <a:pt x="107" y="137"/>
                    <a:pt x="107" y="137"/>
                  </a:cubicBezTo>
                  <a:cubicBezTo>
                    <a:pt x="107" y="137"/>
                    <a:pt x="106" y="135"/>
                    <a:pt x="107" y="135"/>
                  </a:cubicBezTo>
                  <a:cubicBezTo>
                    <a:pt x="108" y="135"/>
                    <a:pt x="108" y="132"/>
                    <a:pt x="108" y="132"/>
                  </a:cubicBezTo>
                  <a:cubicBezTo>
                    <a:pt x="109" y="130"/>
                    <a:pt x="109" y="130"/>
                    <a:pt x="109" y="130"/>
                  </a:cubicBezTo>
                  <a:cubicBezTo>
                    <a:pt x="111" y="130"/>
                    <a:pt x="111" y="130"/>
                    <a:pt x="111" y="130"/>
                  </a:cubicBezTo>
                  <a:cubicBezTo>
                    <a:pt x="111" y="130"/>
                    <a:pt x="111" y="128"/>
                    <a:pt x="112" y="127"/>
                  </a:cubicBezTo>
                  <a:cubicBezTo>
                    <a:pt x="112" y="127"/>
                    <a:pt x="113" y="126"/>
                    <a:pt x="113" y="126"/>
                  </a:cubicBezTo>
                  <a:cubicBezTo>
                    <a:pt x="112" y="123"/>
                    <a:pt x="112" y="123"/>
                    <a:pt x="112" y="123"/>
                  </a:cubicBezTo>
                  <a:cubicBezTo>
                    <a:pt x="112" y="123"/>
                    <a:pt x="110" y="120"/>
                    <a:pt x="111" y="120"/>
                  </a:cubicBezTo>
                  <a:cubicBezTo>
                    <a:pt x="112" y="120"/>
                    <a:pt x="113" y="119"/>
                    <a:pt x="113" y="119"/>
                  </a:cubicBezTo>
                  <a:cubicBezTo>
                    <a:pt x="113" y="119"/>
                    <a:pt x="116" y="116"/>
                    <a:pt x="117" y="116"/>
                  </a:cubicBezTo>
                  <a:cubicBezTo>
                    <a:pt x="117" y="116"/>
                    <a:pt x="119" y="114"/>
                    <a:pt x="119" y="113"/>
                  </a:cubicBezTo>
                  <a:cubicBezTo>
                    <a:pt x="118" y="112"/>
                    <a:pt x="117" y="111"/>
                    <a:pt x="117" y="111"/>
                  </a:cubicBezTo>
                  <a:cubicBezTo>
                    <a:pt x="118" y="107"/>
                    <a:pt x="118" y="107"/>
                    <a:pt x="118" y="107"/>
                  </a:cubicBezTo>
                  <a:cubicBezTo>
                    <a:pt x="118" y="107"/>
                    <a:pt x="119" y="105"/>
                    <a:pt x="118" y="105"/>
                  </a:cubicBezTo>
                  <a:cubicBezTo>
                    <a:pt x="117" y="104"/>
                    <a:pt x="115" y="104"/>
                    <a:pt x="115" y="104"/>
                  </a:cubicBezTo>
                  <a:cubicBezTo>
                    <a:pt x="113" y="102"/>
                    <a:pt x="113" y="102"/>
                    <a:pt x="113" y="102"/>
                  </a:cubicBezTo>
                  <a:cubicBezTo>
                    <a:pt x="113" y="99"/>
                    <a:pt x="113" y="99"/>
                    <a:pt x="113" y="99"/>
                  </a:cubicBezTo>
                  <a:cubicBezTo>
                    <a:pt x="111" y="96"/>
                    <a:pt x="111" y="96"/>
                    <a:pt x="111" y="96"/>
                  </a:cubicBezTo>
                  <a:cubicBezTo>
                    <a:pt x="111" y="96"/>
                    <a:pt x="111" y="94"/>
                    <a:pt x="111" y="93"/>
                  </a:cubicBezTo>
                  <a:cubicBezTo>
                    <a:pt x="112" y="93"/>
                    <a:pt x="114" y="89"/>
                    <a:pt x="114" y="88"/>
                  </a:cubicBezTo>
                  <a:cubicBezTo>
                    <a:pt x="115" y="88"/>
                    <a:pt x="119" y="84"/>
                    <a:pt x="119" y="84"/>
                  </a:cubicBezTo>
                  <a:cubicBezTo>
                    <a:pt x="121" y="89"/>
                    <a:pt x="121" y="89"/>
                    <a:pt x="121" y="89"/>
                  </a:cubicBezTo>
                  <a:cubicBezTo>
                    <a:pt x="121" y="93"/>
                    <a:pt x="121" y="93"/>
                    <a:pt x="121" y="93"/>
                  </a:cubicBezTo>
                  <a:cubicBezTo>
                    <a:pt x="121" y="93"/>
                    <a:pt x="120" y="95"/>
                    <a:pt x="121" y="95"/>
                  </a:cubicBezTo>
                  <a:cubicBezTo>
                    <a:pt x="123" y="94"/>
                    <a:pt x="123" y="92"/>
                    <a:pt x="123" y="92"/>
                  </a:cubicBezTo>
                  <a:cubicBezTo>
                    <a:pt x="124" y="91"/>
                    <a:pt x="124" y="91"/>
                    <a:pt x="124" y="91"/>
                  </a:cubicBezTo>
                  <a:cubicBezTo>
                    <a:pt x="124" y="91"/>
                    <a:pt x="122" y="88"/>
                    <a:pt x="123" y="88"/>
                  </a:cubicBezTo>
                  <a:cubicBezTo>
                    <a:pt x="124" y="88"/>
                    <a:pt x="124" y="86"/>
                    <a:pt x="124" y="88"/>
                  </a:cubicBezTo>
                  <a:cubicBezTo>
                    <a:pt x="125" y="89"/>
                    <a:pt x="125" y="91"/>
                    <a:pt x="126" y="90"/>
                  </a:cubicBezTo>
                  <a:cubicBezTo>
                    <a:pt x="128" y="90"/>
                    <a:pt x="128" y="91"/>
                    <a:pt x="128" y="90"/>
                  </a:cubicBezTo>
                  <a:cubicBezTo>
                    <a:pt x="129" y="89"/>
                    <a:pt x="129" y="88"/>
                    <a:pt x="129" y="88"/>
                  </a:cubicBezTo>
                  <a:cubicBezTo>
                    <a:pt x="130" y="87"/>
                    <a:pt x="130" y="87"/>
                    <a:pt x="130" y="87"/>
                  </a:cubicBezTo>
                  <a:cubicBezTo>
                    <a:pt x="130" y="87"/>
                    <a:pt x="130" y="89"/>
                    <a:pt x="131" y="89"/>
                  </a:cubicBezTo>
                  <a:cubicBezTo>
                    <a:pt x="132" y="89"/>
                    <a:pt x="134" y="89"/>
                    <a:pt x="134" y="89"/>
                  </a:cubicBezTo>
                  <a:cubicBezTo>
                    <a:pt x="136" y="90"/>
                    <a:pt x="136" y="90"/>
                    <a:pt x="136" y="90"/>
                  </a:cubicBezTo>
                  <a:cubicBezTo>
                    <a:pt x="136" y="90"/>
                    <a:pt x="137" y="90"/>
                    <a:pt x="137" y="89"/>
                  </a:cubicBezTo>
                  <a:cubicBezTo>
                    <a:pt x="137" y="88"/>
                    <a:pt x="137" y="87"/>
                    <a:pt x="137" y="87"/>
                  </a:cubicBezTo>
                  <a:cubicBezTo>
                    <a:pt x="139" y="86"/>
                    <a:pt x="139" y="86"/>
                    <a:pt x="139" y="86"/>
                  </a:cubicBezTo>
                  <a:cubicBezTo>
                    <a:pt x="139" y="83"/>
                    <a:pt x="139" y="83"/>
                    <a:pt x="139" y="83"/>
                  </a:cubicBezTo>
                  <a:cubicBezTo>
                    <a:pt x="143" y="86"/>
                    <a:pt x="143" y="86"/>
                    <a:pt x="143" y="86"/>
                  </a:cubicBezTo>
                  <a:cubicBezTo>
                    <a:pt x="144" y="89"/>
                    <a:pt x="144" y="89"/>
                    <a:pt x="144" y="89"/>
                  </a:cubicBezTo>
                  <a:cubicBezTo>
                    <a:pt x="146" y="88"/>
                    <a:pt x="146" y="88"/>
                    <a:pt x="146" y="88"/>
                  </a:cubicBezTo>
                  <a:cubicBezTo>
                    <a:pt x="147" y="85"/>
                    <a:pt x="147" y="85"/>
                    <a:pt x="147" y="85"/>
                  </a:cubicBezTo>
                  <a:cubicBezTo>
                    <a:pt x="147" y="85"/>
                    <a:pt x="150" y="85"/>
                    <a:pt x="151" y="84"/>
                  </a:cubicBezTo>
                  <a:cubicBezTo>
                    <a:pt x="152" y="84"/>
                    <a:pt x="155" y="83"/>
                    <a:pt x="155" y="83"/>
                  </a:cubicBezTo>
                  <a:cubicBezTo>
                    <a:pt x="155" y="82"/>
                    <a:pt x="153" y="81"/>
                    <a:pt x="152" y="82"/>
                  </a:cubicBezTo>
                  <a:cubicBezTo>
                    <a:pt x="151" y="82"/>
                    <a:pt x="149" y="83"/>
                    <a:pt x="148" y="82"/>
                  </a:cubicBezTo>
                  <a:cubicBezTo>
                    <a:pt x="148" y="81"/>
                    <a:pt x="146" y="79"/>
                    <a:pt x="146" y="79"/>
                  </a:cubicBezTo>
                  <a:cubicBezTo>
                    <a:pt x="144" y="79"/>
                    <a:pt x="144" y="79"/>
                    <a:pt x="144" y="79"/>
                  </a:cubicBezTo>
                  <a:cubicBezTo>
                    <a:pt x="144" y="79"/>
                    <a:pt x="142" y="78"/>
                    <a:pt x="143" y="77"/>
                  </a:cubicBezTo>
                  <a:cubicBezTo>
                    <a:pt x="144" y="76"/>
                    <a:pt x="145" y="76"/>
                    <a:pt x="145" y="76"/>
                  </a:cubicBezTo>
                  <a:cubicBezTo>
                    <a:pt x="145" y="76"/>
                    <a:pt x="144" y="74"/>
                    <a:pt x="144" y="73"/>
                  </a:cubicBezTo>
                  <a:cubicBezTo>
                    <a:pt x="144" y="72"/>
                    <a:pt x="144" y="70"/>
                    <a:pt x="143" y="69"/>
                  </a:cubicBezTo>
                  <a:cubicBezTo>
                    <a:pt x="143" y="69"/>
                    <a:pt x="141" y="65"/>
                    <a:pt x="141" y="65"/>
                  </a:cubicBezTo>
                  <a:cubicBezTo>
                    <a:pt x="141" y="63"/>
                    <a:pt x="141" y="63"/>
                    <a:pt x="141" y="63"/>
                  </a:cubicBezTo>
                  <a:cubicBezTo>
                    <a:pt x="139" y="64"/>
                    <a:pt x="139" y="64"/>
                    <a:pt x="139" y="64"/>
                  </a:cubicBezTo>
                  <a:cubicBezTo>
                    <a:pt x="137" y="62"/>
                    <a:pt x="137" y="62"/>
                    <a:pt x="137" y="62"/>
                  </a:cubicBezTo>
                  <a:cubicBezTo>
                    <a:pt x="137" y="62"/>
                    <a:pt x="135" y="62"/>
                    <a:pt x="135" y="63"/>
                  </a:cubicBezTo>
                  <a:cubicBezTo>
                    <a:pt x="134" y="63"/>
                    <a:pt x="133" y="62"/>
                    <a:pt x="133" y="62"/>
                  </a:cubicBezTo>
                  <a:cubicBezTo>
                    <a:pt x="131" y="62"/>
                    <a:pt x="131" y="62"/>
                    <a:pt x="131" y="62"/>
                  </a:cubicBezTo>
                  <a:cubicBezTo>
                    <a:pt x="131" y="62"/>
                    <a:pt x="131" y="62"/>
                    <a:pt x="129" y="62"/>
                  </a:cubicBezTo>
                  <a:cubicBezTo>
                    <a:pt x="128" y="62"/>
                    <a:pt x="126" y="61"/>
                    <a:pt x="125" y="61"/>
                  </a:cubicBezTo>
                  <a:cubicBezTo>
                    <a:pt x="125" y="60"/>
                    <a:pt x="125" y="59"/>
                    <a:pt x="125" y="59"/>
                  </a:cubicBezTo>
                  <a:cubicBezTo>
                    <a:pt x="126" y="58"/>
                    <a:pt x="126" y="57"/>
                    <a:pt x="126" y="57"/>
                  </a:cubicBezTo>
                  <a:cubicBezTo>
                    <a:pt x="126" y="57"/>
                    <a:pt x="126" y="54"/>
                    <a:pt x="125" y="54"/>
                  </a:cubicBezTo>
                  <a:cubicBezTo>
                    <a:pt x="124" y="54"/>
                    <a:pt x="122" y="54"/>
                    <a:pt x="122" y="54"/>
                  </a:cubicBezTo>
                  <a:cubicBezTo>
                    <a:pt x="120" y="53"/>
                    <a:pt x="120" y="53"/>
                    <a:pt x="120" y="53"/>
                  </a:cubicBezTo>
                  <a:cubicBezTo>
                    <a:pt x="123" y="52"/>
                    <a:pt x="123" y="52"/>
                    <a:pt x="123" y="52"/>
                  </a:cubicBezTo>
                  <a:cubicBezTo>
                    <a:pt x="122" y="50"/>
                    <a:pt x="122" y="50"/>
                    <a:pt x="122" y="50"/>
                  </a:cubicBezTo>
                  <a:cubicBezTo>
                    <a:pt x="122" y="50"/>
                    <a:pt x="122" y="48"/>
                    <a:pt x="122" y="48"/>
                  </a:cubicBezTo>
                  <a:cubicBezTo>
                    <a:pt x="122" y="47"/>
                    <a:pt x="121" y="46"/>
                    <a:pt x="121" y="46"/>
                  </a:cubicBezTo>
                  <a:cubicBezTo>
                    <a:pt x="121" y="42"/>
                    <a:pt x="121" y="42"/>
                    <a:pt x="121" y="42"/>
                  </a:cubicBezTo>
                  <a:cubicBezTo>
                    <a:pt x="119" y="42"/>
                    <a:pt x="119" y="42"/>
                    <a:pt x="119" y="42"/>
                  </a:cubicBezTo>
                  <a:cubicBezTo>
                    <a:pt x="117" y="41"/>
                    <a:pt x="117" y="41"/>
                    <a:pt x="117" y="41"/>
                  </a:cubicBezTo>
                  <a:cubicBezTo>
                    <a:pt x="116" y="44"/>
                    <a:pt x="116" y="44"/>
                    <a:pt x="116" y="44"/>
                  </a:cubicBezTo>
                  <a:cubicBezTo>
                    <a:pt x="114" y="45"/>
                    <a:pt x="114" y="45"/>
                    <a:pt x="114" y="45"/>
                  </a:cubicBezTo>
                  <a:cubicBezTo>
                    <a:pt x="113" y="42"/>
                    <a:pt x="113" y="42"/>
                    <a:pt x="113" y="42"/>
                  </a:cubicBezTo>
                  <a:cubicBezTo>
                    <a:pt x="111" y="41"/>
                    <a:pt x="111" y="41"/>
                    <a:pt x="111" y="41"/>
                  </a:cubicBezTo>
                  <a:cubicBezTo>
                    <a:pt x="110" y="41"/>
                    <a:pt x="110" y="41"/>
                    <a:pt x="110" y="41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06" y="38"/>
                    <a:pt x="106" y="38"/>
                    <a:pt x="106" y="38"/>
                  </a:cubicBezTo>
                  <a:cubicBezTo>
                    <a:pt x="106" y="38"/>
                    <a:pt x="105" y="41"/>
                    <a:pt x="104" y="39"/>
                  </a:cubicBezTo>
                  <a:cubicBezTo>
                    <a:pt x="103" y="38"/>
                    <a:pt x="103" y="35"/>
                    <a:pt x="103" y="35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3" y="32"/>
                    <a:pt x="103" y="32"/>
                    <a:pt x="103" y="32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3" y="29"/>
                    <a:pt x="102" y="27"/>
                    <a:pt x="102" y="27"/>
                  </a:cubicBezTo>
                  <a:cubicBezTo>
                    <a:pt x="102" y="26"/>
                    <a:pt x="101" y="24"/>
                    <a:pt x="101" y="24"/>
                  </a:cubicBezTo>
                  <a:cubicBezTo>
                    <a:pt x="102" y="22"/>
                    <a:pt x="102" y="22"/>
                    <a:pt x="102" y="22"/>
                  </a:cubicBezTo>
                  <a:cubicBezTo>
                    <a:pt x="100" y="21"/>
                    <a:pt x="100" y="21"/>
                    <a:pt x="100" y="21"/>
                  </a:cubicBezTo>
                  <a:cubicBezTo>
                    <a:pt x="100" y="18"/>
                    <a:pt x="100" y="18"/>
                    <a:pt x="100" y="18"/>
                  </a:cubicBezTo>
                  <a:cubicBezTo>
                    <a:pt x="100" y="17"/>
                    <a:pt x="100" y="17"/>
                    <a:pt x="100" y="17"/>
                  </a:cubicBezTo>
                  <a:cubicBezTo>
                    <a:pt x="97" y="16"/>
                    <a:pt x="97" y="16"/>
                    <a:pt x="97" y="16"/>
                  </a:cubicBezTo>
                  <a:cubicBezTo>
                    <a:pt x="97" y="16"/>
                    <a:pt x="97" y="15"/>
                    <a:pt x="96" y="14"/>
                  </a:cubicBezTo>
                  <a:cubicBezTo>
                    <a:pt x="96" y="14"/>
                    <a:pt x="94" y="12"/>
                    <a:pt x="94" y="12"/>
                  </a:cubicBezTo>
                  <a:cubicBezTo>
                    <a:pt x="94" y="12"/>
                    <a:pt x="93" y="12"/>
                    <a:pt x="93" y="13"/>
                  </a:cubicBezTo>
                  <a:cubicBezTo>
                    <a:pt x="92" y="14"/>
                    <a:pt x="92" y="16"/>
                    <a:pt x="91" y="16"/>
                  </a:cubicBezTo>
                  <a:cubicBezTo>
                    <a:pt x="91" y="16"/>
                    <a:pt x="92" y="16"/>
                    <a:pt x="89" y="16"/>
                  </a:cubicBezTo>
                  <a:cubicBezTo>
                    <a:pt x="87" y="15"/>
                    <a:pt x="87" y="15"/>
                    <a:pt x="86" y="14"/>
                  </a:cubicBezTo>
                  <a:cubicBezTo>
                    <a:pt x="85" y="14"/>
                    <a:pt x="83" y="12"/>
                    <a:pt x="83" y="12"/>
                  </a:cubicBezTo>
                  <a:cubicBezTo>
                    <a:pt x="82" y="8"/>
                    <a:pt x="82" y="8"/>
                    <a:pt x="82" y="8"/>
                  </a:cubicBezTo>
                  <a:cubicBezTo>
                    <a:pt x="80" y="8"/>
                    <a:pt x="80" y="8"/>
                    <a:pt x="80" y="8"/>
                  </a:cubicBezTo>
                  <a:cubicBezTo>
                    <a:pt x="80" y="8"/>
                    <a:pt x="83" y="9"/>
                    <a:pt x="79" y="9"/>
                  </a:cubicBezTo>
                  <a:cubicBezTo>
                    <a:pt x="75" y="9"/>
                    <a:pt x="71" y="9"/>
                    <a:pt x="71" y="9"/>
                  </a:cubicBezTo>
                  <a:cubicBezTo>
                    <a:pt x="70" y="11"/>
                    <a:pt x="70" y="11"/>
                    <a:pt x="70" y="11"/>
                  </a:cubicBezTo>
                  <a:cubicBezTo>
                    <a:pt x="70" y="11"/>
                    <a:pt x="69" y="13"/>
                    <a:pt x="69" y="14"/>
                  </a:cubicBezTo>
                  <a:cubicBezTo>
                    <a:pt x="69" y="14"/>
                    <a:pt x="70" y="15"/>
                    <a:pt x="69" y="14"/>
                  </a:cubicBezTo>
                  <a:cubicBezTo>
                    <a:pt x="69" y="13"/>
                    <a:pt x="68" y="13"/>
                    <a:pt x="68" y="12"/>
                  </a:cubicBezTo>
                  <a:cubicBezTo>
                    <a:pt x="68" y="12"/>
                    <a:pt x="68" y="11"/>
                    <a:pt x="68" y="11"/>
                  </a:cubicBezTo>
                  <a:cubicBezTo>
                    <a:pt x="68" y="10"/>
                    <a:pt x="66" y="9"/>
                    <a:pt x="66" y="9"/>
                  </a:cubicBezTo>
                  <a:cubicBezTo>
                    <a:pt x="65" y="11"/>
                    <a:pt x="65" y="11"/>
                    <a:pt x="65" y="11"/>
                  </a:cubicBezTo>
                  <a:cubicBezTo>
                    <a:pt x="65" y="11"/>
                    <a:pt x="66" y="12"/>
                    <a:pt x="64" y="12"/>
                  </a:cubicBezTo>
                  <a:cubicBezTo>
                    <a:pt x="63" y="13"/>
                    <a:pt x="63" y="13"/>
                    <a:pt x="63" y="13"/>
                  </a:cubicBezTo>
                  <a:cubicBezTo>
                    <a:pt x="63" y="12"/>
                    <a:pt x="64" y="11"/>
                    <a:pt x="64" y="11"/>
                  </a:cubicBezTo>
                  <a:cubicBezTo>
                    <a:pt x="64" y="11"/>
                    <a:pt x="65" y="9"/>
                    <a:pt x="65" y="9"/>
                  </a:cubicBezTo>
                  <a:cubicBezTo>
                    <a:pt x="65" y="9"/>
                    <a:pt x="65" y="7"/>
                    <a:pt x="64" y="7"/>
                  </a:cubicBezTo>
                  <a:cubicBezTo>
                    <a:pt x="64" y="7"/>
                    <a:pt x="62" y="7"/>
                    <a:pt x="61" y="7"/>
                  </a:cubicBezTo>
                  <a:cubicBezTo>
                    <a:pt x="61" y="7"/>
                    <a:pt x="60" y="8"/>
                    <a:pt x="60" y="8"/>
                  </a:cubicBezTo>
                  <a:cubicBezTo>
                    <a:pt x="60" y="8"/>
                    <a:pt x="61" y="9"/>
                    <a:pt x="60" y="9"/>
                  </a:cubicBezTo>
                  <a:cubicBezTo>
                    <a:pt x="60" y="9"/>
                    <a:pt x="59" y="9"/>
                    <a:pt x="59" y="10"/>
                  </a:cubicBezTo>
                  <a:cubicBezTo>
                    <a:pt x="58" y="10"/>
                    <a:pt x="58" y="8"/>
                    <a:pt x="58" y="8"/>
                  </a:cubicBezTo>
                  <a:cubicBezTo>
                    <a:pt x="58" y="8"/>
                    <a:pt x="57" y="7"/>
                    <a:pt x="57" y="7"/>
                  </a:cubicBezTo>
                  <a:cubicBezTo>
                    <a:pt x="57" y="8"/>
                    <a:pt x="56" y="10"/>
                    <a:pt x="56" y="10"/>
                  </a:cubicBezTo>
                  <a:cubicBezTo>
                    <a:pt x="55" y="10"/>
                    <a:pt x="55" y="10"/>
                    <a:pt x="55" y="9"/>
                  </a:cubicBezTo>
                  <a:cubicBezTo>
                    <a:pt x="54" y="9"/>
                    <a:pt x="54" y="7"/>
                    <a:pt x="54" y="7"/>
                  </a:cubicBezTo>
                  <a:cubicBezTo>
                    <a:pt x="53" y="6"/>
                    <a:pt x="53" y="6"/>
                    <a:pt x="53" y="6"/>
                  </a:cubicBezTo>
                  <a:cubicBezTo>
                    <a:pt x="53" y="6"/>
                    <a:pt x="50" y="6"/>
                    <a:pt x="49" y="6"/>
                  </a:cubicBezTo>
                  <a:cubicBezTo>
                    <a:pt x="49" y="6"/>
                    <a:pt x="47" y="6"/>
                    <a:pt x="47" y="5"/>
                  </a:cubicBezTo>
                  <a:cubicBezTo>
                    <a:pt x="46" y="4"/>
                    <a:pt x="45" y="4"/>
                    <a:pt x="45" y="4"/>
                  </a:cubicBezTo>
                  <a:cubicBezTo>
                    <a:pt x="45" y="4"/>
                    <a:pt x="45" y="4"/>
                    <a:pt x="44" y="3"/>
                  </a:cubicBezTo>
                  <a:cubicBezTo>
                    <a:pt x="43" y="3"/>
                    <a:pt x="43" y="3"/>
                    <a:pt x="42" y="3"/>
                  </a:cubicBezTo>
                  <a:cubicBezTo>
                    <a:pt x="41" y="2"/>
                    <a:pt x="42" y="2"/>
                    <a:pt x="40" y="2"/>
                  </a:cubicBezTo>
                  <a:cubicBezTo>
                    <a:pt x="38" y="2"/>
                    <a:pt x="38" y="4"/>
                    <a:pt x="37" y="3"/>
                  </a:cubicBezTo>
                  <a:cubicBezTo>
                    <a:pt x="35" y="3"/>
                    <a:pt x="35" y="3"/>
                    <a:pt x="35" y="3"/>
                  </a:cubicBezTo>
                  <a:cubicBezTo>
                    <a:pt x="34" y="2"/>
                    <a:pt x="34" y="2"/>
                    <a:pt x="34" y="2"/>
                  </a:cubicBezTo>
                  <a:cubicBezTo>
                    <a:pt x="34" y="1"/>
                    <a:pt x="33" y="0"/>
                    <a:pt x="33" y="1"/>
                  </a:cubicBezTo>
                  <a:cubicBezTo>
                    <a:pt x="33" y="3"/>
                    <a:pt x="33" y="2"/>
                    <a:pt x="32" y="3"/>
                  </a:cubicBezTo>
                  <a:cubicBezTo>
                    <a:pt x="32" y="4"/>
                    <a:pt x="30" y="5"/>
                    <a:pt x="30" y="5"/>
                  </a:cubicBezTo>
                  <a:cubicBezTo>
                    <a:pt x="30" y="5"/>
                    <a:pt x="29" y="5"/>
                    <a:pt x="29" y="6"/>
                  </a:cubicBezTo>
                  <a:cubicBezTo>
                    <a:pt x="29" y="6"/>
                    <a:pt x="28" y="7"/>
                    <a:pt x="28" y="7"/>
                  </a:cubicBezTo>
                  <a:cubicBezTo>
                    <a:pt x="28" y="7"/>
                    <a:pt x="28" y="6"/>
                    <a:pt x="27" y="6"/>
                  </a:cubicBezTo>
                  <a:cubicBezTo>
                    <a:pt x="27" y="6"/>
                    <a:pt x="27" y="6"/>
                    <a:pt x="27" y="6"/>
                  </a:cubicBezTo>
                  <a:cubicBezTo>
                    <a:pt x="27" y="6"/>
                    <a:pt x="25" y="6"/>
                    <a:pt x="25" y="7"/>
                  </a:cubicBezTo>
                  <a:cubicBezTo>
                    <a:pt x="25" y="7"/>
                    <a:pt x="25" y="8"/>
                    <a:pt x="25" y="9"/>
                  </a:cubicBezTo>
                  <a:cubicBezTo>
                    <a:pt x="25" y="9"/>
                    <a:pt x="24" y="10"/>
                    <a:pt x="24" y="10"/>
                  </a:cubicBezTo>
                  <a:cubicBezTo>
                    <a:pt x="22" y="11"/>
                    <a:pt x="22" y="11"/>
                    <a:pt x="22" y="11"/>
                  </a:cubicBezTo>
                  <a:cubicBezTo>
                    <a:pt x="22" y="11"/>
                    <a:pt x="22" y="11"/>
                    <a:pt x="21" y="11"/>
                  </a:cubicBezTo>
                  <a:cubicBezTo>
                    <a:pt x="20" y="11"/>
                    <a:pt x="18" y="11"/>
                    <a:pt x="18" y="11"/>
                  </a:cubicBezTo>
                  <a:cubicBezTo>
                    <a:pt x="17" y="11"/>
                    <a:pt x="16" y="11"/>
                    <a:pt x="16" y="11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5" y="13"/>
                    <a:pt x="14" y="15"/>
                    <a:pt x="13" y="14"/>
                  </a:cubicBezTo>
                  <a:cubicBezTo>
                    <a:pt x="13" y="14"/>
                    <a:pt x="12" y="14"/>
                    <a:pt x="12" y="14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0" y="13"/>
                    <a:pt x="9" y="14"/>
                    <a:pt x="9" y="14"/>
                  </a:cubicBezTo>
                  <a:cubicBezTo>
                    <a:pt x="9" y="14"/>
                    <a:pt x="8" y="14"/>
                    <a:pt x="8" y="14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8" y="14"/>
                    <a:pt x="8" y="15"/>
                    <a:pt x="9" y="16"/>
                  </a:cubicBezTo>
                  <a:cubicBezTo>
                    <a:pt x="9" y="16"/>
                    <a:pt x="9" y="17"/>
                    <a:pt x="9" y="18"/>
                  </a:cubicBezTo>
                  <a:cubicBezTo>
                    <a:pt x="9" y="18"/>
                    <a:pt x="8" y="19"/>
                    <a:pt x="8" y="19"/>
                  </a:cubicBezTo>
                  <a:cubicBezTo>
                    <a:pt x="7" y="19"/>
                    <a:pt x="6" y="18"/>
                    <a:pt x="6" y="18"/>
                  </a:cubicBezTo>
                  <a:cubicBezTo>
                    <a:pt x="6" y="18"/>
                    <a:pt x="6" y="17"/>
                    <a:pt x="5" y="17"/>
                  </a:cubicBezTo>
                  <a:cubicBezTo>
                    <a:pt x="5" y="18"/>
                    <a:pt x="2" y="19"/>
                    <a:pt x="2" y="19"/>
                  </a:cubicBezTo>
                  <a:cubicBezTo>
                    <a:pt x="2" y="21"/>
                    <a:pt x="2" y="21"/>
                    <a:pt x="2" y="21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6" y="22"/>
                    <a:pt x="6" y="22"/>
                    <a:pt x="6" y="22"/>
                  </a:cubicBezTo>
                  <a:cubicBezTo>
                    <a:pt x="8" y="22"/>
                    <a:pt x="8" y="22"/>
                    <a:pt x="8" y="22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9" y="21"/>
                    <a:pt x="10" y="21"/>
                    <a:pt x="10" y="22"/>
                  </a:cubicBezTo>
                  <a:cubicBezTo>
                    <a:pt x="10" y="22"/>
                    <a:pt x="12" y="23"/>
                    <a:pt x="12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5" y="23"/>
                    <a:pt x="15" y="23"/>
                    <a:pt x="15" y="23"/>
                  </a:cubicBezTo>
                  <a:cubicBezTo>
                    <a:pt x="15" y="23"/>
                    <a:pt x="15" y="24"/>
                    <a:pt x="16" y="24"/>
                  </a:cubicBezTo>
                  <a:cubicBezTo>
                    <a:pt x="17" y="24"/>
                    <a:pt x="17" y="24"/>
                    <a:pt x="17" y="24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20" y="26"/>
                    <a:pt x="20" y="26"/>
                  </a:cubicBezTo>
                  <a:cubicBezTo>
                    <a:pt x="20" y="26"/>
                    <a:pt x="20" y="27"/>
                    <a:pt x="20" y="27"/>
                  </a:cubicBezTo>
                  <a:cubicBezTo>
                    <a:pt x="20" y="27"/>
                    <a:pt x="21" y="28"/>
                    <a:pt x="22" y="29"/>
                  </a:cubicBezTo>
                  <a:cubicBezTo>
                    <a:pt x="22" y="29"/>
                    <a:pt x="23" y="30"/>
                    <a:pt x="23" y="30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6" y="33"/>
                    <a:pt x="26" y="33"/>
                    <a:pt x="26" y="33"/>
                  </a:cubicBezTo>
                  <a:cubicBezTo>
                    <a:pt x="26" y="33"/>
                    <a:pt x="26" y="33"/>
                    <a:pt x="26" y="33"/>
                  </a:cubicBezTo>
                  <a:cubicBezTo>
                    <a:pt x="26" y="34"/>
                    <a:pt x="26" y="35"/>
                    <a:pt x="27" y="35"/>
                  </a:cubicBezTo>
                  <a:cubicBezTo>
                    <a:pt x="27" y="35"/>
                    <a:pt x="27" y="35"/>
                    <a:pt x="28" y="35"/>
                  </a:cubicBezTo>
                  <a:cubicBezTo>
                    <a:pt x="28" y="35"/>
                    <a:pt x="28" y="35"/>
                    <a:pt x="28" y="36"/>
                  </a:cubicBezTo>
                  <a:cubicBezTo>
                    <a:pt x="28" y="36"/>
                    <a:pt x="28" y="36"/>
                    <a:pt x="29" y="37"/>
                  </a:cubicBezTo>
                  <a:cubicBezTo>
                    <a:pt x="29" y="37"/>
                    <a:pt x="30" y="38"/>
                    <a:pt x="30" y="38"/>
                  </a:cubicBezTo>
                  <a:cubicBezTo>
                    <a:pt x="30" y="38"/>
                    <a:pt x="30" y="38"/>
                    <a:pt x="30" y="39"/>
                  </a:cubicBezTo>
                  <a:cubicBezTo>
                    <a:pt x="30" y="40"/>
                    <a:pt x="31" y="41"/>
                    <a:pt x="31" y="41"/>
                  </a:cubicBezTo>
                  <a:cubicBezTo>
                    <a:pt x="31" y="42"/>
                    <a:pt x="32" y="42"/>
                    <a:pt x="32" y="42"/>
                  </a:cubicBezTo>
                  <a:cubicBezTo>
                    <a:pt x="32" y="42"/>
                    <a:pt x="32" y="42"/>
                    <a:pt x="32" y="42"/>
                  </a:cubicBezTo>
                  <a:cubicBezTo>
                    <a:pt x="32" y="42"/>
                    <a:pt x="33" y="42"/>
                    <a:pt x="33" y="43"/>
                  </a:cubicBezTo>
                  <a:cubicBezTo>
                    <a:pt x="33" y="44"/>
                    <a:pt x="32" y="45"/>
                    <a:pt x="33" y="45"/>
                  </a:cubicBezTo>
                  <a:cubicBezTo>
                    <a:pt x="33" y="45"/>
                    <a:pt x="34" y="47"/>
                    <a:pt x="35" y="47"/>
                  </a:cubicBezTo>
                  <a:cubicBezTo>
                    <a:pt x="36" y="47"/>
                    <a:pt x="36" y="47"/>
                    <a:pt x="36" y="47"/>
                  </a:cubicBezTo>
                  <a:cubicBezTo>
                    <a:pt x="37" y="47"/>
                    <a:pt x="37" y="49"/>
                    <a:pt x="38" y="49"/>
                  </a:cubicBezTo>
                  <a:cubicBezTo>
                    <a:pt x="38" y="50"/>
                    <a:pt x="38" y="50"/>
                    <a:pt x="39" y="50"/>
                  </a:cubicBezTo>
                  <a:cubicBezTo>
                    <a:pt x="40" y="50"/>
                    <a:pt x="40" y="50"/>
                    <a:pt x="40" y="50"/>
                  </a:cubicBezTo>
                  <a:cubicBezTo>
                    <a:pt x="40" y="50"/>
                    <a:pt x="40" y="50"/>
                    <a:pt x="40" y="51"/>
                  </a:cubicBezTo>
                  <a:cubicBezTo>
                    <a:pt x="41" y="51"/>
                    <a:pt x="43" y="53"/>
                    <a:pt x="43" y="53"/>
                  </a:cubicBezTo>
                  <a:cubicBezTo>
                    <a:pt x="43" y="53"/>
                    <a:pt x="44" y="54"/>
                    <a:pt x="44" y="54"/>
                  </a:cubicBezTo>
                  <a:cubicBezTo>
                    <a:pt x="44" y="54"/>
                    <a:pt x="45" y="54"/>
                    <a:pt x="46" y="54"/>
                  </a:cubicBezTo>
                  <a:cubicBezTo>
                    <a:pt x="46" y="54"/>
                    <a:pt x="47" y="54"/>
                    <a:pt x="47" y="55"/>
                  </a:cubicBezTo>
                  <a:cubicBezTo>
                    <a:pt x="47" y="56"/>
                    <a:pt x="48" y="56"/>
                    <a:pt x="48" y="57"/>
                  </a:cubicBezTo>
                  <a:cubicBezTo>
                    <a:pt x="48" y="58"/>
                    <a:pt x="49" y="58"/>
                    <a:pt x="49" y="59"/>
                  </a:cubicBezTo>
                  <a:cubicBezTo>
                    <a:pt x="49" y="59"/>
                    <a:pt x="50" y="61"/>
                    <a:pt x="50" y="61"/>
                  </a:cubicBezTo>
                  <a:cubicBezTo>
                    <a:pt x="56" y="63"/>
                    <a:pt x="56" y="63"/>
                    <a:pt x="56" y="63"/>
                  </a:cubicBezTo>
                  <a:cubicBezTo>
                    <a:pt x="57" y="65"/>
                    <a:pt x="57" y="65"/>
                    <a:pt x="57" y="65"/>
                  </a:cubicBezTo>
                  <a:cubicBezTo>
                    <a:pt x="57" y="65"/>
                    <a:pt x="58" y="67"/>
                    <a:pt x="58" y="67"/>
                  </a:cubicBezTo>
                  <a:cubicBezTo>
                    <a:pt x="59" y="68"/>
                    <a:pt x="60" y="68"/>
                    <a:pt x="60" y="68"/>
                  </a:cubicBezTo>
                  <a:cubicBezTo>
                    <a:pt x="63" y="71"/>
                    <a:pt x="63" y="71"/>
                    <a:pt x="63" y="71"/>
                  </a:cubicBezTo>
                  <a:cubicBezTo>
                    <a:pt x="66" y="72"/>
                    <a:pt x="66" y="72"/>
                    <a:pt x="66" y="72"/>
                  </a:cubicBezTo>
                  <a:cubicBezTo>
                    <a:pt x="66" y="72"/>
                    <a:pt x="68" y="73"/>
                    <a:pt x="69" y="73"/>
                  </a:cubicBezTo>
                  <a:cubicBezTo>
                    <a:pt x="69" y="73"/>
                    <a:pt x="71" y="74"/>
                    <a:pt x="72" y="74"/>
                  </a:cubicBezTo>
                  <a:cubicBezTo>
                    <a:pt x="72" y="75"/>
                    <a:pt x="73" y="78"/>
                    <a:pt x="73" y="78"/>
                  </a:cubicBezTo>
                  <a:cubicBezTo>
                    <a:pt x="74" y="78"/>
                    <a:pt x="76" y="80"/>
                    <a:pt x="76" y="82"/>
                  </a:cubicBezTo>
                  <a:cubicBezTo>
                    <a:pt x="77" y="83"/>
                    <a:pt x="77" y="83"/>
                    <a:pt x="77" y="85"/>
                  </a:cubicBezTo>
                  <a:cubicBezTo>
                    <a:pt x="78" y="86"/>
                    <a:pt x="80" y="88"/>
                    <a:pt x="80" y="88"/>
                  </a:cubicBezTo>
                  <a:cubicBezTo>
                    <a:pt x="80" y="88"/>
                    <a:pt x="80" y="88"/>
                    <a:pt x="81" y="90"/>
                  </a:cubicBezTo>
                  <a:cubicBezTo>
                    <a:pt x="82" y="91"/>
                    <a:pt x="83" y="92"/>
                    <a:pt x="83" y="93"/>
                  </a:cubicBezTo>
                  <a:cubicBezTo>
                    <a:pt x="83" y="93"/>
                    <a:pt x="83" y="93"/>
                    <a:pt x="83" y="94"/>
                  </a:cubicBezTo>
                  <a:cubicBezTo>
                    <a:pt x="83" y="94"/>
                    <a:pt x="83" y="95"/>
                    <a:pt x="83" y="95"/>
                  </a:cubicBezTo>
                  <a:cubicBezTo>
                    <a:pt x="83" y="95"/>
                    <a:pt x="84" y="97"/>
                    <a:pt x="84" y="98"/>
                  </a:cubicBezTo>
                  <a:cubicBezTo>
                    <a:pt x="84" y="98"/>
                    <a:pt x="85" y="100"/>
                    <a:pt x="85" y="100"/>
                  </a:cubicBezTo>
                  <a:cubicBezTo>
                    <a:pt x="85" y="101"/>
                    <a:pt x="85" y="101"/>
                    <a:pt x="85" y="101"/>
                  </a:cubicBezTo>
                  <a:cubicBezTo>
                    <a:pt x="86" y="104"/>
                    <a:pt x="86" y="104"/>
                    <a:pt x="86" y="104"/>
                  </a:cubicBezTo>
                  <a:cubicBezTo>
                    <a:pt x="85" y="106"/>
                    <a:pt x="85" y="106"/>
                    <a:pt x="85" y="106"/>
                  </a:cubicBezTo>
                  <a:cubicBezTo>
                    <a:pt x="85" y="106"/>
                    <a:pt x="84" y="107"/>
                    <a:pt x="85" y="107"/>
                  </a:cubicBezTo>
                  <a:cubicBezTo>
                    <a:pt x="86" y="107"/>
                    <a:pt x="87" y="108"/>
                    <a:pt x="86" y="109"/>
                  </a:cubicBezTo>
                  <a:cubicBezTo>
                    <a:pt x="86" y="109"/>
                    <a:pt x="85" y="111"/>
                    <a:pt x="85" y="111"/>
                  </a:cubicBezTo>
                  <a:cubicBezTo>
                    <a:pt x="85" y="112"/>
                    <a:pt x="85" y="112"/>
                    <a:pt x="85" y="112"/>
                  </a:cubicBezTo>
                  <a:cubicBezTo>
                    <a:pt x="84" y="114"/>
                    <a:pt x="84" y="114"/>
                    <a:pt x="84" y="114"/>
                  </a:cubicBezTo>
                  <a:cubicBezTo>
                    <a:pt x="84" y="114"/>
                    <a:pt x="86" y="115"/>
                    <a:pt x="86" y="115"/>
                  </a:cubicBezTo>
                  <a:cubicBezTo>
                    <a:pt x="86" y="116"/>
                    <a:pt x="87" y="117"/>
                    <a:pt x="86" y="118"/>
                  </a:cubicBezTo>
                  <a:cubicBezTo>
                    <a:pt x="86" y="118"/>
                    <a:pt x="86" y="120"/>
                    <a:pt x="86" y="120"/>
                  </a:cubicBezTo>
                  <a:cubicBezTo>
                    <a:pt x="86" y="120"/>
                    <a:pt x="86" y="122"/>
                    <a:pt x="86" y="122"/>
                  </a:cubicBezTo>
                  <a:cubicBezTo>
                    <a:pt x="86" y="122"/>
                    <a:pt x="88" y="123"/>
                    <a:pt x="87" y="124"/>
                  </a:cubicBezTo>
                  <a:cubicBezTo>
                    <a:pt x="87" y="124"/>
                    <a:pt x="87" y="125"/>
                    <a:pt x="87" y="126"/>
                  </a:cubicBezTo>
                  <a:cubicBezTo>
                    <a:pt x="88" y="128"/>
                    <a:pt x="90" y="131"/>
                    <a:pt x="90" y="131"/>
                  </a:cubicBezTo>
                  <a:cubicBezTo>
                    <a:pt x="90" y="131"/>
                    <a:pt x="91" y="133"/>
                    <a:pt x="91" y="133"/>
                  </a:cubicBezTo>
                  <a:cubicBezTo>
                    <a:pt x="91" y="134"/>
                    <a:pt x="90" y="134"/>
                    <a:pt x="91" y="135"/>
                  </a:cubicBezTo>
                  <a:cubicBezTo>
                    <a:pt x="91" y="135"/>
                    <a:pt x="90" y="136"/>
                    <a:pt x="91" y="136"/>
                  </a:cubicBezTo>
                  <a:cubicBezTo>
                    <a:pt x="92" y="137"/>
                    <a:pt x="93" y="139"/>
                    <a:pt x="93" y="139"/>
                  </a:cubicBezTo>
                  <a:cubicBezTo>
                    <a:pt x="93" y="139"/>
                    <a:pt x="93" y="139"/>
                    <a:pt x="94" y="140"/>
                  </a:cubicBezTo>
                  <a:cubicBezTo>
                    <a:pt x="94" y="141"/>
                    <a:pt x="94" y="143"/>
                    <a:pt x="94" y="143"/>
                  </a:cubicBezTo>
                  <a:cubicBezTo>
                    <a:pt x="94" y="144"/>
                    <a:pt x="95" y="144"/>
                    <a:pt x="94" y="144"/>
                  </a:cubicBezTo>
                  <a:cubicBezTo>
                    <a:pt x="94" y="144"/>
                    <a:pt x="93" y="145"/>
                    <a:pt x="93" y="145"/>
                  </a:cubicBezTo>
                  <a:cubicBezTo>
                    <a:pt x="92" y="147"/>
                    <a:pt x="92" y="147"/>
                    <a:pt x="92" y="147"/>
                  </a:cubicBezTo>
                  <a:cubicBezTo>
                    <a:pt x="92" y="147"/>
                    <a:pt x="93" y="148"/>
                    <a:pt x="94" y="148"/>
                  </a:cubicBezTo>
                  <a:cubicBezTo>
                    <a:pt x="94" y="148"/>
                    <a:pt x="95" y="148"/>
                    <a:pt x="95" y="148"/>
                  </a:cubicBezTo>
                  <a:cubicBezTo>
                    <a:pt x="97" y="150"/>
                    <a:pt x="97" y="150"/>
                    <a:pt x="97" y="150"/>
                  </a:cubicBezTo>
                  <a:cubicBezTo>
                    <a:pt x="97" y="152"/>
                    <a:pt x="97" y="152"/>
                    <a:pt x="97" y="152"/>
                  </a:cubicBezTo>
                  <a:lnTo>
                    <a:pt x="99" y="152"/>
                  </a:lnTo>
                  <a:close/>
                </a:path>
              </a:pathLst>
            </a:custGeom>
            <a:grpFill/>
            <a:ln w="9525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en-US" sz="900">
                <a:latin typeface="Lato Light"/>
              </a:endParaRPr>
            </a:p>
          </p:txBody>
        </p:sp>
        <p:sp>
          <p:nvSpPr>
            <p:cNvPr id="32" name="Freeform 29">
              <a:extLst>
                <a:ext uri="{FF2B5EF4-FFF2-40B4-BE49-F238E27FC236}">
                  <a16:creationId xmlns:a16="http://schemas.microsoft.com/office/drawing/2014/main" id="{D8145D2B-81B7-4569-804C-0C88185B75F2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6566" y="2676821"/>
              <a:ext cx="294647" cy="240785"/>
            </a:xfrm>
            <a:custGeom>
              <a:avLst/>
              <a:gdLst>
                <a:gd name="T0" fmla="*/ 27 w 129"/>
                <a:gd name="T1" fmla="*/ 5 h 109"/>
                <a:gd name="T2" fmla="*/ 33 w 129"/>
                <a:gd name="T3" fmla="*/ 7 h 109"/>
                <a:gd name="T4" fmla="*/ 40 w 129"/>
                <a:gd name="T5" fmla="*/ 5 h 109"/>
                <a:gd name="T6" fmla="*/ 57 w 129"/>
                <a:gd name="T7" fmla="*/ 8 h 109"/>
                <a:gd name="T8" fmla="*/ 64 w 129"/>
                <a:gd name="T9" fmla="*/ 7 h 109"/>
                <a:gd name="T10" fmla="*/ 66 w 129"/>
                <a:gd name="T11" fmla="*/ 1 h 109"/>
                <a:gd name="T12" fmla="*/ 70 w 129"/>
                <a:gd name="T13" fmla="*/ 5 h 109"/>
                <a:gd name="T14" fmla="*/ 77 w 129"/>
                <a:gd name="T15" fmla="*/ 1 h 109"/>
                <a:gd name="T16" fmla="*/ 79 w 129"/>
                <a:gd name="T17" fmla="*/ 5 h 109"/>
                <a:gd name="T18" fmla="*/ 86 w 129"/>
                <a:gd name="T19" fmla="*/ 3 h 109"/>
                <a:gd name="T20" fmla="*/ 89 w 129"/>
                <a:gd name="T21" fmla="*/ 9 h 109"/>
                <a:gd name="T22" fmla="*/ 92 w 129"/>
                <a:gd name="T23" fmla="*/ 12 h 109"/>
                <a:gd name="T24" fmla="*/ 98 w 129"/>
                <a:gd name="T25" fmla="*/ 15 h 109"/>
                <a:gd name="T26" fmla="*/ 102 w 129"/>
                <a:gd name="T27" fmla="*/ 18 h 109"/>
                <a:gd name="T28" fmla="*/ 113 w 129"/>
                <a:gd name="T29" fmla="*/ 22 h 109"/>
                <a:gd name="T30" fmla="*/ 109 w 129"/>
                <a:gd name="T31" fmla="*/ 30 h 109"/>
                <a:gd name="T32" fmla="*/ 104 w 129"/>
                <a:gd name="T33" fmla="*/ 36 h 109"/>
                <a:gd name="T34" fmla="*/ 105 w 129"/>
                <a:gd name="T35" fmla="*/ 43 h 109"/>
                <a:gd name="T36" fmla="*/ 114 w 129"/>
                <a:gd name="T37" fmla="*/ 42 h 109"/>
                <a:gd name="T38" fmla="*/ 120 w 129"/>
                <a:gd name="T39" fmla="*/ 46 h 109"/>
                <a:gd name="T40" fmla="*/ 124 w 129"/>
                <a:gd name="T41" fmla="*/ 50 h 109"/>
                <a:gd name="T42" fmla="*/ 124 w 129"/>
                <a:gd name="T43" fmla="*/ 57 h 109"/>
                <a:gd name="T44" fmla="*/ 129 w 129"/>
                <a:gd name="T45" fmla="*/ 61 h 109"/>
                <a:gd name="T46" fmla="*/ 127 w 129"/>
                <a:gd name="T47" fmla="*/ 67 h 109"/>
                <a:gd name="T48" fmla="*/ 123 w 129"/>
                <a:gd name="T49" fmla="*/ 70 h 109"/>
                <a:gd name="T50" fmla="*/ 120 w 129"/>
                <a:gd name="T51" fmla="*/ 74 h 109"/>
                <a:gd name="T52" fmla="*/ 117 w 129"/>
                <a:gd name="T53" fmla="*/ 75 h 109"/>
                <a:gd name="T54" fmla="*/ 112 w 129"/>
                <a:gd name="T55" fmla="*/ 77 h 109"/>
                <a:gd name="T56" fmla="*/ 109 w 129"/>
                <a:gd name="T57" fmla="*/ 82 h 109"/>
                <a:gd name="T58" fmla="*/ 105 w 129"/>
                <a:gd name="T59" fmla="*/ 88 h 109"/>
                <a:gd name="T60" fmla="*/ 106 w 129"/>
                <a:gd name="T61" fmla="*/ 92 h 109"/>
                <a:gd name="T62" fmla="*/ 107 w 129"/>
                <a:gd name="T63" fmla="*/ 96 h 109"/>
                <a:gd name="T64" fmla="*/ 110 w 129"/>
                <a:gd name="T65" fmla="*/ 101 h 109"/>
                <a:gd name="T66" fmla="*/ 107 w 129"/>
                <a:gd name="T67" fmla="*/ 107 h 109"/>
                <a:gd name="T68" fmla="*/ 103 w 129"/>
                <a:gd name="T69" fmla="*/ 108 h 109"/>
                <a:gd name="T70" fmla="*/ 96 w 129"/>
                <a:gd name="T71" fmla="*/ 109 h 109"/>
                <a:gd name="T72" fmla="*/ 93 w 129"/>
                <a:gd name="T73" fmla="*/ 104 h 109"/>
                <a:gd name="T74" fmla="*/ 90 w 129"/>
                <a:gd name="T75" fmla="*/ 101 h 109"/>
                <a:gd name="T76" fmla="*/ 85 w 129"/>
                <a:gd name="T77" fmla="*/ 97 h 109"/>
                <a:gd name="T78" fmla="*/ 79 w 129"/>
                <a:gd name="T79" fmla="*/ 94 h 109"/>
                <a:gd name="T80" fmla="*/ 74 w 129"/>
                <a:gd name="T81" fmla="*/ 89 h 109"/>
                <a:gd name="T82" fmla="*/ 74 w 129"/>
                <a:gd name="T83" fmla="*/ 81 h 109"/>
                <a:gd name="T84" fmla="*/ 74 w 129"/>
                <a:gd name="T85" fmla="*/ 73 h 109"/>
                <a:gd name="T86" fmla="*/ 69 w 129"/>
                <a:gd name="T87" fmla="*/ 78 h 109"/>
                <a:gd name="T88" fmla="*/ 63 w 129"/>
                <a:gd name="T89" fmla="*/ 82 h 109"/>
                <a:gd name="T90" fmla="*/ 55 w 129"/>
                <a:gd name="T91" fmla="*/ 82 h 109"/>
                <a:gd name="T92" fmla="*/ 51 w 129"/>
                <a:gd name="T93" fmla="*/ 77 h 109"/>
                <a:gd name="T94" fmla="*/ 52 w 129"/>
                <a:gd name="T95" fmla="*/ 73 h 109"/>
                <a:gd name="T96" fmla="*/ 53 w 129"/>
                <a:gd name="T97" fmla="*/ 66 h 109"/>
                <a:gd name="T98" fmla="*/ 49 w 129"/>
                <a:gd name="T99" fmla="*/ 62 h 109"/>
                <a:gd name="T100" fmla="*/ 42 w 129"/>
                <a:gd name="T101" fmla="*/ 61 h 109"/>
                <a:gd name="T102" fmla="*/ 35 w 129"/>
                <a:gd name="T103" fmla="*/ 60 h 109"/>
                <a:gd name="T104" fmla="*/ 33 w 129"/>
                <a:gd name="T105" fmla="*/ 52 h 109"/>
                <a:gd name="T106" fmla="*/ 27 w 129"/>
                <a:gd name="T107" fmla="*/ 51 h 109"/>
                <a:gd name="T108" fmla="*/ 23 w 129"/>
                <a:gd name="T109" fmla="*/ 46 h 109"/>
                <a:gd name="T110" fmla="*/ 19 w 129"/>
                <a:gd name="T111" fmla="*/ 37 h 109"/>
                <a:gd name="T112" fmla="*/ 11 w 129"/>
                <a:gd name="T113" fmla="*/ 37 h 109"/>
                <a:gd name="T114" fmla="*/ 6 w 129"/>
                <a:gd name="T115" fmla="*/ 35 h 109"/>
                <a:gd name="T116" fmla="*/ 2 w 129"/>
                <a:gd name="T117" fmla="*/ 29 h 109"/>
                <a:gd name="T118" fmla="*/ 0 w 129"/>
                <a:gd name="T119" fmla="*/ 22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29" h="109">
                  <a:moveTo>
                    <a:pt x="1" y="18"/>
                  </a:moveTo>
                  <a:cubicBezTo>
                    <a:pt x="1" y="18"/>
                    <a:pt x="21" y="6"/>
                    <a:pt x="21" y="6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30" y="5"/>
                    <a:pt x="30" y="5"/>
                    <a:pt x="30" y="5"/>
                  </a:cubicBezTo>
                  <a:cubicBezTo>
                    <a:pt x="31" y="4"/>
                    <a:pt x="31" y="4"/>
                    <a:pt x="31" y="4"/>
                  </a:cubicBezTo>
                  <a:cubicBezTo>
                    <a:pt x="31" y="4"/>
                    <a:pt x="32" y="7"/>
                    <a:pt x="33" y="7"/>
                  </a:cubicBezTo>
                  <a:cubicBezTo>
                    <a:pt x="33" y="7"/>
                    <a:pt x="35" y="9"/>
                    <a:pt x="35" y="8"/>
                  </a:cubicBezTo>
                  <a:cubicBezTo>
                    <a:pt x="36" y="7"/>
                    <a:pt x="36" y="6"/>
                    <a:pt x="37" y="6"/>
                  </a:cubicBezTo>
                  <a:cubicBezTo>
                    <a:pt x="37" y="5"/>
                    <a:pt x="38" y="4"/>
                    <a:pt x="40" y="5"/>
                  </a:cubicBezTo>
                  <a:cubicBezTo>
                    <a:pt x="41" y="6"/>
                    <a:pt x="41" y="10"/>
                    <a:pt x="41" y="10"/>
                  </a:cubicBezTo>
                  <a:cubicBezTo>
                    <a:pt x="49" y="12"/>
                    <a:pt x="44" y="13"/>
                    <a:pt x="55" y="10"/>
                  </a:cubicBezTo>
                  <a:cubicBezTo>
                    <a:pt x="55" y="10"/>
                    <a:pt x="57" y="8"/>
                    <a:pt x="57" y="8"/>
                  </a:cubicBezTo>
                  <a:cubicBezTo>
                    <a:pt x="57" y="7"/>
                    <a:pt x="56" y="5"/>
                    <a:pt x="58" y="6"/>
                  </a:cubicBezTo>
                  <a:cubicBezTo>
                    <a:pt x="59" y="7"/>
                    <a:pt x="60" y="7"/>
                    <a:pt x="61" y="7"/>
                  </a:cubicBezTo>
                  <a:cubicBezTo>
                    <a:pt x="62" y="7"/>
                    <a:pt x="64" y="7"/>
                    <a:pt x="64" y="7"/>
                  </a:cubicBezTo>
                  <a:cubicBezTo>
                    <a:pt x="64" y="7"/>
                    <a:pt x="65" y="6"/>
                    <a:pt x="64" y="5"/>
                  </a:cubicBezTo>
                  <a:cubicBezTo>
                    <a:pt x="64" y="4"/>
                    <a:pt x="63" y="3"/>
                    <a:pt x="64" y="3"/>
                  </a:cubicBezTo>
                  <a:cubicBezTo>
                    <a:pt x="64" y="2"/>
                    <a:pt x="66" y="1"/>
                    <a:pt x="66" y="1"/>
                  </a:cubicBezTo>
                  <a:cubicBezTo>
                    <a:pt x="66" y="1"/>
                    <a:pt x="67" y="1"/>
                    <a:pt x="67" y="2"/>
                  </a:cubicBezTo>
                  <a:cubicBezTo>
                    <a:pt x="68" y="3"/>
                    <a:pt x="68" y="3"/>
                    <a:pt x="68" y="4"/>
                  </a:cubicBezTo>
                  <a:cubicBezTo>
                    <a:pt x="69" y="4"/>
                    <a:pt x="69" y="5"/>
                    <a:pt x="70" y="5"/>
                  </a:cubicBezTo>
                  <a:cubicBezTo>
                    <a:pt x="72" y="5"/>
                    <a:pt x="72" y="5"/>
                    <a:pt x="73" y="4"/>
                  </a:cubicBezTo>
                  <a:cubicBezTo>
                    <a:pt x="74" y="3"/>
                    <a:pt x="74" y="3"/>
                    <a:pt x="75" y="2"/>
                  </a:cubicBezTo>
                  <a:cubicBezTo>
                    <a:pt x="76" y="0"/>
                    <a:pt x="76" y="0"/>
                    <a:pt x="77" y="1"/>
                  </a:cubicBezTo>
                  <a:cubicBezTo>
                    <a:pt x="78" y="1"/>
                    <a:pt x="80" y="2"/>
                    <a:pt x="80" y="2"/>
                  </a:cubicBezTo>
                  <a:cubicBezTo>
                    <a:pt x="78" y="4"/>
                    <a:pt x="78" y="4"/>
                    <a:pt x="78" y="4"/>
                  </a:cubicBezTo>
                  <a:cubicBezTo>
                    <a:pt x="78" y="4"/>
                    <a:pt x="77" y="4"/>
                    <a:pt x="79" y="5"/>
                  </a:cubicBezTo>
                  <a:cubicBezTo>
                    <a:pt x="82" y="6"/>
                    <a:pt x="83" y="6"/>
                    <a:pt x="83" y="6"/>
                  </a:cubicBezTo>
                  <a:cubicBezTo>
                    <a:pt x="85" y="3"/>
                    <a:pt x="85" y="3"/>
                    <a:pt x="85" y="3"/>
                  </a:cubicBezTo>
                  <a:cubicBezTo>
                    <a:pt x="85" y="3"/>
                    <a:pt x="85" y="1"/>
                    <a:pt x="86" y="3"/>
                  </a:cubicBezTo>
                  <a:cubicBezTo>
                    <a:pt x="86" y="4"/>
                    <a:pt x="87" y="6"/>
                    <a:pt x="87" y="6"/>
                  </a:cubicBezTo>
                  <a:cubicBezTo>
                    <a:pt x="87" y="6"/>
                    <a:pt x="87" y="9"/>
                    <a:pt x="88" y="9"/>
                  </a:cubicBezTo>
                  <a:cubicBezTo>
                    <a:pt x="89" y="9"/>
                    <a:pt x="89" y="8"/>
                    <a:pt x="89" y="9"/>
                  </a:cubicBezTo>
                  <a:cubicBezTo>
                    <a:pt x="89" y="10"/>
                    <a:pt x="88" y="10"/>
                    <a:pt x="89" y="10"/>
                  </a:cubicBezTo>
                  <a:cubicBezTo>
                    <a:pt x="89" y="11"/>
                    <a:pt x="91" y="11"/>
                    <a:pt x="91" y="11"/>
                  </a:cubicBezTo>
                  <a:cubicBezTo>
                    <a:pt x="91" y="11"/>
                    <a:pt x="92" y="11"/>
                    <a:pt x="92" y="12"/>
                  </a:cubicBezTo>
                  <a:cubicBezTo>
                    <a:pt x="92" y="13"/>
                    <a:pt x="92" y="14"/>
                    <a:pt x="92" y="14"/>
                  </a:cubicBezTo>
                  <a:cubicBezTo>
                    <a:pt x="92" y="14"/>
                    <a:pt x="95" y="14"/>
                    <a:pt x="95" y="14"/>
                  </a:cubicBezTo>
                  <a:cubicBezTo>
                    <a:pt x="96" y="14"/>
                    <a:pt x="97" y="15"/>
                    <a:pt x="98" y="15"/>
                  </a:cubicBezTo>
                  <a:cubicBezTo>
                    <a:pt x="99" y="14"/>
                    <a:pt x="100" y="13"/>
                    <a:pt x="100" y="13"/>
                  </a:cubicBezTo>
                  <a:cubicBezTo>
                    <a:pt x="100" y="14"/>
                    <a:pt x="102" y="14"/>
                    <a:pt x="102" y="15"/>
                  </a:cubicBezTo>
                  <a:cubicBezTo>
                    <a:pt x="101" y="17"/>
                    <a:pt x="100" y="17"/>
                    <a:pt x="102" y="18"/>
                  </a:cubicBezTo>
                  <a:cubicBezTo>
                    <a:pt x="104" y="18"/>
                    <a:pt x="106" y="19"/>
                    <a:pt x="107" y="19"/>
                  </a:cubicBezTo>
                  <a:cubicBezTo>
                    <a:pt x="108" y="20"/>
                    <a:pt x="111" y="21"/>
                    <a:pt x="111" y="21"/>
                  </a:cubicBezTo>
                  <a:cubicBezTo>
                    <a:pt x="112" y="21"/>
                    <a:pt x="113" y="21"/>
                    <a:pt x="113" y="22"/>
                  </a:cubicBezTo>
                  <a:cubicBezTo>
                    <a:pt x="113" y="23"/>
                    <a:pt x="111" y="25"/>
                    <a:pt x="111" y="25"/>
                  </a:cubicBezTo>
                  <a:cubicBezTo>
                    <a:pt x="111" y="25"/>
                    <a:pt x="110" y="26"/>
                    <a:pt x="110" y="27"/>
                  </a:cubicBezTo>
                  <a:cubicBezTo>
                    <a:pt x="110" y="27"/>
                    <a:pt x="109" y="30"/>
                    <a:pt x="109" y="30"/>
                  </a:cubicBezTo>
                  <a:cubicBezTo>
                    <a:pt x="108" y="31"/>
                    <a:pt x="107" y="33"/>
                    <a:pt x="107" y="33"/>
                  </a:cubicBezTo>
                  <a:cubicBezTo>
                    <a:pt x="107" y="33"/>
                    <a:pt x="106" y="35"/>
                    <a:pt x="105" y="35"/>
                  </a:cubicBezTo>
                  <a:cubicBezTo>
                    <a:pt x="105" y="35"/>
                    <a:pt x="104" y="36"/>
                    <a:pt x="104" y="36"/>
                  </a:cubicBezTo>
                  <a:cubicBezTo>
                    <a:pt x="104" y="37"/>
                    <a:pt x="104" y="39"/>
                    <a:pt x="104" y="39"/>
                  </a:cubicBezTo>
                  <a:cubicBezTo>
                    <a:pt x="105" y="41"/>
                    <a:pt x="105" y="41"/>
                    <a:pt x="105" y="41"/>
                  </a:cubicBezTo>
                  <a:cubicBezTo>
                    <a:pt x="105" y="43"/>
                    <a:pt x="105" y="43"/>
                    <a:pt x="105" y="43"/>
                  </a:cubicBezTo>
                  <a:cubicBezTo>
                    <a:pt x="109" y="42"/>
                    <a:pt x="109" y="42"/>
                    <a:pt x="109" y="42"/>
                  </a:cubicBezTo>
                  <a:cubicBezTo>
                    <a:pt x="109" y="42"/>
                    <a:pt x="109" y="42"/>
                    <a:pt x="110" y="43"/>
                  </a:cubicBezTo>
                  <a:cubicBezTo>
                    <a:pt x="112" y="43"/>
                    <a:pt x="113" y="42"/>
                    <a:pt x="114" y="42"/>
                  </a:cubicBezTo>
                  <a:cubicBezTo>
                    <a:pt x="114" y="42"/>
                    <a:pt x="116" y="44"/>
                    <a:pt x="116" y="44"/>
                  </a:cubicBezTo>
                  <a:cubicBezTo>
                    <a:pt x="116" y="44"/>
                    <a:pt x="117" y="45"/>
                    <a:pt x="117" y="45"/>
                  </a:cubicBezTo>
                  <a:cubicBezTo>
                    <a:pt x="118" y="45"/>
                    <a:pt x="120" y="46"/>
                    <a:pt x="120" y="46"/>
                  </a:cubicBezTo>
                  <a:cubicBezTo>
                    <a:pt x="120" y="49"/>
                    <a:pt x="120" y="49"/>
                    <a:pt x="120" y="49"/>
                  </a:cubicBezTo>
                  <a:cubicBezTo>
                    <a:pt x="120" y="49"/>
                    <a:pt x="122" y="49"/>
                    <a:pt x="122" y="49"/>
                  </a:cubicBezTo>
                  <a:cubicBezTo>
                    <a:pt x="123" y="49"/>
                    <a:pt x="124" y="50"/>
                    <a:pt x="124" y="50"/>
                  </a:cubicBezTo>
                  <a:cubicBezTo>
                    <a:pt x="124" y="50"/>
                    <a:pt x="124" y="53"/>
                    <a:pt x="123" y="53"/>
                  </a:cubicBezTo>
                  <a:cubicBezTo>
                    <a:pt x="123" y="54"/>
                    <a:pt x="122" y="55"/>
                    <a:pt x="122" y="55"/>
                  </a:cubicBezTo>
                  <a:cubicBezTo>
                    <a:pt x="122" y="55"/>
                    <a:pt x="123" y="57"/>
                    <a:pt x="124" y="57"/>
                  </a:cubicBezTo>
                  <a:cubicBezTo>
                    <a:pt x="124" y="57"/>
                    <a:pt x="126" y="57"/>
                    <a:pt x="126" y="57"/>
                  </a:cubicBezTo>
                  <a:cubicBezTo>
                    <a:pt x="127" y="57"/>
                    <a:pt x="128" y="59"/>
                    <a:pt x="128" y="59"/>
                  </a:cubicBezTo>
                  <a:cubicBezTo>
                    <a:pt x="128" y="59"/>
                    <a:pt x="129" y="60"/>
                    <a:pt x="129" y="61"/>
                  </a:cubicBezTo>
                  <a:cubicBezTo>
                    <a:pt x="129" y="62"/>
                    <a:pt x="128" y="64"/>
                    <a:pt x="128" y="64"/>
                  </a:cubicBezTo>
                  <a:cubicBezTo>
                    <a:pt x="128" y="64"/>
                    <a:pt x="128" y="65"/>
                    <a:pt x="128" y="66"/>
                  </a:cubicBezTo>
                  <a:cubicBezTo>
                    <a:pt x="128" y="66"/>
                    <a:pt x="127" y="67"/>
                    <a:pt x="127" y="67"/>
                  </a:cubicBezTo>
                  <a:cubicBezTo>
                    <a:pt x="125" y="67"/>
                    <a:pt x="125" y="67"/>
                    <a:pt x="125" y="67"/>
                  </a:cubicBezTo>
                  <a:cubicBezTo>
                    <a:pt x="125" y="67"/>
                    <a:pt x="125" y="70"/>
                    <a:pt x="124" y="70"/>
                  </a:cubicBezTo>
                  <a:cubicBezTo>
                    <a:pt x="124" y="70"/>
                    <a:pt x="123" y="70"/>
                    <a:pt x="123" y="70"/>
                  </a:cubicBezTo>
                  <a:cubicBezTo>
                    <a:pt x="122" y="70"/>
                    <a:pt x="121" y="71"/>
                    <a:pt x="121" y="71"/>
                  </a:cubicBezTo>
                  <a:cubicBezTo>
                    <a:pt x="121" y="72"/>
                    <a:pt x="121" y="72"/>
                    <a:pt x="121" y="72"/>
                  </a:cubicBezTo>
                  <a:cubicBezTo>
                    <a:pt x="120" y="74"/>
                    <a:pt x="120" y="74"/>
                    <a:pt x="120" y="74"/>
                  </a:cubicBezTo>
                  <a:cubicBezTo>
                    <a:pt x="120" y="74"/>
                    <a:pt x="120" y="74"/>
                    <a:pt x="119" y="74"/>
                  </a:cubicBezTo>
                  <a:cubicBezTo>
                    <a:pt x="119" y="74"/>
                    <a:pt x="119" y="74"/>
                    <a:pt x="118" y="74"/>
                  </a:cubicBezTo>
                  <a:cubicBezTo>
                    <a:pt x="118" y="75"/>
                    <a:pt x="117" y="75"/>
                    <a:pt x="117" y="75"/>
                  </a:cubicBezTo>
                  <a:cubicBezTo>
                    <a:pt x="117" y="75"/>
                    <a:pt x="116" y="74"/>
                    <a:pt x="115" y="74"/>
                  </a:cubicBezTo>
                  <a:cubicBezTo>
                    <a:pt x="115" y="74"/>
                    <a:pt x="114" y="74"/>
                    <a:pt x="114" y="75"/>
                  </a:cubicBezTo>
                  <a:cubicBezTo>
                    <a:pt x="113" y="76"/>
                    <a:pt x="113" y="77"/>
                    <a:pt x="112" y="77"/>
                  </a:cubicBezTo>
                  <a:cubicBezTo>
                    <a:pt x="112" y="77"/>
                    <a:pt x="111" y="78"/>
                    <a:pt x="111" y="78"/>
                  </a:cubicBezTo>
                  <a:cubicBezTo>
                    <a:pt x="111" y="78"/>
                    <a:pt x="111" y="80"/>
                    <a:pt x="110" y="80"/>
                  </a:cubicBezTo>
                  <a:cubicBezTo>
                    <a:pt x="110" y="81"/>
                    <a:pt x="109" y="82"/>
                    <a:pt x="109" y="82"/>
                  </a:cubicBezTo>
                  <a:cubicBezTo>
                    <a:pt x="109" y="82"/>
                    <a:pt x="109" y="83"/>
                    <a:pt x="109" y="83"/>
                  </a:cubicBezTo>
                  <a:cubicBezTo>
                    <a:pt x="109" y="84"/>
                    <a:pt x="109" y="85"/>
                    <a:pt x="108" y="86"/>
                  </a:cubicBezTo>
                  <a:cubicBezTo>
                    <a:pt x="107" y="86"/>
                    <a:pt x="105" y="88"/>
                    <a:pt x="105" y="88"/>
                  </a:cubicBezTo>
                  <a:cubicBezTo>
                    <a:pt x="105" y="88"/>
                    <a:pt x="105" y="88"/>
                    <a:pt x="105" y="89"/>
                  </a:cubicBezTo>
                  <a:cubicBezTo>
                    <a:pt x="106" y="89"/>
                    <a:pt x="106" y="90"/>
                    <a:pt x="106" y="90"/>
                  </a:cubicBezTo>
                  <a:cubicBezTo>
                    <a:pt x="106" y="92"/>
                    <a:pt x="106" y="92"/>
                    <a:pt x="106" y="92"/>
                  </a:cubicBezTo>
                  <a:cubicBezTo>
                    <a:pt x="106" y="92"/>
                    <a:pt x="105" y="93"/>
                    <a:pt x="105" y="94"/>
                  </a:cubicBezTo>
                  <a:cubicBezTo>
                    <a:pt x="106" y="94"/>
                    <a:pt x="106" y="94"/>
                    <a:pt x="106" y="94"/>
                  </a:cubicBezTo>
                  <a:cubicBezTo>
                    <a:pt x="107" y="96"/>
                    <a:pt x="107" y="96"/>
                    <a:pt x="107" y="96"/>
                  </a:cubicBezTo>
                  <a:cubicBezTo>
                    <a:pt x="108" y="98"/>
                    <a:pt x="108" y="98"/>
                    <a:pt x="108" y="98"/>
                  </a:cubicBezTo>
                  <a:cubicBezTo>
                    <a:pt x="109" y="98"/>
                    <a:pt x="109" y="98"/>
                    <a:pt x="109" y="98"/>
                  </a:cubicBezTo>
                  <a:cubicBezTo>
                    <a:pt x="109" y="98"/>
                    <a:pt x="110" y="100"/>
                    <a:pt x="110" y="101"/>
                  </a:cubicBezTo>
                  <a:cubicBezTo>
                    <a:pt x="110" y="101"/>
                    <a:pt x="110" y="103"/>
                    <a:pt x="110" y="103"/>
                  </a:cubicBezTo>
                  <a:cubicBezTo>
                    <a:pt x="108" y="105"/>
                    <a:pt x="108" y="105"/>
                    <a:pt x="108" y="105"/>
                  </a:cubicBezTo>
                  <a:cubicBezTo>
                    <a:pt x="107" y="107"/>
                    <a:pt x="107" y="107"/>
                    <a:pt x="107" y="107"/>
                  </a:cubicBezTo>
                  <a:cubicBezTo>
                    <a:pt x="107" y="107"/>
                    <a:pt x="106" y="107"/>
                    <a:pt x="106" y="107"/>
                  </a:cubicBezTo>
                  <a:cubicBezTo>
                    <a:pt x="105" y="107"/>
                    <a:pt x="104" y="107"/>
                    <a:pt x="104" y="107"/>
                  </a:cubicBezTo>
                  <a:cubicBezTo>
                    <a:pt x="103" y="108"/>
                    <a:pt x="103" y="108"/>
                    <a:pt x="103" y="108"/>
                  </a:cubicBezTo>
                  <a:cubicBezTo>
                    <a:pt x="101" y="108"/>
                    <a:pt x="101" y="108"/>
                    <a:pt x="101" y="108"/>
                  </a:cubicBezTo>
                  <a:cubicBezTo>
                    <a:pt x="99" y="109"/>
                    <a:pt x="99" y="109"/>
                    <a:pt x="99" y="109"/>
                  </a:cubicBezTo>
                  <a:cubicBezTo>
                    <a:pt x="96" y="109"/>
                    <a:pt x="96" y="109"/>
                    <a:pt x="96" y="109"/>
                  </a:cubicBezTo>
                  <a:cubicBezTo>
                    <a:pt x="95" y="107"/>
                    <a:pt x="95" y="107"/>
                    <a:pt x="95" y="107"/>
                  </a:cubicBezTo>
                  <a:cubicBezTo>
                    <a:pt x="94" y="105"/>
                    <a:pt x="94" y="105"/>
                    <a:pt x="94" y="105"/>
                  </a:cubicBezTo>
                  <a:cubicBezTo>
                    <a:pt x="93" y="104"/>
                    <a:pt x="93" y="104"/>
                    <a:pt x="93" y="104"/>
                  </a:cubicBezTo>
                  <a:cubicBezTo>
                    <a:pt x="92" y="104"/>
                    <a:pt x="92" y="104"/>
                    <a:pt x="92" y="104"/>
                  </a:cubicBezTo>
                  <a:cubicBezTo>
                    <a:pt x="89" y="103"/>
                    <a:pt x="89" y="103"/>
                    <a:pt x="89" y="103"/>
                  </a:cubicBezTo>
                  <a:cubicBezTo>
                    <a:pt x="90" y="101"/>
                    <a:pt x="90" y="101"/>
                    <a:pt x="90" y="101"/>
                  </a:cubicBezTo>
                  <a:cubicBezTo>
                    <a:pt x="90" y="101"/>
                    <a:pt x="89" y="99"/>
                    <a:pt x="89" y="99"/>
                  </a:cubicBezTo>
                  <a:cubicBezTo>
                    <a:pt x="88" y="99"/>
                    <a:pt x="87" y="99"/>
                    <a:pt x="87" y="99"/>
                  </a:cubicBezTo>
                  <a:cubicBezTo>
                    <a:pt x="85" y="97"/>
                    <a:pt x="85" y="97"/>
                    <a:pt x="85" y="97"/>
                  </a:cubicBezTo>
                  <a:cubicBezTo>
                    <a:pt x="85" y="97"/>
                    <a:pt x="85" y="96"/>
                    <a:pt x="84" y="95"/>
                  </a:cubicBezTo>
                  <a:cubicBezTo>
                    <a:pt x="83" y="95"/>
                    <a:pt x="83" y="94"/>
                    <a:pt x="82" y="94"/>
                  </a:cubicBezTo>
                  <a:cubicBezTo>
                    <a:pt x="81" y="94"/>
                    <a:pt x="79" y="94"/>
                    <a:pt x="79" y="94"/>
                  </a:cubicBezTo>
                  <a:cubicBezTo>
                    <a:pt x="79" y="94"/>
                    <a:pt x="78" y="92"/>
                    <a:pt x="77" y="92"/>
                  </a:cubicBezTo>
                  <a:cubicBezTo>
                    <a:pt x="77" y="92"/>
                    <a:pt x="73" y="92"/>
                    <a:pt x="73" y="92"/>
                  </a:cubicBezTo>
                  <a:cubicBezTo>
                    <a:pt x="73" y="92"/>
                    <a:pt x="74" y="89"/>
                    <a:pt x="74" y="89"/>
                  </a:cubicBezTo>
                  <a:cubicBezTo>
                    <a:pt x="74" y="88"/>
                    <a:pt x="74" y="85"/>
                    <a:pt x="74" y="85"/>
                  </a:cubicBezTo>
                  <a:cubicBezTo>
                    <a:pt x="74" y="84"/>
                    <a:pt x="74" y="84"/>
                    <a:pt x="74" y="84"/>
                  </a:cubicBezTo>
                  <a:cubicBezTo>
                    <a:pt x="74" y="84"/>
                    <a:pt x="73" y="83"/>
                    <a:pt x="74" y="81"/>
                  </a:cubicBezTo>
                  <a:cubicBezTo>
                    <a:pt x="75" y="79"/>
                    <a:pt x="74" y="80"/>
                    <a:pt x="75" y="78"/>
                  </a:cubicBezTo>
                  <a:cubicBezTo>
                    <a:pt x="76" y="75"/>
                    <a:pt x="76" y="74"/>
                    <a:pt x="76" y="74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3" y="72"/>
                    <a:pt x="72" y="73"/>
                  </a:cubicBezTo>
                  <a:cubicBezTo>
                    <a:pt x="72" y="75"/>
                    <a:pt x="71" y="75"/>
                    <a:pt x="71" y="75"/>
                  </a:cubicBezTo>
                  <a:cubicBezTo>
                    <a:pt x="69" y="78"/>
                    <a:pt x="69" y="78"/>
                    <a:pt x="69" y="78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70" y="82"/>
                    <a:pt x="67" y="82"/>
                  </a:cubicBezTo>
                  <a:cubicBezTo>
                    <a:pt x="65" y="82"/>
                    <a:pt x="63" y="82"/>
                    <a:pt x="63" y="82"/>
                  </a:cubicBezTo>
                  <a:cubicBezTo>
                    <a:pt x="63" y="82"/>
                    <a:pt x="65" y="84"/>
                    <a:pt x="63" y="84"/>
                  </a:cubicBezTo>
                  <a:cubicBezTo>
                    <a:pt x="60" y="84"/>
                    <a:pt x="57" y="84"/>
                    <a:pt x="57" y="84"/>
                  </a:cubicBezTo>
                  <a:cubicBezTo>
                    <a:pt x="55" y="82"/>
                    <a:pt x="55" y="82"/>
                    <a:pt x="55" y="82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51" y="83"/>
                    <a:pt x="51" y="82"/>
                    <a:pt x="51" y="80"/>
                  </a:cubicBezTo>
                  <a:cubicBezTo>
                    <a:pt x="51" y="79"/>
                    <a:pt x="50" y="77"/>
                    <a:pt x="51" y="77"/>
                  </a:cubicBezTo>
                  <a:cubicBezTo>
                    <a:pt x="52" y="77"/>
                    <a:pt x="53" y="76"/>
                    <a:pt x="53" y="76"/>
                  </a:cubicBezTo>
                  <a:cubicBezTo>
                    <a:pt x="52" y="73"/>
                    <a:pt x="52" y="73"/>
                    <a:pt x="52" y="73"/>
                  </a:cubicBezTo>
                  <a:cubicBezTo>
                    <a:pt x="52" y="73"/>
                    <a:pt x="52" y="73"/>
                    <a:pt x="52" y="73"/>
                  </a:cubicBezTo>
                  <a:cubicBezTo>
                    <a:pt x="52" y="73"/>
                    <a:pt x="51" y="73"/>
                    <a:pt x="51" y="72"/>
                  </a:cubicBezTo>
                  <a:cubicBezTo>
                    <a:pt x="51" y="71"/>
                    <a:pt x="52" y="69"/>
                    <a:pt x="52" y="69"/>
                  </a:cubicBezTo>
                  <a:cubicBezTo>
                    <a:pt x="53" y="68"/>
                    <a:pt x="53" y="66"/>
                    <a:pt x="53" y="66"/>
                  </a:cubicBezTo>
                  <a:cubicBezTo>
                    <a:pt x="52" y="66"/>
                    <a:pt x="52" y="66"/>
                    <a:pt x="52" y="66"/>
                  </a:cubicBezTo>
                  <a:cubicBezTo>
                    <a:pt x="52" y="66"/>
                    <a:pt x="50" y="67"/>
                    <a:pt x="50" y="65"/>
                  </a:cubicBezTo>
                  <a:cubicBezTo>
                    <a:pt x="50" y="64"/>
                    <a:pt x="49" y="62"/>
                    <a:pt x="49" y="62"/>
                  </a:cubicBezTo>
                  <a:cubicBezTo>
                    <a:pt x="49" y="62"/>
                    <a:pt x="47" y="61"/>
                    <a:pt x="47" y="61"/>
                  </a:cubicBezTo>
                  <a:cubicBezTo>
                    <a:pt x="46" y="61"/>
                    <a:pt x="46" y="61"/>
                    <a:pt x="45" y="62"/>
                  </a:cubicBezTo>
                  <a:cubicBezTo>
                    <a:pt x="45" y="62"/>
                    <a:pt x="42" y="61"/>
                    <a:pt x="42" y="61"/>
                  </a:cubicBezTo>
                  <a:cubicBezTo>
                    <a:pt x="42" y="61"/>
                    <a:pt x="39" y="61"/>
                    <a:pt x="39" y="61"/>
                  </a:cubicBezTo>
                  <a:cubicBezTo>
                    <a:pt x="38" y="61"/>
                    <a:pt x="37" y="63"/>
                    <a:pt x="37" y="63"/>
                  </a:cubicBezTo>
                  <a:cubicBezTo>
                    <a:pt x="35" y="60"/>
                    <a:pt x="35" y="60"/>
                    <a:pt x="35" y="60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6" y="57"/>
                    <a:pt x="34" y="55"/>
                    <a:pt x="34" y="54"/>
                  </a:cubicBezTo>
                  <a:cubicBezTo>
                    <a:pt x="34" y="54"/>
                    <a:pt x="33" y="52"/>
                    <a:pt x="33" y="52"/>
                  </a:cubicBezTo>
                  <a:cubicBezTo>
                    <a:pt x="31" y="52"/>
                    <a:pt x="31" y="52"/>
                    <a:pt x="31" y="52"/>
                  </a:cubicBezTo>
                  <a:cubicBezTo>
                    <a:pt x="30" y="51"/>
                    <a:pt x="30" y="51"/>
                    <a:pt x="30" y="51"/>
                  </a:cubicBezTo>
                  <a:cubicBezTo>
                    <a:pt x="30" y="51"/>
                    <a:pt x="28" y="51"/>
                    <a:pt x="27" y="51"/>
                  </a:cubicBezTo>
                  <a:cubicBezTo>
                    <a:pt x="26" y="51"/>
                    <a:pt x="26" y="51"/>
                    <a:pt x="25" y="51"/>
                  </a:cubicBezTo>
                  <a:cubicBezTo>
                    <a:pt x="25" y="51"/>
                    <a:pt x="23" y="49"/>
                    <a:pt x="23" y="49"/>
                  </a:cubicBezTo>
                  <a:cubicBezTo>
                    <a:pt x="23" y="48"/>
                    <a:pt x="23" y="47"/>
                    <a:pt x="23" y="46"/>
                  </a:cubicBezTo>
                  <a:cubicBezTo>
                    <a:pt x="22" y="45"/>
                    <a:pt x="21" y="43"/>
                    <a:pt x="21" y="42"/>
                  </a:cubicBezTo>
                  <a:cubicBezTo>
                    <a:pt x="21" y="42"/>
                    <a:pt x="22" y="40"/>
                    <a:pt x="22" y="40"/>
                  </a:cubicBezTo>
                  <a:cubicBezTo>
                    <a:pt x="21" y="39"/>
                    <a:pt x="19" y="37"/>
                    <a:pt x="19" y="37"/>
                  </a:cubicBezTo>
                  <a:cubicBezTo>
                    <a:pt x="18" y="35"/>
                    <a:pt x="18" y="35"/>
                    <a:pt x="18" y="35"/>
                  </a:cubicBezTo>
                  <a:cubicBezTo>
                    <a:pt x="18" y="35"/>
                    <a:pt x="15" y="37"/>
                    <a:pt x="14" y="37"/>
                  </a:cubicBezTo>
                  <a:cubicBezTo>
                    <a:pt x="13" y="37"/>
                    <a:pt x="11" y="36"/>
                    <a:pt x="11" y="37"/>
                  </a:cubicBezTo>
                  <a:cubicBezTo>
                    <a:pt x="11" y="37"/>
                    <a:pt x="12" y="39"/>
                    <a:pt x="11" y="39"/>
                  </a:cubicBezTo>
                  <a:cubicBezTo>
                    <a:pt x="10" y="39"/>
                    <a:pt x="8" y="39"/>
                    <a:pt x="7" y="38"/>
                  </a:cubicBezTo>
                  <a:cubicBezTo>
                    <a:pt x="6" y="37"/>
                    <a:pt x="6" y="36"/>
                    <a:pt x="6" y="35"/>
                  </a:cubicBezTo>
                  <a:cubicBezTo>
                    <a:pt x="5" y="35"/>
                    <a:pt x="5" y="33"/>
                    <a:pt x="4" y="33"/>
                  </a:cubicBezTo>
                  <a:cubicBezTo>
                    <a:pt x="3" y="33"/>
                    <a:pt x="2" y="33"/>
                    <a:pt x="2" y="32"/>
                  </a:cubicBezTo>
                  <a:cubicBezTo>
                    <a:pt x="2" y="32"/>
                    <a:pt x="2" y="29"/>
                    <a:pt x="2" y="29"/>
                  </a:cubicBezTo>
                  <a:cubicBezTo>
                    <a:pt x="2" y="27"/>
                    <a:pt x="2" y="27"/>
                    <a:pt x="2" y="27"/>
                  </a:cubicBezTo>
                  <a:cubicBezTo>
                    <a:pt x="2" y="27"/>
                    <a:pt x="2" y="24"/>
                    <a:pt x="1" y="24"/>
                  </a:cubicBezTo>
                  <a:cubicBezTo>
                    <a:pt x="1" y="23"/>
                    <a:pt x="0" y="22"/>
                    <a:pt x="0" y="22"/>
                  </a:cubicBezTo>
                  <a:cubicBezTo>
                    <a:pt x="0" y="19"/>
                    <a:pt x="0" y="19"/>
                    <a:pt x="0" y="19"/>
                  </a:cubicBezTo>
                  <a:lnTo>
                    <a:pt x="1" y="18"/>
                  </a:lnTo>
                  <a:close/>
                </a:path>
              </a:pathLst>
            </a:custGeom>
            <a:grpFill/>
            <a:ln w="9525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en-US" sz="900">
                <a:latin typeface="Lato Light"/>
              </a:endParaRPr>
            </a:p>
          </p:txBody>
        </p:sp>
        <p:sp>
          <p:nvSpPr>
            <p:cNvPr id="33" name="Freeform 31">
              <a:extLst>
                <a:ext uri="{FF2B5EF4-FFF2-40B4-BE49-F238E27FC236}">
                  <a16:creationId xmlns:a16="http://schemas.microsoft.com/office/drawing/2014/main" id="{1D60FA87-C257-4FB1-B516-BB1DEA531508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7582" y="2730092"/>
              <a:ext cx="547516" cy="294055"/>
            </a:xfrm>
            <a:custGeom>
              <a:avLst/>
              <a:gdLst>
                <a:gd name="T0" fmla="*/ 56 w 240"/>
                <a:gd name="T1" fmla="*/ 20 h 133"/>
                <a:gd name="T2" fmla="*/ 62 w 240"/>
                <a:gd name="T3" fmla="*/ 12 h 133"/>
                <a:gd name="T4" fmla="*/ 73 w 240"/>
                <a:gd name="T5" fmla="*/ 5 h 133"/>
                <a:gd name="T6" fmla="*/ 85 w 240"/>
                <a:gd name="T7" fmla="*/ 3 h 133"/>
                <a:gd name="T8" fmla="*/ 87 w 240"/>
                <a:gd name="T9" fmla="*/ 11 h 133"/>
                <a:gd name="T10" fmla="*/ 93 w 240"/>
                <a:gd name="T11" fmla="*/ 10 h 133"/>
                <a:gd name="T12" fmla="*/ 99 w 240"/>
                <a:gd name="T13" fmla="*/ 6 h 133"/>
                <a:gd name="T14" fmla="*/ 103 w 240"/>
                <a:gd name="T15" fmla="*/ 3 h 133"/>
                <a:gd name="T16" fmla="*/ 110 w 240"/>
                <a:gd name="T17" fmla="*/ 10 h 133"/>
                <a:gd name="T18" fmla="*/ 118 w 240"/>
                <a:gd name="T19" fmla="*/ 12 h 133"/>
                <a:gd name="T20" fmla="*/ 126 w 240"/>
                <a:gd name="T21" fmla="*/ 15 h 133"/>
                <a:gd name="T22" fmla="*/ 133 w 240"/>
                <a:gd name="T23" fmla="*/ 17 h 133"/>
                <a:gd name="T24" fmla="*/ 142 w 240"/>
                <a:gd name="T25" fmla="*/ 18 h 133"/>
                <a:gd name="T26" fmla="*/ 146 w 240"/>
                <a:gd name="T27" fmla="*/ 25 h 133"/>
                <a:gd name="T28" fmla="*/ 146 w 240"/>
                <a:gd name="T29" fmla="*/ 31 h 133"/>
                <a:gd name="T30" fmla="*/ 154 w 240"/>
                <a:gd name="T31" fmla="*/ 38 h 133"/>
                <a:gd name="T32" fmla="*/ 164 w 240"/>
                <a:gd name="T33" fmla="*/ 44 h 133"/>
                <a:gd name="T34" fmla="*/ 169 w 240"/>
                <a:gd name="T35" fmla="*/ 31 h 133"/>
                <a:gd name="T36" fmla="*/ 176 w 240"/>
                <a:gd name="T37" fmla="*/ 28 h 133"/>
                <a:gd name="T38" fmla="*/ 194 w 240"/>
                <a:gd name="T39" fmla="*/ 29 h 133"/>
                <a:gd name="T40" fmla="*/ 193 w 240"/>
                <a:gd name="T41" fmla="*/ 39 h 133"/>
                <a:gd name="T42" fmla="*/ 203 w 240"/>
                <a:gd name="T43" fmla="*/ 46 h 133"/>
                <a:gd name="T44" fmla="*/ 213 w 240"/>
                <a:gd name="T45" fmla="*/ 45 h 133"/>
                <a:gd name="T46" fmla="*/ 228 w 240"/>
                <a:gd name="T47" fmla="*/ 54 h 133"/>
                <a:gd name="T48" fmla="*/ 237 w 240"/>
                <a:gd name="T49" fmla="*/ 60 h 133"/>
                <a:gd name="T50" fmla="*/ 236 w 240"/>
                <a:gd name="T51" fmla="*/ 68 h 133"/>
                <a:gd name="T52" fmla="*/ 229 w 240"/>
                <a:gd name="T53" fmla="*/ 70 h 133"/>
                <a:gd name="T54" fmla="*/ 223 w 240"/>
                <a:gd name="T55" fmla="*/ 78 h 133"/>
                <a:gd name="T56" fmla="*/ 216 w 240"/>
                <a:gd name="T57" fmla="*/ 85 h 133"/>
                <a:gd name="T58" fmla="*/ 215 w 240"/>
                <a:gd name="T59" fmla="*/ 97 h 133"/>
                <a:gd name="T60" fmla="*/ 208 w 240"/>
                <a:gd name="T61" fmla="*/ 104 h 133"/>
                <a:gd name="T62" fmla="*/ 203 w 240"/>
                <a:gd name="T63" fmla="*/ 109 h 133"/>
                <a:gd name="T64" fmla="*/ 198 w 240"/>
                <a:gd name="T65" fmla="*/ 111 h 133"/>
                <a:gd name="T66" fmla="*/ 193 w 240"/>
                <a:gd name="T67" fmla="*/ 111 h 133"/>
                <a:gd name="T68" fmla="*/ 189 w 240"/>
                <a:gd name="T69" fmla="*/ 110 h 133"/>
                <a:gd name="T70" fmla="*/ 184 w 240"/>
                <a:gd name="T71" fmla="*/ 111 h 133"/>
                <a:gd name="T72" fmla="*/ 181 w 240"/>
                <a:gd name="T73" fmla="*/ 115 h 133"/>
                <a:gd name="T74" fmla="*/ 179 w 240"/>
                <a:gd name="T75" fmla="*/ 121 h 133"/>
                <a:gd name="T76" fmla="*/ 177 w 240"/>
                <a:gd name="T77" fmla="*/ 123 h 133"/>
                <a:gd name="T78" fmla="*/ 163 w 240"/>
                <a:gd name="T79" fmla="*/ 115 h 133"/>
                <a:gd name="T80" fmla="*/ 147 w 240"/>
                <a:gd name="T81" fmla="*/ 118 h 133"/>
                <a:gd name="T82" fmla="*/ 134 w 240"/>
                <a:gd name="T83" fmla="*/ 112 h 133"/>
                <a:gd name="T84" fmla="*/ 119 w 240"/>
                <a:gd name="T85" fmla="*/ 110 h 133"/>
                <a:gd name="T86" fmla="*/ 106 w 240"/>
                <a:gd name="T87" fmla="*/ 108 h 133"/>
                <a:gd name="T88" fmla="*/ 104 w 240"/>
                <a:gd name="T89" fmla="*/ 121 h 133"/>
                <a:gd name="T90" fmla="*/ 97 w 240"/>
                <a:gd name="T91" fmla="*/ 131 h 133"/>
                <a:gd name="T92" fmla="*/ 86 w 240"/>
                <a:gd name="T93" fmla="*/ 131 h 133"/>
                <a:gd name="T94" fmla="*/ 74 w 240"/>
                <a:gd name="T95" fmla="*/ 131 h 133"/>
                <a:gd name="T96" fmla="*/ 63 w 240"/>
                <a:gd name="T97" fmla="*/ 122 h 133"/>
                <a:gd name="T98" fmla="*/ 55 w 240"/>
                <a:gd name="T99" fmla="*/ 114 h 133"/>
                <a:gd name="T100" fmla="*/ 45 w 240"/>
                <a:gd name="T101" fmla="*/ 107 h 133"/>
                <a:gd name="T102" fmla="*/ 39 w 240"/>
                <a:gd name="T103" fmla="*/ 100 h 133"/>
                <a:gd name="T104" fmla="*/ 24 w 240"/>
                <a:gd name="T105" fmla="*/ 93 h 133"/>
                <a:gd name="T106" fmla="*/ 17 w 240"/>
                <a:gd name="T107" fmla="*/ 79 h 133"/>
                <a:gd name="T108" fmla="*/ 16 w 240"/>
                <a:gd name="T109" fmla="*/ 66 h 133"/>
                <a:gd name="T110" fmla="*/ 4 w 240"/>
                <a:gd name="T111" fmla="*/ 55 h 133"/>
                <a:gd name="T112" fmla="*/ 5 w 240"/>
                <a:gd name="T113" fmla="*/ 44 h 133"/>
                <a:gd name="T114" fmla="*/ 10 w 240"/>
                <a:gd name="T115" fmla="*/ 45 h 133"/>
                <a:gd name="T116" fmla="*/ 23 w 240"/>
                <a:gd name="T117" fmla="*/ 38 h 133"/>
                <a:gd name="T118" fmla="*/ 35 w 240"/>
                <a:gd name="T119" fmla="*/ 32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40" h="133">
                  <a:moveTo>
                    <a:pt x="43" y="27"/>
                  </a:moveTo>
                  <a:cubicBezTo>
                    <a:pt x="44" y="27"/>
                    <a:pt x="50" y="22"/>
                    <a:pt x="50" y="22"/>
                  </a:cubicBezTo>
                  <a:cubicBezTo>
                    <a:pt x="56" y="20"/>
                    <a:pt x="56" y="20"/>
                    <a:pt x="56" y="20"/>
                  </a:cubicBezTo>
                  <a:cubicBezTo>
                    <a:pt x="58" y="18"/>
                    <a:pt x="58" y="18"/>
                    <a:pt x="58" y="18"/>
                  </a:cubicBezTo>
                  <a:cubicBezTo>
                    <a:pt x="60" y="14"/>
                    <a:pt x="60" y="14"/>
                    <a:pt x="60" y="14"/>
                  </a:cubicBezTo>
                  <a:cubicBezTo>
                    <a:pt x="60" y="14"/>
                    <a:pt x="59" y="12"/>
                    <a:pt x="62" y="12"/>
                  </a:cubicBezTo>
                  <a:cubicBezTo>
                    <a:pt x="65" y="12"/>
                    <a:pt x="74" y="10"/>
                    <a:pt x="74" y="10"/>
                  </a:cubicBezTo>
                  <a:cubicBezTo>
                    <a:pt x="75" y="8"/>
                    <a:pt x="75" y="8"/>
                    <a:pt x="75" y="8"/>
                  </a:cubicBezTo>
                  <a:cubicBezTo>
                    <a:pt x="73" y="5"/>
                    <a:pt x="73" y="5"/>
                    <a:pt x="73" y="5"/>
                  </a:cubicBezTo>
                  <a:cubicBezTo>
                    <a:pt x="73" y="5"/>
                    <a:pt x="73" y="1"/>
                    <a:pt x="73" y="1"/>
                  </a:cubicBezTo>
                  <a:cubicBezTo>
                    <a:pt x="74" y="0"/>
                    <a:pt x="78" y="0"/>
                    <a:pt x="80" y="0"/>
                  </a:cubicBezTo>
                  <a:cubicBezTo>
                    <a:pt x="82" y="1"/>
                    <a:pt x="84" y="2"/>
                    <a:pt x="85" y="3"/>
                  </a:cubicBezTo>
                  <a:cubicBezTo>
                    <a:pt x="85" y="4"/>
                    <a:pt x="85" y="3"/>
                    <a:pt x="85" y="5"/>
                  </a:cubicBezTo>
                  <a:cubicBezTo>
                    <a:pt x="85" y="7"/>
                    <a:pt x="85" y="9"/>
                    <a:pt x="85" y="9"/>
                  </a:cubicBezTo>
                  <a:cubicBezTo>
                    <a:pt x="85" y="9"/>
                    <a:pt x="86" y="10"/>
                    <a:pt x="87" y="11"/>
                  </a:cubicBezTo>
                  <a:cubicBezTo>
                    <a:pt x="89" y="11"/>
                    <a:pt x="91" y="13"/>
                    <a:pt x="91" y="12"/>
                  </a:cubicBezTo>
                  <a:cubicBezTo>
                    <a:pt x="91" y="12"/>
                    <a:pt x="92" y="11"/>
                    <a:pt x="93" y="10"/>
                  </a:cubicBezTo>
                  <a:cubicBezTo>
                    <a:pt x="93" y="10"/>
                    <a:pt x="93" y="10"/>
                    <a:pt x="93" y="10"/>
                  </a:cubicBezTo>
                  <a:cubicBezTo>
                    <a:pt x="93" y="12"/>
                    <a:pt x="94" y="11"/>
                    <a:pt x="95" y="11"/>
                  </a:cubicBezTo>
                  <a:cubicBezTo>
                    <a:pt x="96" y="11"/>
                    <a:pt x="100" y="9"/>
                    <a:pt x="100" y="9"/>
                  </a:cubicBezTo>
                  <a:cubicBezTo>
                    <a:pt x="100" y="9"/>
                    <a:pt x="99" y="6"/>
                    <a:pt x="99" y="6"/>
                  </a:cubicBezTo>
                  <a:cubicBezTo>
                    <a:pt x="99" y="5"/>
                    <a:pt x="99" y="4"/>
                    <a:pt x="99" y="3"/>
                  </a:cubicBezTo>
                  <a:cubicBezTo>
                    <a:pt x="100" y="2"/>
                    <a:pt x="100" y="2"/>
                    <a:pt x="100" y="2"/>
                  </a:cubicBezTo>
                  <a:cubicBezTo>
                    <a:pt x="101" y="2"/>
                    <a:pt x="103" y="3"/>
                    <a:pt x="103" y="3"/>
                  </a:cubicBezTo>
                  <a:cubicBezTo>
                    <a:pt x="103" y="3"/>
                    <a:pt x="105" y="4"/>
                    <a:pt x="106" y="4"/>
                  </a:cubicBezTo>
                  <a:cubicBezTo>
                    <a:pt x="108" y="4"/>
                    <a:pt x="107" y="6"/>
                    <a:pt x="107" y="6"/>
                  </a:cubicBezTo>
                  <a:cubicBezTo>
                    <a:pt x="107" y="6"/>
                    <a:pt x="108" y="9"/>
                    <a:pt x="110" y="10"/>
                  </a:cubicBezTo>
                  <a:cubicBezTo>
                    <a:pt x="112" y="11"/>
                    <a:pt x="112" y="12"/>
                    <a:pt x="112" y="13"/>
                  </a:cubicBezTo>
                  <a:cubicBezTo>
                    <a:pt x="113" y="13"/>
                    <a:pt x="115" y="13"/>
                    <a:pt x="115" y="13"/>
                  </a:cubicBezTo>
                  <a:cubicBezTo>
                    <a:pt x="118" y="12"/>
                    <a:pt x="118" y="12"/>
                    <a:pt x="118" y="12"/>
                  </a:cubicBezTo>
                  <a:cubicBezTo>
                    <a:pt x="118" y="12"/>
                    <a:pt x="120" y="13"/>
                    <a:pt x="121" y="15"/>
                  </a:cubicBezTo>
                  <a:cubicBezTo>
                    <a:pt x="121" y="16"/>
                    <a:pt x="124" y="16"/>
                    <a:pt x="125" y="15"/>
                  </a:cubicBezTo>
                  <a:cubicBezTo>
                    <a:pt x="126" y="15"/>
                    <a:pt x="126" y="15"/>
                    <a:pt x="126" y="15"/>
                  </a:cubicBezTo>
                  <a:cubicBezTo>
                    <a:pt x="127" y="16"/>
                    <a:pt x="127" y="16"/>
                    <a:pt x="127" y="16"/>
                  </a:cubicBezTo>
                  <a:cubicBezTo>
                    <a:pt x="127" y="16"/>
                    <a:pt x="129" y="20"/>
                    <a:pt x="132" y="17"/>
                  </a:cubicBezTo>
                  <a:cubicBezTo>
                    <a:pt x="135" y="14"/>
                    <a:pt x="133" y="17"/>
                    <a:pt x="133" y="17"/>
                  </a:cubicBezTo>
                  <a:cubicBezTo>
                    <a:pt x="133" y="17"/>
                    <a:pt x="135" y="20"/>
                    <a:pt x="136" y="20"/>
                  </a:cubicBezTo>
                  <a:cubicBezTo>
                    <a:pt x="138" y="20"/>
                    <a:pt x="138" y="20"/>
                    <a:pt x="138" y="20"/>
                  </a:cubicBezTo>
                  <a:cubicBezTo>
                    <a:pt x="142" y="18"/>
                    <a:pt x="142" y="18"/>
                    <a:pt x="142" y="18"/>
                  </a:cubicBezTo>
                  <a:cubicBezTo>
                    <a:pt x="145" y="17"/>
                    <a:pt x="145" y="17"/>
                    <a:pt x="145" y="17"/>
                  </a:cubicBezTo>
                  <a:cubicBezTo>
                    <a:pt x="145" y="17"/>
                    <a:pt x="148" y="17"/>
                    <a:pt x="147" y="22"/>
                  </a:cubicBezTo>
                  <a:cubicBezTo>
                    <a:pt x="147" y="26"/>
                    <a:pt x="146" y="25"/>
                    <a:pt x="146" y="25"/>
                  </a:cubicBezTo>
                  <a:cubicBezTo>
                    <a:pt x="144" y="28"/>
                    <a:pt x="144" y="28"/>
                    <a:pt x="144" y="28"/>
                  </a:cubicBezTo>
                  <a:cubicBezTo>
                    <a:pt x="144" y="31"/>
                    <a:pt x="144" y="31"/>
                    <a:pt x="144" y="31"/>
                  </a:cubicBezTo>
                  <a:cubicBezTo>
                    <a:pt x="144" y="31"/>
                    <a:pt x="145" y="31"/>
                    <a:pt x="146" y="31"/>
                  </a:cubicBezTo>
                  <a:cubicBezTo>
                    <a:pt x="147" y="31"/>
                    <a:pt x="148" y="35"/>
                    <a:pt x="148" y="35"/>
                  </a:cubicBezTo>
                  <a:cubicBezTo>
                    <a:pt x="151" y="36"/>
                    <a:pt x="151" y="36"/>
                    <a:pt x="151" y="36"/>
                  </a:cubicBezTo>
                  <a:cubicBezTo>
                    <a:pt x="151" y="36"/>
                    <a:pt x="152" y="37"/>
                    <a:pt x="154" y="38"/>
                  </a:cubicBezTo>
                  <a:cubicBezTo>
                    <a:pt x="155" y="39"/>
                    <a:pt x="156" y="41"/>
                    <a:pt x="156" y="41"/>
                  </a:cubicBezTo>
                  <a:cubicBezTo>
                    <a:pt x="156" y="41"/>
                    <a:pt x="157" y="45"/>
                    <a:pt x="158" y="46"/>
                  </a:cubicBezTo>
                  <a:cubicBezTo>
                    <a:pt x="158" y="48"/>
                    <a:pt x="164" y="44"/>
                    <a:pt x="164" y="44"/>
                  </a:cubicBezTo>
                  <a:cubicBezTo>
                    <a:pt x="165" y="39"/>
                    <a:pt x="165" y="39"/>
                    <a:pt x="165" y="39"/>
                  </a:cubicBezTo>
                  <a:cubicBezTo>
                    <a:pt x="171" y="37"/>
                    <a:pt x="171" y="37"/>
                    <a:pt x="171" y="37"/>
                  </a:cubicBezTo>
                  <a:cubicBezTo>
                    <a:pt x="169" y="31"/>
                    <a:pt x="169" y="31"/>
                    <a:pt x="169" y="31"/>
                  </a:cubicBezTo>
                  <a:cubicBezTo>
                    <a:pt x="167" y="27"/>
                    <a:pt x="167" y="27"/>
                    <a:pt x="167" y="27"/>
                  </a:cubicBezTo>
                  <a:cubicBezTo>
                    <a:pt x="167" y="27"/>
                    <a:pt x="171" y="28"/>
                    <a:pt x="172" y="27"/>
                  </a:cubicBezTo>
                  <a:cubicBezTo>
                    <a:pt x="173" y="27"/>
                    <a:pt x="176" y="28"/>
                    <a:pt x="176" y="28"/>
                  </a:cubicBezTo>
                  <a:cubicBezTo>
                    <a:pt x="187" y="33"/>
                    <a:pt x="187" y="33"/>
                    <a:pt x="187" y="33"/>
                  </a:cubicBezTo>
                  <a:cubicBezTo>
                    <a:pt x="187" y="33"/>
                    <a:pt x="190" y="32"/>
                    <a:pt x="192" y="32"/>
                  </a:cubicBezTo>
                  <a:cubicBezTo>
                    <a:pt x="194" y="31"/>
                    <a:pt x="194" y="29"/>
                    <a:pt x="194" y="29"/>
                  </a:cubicBezTo>
                  <a:cubicBezTo>
                    <a:pt x="194" y="29"/>
                    <a:pt x="195" y="30"/>
                    <a:pt x="197" y="32"/>
                  </a:cubicBezTo>
                  <a:cubicBezTo>
                    <a:pt x="198" y="35"/>
                    <a:pt x="196" y="34"/>
                    <a:pt x="196" y="35"/>
                  </a:cubicBezTo>
                  <a:cubicBezTo>
                    <a:pt x="195" y="36"/>
                    <a:pt x="193" y="39"/>
                    <a:pt x="193" y="39"/>
                  </a:cubicBezTo>
                  <a:cubicBezTo>
                    <a:pt x="193" y="39"/>
                    <a:pt x="194" y="41"/>
                    <a:pt x="196" y="41"/>
                  </a:cubicBezTo>
                  <a:cubicBezTo>
                    <a:pt x="197" y="41"/>
                    <a:pt x="196" y="42"/>
                    <a:pt x="198" y="44"/>
                  </a:cubicBezTo>
                  <a:cubicBezTo>
                    <a:pt x="199" y="45"/>
                    <a:pt x="203" y="46"/>
                    <a:pt x="203" y="46"/>
                  </a:cubicBezTo>
                  <a:cubicBezTo>
                    <a:pt x="206" y="46"/>
                    <a:pt x="206" y="46"/>
                    <a:pt x="206" y="46"/>
                  </a:cubicBezTo>
                  <a:cubicBezTo>
                    <a:pt x="209" y="43"/>
                    <a:pt x="209" y="43"/>
                    <a:pt x="209" y="43"/>
                  </a:cubicBezTo>
                  <a:cubicBezTo>
                    <a:pt x="209" y="43"/>
                    <a:pt x="212" y="44"/>
                    <a:pt x="213" y="45"/>
                  </a:cubicBezTo>
                  <a:cubicBezTo>
                    <a:pt x="214" y="46"/>
                    <a:pt x="219" y="48"/>
                    <a:pt x="219" y="48"/>
                  </a:cubicBezTo>
                  <a:cubicBezTo>
                    <a:pt x="227" y="46"/>
                    <a:pt x="227" y="46"/>
                    <a:pt x="227" y="46"/>
                  </a:cubicBezTo>
                  <a:cubicBezTo>
                    <a:pt x="228" y="54"/>
                    <a:pt x="228" y="54"/>
                    <a:pt x="228" y="54"/>
                  </a:cubicBezTo>
                  <a:cubicBezTo>
                    <a:pt x="228" y="54"/>
                    <a:pt x="230" y="54"/>
                    <a:pt x="232" y="57"/>
                  </a:cubicBezTo>
                  <a:cubicBezTo>
                    <a:pt x="234" y="59"/>
                    <a:pt x="233" y="57"/>
                    <a:pt x="233" y="57"/>
                  </a:cubicBezTo>
                  <a:cubicBezTo>
                    <a:pt x="233" y="57"/>
                    <a:pt x="237" y="59"/>
                    <a:pt x="237" y="60"/>
                  </a:cubicBezTo>
                  <a:cubicBezTo>
                    <a:pt x="237" y="62"/>
                    <a:pt x="238" y="64"/>
                    <a:pt x="238" y="64"/>
                  </a:cubicBezTo>
                  <a:cubicBezTo>
                    <a:pt x="240" y="68"/>
                    <a:pt x="240" y="68"/>
                    <a:pt x="240" y="68"/>
                  </a:cubicBezTo>
                  <a:cubicBezTo>
                    <a:pt x="239" y="68"/>
                    <a:pt x="237" y="68"/>
                    <a:pt x="236" y="68"/>
                  </a:cubicBezTo>
                  <a:cubicBezTo>
                    <a:pt x="236" y="68"/>
                    <a:pt x="235" y="69"/>
                    <a:pt x="234" y="69"/>
                  </a:cubicBezTo>
                  <a:cubicBezTo>
                    <a:pt x="233" y="69"/>
                    <a:pt x="232" y="69"/>
                    <a:pt x="232" y="69"/>
                  </a:cubicBezTo>
                  <a:cubicBezTo>
                    <a:pt x="229" y="70"/>
                    <a:pt x="229" y="70"/>
                    <a:pt x="229" y="70"/>
                  </a:cubicBezTo>
                  <a:cubicBezTo>
                    <a:pt x="227" y="72"/>
                    <a:pt x="227" y="72"/>
                    <a:pt x="227" y="72"/>
                  </a:cubicBezTo>
                  <a:cubicBezTo>
                    <a:pt x="225" y="74"/>
                    <a:pt x="225" y="74"/>
                    <a:pt x="225" y="74"/>
                  </a:cubicBezTo>
                  <a:cubicBezTo>
                    <a:pt x="223" y="78"/>
                    <a:pt x="223" y="78"/>
                    <a:pt x="223" y="78"/>
                  </a:cubicBezTo>
                  <a:cubicBezTo>
                    <a:pt x="223" y="80"/>
                    <a:pt x="223" y="80"/>
                    <a:pt x="223" y="80"/>
                  </a:cubicBezTo>
                  <a:cubicBezTo>
                    <a:pt x="220" y="83"/>
                    <a:pt x="220" y="83"/>
                    <a:pt x="220" y="83"/>
                  </a:cubicBezTo>
                  <a:cubicBezTo>
                    <a:pt x="220" y="83"/>
                    <a:pt x="217" y="85"/>
                    <a:pt x="216" y="85"/>
                  </a:cubicBezTo>
                  <a:cubicBezTo>
                    <a:pt x="215" y="85"/>
                    <a:pt x="215" y="89"/>
                    <a:pt x="215" y="89"/>
                  </a:cubicBezTo>
                  <a:cubicBezTo>
                    <a:pt x="216" y="92"/>
                    <a:pt x="216" y="92"/>
                    <a:pt x="216" y="92"/>
                  </a:cubicBezTo>
                  <a:cubicBezTo>
                    <a:pt x="215" y="97"/>
                    <a:pt x="215" y="97"/>
                    <a:pt x="215" y="97"/>
                  </a:cubicBezTo>
                  <a:cubicBezTo>
                    <a:pt x="210" y="99"/>
                    <a:pt x="210" y="99"/>
                    <a:pt x="210" y="99"/>
                  </a:cubicBezTo>
                  <a:cubicBezTo>
                    <a:pt x="209" y="102"/>
                    <a:pt x="209" y="102"/>
                    <a:pt x="209" y="102"/>
                  </a:cubicBezTo>
                  <a:cubicBezTo>
                    <a:pt x="208" y="104"/>
                    <a:pt x="208" y="104"/>
                    <a:pt x="208" y="104"/>
                  </a:cubicBezTo>
                  <a:cubicBezTo>
                    <a:pt x="208" y="104"/>
                    <a:pt x="206" y="105"/>
                    <a:pt x="206" y="105"/>
                  </a:cubicBezTo>
                  <a:cubicBezTo>
                    <a:pt x="205" y="104"/>
                    <a:pt x="205" y="107"/>
                    <a:pt x="205" y="107"/>
                  </a:cubicBezTo>
                  <a:cubicBezTo>
                    <a:pt x="203" y="109"/>
                    <a:pt x="203" y="109"/>
                    <a:pt x="203" y="109"/>
                  </a:cubicBezTo>
                  <a:cubicBezTo>
                    <a:pt x="202" y="109"/>
                    <a:pt x="202" y="109"/>
                    <a:pt x="202" y="109"/>
                  </a:cubicBezTo>
                  <a:cubicBezTo>
                    <a:pt x="200" y="110"/>
                    <a:pt x="200" y="110"/>
                    <a:pt x="200" y="110"/>
                  </a:cubicBezTo>
                  <a:cubicBezTo>
                    <a:pt x="200" y="110"/>
                    <a:pt x="199" y="111"/>
                    <a:pt x="198" y="111"/>
                  </a:cubicBezTo>
                  <a:cubicBezTo>
                    <a:pt x="198" y="112"/>
                    <a:pt x="197" y="111"/>
                    <a:pt x="197" y="111"/>
                  </a:cubicBezTo>
                  <a:cubicBezTo>
                    <a:pt x="197" y="111"/>
                    <a:pt x="195" y="110"/>
                    <a:pt x="194" y="110"/>
                  </a:cubicBezTo>
                  <a:cubicBezTo>
                    <a:pt x="194" y="110"/>
                    <a:pt x="194" y="111"/>
                    <a:pt x="193" y="111"/>
                  </a:cubicBezTo>
                  <a:cubicBezTo>
                    <a:pt x="193" y="111"/>
                    <a:pt x="193" y="111"/>
                    <a:pt x="192" y="112"/>
                  </a:cubicBezTo>
                  <a:cubicBezTo>
                    <a:pt x="192" y="112"/>
                    <a:pt x="191" y="111"/>
                    <a:pt x="190" y="111"/>
                  </a:cubicBezTo>
                  <a:cubicBezTo>
                    <a:pt x="189" y="111"/>
                    <a:pt x="189" y="110"/>
                    <a:pt x="189" y="110"/>
                  </a:cubicBezTo>
                  <a:cubicBezTo>
                    <a:pt x="188" y="110"/>
                    <a:pt x="187" y="110"/>
                    <a:pt x="187" y="110"/>
                  </a:cubicBezTo>
                  <a:cubicBezTo>
                    <a:pt x="186" y="110"/>
                    <a:pt x="185" y="110"/>
                    <a:pt x="185" y="110"/>
                  </a:cubicBezTo>
                  <a:cubicBezTo>
                    <a:pt x="185" y="110"/>
                    <a:pt x="184" y="111"/>
                    <a:pt x="184" y="111"/>
                  </a:cubicBezTo>
                  <a:cubicBezTo>
                    <a:pt x="182" y="112"/>
                    <a:pt x="182" y="112"/>
                    <a:pt x="182" y="112"/>
                  </a:cubicBezTo>
                  <a:cubicBezTo>
                    <a:pt x="182" y="112"/>
                    <a:pt x="182" y="113"/>
                    <a:pt x="182" y="114"/>
                  </a:cubicBezTo>
                  <a:cubicBezTo>
                    <a:pt x="182" y="114"/>
                    <a:pt x="182" y="115"/>
                    <a:pt x="181" y="115"/>
                  </a:cubicBezTo>
                  <a:cubicBezTo>
                    <a:pt x="181" y="115"/>
                    <a:pt x="180" y="117"/>
                    <a:pt x="180" y="117"/>
                  </a:cubicBezTo>
                  <a:cubicBezTo>
                    <a:pt x="180" y="117"/>
                    <a:pt x="180" y="120"/>
                    <a:pt x="179" y="120"/>
                  </a:cubicBezTo>
                  <a:cubicBezTo>
                    <a:pt x="179" y="120"/>
                    <a:pt x="179" y="121"/>
                    <a:pt x="179" y="121"/>
                  </a:cubicBezTo>
                  <a:cubicBezTo>
                    <a:pt x="179" y="123"/>
                    <a:pt x="179" y="123"/>
                    <a:pt x="179" y="123"/>
                  </a:cubicBezTo>
                  <a:cubicBezTo>
                    <a:pt x="179" y="124"/>
                    <a:pt x="179" y="124"/>
                    <a:pt x="179" y="124"/>
                  </a:cubicBezTo>
                  <a:cubicBezTo>
                    <a:pt x="177" y="123"/>
                    <a:pt x="177" y="123"/>
                    <a:pt x="177" y="123"/>
                  </a:cubicBezTo>
                  <a:cubicBezTo>
                    <a:pt x="175" y="117"/>
                    <a:pt x="175" y="117"/>
                    <a:pt x="175" y="117"/>
                  </a:cubicBezTo>
                  <a:cubicBezTo>
                    <a:pt x="175" y="117"/>
                    <a:pt x="172" y="118"/>
                    <a:pt x="169" y="118"/>
                  </a:cubicBezTo>
                  <a:cubicBezTo>
                    <a:pt x="166" y="117"/>
                    <a:pt x="164" y="115"/>
                    <a:pt x="163" y="115"/>
                  </a:cubicBezTo>
                  <a:cubicBezTo>
                    <a:pt x="163" y="114"/>
                    <a:pt x="159" y="115"/>
                    <a:pt x="159" y="115"/>
                  </a:cubicBezTo>
                  <a:cubicBezTo>
                    <a:pt x="158" y="119"/>
                    <a:pt x="158" y="119"/>
                    <a:pt x="158" y="119"/>
                  </a:cubicBezTo>
                  <a:cubicBezTo>
                    <a:pt x="147" y="118"/>
                    <a:pt x="147" y="118"/>
                    <a:pt x="147" y="118"/>
                  </a:cubicBezTo>
                  <a:cubicBezTo>
                    <a:pt x="143" y="116"/>
                    <a:pt x="143" y="116"/>
                    <a:pt x="143" y="116"/>
                  </a:cubicBezTo>
                  <a:cubicBezTo>
                    <a:pt x="136" y="113"/>
                    <a:pt x="136" y="113"/>
                    <a:pt x="136" y="113"/>
                  </a:cubicBezTo>
                  <a:cubicBezTo>
                    <a:pt x="134" y="112"/>
                    <a:pt x="134" y="112"/>
                    <a:pt x="134" y="112"/>
                  </a:cubicBezTo>
                  <a:cubicBezTo>
                    <a:pt x="134" y="112"/>
                    <a:pt x="130" y="112"/>
                    <a:pt x="129" y="112"/>
                  </a:cubicBezTo>
                  <a:cubicBezTo>
                    <a:pt x="128" y="112"/>
                    <a:pt x="124" y="111"/>
                    <a:pt x="124" y="111"/>
                  </a:cubicBezTo>
                  <a:cubicBezTo>
                    <a:pt x="124" y="111"/>
                    <a:pt x="120" y="110"/>
                    <a:pt x="119" y="110"/>
                  </a:cubicBezTo>
                  <a:cubicBezTo>
                    <a:pt x="118" y="110"/>
                    <a:pt x="116" y="110"/>
                    <a:pt x="116" y="110"/>
                  </a:cubicBezTo>
                  <a:cubicBezTo>
                    <a:pt x="111" y="109"/>
                    <a:pt x="111" y="109"/>
                    <a:pt x="111" y="109"/>
                  </a:cubicBezTo>
                  <a:cubicBezTo>
                    <a:pt x="111" y="109"/>
                    <a:pt x="108" y="107"/>
                    <a:pt x="106" y="108"/>
                  </a:cubicBezTo>
                  <a:cubicBezTo>
                    <a:pt x="105" y="108"/>
                    <a:pt x="106" y="111"/>
                    <a:pt x="106" y="111"/>
                  </a:cubicBezTo>
                  <a:cubicBezTo>
                    <a:pt x="106" y="111"/>
                    <a:pt x="105" y="116"/>
                    <a:pt x="106" y="117"/>
                  </a:cubicBezTo>
                  <a:cubicBezTo>
                    <a:pt x="106" y="119"/>
                    <a:pt x="104" y="121"/>
                    <a:pt x="104" y="121"/>
                  </a:cubicBezTo>
                  <a:cubicBezTo>
                    <a:pt x="101" y="122"/>
                    <a:pt x="101" y="122"/>
                    <a:pt x="101" y="122"/>
                  </a:cubicBezTo>
                  <a:cubicBezTo>
                    <a:pt x="101" y="122"/>
                    <a:pt x="99" y="125"/>
                    <a:pt x="98" y="125"/>
                  </a:cubicBezTo>
                  <a:cubicBezTo>
                    <a:pt x="97" y="125"/>
                    <a:pt x="97" y="131"/>
                    <a:pt x="97" y="131"/>
                  </a:cubicBezTo>
                  <a:cubicBezTo>
                    <a:pt x="93" y="132"/>
                    <a:pt x="93" y="132"/>
                    <a:pt x="93" y="132"/>
                  </a:cubicBezTo>
                  <a:cubicBezTo>
                    <a:pt x="89" y="129"/>
                    <a:pt x="89" y="129"/>
                    <a:pt x="89" y="129"/>
                  </a:cubicBezTo>
                  <a:cubicBezTo>
                    <a:pt x="86" y="131"/>
                    <a:pt x="86" y="131"/>
                    <a:pt x="86" y="131"/>
                  </a:cubicBezTo>
                  <a:cubicBezTo>
                    <a:pt x="85" y="133"/>
                    <a:pt x="85" y="133"/>
                    <a:pt x="85" y="133"/>
                  </a:cubicBezTo>
                  <a:cubicBezTo>
                    <a:pt x="85" y="133"/>
                    <a:pt x="80" y="132"/>
                    <a:pt x="80" y="132"/>
                  </a:cubicBezTo>
                  <a:cubicBezTo>
                    <a:pt x="79" y="132"/>
                    <a:pt x="74" y="131"/>
                    <a:pt x="74" y="131"/>
                  </a:cubicBezTo>
                  <a:cubicBezTo>
                    <a:pt x="74" y="131"/>
                    <a:pt x="71" y="128"/>
                    <a:pt x="70" y="127"/>
                  </a:cubicBezTo>
                  <a:cubicBezTo>
                    <a:pt x="69" y="126"/>
                    <a:pt x="65" y="124"/>
                    <a:pt x="64" y="123"/>
                  </a:cubicBezTo>
                  <a:cubicBezTo>
                    <a:pt x="63" y="123"/>
                    <a:pt x="63" y="122"/>
                    <a:pt x="63" y="122"/>
                  </a:cubicBezTo>
                  <a:cubicBezTo>
                    <a:pt x="61" y="120"/>
                    <a:pt x="62" y="120"/>
                    <a:pt x="60" y="119"/>
                  </a:cubicBezTo>
                  <a:cubicBezTo>
                    <a:pt x="58" y="118"/>
                    <a:pt x="56" y="118"/>
                    <a:pt x="56" y="117"/>
                  </a:cubicBezTo>
                  <a:cubicBezTo>
                    <a:pt x="56" y="116"/>
                    <a:pt x="57" y="114"/>
                    <a:pt x="55" y="114"/>
                  </a:cubicBezTo>
                  <a:cubicBezTo>
                    <a:pt x="52" y="115"/>
                    <a:pt x="51" y="116"/>
                    <a:pt x="50" y="115"/>
                  </a:cubicBezTo>
                  <a:cubicBezTo>
                    <a:pt x="48" y="113"/>
                    <a:pt x="48" y="113"/>
                    <a:pt x="47" y="111"/>
                  </a:cubicBezTo>
                  <a:cubicBezTo>
                    <a:pt x="47" y="109"/>
                    <a:pt x="47" y="107"/>
                    <a:pt x="45" y="107"/>
                  </a:cubicBezTo>
                  <a:cubicBezTo>
                    <a:pt x="43" y="107"/>
                    <a:pt x="42" y="106"/>
                    <a:pt x="42" y="106"/>
                  </a:cubicBezTo>
                  <a:cubicBezTo>
                    <a:pt x="42" y="106"/>
                    <a:pt x="41" y="107"/>
                    <a:pt x="40" y="105"/>
                  </a:cubicBezTo>
                  <a:cubicBezTo>
                    <a:pt x="39" y="102"/>
                    <a:pt x="42" y="104"/>
                    <a:pt x="39" y="100"/>
                  </a:cubicBezTo>
                  <a:cubicBezTo>
                    <a:pt x="35" y="97"/>
                    <a:pt x="36" y="98"/>
                    <a:pt x="34" y="96"/>
                  </a:cubicBezTo>
                  <a:cubicBezTo>
                    <a:pt x="32" y="94"/>
                    <a:pt x="26" y="96"/>
                    <a:pt x="26" y="96"/>
                  </a:cubicBezTo>
                  <a:cubicBezTo>
                    <a:pt x="26" y="96"/>
                    <a:pt x="26" y="95"/>
                    <a:pt x="24" y="93"/>
                  </a:cubicBezTo>
                  <a:cubicBezTo>
                    <a:pt x="22" y="91"/>
                    <a:pt x="23" y="92"/>
                    <a:pt x="21" y="90"/>
                  </a:cubicBezTo>
                  <a:cubicBezTo>
                    <a:pt x="19" y="87"/>
                    <a:pt x="19" y="88"/>
                    <a:pt x="19" y="85"/>
                  </a:cubicBezTo>
                  <a:cubicBezTo>
                    <a:pt x="18" y="82"/>
                    <a:pt x="19" y="81"/>
                    <a:pt x="17" y="79"/>
                  </a:cubicBezTo>
                  <a:cubicBezTo>
                    <a:pt x="15" y="77"/>
                    <a:pt x="14" y="75"/>
                    <a:pt x="14" y="75"/>
                  </a:cubicBezTo>
                  <a:cubicBezTo>
                    <a:pt x="14" y="75"/>
                    <a:pt x="12" y="73"/>
                    <a:pt x="14" y="70"/>
                  </a:cubicBezTo>
                  <a:cubicBezTo>
                    <a:pt x="16" y="68"/>
                    <a:pt x="16" y="68"/>
                    <a:pt x="16" y="66"/>
                  </a:cubicBezTo>
                  <a:cubicBezTo>
                    <a:pt x="16" y="65"/>
                    <a:pt x="17" y="63"/>
                    <a:pt x="14" y="61"/>
                  </a:cubicBezTo>
                  <a:cubicBezTo>
                    <a:pt x="11" y="59"/>
                    <a:pt x="11" y="59"/>
                    <a:pt x="8" y="57"/>
                  </a:cubicBezTo>
                  <a:cubicBezTo>
                    <a:pt x="6" y="56"/>
                    <a:pt x="5" y="56"/>
                    <a:pt x="4" y="55"/>
                  </a:cubicBezTo>
                  <a:cubicBezTo>
                    <a:pt x="3" y="54"/>
                    <a:pt x="1" y="47"/>
                    <a:pt x="1" y="47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5" y="44"/>
                    <a:pt x="5" y="44"/>
                    <a:pt x="5" y="44"/>
                  </a:cubicBezTo>
                  <a:cubicBezTo>
                    <a:pt x="6" y="48"/>
                    <a:pt x="6" y="48"/>
                    <a:pt x="6" y="48"/>
                  </a:cubicBezTo>
                  <a:cubicBezTo>
                    <a:pt x="7" y="51"/>
                    <a:pt x="7" y="51"/>
                    <a:pt x="7" y="51"/>
                  </a:cubicBezTo>
                  <a:cubicBezTo>
                    <a:pt x="10" y="45"/>
                    <a:pt x="10" y="45"/>
                    <a:pt x="10" y="45"/>
                  </a:cubicBezTo>
                  <a:cubicBezTo>
                    <a:pt x="14" y="40"/>
                    <a:pt x="14" y="40"/>
                    <a:pt x="14" y="40"/>
                  </a:cubicBezTo>
                  <a:cubicBezTo>
                    <a:pt x="14" y="40"/>
                    <a:pt x="14" y="40"/>
                    <a:pt x="17" y="40"/>
                  </a:cubicBezTo>
                  <a:cubicBezTo>
                    <a:pt x="19" y="40"/>
                    <a:pt x="22" y="38"/>
                    <a:pt x="23" y="38"/>
                  </a:cubicBezTo>
                  <a:cubicBezTo>
                    <a:pt x="25" y="38"/>
                    <a:pt x="28" y="39"/>
                    <a:pt x="29" y="39"/>
                  </a:cubicBezTo>
                  <a:cubicBezTo>
                    <a:pt x="31" y="38"/>
                    <a:pt x="32" y="38"/>
                    <a:pt x="32" y="36"/>
                  </a:cubicBezTo>
                  <a:cubicBezTo>
                    <a:pt x="33" y="35"/>
                    <a:pt x="31" y="33"/>
                    <a:pt x="35" y="32"/>
                  </a:cubicBezTo>
                  <a:cubicBezTo>
                    <a:pt x="38" y="30"/>
                    <a:pt x="39" y="30"/>
                    <a:pt x="39" y="30"/>
                  </a:cubicBezTo>
                  <a:lnTo>
                    <a:pt x="43" y="27"/>
                  </a:lnTo>
                  <a:close/>
                </a:path>
              </a:pathLst>
            </a:custGeom>
            <a:grpFill/>
            <a:ln w="9525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en-US" sz="900">
                <a:latin typeface="Lato Light"/>
              </a:endParaRPr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AF7ECB58-2C49-4289-A659-BFAD9C63E4B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87686" y="3123231"/>
              <a:ext cx="662956" cy="236523"/>
            </a:xfrm>
            <a:custGeom>
              <a:avLst/>
              <a:gdLst>
                <a:gd name="T0" fmla="*/ 233 w 291"/>
                <a:gd name="T1" fmla="*/ 67 h 107"/>
                <a:gd name="T2" fmla="*/ 238 w 291"/>
                <a:gd name="T3" fmla="*/ 67 h 107"/>
                <a:gd name="T4" fmla="*/ 239 w 291"/>
                <a:gd name="T5" fmla="*/ 67 h 107"/>
                <a:gd name="T6" fmla="*/ 240 w 291"/>
                <a:gd name="T7" fmla="*/ 67 h 107"/>
                <a:gd name="T8" fmla="*/ 240 w 291"/>
                <a:gd name="T9" fmla="*/ 68 h 107"/>
                <a:gd name="T10" fmla="*/ 241 w 291"/>
                <a:gd name="T11" fmla="*/ 68 h 107"/>
                <a:gd name="T12" fmla="*/ 242 w 291"/>
                <a:gd name="T13" fmla="*/ 67 h 107"/>
                <a:gd name="T14" fmla="*/ 243 w 291"/>
                <a:gd name="T15" fmla="*/ 67 h 107"/>
                <a:gd name="T16" fmla="*/ 244 w 291"/>
                <a:gd name="T17" fmla="*/ 67 h 107"/>
                <a:gd name="T18" fmla="*/ 245 w 291"/>
                <a:gd name="T19" fmla="*/ 67 h 107"/>
                <a:gd name="T20" fmla="*/ 247 w 291"/>
                <a:gd name="T21" fmla="*/ 67 h 107"/>
                <a:gd name="T22" fmla="*/ 248 w 291"/>
                <a:gd name="T23" fmla="*/ 67 h 107"/>
                <a:gd name="T24" fmla="*/ 249 w 291"/>
                <a:gd name="T25" fmla="*/ 66 h 107"/>
                <a:gd name="T26" fmla="*/ 250 w 291"/>
                <a:gd name="T27" fmla="*/ 66 h 107"/>
                <a:gd name="T28" fmla="*/ 250 w 291"/>
                <a:gd name="T29" fmla="*/ 66 h 107"/>
                <a:gd name="T30" fmla="*/ 267 w 291"/>
                <a:gd name="T31" fmla="*/ 71 h 107"/>
                <a:gd name="T32" fmla="*/ 268 w 291"/>
                <a:gd name="T33" fmla="*/ 71 h 107"/>
                <a:gd name="T34" fmla="*/ 268 w 291"/>
                <a:gd name="T35" fmla="*/ 71 h 107"/>
                <a:gd name="T36" fmla="*/ 268 w 291"/>
                <a:gd name="T37" fmla="*/ 71 h 107"/>
                <a:gd name="T38" fmla="*/ 233 w 291"/>
                <a:gd name="T39" fmla="*/ 67 h 107"/>
                <a:gd name="T40" fmla="*/ 269 w 291"/>
                <a:gd name="T41" fmla="*/ 71 h 107"/>
                <a:gd name="T42" fmla="*/ 269 w 291"/>
                <a:gd name="T43" fmla="*/ 71 h 107"/>
                <a:gd name="T44" fmla="*/ 270 w 291"/>
                <a:gd name="T45" fmla="*/ 71 h 107"/>
                <a:gd name="T46" fmla="*/ 270 w 291"/>
                <a:gd name="T47" fmla="*/ 70 h 107"/>
                <a:gd name="T48" fmla="*/ 271 w 291"/>
                <a:gd name="T49" fmla="*/ 70 h 107"/>
                <a:gd name="T50" fmla="*/ 271 w 291"/>
                <a:gd name="T51" fmla="*/ 70 h 107"/>
                <a:gd name="T52" fmla="*/ 271 w 291"/>
                <a:gd name="T53" fmla="*/ 70 h 107"/>
                <a:gd name="T54" fmla="*/ 272 w 291"/>
                <a:gd name="T55" fmla="*/ 69 h 107"/>
                <a:gd name="T56" fmla="*/ 272 w 291"/>
                <a:gd name="T57" fmla="*/ 69 h 107"/>
                <a:gd name="T58" fmla="*/ 273 w 291"/>
                <a:gd name="T59" fmla="*/ 69 h 107"/>
                <a:gd name="T60" fmla="*/ 273 w 291"/>
                <a:gd name="T61" fmla="*/ 69 h 107"/>
                <a:gd name="T62" fmla="*/ 273 w 291"/>
                <a:gd name="T63" fmla="*/ 69 h 107"/>
                <a:gd name="T64" fmla="*/ 273 w 291"/>
                <a:gd name="T65" fmla="*/ 69 h 107"/>
                <a:gd name="T66" fmla="*/ 274 w 291"/>
                <a:gd name="T67" fmla="*/ 69 h 107"/>
                <a:gd name="T68" fmla="*/ 274 w 291"/>
                <a:gd name="T69" fmla="*/ 69 h 107"/>
                <a:gd name="T70" fmla="*/ 274 w 291"/>
                <a:gd name="T71" fmla="*/ 69 h 107"/>
                <a:gd name="T72" fmla="*/ 275 w 291"/>
                <a:gd name="T73" fmla="*/ 69 h 107"/>
                <a:gd name="T74" fmla="*/ 289 w 291"/>
                <a:gd name="T75" fmla="*/ 72 h 107"/>
                <a:gd name="T76" fmla="*/ 272 w 291"/>
                <a:gd name="T77" fmla="*/ 47 h 107"/>
                <a:gd name="T78" fmla="*/ 266 w 291"/>
                <a:gd name="T79" fmla="*/ 27 h 107"/>
                <a:gd name="T80" fmla="*/ 235 w 291"/>
                <a:gd name="T81" fmla="*/ 11 h 107"/>
                <a:gd name="T82" fmla="*/ 197 w 291"/>
                <a:gd name="T83" fmla="*/ 0 h 107"/>
                <a:gd name="T84" fmla="*/ 173 w 291"/>
                <a:gd name="T85" fmla="*/ 17 h 107"/>
                <a:gd name="T86" fmla="*/ 157 w 291"/>
                <a:gd name="T87" fmla="*/ 16 h 107"/>
                <a:gd name="T88" fmla="*/ 111 w 291"/>
                <a:gd name="T89" fmla="*/ 2 h 107"/>
                <a:gd name="T90" fmla="*/ 68 w 291"/>
                <a:gd name="T91" fmla="*/ 11 h 107"/>
                <a:gd name="T92" fmla="*/ 40 w 291"/>
                <a:gd name="T93" fmla="*/ 10 h 107"/>
                <a:gd name="T94" fmla="*/ 1 w 291"/>
                <a:gd name="T95" fmla="*/ 10 h 107"/>
                <a:gd name="T96" fmla="*/ 18 w 291"/>
                <a:gd name="T97" fmla="*/ 27 h 107"/>
                <a:gd name="T98" fmla="*/ 44 w 291"/>
                <a:gd name="T99" fmla="*/ 31 h 107"/>
                <a:gd name="T100" fmla="*/ 70 w 291"/>
                <a:gd name="T101" fmla="*/ 48 h 107"/>
                <a:gd name="T102" fmla="*/ 83 w 291"/>
                <a:gd name="T103" fmla="*/ 100 h 107"/>
                <a:gd name="T104" fmla="*/ 124 w 291"/>
                <a:gd name="T105" fmla="*/ 91 h 107"/>
                <a:gd name="T106" fmla="*/ 153 w 291"/>
                <a:gd name="T107" fmla="*/ 102 h 107"/>
                <a:gd name="T108" fmla="*/ 163 w 291"/>
                <a:gd name="T109" fmla="*/ 98 h 107"/>
                <a:gd name="T110" fmla="*/ 184 w 291"/>
                <a:gd name="T111" fmla="*/ 85 h 107"/>
                <a:gd name="T112" fmla="*/ 193 w 291"/>
                <a:gd name="T113" fmla="*/ 79 h 107"/>
                <a:gd name="T114" fmla="*/ 206 w 291"/>
                <a:gd name="T115" fmla="*/ 76 h 107"/>
                <a:gd name="T116" fmla="*/ 215 w 291"/>
                <a:gd name="T117" fmla="*/ 68 h 107"/>
                <a:gd name="T118" fmla="*/ 230 w 291"/>
                <a:gd name="T119" fmla="*/ 6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91" h="107">
                  <a:moveTo>
                    <a:pt x="231" y="69"/>
                  </a:moveTo>
                  <a:cubicBezTo>
                    <a:pt x="232" y="69"/>
                    <a:pt x="232" y="69"/>
                    <a:pt x="232" y="69"/>
                  </a:cubicBezTo>
                  <a:cubicBezTo>
                    <a:pt x="231" y="68"/>
                    <a:pt x="231" y="68"/>
                    <a:pt x="231" y="68"/>
                  </a:cubicBezTo>
                  <a:cubicBezTo>
                    <a:pt x="231" y="68"/>
                    <a:pt x="233" y="67"/>
                    <a:pt x="233" y="67"/>
                  </a:cubicBezTo>
                  <a:cubicBezTo>
                    <a:pt x="233" y="67"/>
                    <a:pt x="233" y="67"/>
                    <a:pt x="233" y="67"/>
                  </a:cubicBezTo>
                  <a:cubicBezTo>
                    <a:pt x="233" y="67"/>
                    <a:pt x="233" y="67"/>
                    <a:pt x="233" y="67"/>
                  </a:cubicBezTo>
                  <a:cubicBezTo>
                    <a:pt x="233" y="67"/>
                    <a:pt x="233" y="67"/>
                    <a:pt x="233" y="67"/>
                  </a:cubicBezTo>
                  <a:cubicBezTo>
                    <a:pt x="233" y="67"/>
                    <a:pt x="233" y="67"/>
                    <a:pt x="233" y="67"/>
                  </a:cubicBezTo>
                  <a:cubicBezTo>
                    <a:pt x="233" y="67"/>
                    <a:pt x="233" y="67"/>
                    <a:pt x="233" y="67"/>
                  </a:cubicBezTo>
                  <a:cubicBezTo>
                    <a:pt x="233" y="67"/>
                    <a:pt x="233" y="67"/>
                    <a:pt x="233" y="67"/>
                  </a:cubicBezTo>
                  <a:cubicBezTo>
                    <a:pt x="234" y="67"/>
                    <a:pt x="234" y="67"/>
                    <a:pt x="234" y="67"/>
                  </a:cubicBezTo>
                  <a:cubicBezTo>
                    <a:pt x="234" y="67"/>
                    <a:pt x="234" y="67"/>
                    <a:pt x="234" y="67"/>
                  </a:cubicBezTo>
                  <a:cubicBezTo>
                    <a:pt x="235" y="67"/>
                    <a:pt x="237" y="67"/>
                    <a:pt x="238" y="67"/>
                  </a:cubicBezTo>
                  <a:cubicBezTo>
                    <a:pt x="238" y="67"/>
                    <a:pt x="238" y="67"/>
                    <a:pt x="238" y="67"/>
                  </a:cubicBezTo>
                  <a:cubicBezTo>
                    <a:pt x="238" y="67"/>
                    <a:pt x="238" y="67"/>
                    <a:pt x="238" y="67"/>
                  </a:cubicBezTo>
                  <a:cubicBezTo>
                    <a:pt x="238" y="67"/>
                    <a:pt x="238" y="67"/>
                    <a:pt x="238" y="67"/>
                  </a:cubicBezTo>
                  <a:cubicBezTo>
                    <a:pt x="238" y="67"/>
                    <a:pt x="238" y="67"/>
                    <a:pt x="238" y="67"/>
                  </a:cubicBezTo>
                  <a:cubicBezTo>
                    <a:pt x="238" y="67"/>
                    <a:pt x="238" y="67"/>
                    <a:pt x="238" y="67"/>
                  </a:cubicBezTo>
                  <a:cubicBezTo>
                    <a:pt x="239" y="67"/>
                    <a:pt x="239" y="67"/>
                    <a:pt x="239" y="67"/>
                  </a:cubicBezTo>
                  <a:cubicBezTo>
                    <a:pt x="239" y="67"/>
                    <a:pt x="239" y="67"/>
                    <a:pt x="239" y="67"/>
                  </a:cubicBezTo>
                  <a:cubicBezTo>
                    <a:pt x="239" y="67"/>
                    <a:pt x="239" y="67"/>
                    <a:pt x="239" y="67"/>
                  </a:cubicBezTo>
                  <a:cubicBezTo>
                    <a:pt x="239" y="67"/>
                    <a:pt x="239" y="67"/>
                    <a:pt x="239" y="67"/>
                  </a:cubicBezTo>
                  <a:cubicBezTo>
                    <a:pt x="239" y="67"/>
                    <a:pt x="239" y="67"/>
                    <a:pt x="239" y="67"/>
                  </a:cubicBezTo>
                  <a:cubicBezTo>
                    <a:pt x="239" y="67"/>
                    <a:pt x="239" y="67"/>
                    <a:pt x="239" y="67"/>
                  </a:cubicBezTo>
                  <a:cubicBezTo>
                    <a:pt x="240" y="67"/>
                    <a:pt x="240" y="67"/>
                    <a:pt x="240" y="67"/>
                  </a:cubicBezTo>
                  <a:cubicBezTo>
                    <a:pt x="240" y="67"/>
                    <a:pt x="240" y="67"/>
                    <a:pt x="240" y="67"/>
                  </a:cubicBezTo>
                  <a:cubicBezTo>
                    <a:pt x="240" y="67"/>
                    <a:pt x="240" y="67"/>
                    <a:pt x="240" y="67"/>
                  </a:cubicBezTo>
                  <a:cubicBezTo>
                    <a:pt x="240" y="67"/>
                    <a:pt x="240" y="67"/>
                    <a:pt x="240" y="67"/>
                  </a:cubicBezTo>
                  <a:cubicBezTo>
                    <a:pt x="240" y="67"/>
                    <a:pt x="240" y="67"/>
                    <a:pt x="240" y="67"/>
                  </a:cubicBezTo>
                  <a:cubicBezTo>
                    <a:pt x="240" y="67"/>
                    <a:pt x="240" y="67"/>
                    <a:pt x="240" y="67"/>
                  </a:cubicBezTo>
                  <a:cubicBezTo>
                    <a:pt x="240" y="68"/>
                    <a:pt x="240" y="68"/>
                    <a:pt x="240" y="68"/>
                  </a:cubicBezTo>
                  <a:cubicBezTo>
                    <a:pt x="240" y="68"/>
                    <a:pt x="240" y="68"/>
                    <a:pt x="240" y="68"/>
                  </a:cubicBezTo>
                  <a:cubicBezTo>
                    <a:pt x="240" y="68"/>
                    <a:pt x="240" y="68"/>
                    <a:pt x="240" y="68"/>
                  </a:cubicBezTo>
                  <a:cubicBezTo>
                    <a:pt x="240" y="68"/>
                    <a:pt x="240" y="68"/>
                    <a:pt x="240" y="68"/>
                  </a:cubicBezTo>
                  <a:cubicBezTo>
                    <a:pt x="240" y="68"/>
                    <a:pt x="240" y="68"/>
                    <a:pt x="240" y="68"/>
                  </a:cubicBezTo>
                  <a:cubicBezTo>
                    <a:pt x="240" y="68"/>
                    <a:pt x="240" y="68"/>
                    <a:pt x="240" y="68"/>
                  </a:cubicBezTo>
                  <a:cubicBezTo>
                    <a:pt x="240" y="68"/>
                    <a:pt x="240" y="68"/>
                    <a:pt x="240" y="68"/>
                  </a:cubicBezTo>
                  <a:cubicBezTo>
                    <a:pt x="241" y="68"/>
                    <a:pt x="241" y="68"/>
                    <a:pt x="241" y="68"/>
                  </a:cubicBezTo>
                  <a:cubicBezTo>
                    <a:pt x="241" y="68"/>
                    <a:pt x="241" y="68"/>
                    <a:pt x="241" y="68"/>
                  </a:cubicBezTo>
                  <a:cubicBezTo>
                    <a:pt x="241" y="68"/>
                    <a:pt x="241" y="68"/>
                    <a:pt x="241" y="68"/>
                  </a:cubicBezTo>
                  <a:cubicBezTo>
                    <a:pt x="241" y="68"/>
                    <a:pt x="241" y="68"/>
                    <a:pt x="241" y="68"/>
                  </a:cubicBezTo>
                  <a:cubicBezTo>
                    <a:pt x="241" y="68"/>
                    <a:pt x="241" y="68"/>
                    <a:pt x="241" y="68"/>
                  </a:cubicBezTo>
                  <a:cubicBezTo>
                    <a:pt x="241" y="68"/>
                    <a:pt x="241" y="68"/>
                    <a:pt x="241" y="68"/>
                  </a:cubicBezTo>
                  <a:cubicBezTo>
                    <a:pt x="241" y="68"/>
                    <a:pt x="241" y="68"/>
                    <a:pt x="241" y="68"/>
                  </a:cubicBezTo>
                  <a:cubicBezTo>
                    <a:pt x="241" y="68"/>
                    <a:pt x="241" y="68"/>
                    <a:pt x="241" y="68"/>
                  </a:cubicBezTo>
                  <a:cubicBezTo>
                    <a:pt x="241" y="68"/>
                    <a:pt x="241" y="68"/>
                    <a:pt x="241" y="68"/>
                  </a:cubicBezTo>
                  <a:cubicBezTo>
                    <a:pt x="241" y="68"/>
                    <a:pt x="241" y="68"/>
                    <a:pt x="241" y="68"/>
                  </a:cubicBezTo>
                  <a:cubicBezTo>
                    <a:pt x="241" y="68"/>
                    <a:pt x="241" y="68"/>
                    <a:pt x="241" y="68"/>
                  </a:cubicBezTo>
                  <a:cubicBezTo>
                    <a:pt x="242" y="67"/>
                    <a:pt x="242" y="67"/>
                    <a:pt x="242" y="67"/>
                  </a:cubicBezTo>
                  <a:cubicBezTo>
                    <a:pt x="242" y="67"/>
                    <a:pt x="242" y="67"/>
                    <a:pt x="242" y="67"/>
                  </a:cubicBezTo>
                  <a:cubicBezTo>
                    <a:pt x="242" y="67"/>
                    <a:pt x="242" y="67"/>
                    <a:pt x="242" y="67"/>
                  </a:cubicBezTo>
                  <a:cubicBezTo>
                    <a:pt x="242" y="67"/>
                    <a:pt x="242" y="67"/>
                    <a:pt x="242" y="67"/>
                  </a:cubicBezTo>
                  <a:cubicBezTo>
                    <a:pt x="242" y="67"/>
                    <a:pt x="242" y="67"/>
                    <a:pt x="242" y="67"/>
                  </a:cubicBezTo>
                  <a:cubicBezTo>
                    <a:pt x="242" y="67"/>
                    <a:pt x="242" y="67"/>
                    <a:pt x="242" y="67"/>
                  </a:cubicBezTo>
                  <a:cubicBezTo>
                    <a:pt x="243" y="67"/>
                    <a:pt x="243" y="67"/>
                    <a:pt x="243" y="67"/>
                  </a:cubicBezTo>
                  <a:cubicBezTo>
                    <a:pt x="243" y="67"/>
                    <a:pt x="243" y="67"/>
                    <a:pt x="243" y="67"/>
                  </a:cubicBezTo>
                  <a:cubicBezTo>
                    <a:pt x="243" y="67"/>
                    <a:pt x="243" y="67"/>
                    <a:pt x="243" y="67"/>
                  </a:cubicBezTo>
                  <a:cubicBezTo>
                    <a:pt x="243" y="67"/>
                    <a:pt x="243" y="67"/>
                    <a:pt x="243" y="67"/>
                  </a:cubicBezTo>
                  <a:cubicBezTo>
                    <a:pt x="243" y="67"/>
                    <a:pt x="243" y="67"/>
                    <a:pt x="243" y="67"/>
                  </a:cubicBezTo>
                  <a:cubicBezTo>
                    <a:pt x="243" y="67"/>
                    <a:pt x="243" y="67"/>
                    <a:pt x="243" y="67"/>
                  </a:cubicBezTo>
                  <a:cubicBezTo>
                    <a:pt x="244" y="67"/>
                    <a:pt x="244" y="67"/>
                    <a:pt x="244" y="67"/>
                  </a:cubicBezTo>
                  <a:cubicBezTo>
                    <a:pt x="244" y="67"/>
                    <a:pt x="244" y="67"/>
                    <a:pt x="244" y="67"/>
                  </a:cubicBezTo>
                  <a:cubicBezTo>
                    <a:pt x="244" y="67"/>
                    <a:pt x="244" y="67"/>
                    <a:pt x="244" y="67"/>
                  </a:cubicBezTo>
                  <a:cubicBezTo>
                    <a:pt x="244" y="67"/>
                    <a:pt x="244" y="67"/>
                    <a:pt x="244" y="67"/>
                  </a:cubicBezTo>
                  <a:cubicBezTo>
                    <a:pt x="244" y="67"/>
                    <a:pt x="244" y="67"/>
                    <a:pt x="244" y="67"/>
                  </a:cubicBezTo>
                  <a:cubicBezTo>
                    <a:pt x="245" y="67"/>
                    <a:pt x="245" y="67"/>
                    <a:pt x="245" y="67"/>
                  </a:cubicBezTo>
                  <a:cubicBezTo>
                    <a:pt x="245" y="67"/>
                    <a:pt x="245" y="67"/>
                    <a:pt x="245" y="67"/>
                  </a:cubicBezTo>
                  <a:cubicBezTo>
                    <a:pt x="245" y="67"/>
                    <a:pt x="245" y="67"/>
                    <a:pt x="245" y="67"/>
                  </a:cubicBezTo>
                  <a:cubicBezTo>
                    <a:pt x="245" y="67"/>
                    <a:pt x="245" y="67"/>
                    <a:pt x="245" y="67"/>
                  </a:cubicBezTo>
                  <a:cubicBezTo>
                    <a:pt x="245" y="67"/>
                    <a:pt x="245" y="67"/>
                    <a:pt x="245" y="67"/>
                  </a:cubicBezTo>
                  <a:cubicBezTo>
                    <a:pt x="246" y="67"/>
                    <a:pt x="246" y="67"/>
                    <a:pt x="246" y="67"/>
                  </a:cubicBezTo>
                  <a:cubicBezTo>
                    <a:pt x="246" y="67"/>
                    <a:pt x="246" y="67"/>
                    <a:pt x="246" y="67"/>
                  </a:cubicBezTo>
                  <a:cubicBezTo>
                    <a:pt x="246" y="67"/>
                    <a:pt x="246" y="67"/>
                    <a:pt x="246" y="67"/>
                  </a:cubicBezTo>
                  <a:cubicBezTo>
                    <a:pt x="246" y="67"/>
                    <a:pt x="246" y="67"/>
                    <a:pt x="246" y="67"/>
                  </a:cubicBezTo>
                  <a:cubicBezTo>
                    <a:pt x="246" y="67"/>
                    <a:pt x="246" y="67"/>
                    <a:pt x="246" y="67"/>
                  </a:cubicBezTo>
                  <a:cubicBezTo>
                    <a:pt x="246" y="67"/>
                    <a:pt x="246" y="67"/>
                    <a:pt x="246" y="67"/>
                  </a:cubicBezTo>
                  <a:cubicBezTo>
                    <a:pt x="247" y="67"/>
                    <a:pt x="247" y="67"/>
                    <a:pt x="247" y="67"/>
                  </a:cubicBezTo>
                  <a:cubicBezTo>
                    <a:pt x="247" y="67"/>
                    <a:pt x="247" y="67"/>
                    <a:pt x="247" y="67"/>
                  </a:cubicBezTo>
                  <a:cubicBezTo>
                    <a:pt x="247" y="67"/>
                    <a:pt x="247" y="67"/>
                    <a:pt x="247" y="67"/>
                  </a:cubicBezTo>
                  <a:cubicBezTo>
                    <a:pt x="247" y="67"/>
                    <a:pt x="247" y="67"/>
                    <a:pt x="247" y="67"/>
                  </a:cubicBezTo>
                  <a:cubicBezTo>
                    <a:pt x="247" y="67"/>
                    <a:pt x="247" y="67"/>
                    <a:pt x="247" y="67"/>
                  </a:cubicBezTo>
                  <a:cubicBezTo>
                    <a:pt x="248" y="67"/>
                    <a:pt x="248" y="67"/>
                    <a:pt x="248" y="67"/>
                  </a:cubicBezTo>
                  <a:cubicBezTo>
                    <a:pt x="248" y="67"/>
                    <a:pt x="248" y="67"/>
                    <a:pt x="248" y="67"/>
                  </a:cubicBezTo>
                  <a:cubicBezTo>
                    <a:pt x="248" y="67"/>
                    <a:pt x="248" y="67"/>
                    <a:pt x="248" y="67"/>
                  </a:cubicBezTo>
                  <a:cubicBezTo>
                    <a:pt x="248" y="67"/>
                    <a:pt x="248" y="67"/>
                    <a:pt x="248" y="67"/>
                  </a:cubicBezTo>
                  <a:cubicBezTo>
                    <a:pt x="248" y="67"/>
                    <a:pt x="248" y="67"/>
                    <a:pt x="248" y="67"/>
                  </a:cubicBezTo>
                  <a:cubicBezTo>
                    <a:pt x="248" y="67"/>
                    <a:pt x="248" y="67"/>
                    <a:pt x="248" y="67"/>
                  </a:cubicBezTo>
                  <a:cubicBezTo>
                    <a:pt x="248" y="67"/>
                    <a:pt x="248" y="67"/>
                    <a:pt x="248" y="67"/>
                  </a:cubicBezTo>
                  <a:cubicBezTo>
                    <a:pt x="249" y="67"/>
                    <a:pt x="249" y="67"/>
                    <a:pt x="249" y="67"/>
                  </a:cubicBezTo>
                  <a:cubicBezTo>
                    <a:pt x="249" y="66"/>
                    <a:pt x="249" y="66"/>
                    <a:pt x="249" y="66"/>
                  </a:cubicBezTo>
                  <a:cubicBezTo>
                    <a:pt x="249" y="66"/>
                    <a:pt x="249" y="66"/>
                    <a:pt x="249" y="66"/>
                  </a:cubicBezTo>
                  <a:cubicBezTo>
                    <a:pt x="249" y="66"/>
                    <a:pt x="249" y="66"/>
                    <a:pt x="249" y="66"/>
                  </a:cubicBezTo>
                  <a:cubicBezTo>
                    <a:pt x="249" y="66"/>
                    <a:pt x="249" y="66"/>
                    <a:pt x="249" y="66"/>
                  </a:cubicBezTo>
                  <a:cubicBezTo>
                    <a:pt x="249" y="66"/>
                    <a:pt x="249" y="66"/>
                    <a:pt x="249" y="66"/>
                  </a:cubicBezTo>
                  <a:cubicBezTo>
                    <a:pt x="249" y="66"/>
                    <a:pt x="249" y="66"/>
                    <a:pt x="249" y="66"/>
                  </a:cubicBezTo>
                  <a:cubicBezTo>
                    <a:pt x="249" y="66"/>
                    <a:pt x="249" y="66"/>
                    <a:pt x="249" y="66"/>
                  </a:cubicBezTo>
                  <a:cubicBezTo>
                    <a:pt x="249" y="66"/>
                    <a:pt x="249" y="66"/>
                    <a:pt x="249" y="66"/>
                  </a:cubicBezTo>
                  <a:cubicBezTo>
                    <a:pt x="250" y="66"/>
                    <a:pt x="250" y="66"/>
                    <a:pt x="250" y="66"/>
                  </a:cubicBezTo>
                  <a:cubicBezTo>
                    <a:pt x="250" y="66"/>
                    <a:pt x="250" y="66"/>
                    <a:pt x="250" y="66"/>
                  </a:cubicBezTo>
                  <a:cubicBezTo>
                    <a:pt x="250" y="66"/>
                    <a:pt x="250" y="66"/>
                    <a:pt x="250" y="66"/>
                  </a:cubicBezTo>
                  <a:cubicBezTo>
                    <a:pt x="250" y="66"/>
                    <a:pt x="250" y="66"/>
                    <a:pt x="250" y="66"/>
                  </a:cubicBezTo>
                  <a:cubicBezTo>
                    <a:pt x="250" y="66"/>
                    <a:pt x="250" y="66"/>
                    <a:pt x="250" y="66"/>
                  </a:cubicBezTo>
                  <a:cubicBezTo>
                    <a:pt x="250" y="66"/>
                    <a:pt x="250" y="66"/>
                    <a:pt x="250" y="66"/>
                  </a:cubicBezTo>
                  <a:cubicBezTo>
                    <a:pt x="250" y="66"/>
                    <a:pt x="250" y="66"/>
                    <a:pt x="250" y="66"/>
                  </a:cubicBezTo>
                  <a:cubicBezTo>
                    <a:pt x="250" y="66"/>
                    <a:pt x="250" y="66"/>
                    <a:pt x="250" y="66"/>
                  </a:cubicBezTo>
                  <a:cubicBezTo>
                    <a:pt x="252" y="70"/>
                    <a:pt x="252" y="70"/>
                    <a:pt x="252" y="70"/>
                  </a:cubicBezTo>
                  <a:cubicBezTo>
                    <a:pt x="252" y="70"/>
                    <a:pt x="263" y="72"/>
                    <a:pt x="267" y="71"/>
                  </a:cubicBezTo>
                  <a:cubicBezTo>
                    <a:pt x="267" y="71"/>
                    <a:pt x="267" y="71"/>
                    <a:pt x="267" y="71"/>
                  </a:cubicBezTo>
                  <a:cubicBezTo>
                    <a:pt x="267" y="71"/>
                    <a:pt x="267" y="71"/>
                    <a:pt x="267" y="71"/>
                  </a:cubicBezTo>
                  <a:cubicBezTo>
                    <a:pt x="267" y="71"/>
                    <a:pt x="267" y="71"/>
                    <a:pt x="267" y="71"/>
                  </a:cubicBezTo>
                  <a:cubicBezTo>
                    <a:pt x="267" y="71"/>
                    <a:pt x="267" y="71"/>
                    <a:pt x="267" y="71"/>
                  </a:cubicBezTo>
                  <a:cubicBezTo>
                    <a:pt x="267" y="71"/>
                    <a:pt x="267" y="71"/>
                    <a:pt x="267" y="71"/>
                  </a:cubicBezTo>
                  <a:cubicBezTo>
                    <a:pt x="267" y="71"/>
                    <a:pt x="267" y="71"/>
                    <a:pt x="267" y="71"/>
                  </a:cubicBezTo>
                  <a:cubicBezTo>
                    <a:pt x="267" y="71"/>
                    <a:pt x="267" y="71"/>
                    <a:pt x="267" y="71"/>
                  </a:cubicBezTo>
                  <a:cubicBezTo>
                    <a:pt x="267" y="71"/>
                    <a:pt x="267" y="71"/>
                    <a:pt x="267" y="71"/>
                  </a:cubicBezTo>
                  <a:cubicBezTo>
                    <a:pt x="268" y="71"/>
                    <a:pt x="268" y="71"/>
                    <a:pt x="268" y="71"/>
                  </a:cubicBezTo>
                  <a:cubicBezTo>
                    <a:pt x="268" y="71"/>
                    <a:pt x="268" y="71"/>
                    <a:pt x="268" y="71"/>
                  </a:cubicBezTo>
                  <a:cubicBezTo>
                    <a:pt x="268" y="71"/>
                    <a:pt x="268" y="71"/>
                    <a:pt x="268" y="71"/>
                  </a:cubicBezTo>
                  <a:cubicBezTo>
                    <a:pt x="268" y="71"/>
                    <a:pt x="268" y="71"/>
                    <a:pt x="268" y="71"/>
                  </a:cubicBezTo>
                  <a:cubicBezTo>
                    <a:pt x="268" y="71"/>
                    <a:pt x="268" y="71"/>
                    <a:pt x="268" y="71"/>
                  </a:cubicBezTo>
                  <a:cubicBezTo>
                    <a:pt x="268" y="71"/>
                    <a:pt x="268" y="71"/>
                    <a:pt x="268" y="71"/>
                  </a:cubicBezTo>
                  <a:cubicBezTo>
                    <a:pt x="268" y="71"/>
                    <a:pt x="268" y="71"/>
                    <a:pt x="268" y="71"/>
                  </a:cubicBezTo>
                  <a:cubicBezTo>
                    <a:pt x="268" y="71"/>
                    <a:pt x="268" y="71"/>
                    <a:pt x="268" y="71"/>
                  </a:cubicBezTo>
                  <a:cubicBezTo>
                    <a:pt x="268" y="71"/>
                    <a:pt x="268" y="71"/>
                    <a:pt x="268" y="71"/>
                  </a:cubicBezTo>
                  <a:cubicBezTo>
                    <a:pt x="268" y="71"/>
                    <a:pt x="268" y="71"/>
                    <a:pt x="268" y="71"/>
                  </a:cubicBezTo>
                  <a:cubicBezTo>
                    <a:pt x="268" y="71"/>
                    <a:pt x="268" y="71"/>
                    <a:pt x="268" y="71"/>
                  </a:cubicBezTo>
                  <a:cubicBezTo>
                    <a:pt x="268" y="71"/>
                    <a:pt x="268" y="71"/>
                    <a:pt x="268" y="71"/>
                  </a:cubicBezTo>
                  <a:cubicBezTo>
                    <a:pt x="268" y="71"/>
                    <a:pt x="268" y="71"/>
                    <a:pt x="268" y="71"/>
                  </a:cubicBezTo>
                  <a:cubicBezTo>
                    <a:pt x="268" y="71"/>
                    <a:pt x="268" y="71"/>
                    <a:pt x="268" y="71"/>
                  </a:cubicBezTo>
                  <a:cubicBezTo>
                    <a:pt x="268" y="71"/>
                    <a:pt x="268" y="71"/>
                    <a:pt x="268" y="71"/>
                  </a:cubicBezTo>
                  <a:cubicBezTo>
                    <a:pt x="268" y="71"/>
                    <a:pt x="268" y="71"/>
                    <a:pt x="268" y="71"/>
                  </a:cubicBezTo>
                  <a:cubicBezTo>
                    <a:pt x="268" y="71"/>
                    <a:pt x="268" y="71"/>
                    <a:pt x="268" y="71"/>
                  </a:cubicBezTo>
                  <a:cubicBezTo>
                    <a:pt x="268" y="71"/>
                    <a:pt x="268" y="71"/>
                    <a:pt x="268" y="71"/>
                  </a:cubicBezTo>
                  <a:cubicBezTo>
                    <a:pt x="268" y="71"/>
                    <a:pt x="268" y="71"/>
                    <a:pt x="268" y="71"/>
                  </a:cubicBezTo>
                  <a:cubicBezTo>
                    <a:pt x="268" y="71"/>
                    <a:pt x="268" y="71"/>
                    <a:pt x="268" y="71"/>
                  </a:cubicBezTo>
                  <a:cubicBezTo>
                    <a:pt x="231" y="69"/>
                    <a:pt x="231" y="69"/>
                    <a:pt x="231" y="69"/>
                  </a:cubicBezTo>
                  <a:close/>
                  <a:moveTo>
                    <a:pt x="233" y="67"/>
                  </a:moveTo>
                  <a:cubicBezTo>
                    <a:pt x="233" y="67"/>
                    <a:pt x="233" y="67"/>
                    <a:pt x="233" y="67"/>
                  </a:cubicBezTo>
                  <a:cubicBezTo>
                    <a:pt x="233" y="67"/>
                    <a:pt x="233" y="67"/>
                    <a:pt x="233" y="67"/>
                  </a:cubicBezTo>
                  <a:cubicBezTo>
                    <a:pt x="233" y="67"/>
                    <a:pt x="233" y="67"/>
                    <a:pt x="233" y="67"/>
                  </a:cubicBezTo>
                  <a:close/>
                  <a:moveTo>
                    <a:pt x="269" y="71"/>
                  </a:moveTo>
                  <a:cubicBezTo>
                    <a:pt x="269" y="71"/>
                    <a:pt x="269" y="71"/>
                    <a:pt x="269" y="71"/>
                  </a:cubicBezTo>
                  <a:cubicBezTo>
                    <a:pt x="269" y="71"/>
                    <a:pt x="269" y="71"/>
                    <a:pt x="269" y="71"/>
                  </a:cubicBezTo>
                  <a:cubicBezTo>
                    <a:pt x="269" y="71"/>
                    <a:pt x="269" y="71"/>
                    <a:pt x="269" y="71"/>
                  </a:cubicBezTo>
                  <a:cubicBezTo>
                    <a:pt x="269" y="71"/>
                    <a:pt x="269" y="71"/>
                    <a:pt x="269" y="71"/>
                  </a:cubicBezTo>
                  <a:cubicBezTo>
                    <a:pt x="269" y="71"/>
                    <a:pt x="269" y="71"/>
                    <a:pt x="269" y="71"/>
                  </a:cubicBezTo>
                  <a:cubicBezTo>
                    <a:pt x="269" y="71"/>
                    <a:pt x="269" y="71"/>
                    <a:pt x="269" y="71"/>
                  </a:cubicBezTo>
                  <a:cubicBezTo>
                    <a:pt x="269" y="71"/>
                    <a:pt x="269" y="71"/>
                    <a:pt x="269" y="71"/>
                  </a:cubicBezTo>
                  <a:cubicBezTo>
                    <a:pt x="269" y="71"/>
                    <a:pt x="269" y="71"/>
                    <a:pt x="269" y="71"/>
                  </a:cubicBezTo>
                  <a:cubicBezTo>
                    <a:pt x="269" y="71"/>
                    <a:pt x="269" y="71"/>
                    <a:pt x="269" y="71"/>
                  </a:cubicBezTo>
                  <a:cubicBezTo>
                    <a:pt x="269" y="71"/>
                    <a:pt x="269" y="71"/>
                    <a:pt x="269" y="71"/>
                  </a:cubicBezTo>
                  <a:cubicBezTo>
                    <a:pt x="269" y="71"/>
                    <a:pt x="269" y="71"/>
                    <a:pt x="269" y="71"/>
                  </a:cubicBezTo>
                  <a:cubicBezTo>
                    <a:pt x="269" y="71"/>
                    <a:pt x="269" y="71"/>
                    <a:pt x="269" y="71"/>
                  </a:cubicBezTo>
                  <a:cubicBezTo>
                    <a:pt x="269" y="71"/>
                    <a:pt x="269" y="71"/>
                    <a:pt x="269" y="71"/>
                  </a:cubicBezTo>
                  <a:cubicBezTo>
                    <a:pt x="269" y="71"/>
                    <a:pt x="269" y="71"/>
                    <a:pt x="269" y="71"/>
                  </a:cubicBezTo>
                  <a:cubicBezTo>
                    <a:pt x="269" y="71"/>
                    <a:pt x="269" y="71"/>
                    <a:pt x="269" y="71"/>
                  </a:cubicBezTo>
                  <a:cubicBezTo>
                    <a:pt x="269" y="71"/>
                    <a:pt x="269" y="71"/>
                    <a:pt x="269" y="71"/>
                  </a:cubicBezTo>
                  <a:cubicBezTo>
                    <a:pt x="269" y="71"/>
                    <a:pt x="269" y="71"/>
                    <a:pt x="269" y="71"/>
                  </a:cubicBezTo>
                  <a:cubicBezTo>
                    <a:pt x="269" y="71"/>
                    <a:pt x="269" y="71"/>
                    <a:pt x="269" y="71"/>
                  </a:cubicBezTo>
                  <a:cubicBezTo>
                    <a:pt x="270" y="71"/>
                    <a:pt x="270" y="71"/>
                    <a:pt x="270" y="71"/>
                  </a:cubicBezTo>
                  <a:cubicBezTo>
                    <a:pt x="270" y="71"/>
                    <a:pt x="270" y="71"/>
                    <a:pt x="270" y="71"/>
                  </a:cubicBezTo>
                  <a:cubicBezTo>
                    <a:pt x="270" y="71"/>
                    <a:pt x="270" y="71"/>
                    <a:pt x="270" y="71"/>
                  </a:cubicBezTo>
                  <a:cubicBezTo>
                    <a:pt x="270" y="71"/>
                    <a:pt x="270" y="71"/>
                    <a:pt x="270" y="71"/>
                  </a:cubicBezTo>
                  <a:cubicBezTo>
                    <a:pt x="270" y="70"/>
                    <a:pt x="270" y="70"/>
                    <a:pt x="270" y="70"/>
                  </a:cubicBezTo>
                  <a:cubicBezTo>
                    <a:pt x="270" y="70"/>
                    <a:pt x="270" y="70"/>
                    <a:pt x="270" y="70"/>
                  </a:cubicBezTo>
                  <a:cubicBezTo>
                    <a:pt x="270" y="70"/>
                    <a:pt x="270" y="70"/>
                    <a:pt x="270" y="70"/>
                  </a:cubicBezTo>
                  <a:cubicBezTo>
                    <a:pt x="270" y="70"/>
                    <a:pt x="270" y="70"/>
                    <a:pt x="270" y="70"/>
                  </a:cubicBezTo>
                  <a:cubicBezTo>
                    <a:pt x="270" y="70"/>
                    <a:pt x="270" y="70"/>
                    <a:pt x="270" y="70"/>
                  </a:cubicBezTo>
                  <a:cubicBezTo>
                    <a:pt x="270" y="70"/>
                    <a:pt x="270" y="70"/>
                    <a:pt x="270" y="70"/>
                  </a:cubicBezTo>
                  <a:cubicBezTo>
                    <a:pt x="270" y="70"/>
                    <a:pt x="270" y="70"/>
                    <a:pt x="270" y="70"/>
                  </a:cubicBezTo>
                  <a:cubicBezTo>
                    <a:pt x="270" y="70"/>
                    <a:pt x="270" y="70"/>
                    <a:pt x="270" y="70"/>
                  </a:cubicBezTo>
                  <a:cubicBezTo>
                    <a:pt x="270" y="70"/>
                    <a:pt x="270" y="70"/>
                    <a:pt x="270" y="70"/>
                  </a:cubicBezTo>
                  <a:cubicBezTo>
                    <a:pt x="270" y="70"/>
                    <a:pt x="270" y="70"/>
                    <a:pt x="270" y="70"/>
                  </a:cubicBezTo>
                  <a:cubicBezTo>
                    <a:pt x="270" y="70"/>
                    <a:pt x="270" y="70"/>
                    <a:pt x="270" y="70"/>
                  </a:cubicBezTo>
                  <a:cubicBezTo>
                    <a:pt x="271" y="70"/>
                    <a:pt x="271" y="70"/>
                    <a:pt x="271" y="70"/>
                  </a:cubicBezTo>
                  <a:cubicBezTo>
                    <a:pt x="271" y="70"/>
                    <a:pt x="271" y="70"/>
                    <a:pt x="271" y="70"/>
                  </a:cubicBezTo>
                  <a:cubicBezTo>
                    <a:pt x="271" y="70"/>
                    <a:pt x="271" y="70"/>
                    <a:pt x="271" y="70"/>
                  </a:cubicBezTo>
                  <a:cubicBezTo>
                    <a:pt x="271" y="70"/>
                    <a:pt x="271" y="70"/>
                    <a:pt x="271" y="70"/>
                  </a:cubicBezTo>
                  <a:cubicBezTo>
                    <a:pt x="271" y="70"/>
                    <a:pt x="271" y="70"/>
                    <a:pt x="271" y="70"/>
                  </a:cubicBezTo>
                  <a:cubicBezTo>
                    <a:pt x="271" y="70"/>
                    <a:pt x="271" y="70"/>
                    <a:pt x="271" y="70"/>
                  </a:cubicBezTo>
                  <a:cubicBezTo>
                    <a:pt x="271" y="70"/>
                    <a:pt x="271" y="70"/>
                    <a:pt x="271" y="70"/>
                  </a:cubicBezTo>
                  <a:cubicBezTo>
                    <a:pt x="271" y="70"/>
                    <a:pt x="271" y="70"/>
                    <a:pt x="271" y="70"/>
                  </a:cubicBezTo>
                  <a:cubicBezTo>
                    <a:pt x="271" y="70"/>
                    <a:pt x="271" y="70"/>
                    <a:pt x="271" y="70"/>
                  </a:cubicBezTo>
                  <a:cubicBezTo>
                    <a:pt x="271" y="70"/>
                    <a:pt x="271" y="70"/>
                    <a:pt x="271" y="70"/>
                  </a:cubicBezTo>
                  <a:cubicBezTo>
                    <a:pt x="271" y="70"/>
                    <a:pt x="271" y="70"/>
                    <a:pt x="271" y="70"/>
                  </a:cubicBezTo>
                  <a:cubicBezTo>
                    <a:pt x="271" y="70"/>
                    <a:pt x="271" y="70"/>
                    <a:pt x="271" y="70"/>
                  </a:cubicBezTo>
                  <a:cubicBezTo>
                    <a:pt x="271" y="70"/>
                    <a:pt x="271" y="70"/>
                    <a:pt x="271" y="70"/>
                  </a:cubicBezTo>
                  <a:cubicBezTo>
                    <a:pt x="271" y="70"/>
                    <a:pt x="271" y="70"/>
                    <a:pt x="271" y="70"/>
                  </a:cubicBezTo>
                  <a:cubicBezTo>
                    <a:pt x="271" y="70"/>
                    <a:pt x="271" y="70"/>
                    <a:pt x="271" y="70"/>
                  </a:cubicBezTo>
                  <a:cubicBezTo>
                    <a:pt x="271" y="70"/>
                    <a:pt x="271" y="70"/>
                    <a:pt x="271" y="70"/>
                  </a:cubicBezTo>
                  <a:cubicBezTo>
                    <a:pt x="271" y="70"/>
                    <a:pt x="271" y="70"/>
                    <a:pt x="271" y="70"/>
                  </a:cubicBezTo>
                  <a:cubicBezTo>
                    <a:pt x="272" y="70"/>
                    <a:pt x="272" y="69"/>
                    <a:pt x="272" y="69"/>
                  </a:cubicBezTo>
                  <a:cubicBezTo>
                    <a:pt x="272" y="69"/>
                    <a:pt x="272" y="69"/>
                    <a:pt x="272" y="69"/>
                  </a:cubicBezTo>
                  <a:cubicBezTo>
                    <a:pt x="272" y="69"/>
                    <a:pt x="272" y="69"/>
                    <a:pt x="272" y="69"/>
                  </a:cubicBezTo>
                  <a:cubicBezTo>
                    <a:pt x="272" y="69"/>
                    <a:pt x="272" y="69"/>
                    <a:pt x="272" y="69"/>
                  </a:cubicBezTo>
                  <a:cubicBezTo>
                    <a:pt x="272" y="69"/>
                    <a:pt x="272" y="69"/>
                    <a:pt x="272" y="69"/>
                  </a:cubicBezTo>
                  <a:cubicBezTo>
                    <a:pt x="272" y="69"/>
                    <a:pt x="272" y="69"/>
                    <a:pt x="272" y="69"/>
                  </a:cubicBezTo>
                  <a:cubicBezTo>
                    <a:pt x="272" y="69"/>
                    <a:pt x="272" y="69"/>
                    <a:pt x="272" y="69"/>
                  </a:cubicBezTo>
                  <a:cubicBezTo>
                    <a:pt x="272" y="69"/>
                    <a:pt x="272" y="69"/>
                    <a:pt x="272" y="69"/>
                  </a:cubicBezTo>
                  <a:cubicBezTo>
                    <a:pt x="272" y="69"/>
                    <a:pt x="272" y="69"/>
                    <a:pt x="272" y="69"/>
                  </a:cubicBezTo>
                  <a:cubicBezTo>
                    <a:pt x="272" y="69"/>
                    <a:pt x="272" y="69"/>
                    <a:pt x="272" y="69"/>
                  </a:cubicBezTo>
                  <a:cubicBezTo>
                    <a:pt x="272" y="69"/>
                    <a:pt x="272" y="69"/>
                    <a:pt x="272" y="69"/>
                  </a:cubicBezTo>
                  <a:cubicBezTo>
                    <a:pt x="272" y="69"/>
                    <a:pt x="272" y="69"/>
                    <a:pt x="272" y="69"/>
                  </a:cubicBezTo>
                  <a:cubicBezTo>
                    <a:pt x="272" y="69"/>
                    <a:pt x="272" y="69"/>
                    <a:pt x="272" y="69"/>
                  </a:cubicBezTo>
                  <a:cubicBezTo>
                    <a:pt x="272" y="69"/>
                    <a:pt x="272" y="69"/>
                    <a:pt x="272" y="69"/>
                  </a:cubicBezTo>
                  <a:cubicBezTo>
                    <a:pt x="272" y="69"/>
                    <a:pt x="272" y="69"/>
                    <a:pt x="272" y="69"/>
                  </a:cubicBezTo>
                  <a:cubicBezTo>
                    <a:pt x="272" y="69"/>
                    <a:pt x="272" y="69"/>
                    <a:pt x="272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3" y="69"/>
                    <a:pt x="273" y="69"/>
                    <a:pt x="273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4" y="69"/>
                    <a:pt x="274" y="69"/>
                    <a:pt x="274" y="69"/>
                  </a:cubicBezTo>
                  <a:cubicBezTo>
                    <a:pt x="275" y="69"/>
                    <a:pt x="275" y="69"/>
                    <a:pt x="275" y="69"/>
                  </a:cubicBezTo>
                  <a:cubicBezTo>
                    <a:pt x="275" y="69"/>
                    <a:pt x="275" y="69"/>
                    <a:pt x="275" y="69"/>
                  </a:cubicBezTo>
                  <a:cubicBezTo>
                    <a:pt x="275" y="69"/>
                    <a:pt x="275" y="69"/>
                    <a:pt x="275" y="69"/>
                  </a:cubicBezTo>
                  <a:cubicBezTo>
                    <a:pt x="275" y="69"/>
                    <a:pt x="275" y="69"/>
                    <a:pt x="275" y="69"/>
                  </a:cubicBezTo>
                  <a:cubicBezTo>
                    <a:pt x="275" y="69"/>
                    <a:pt x="275" y="69"/>
                    <a:pt x="275" y="69"/>
                  </a:cubicBezTo>
                  <a:cubicBezTo>
                    <a:pt x="275" y="69"/>
                    <a:pt x="275" y="69"/>
                    <a:pt x="275" y="69"/>
                  </a:cubicBezTo>
                  <a:cubicBezTo>
                    <a:pt x="275" y="69"/>
                    <a:pt x="275" y="69"/>
                    <a:pt x="275" y="69"/>
                  </a:cubicBezTo>
                  <a:cubicBezTo>
                    <a:pt x="276" y="69"/>
                    <a:pt x="276" y="69"/>
                    <a:pt x="278" y="70"/>
                  </a:cubicBezTo>
                  <a:cubicBezTo>
                    <a:pt x="280" y="71"/>
                    <a:pt x="283" y="72"/>
                    <a:pt x="285" y="72"/>
                  </a:cubicBezTo>
                  <a:cubicBezTo>
                    <a:pt x="289" y="72"/>
                    <a:pt x="289" y="72"/>
                    <a:pt x="289" y="72"/>
                  </a:cubicBezTo>
                  <a:cubicBezTo>
                    <a:pt x="290" y="69"/>
                    <a:pt x="290" y="69"/>
                    <a:pt x="290" y="69"/>
                  </a:cubicBezTo>
                  <a:cubicBezTo>
                    <a:pt x="291" y="71"/>
                    <a:pt x="289" y="61"/>
                    <a:pt x="290" y="58"/>
                  </a:cubicBezTo>
                  <a:cubicBezTo>
                    <a:pt x="289" y="57"/>
                    <a:pt x="288" y="56"/>
                    <a:pt x="288" y="55"/>
                  </a:cubicBezTo>
                  <a:cubicBezTo>
                    <a:pt x="287" y="54"/>
                    <a:pt x="282" y="54"/>
                    <a:pt x="282" y="54"/>
                  </a:cubicBezTo>
                  <a:cubicBezTo>
                    <a:pt x="278" y="53"/>
                    <a:pt x="278" y="53"/>
                    <a:pt x="278" y="53"/>
                  </a:cubicBezTo>
                  <a:cubicBezTo>
                    <a:pt x="275" y="52"/>
                    <a:pt x="275" y="52"/>
                    <a:pt x="275" y="52"/>
                  </a:cubicBezTo>
                  <a:cubicBezTo>
                    <a:pt x="272" y="47"/>
                    <a:pt x="272" y="47"/>
                    <a:pt x="272" y="47"/>
                  </a:cubicBezTo>
                  <a:cubicBezTo>
                    <a:pt x="269" y="45"/>
                    <a:pt x="269" y="45"/>
                    <a:pt x="269" y="45"/>
                  </a:cubicBezTo>
                  <a:cubicBezTo>
                    <a:pt x="266" y="41"/>
                    <a:pt x="266" y="41"/>
                    <a:pt x="266" y="41"/>
                  </a:cubicBezTo>
                  <a:cubicBezTo>
                    <a:pt x="267" y="39"/>
                    <a:pt x="267" y="39"/>
                    <a:pt x="267" y="39"/>
                  </a:cubicBezTo>
                  <a:cubicBezTo>
                    <a:pt x="270" y="35"/>
                    <a:pt x="270" y="35"/>
                    <a:pt x="270" y="35"/>
                  </a:cubicBezTo>
                  <a:cubicBezTo>
                    <a:pt x="270" y="35"/>
                    <a:pt x="271" y="35"/>
                    <a:pt x="272" y="33"/>
                  </a:cubicBezTo>
                  <a:cubicBezTo>
                    <a:pt x="274" y="30"/>
                    <a:pt x="272" y="30"/>
                    <a:pt x="272" y="30"/>
                  </a:cubicBezTo>
                  <a:cubicBezTo>
                    <a:pt x="272" y="30"/>
                    <a:pt x="268" y="28"/>
                    <a:pt x="266" y="27"/>
                  </a:cubicBezTo>
                  <a:cubicBezTo>
                    <a:pt x="264" y="26"/>
                    <a:pt x="261" y="29"/>
                    <a:pt x="261" y="29"/>
                  </a:cubicBezTo>
                  <a:cubicBezTo>
                    <a:pt x="255" y="28"/>
                    <a:pt x="255" y="28"/>
                    <a:pt x="255" y="28"/>
                  </a:cubicBezTo>
                  <a:cubicBezTo>
                    <a:pt x="250" y="28"/>
                    <a:pt x="250" y="28"/>
                    <a:pt x="250" y="28"/>
                  </a:cubicBezTo>
                  <a:cubicBezTo>
                    <a:pt x="246" y="24"/>
                    <a:pt x="246" y="24"/>
                    <a:pt x="246" y="24"/>
                  </a:cubicBezTo>
                  <a:cubicBezTo>
                    <a:pt x="239" y="22"/>
                    <a:pt x="239" y="22"/>
                    <a:pt x="239" y="22"/>
                  </a:cubicBezTo>
                  <a:cubicBezTo>
                    <a:pt x="235" y="20"/>
                    <a:pt x="235" y="20"/>
                    <a:pt x="235" y="20"/>
                  </a:cubicBezTo>
                  <a:cubicBezTo>
                    <a:pt x="235" y="20"/>
                    <a:pt x="235" y="12"/>
                    <a:pt x="235" y="11"/>
                  </a:cubicBezTo>
                  <a:cubicBezTo>
                    <a:pt x="235" y="9"/>
                    <a:pt x="235" y="6"/>
                    <a:pt x="235" y="6"/>
                  </a:cubicBezTo>
                  <a:cubicBezTo>
                    <a:pt x="235" y="6"/>
                    <a:pt x="229" y="5"/>
                    <a:pt x="226" y="6"/>
                  </a:cubicBezTo>
                  <a:cubicBezTo>
                    <a:pt x="224" y="7"/>
                    <a:pt x="221" y="6"/>
                    <a:pt x="221" y="6"/>
                  </a:cubicBezTo>
                  <a:cubicBezTo>
                    <a:pt x="221" y="6"/>
                    <a:pt x="213" y="5"/>
                    <a:pt x="212" y="3"/>
                  </a:cubicBezTo>
                  <a:cubicBezTo>
                    <a:pt x="212" y="1"/>
                    <a:pt x="212" y="2"/>
                    <a:pt x="211" y="2"/>
                  </a:cubicBezTo>
                  <a:cubicBezTo>
                    <a:pt x="209" y="2"/>
                    <a:pt x="203" y="2"/>
                    <a:pt x="203" y="2"/>
                  </a:cubicBezTo>
                  <a:cubicBezTo>
                    <a:pt x="197" y="0"/>
                    <a:pt x="197" y="0"/>
                    <a:pt x="197" y="0"/>
                  </a:cubicBezTo>
                  <a:cubicBezTo>
                    <a:pt x="197" y="9"/>
                    <a:pt x="197" y="9"/>
                    <a:pt x="197" y="9"/>
                  </a:cubicBezTo>
                  <a:cubicBezTo>
                    <a:pt x="196" y="7"/>
                    <a:pt x="196" y="7"/>
                    <a:pt x="196" y="7"/>
                  </a:cubicBezTo>
                  <a:cubicBezTo>
                    <a:pt x="186" y="6"/>
                    <a:pt x="186" y="6"/>
                    <a:pt x="186" y="6"/>
                  </a:cubicBezTo>
                  <a:cubicBezTo>
                    <a:pt x="180" y="9"/>
                    <a:pt x="180" y="9"/>
                    <a:pt x="180" y="9"/>
                  </a:cubicBezTo>
                  <a:cubicBezTo>
                    <a:pt x="175" y="11"/>
                    <a:pt x="175" y="11"/>
                    <a:pt x="175" y="11"/>
                  </a:cubicBezTo>
                  <a:cubicBezTo>
                    <a:pt x="175" y="14"/>
                    <a:pt x="175" y="14"/>
                    <a:pt x="175" y="14"/>
                  </a:cubicBezTo>
                  <a:cubicBezTo>
                    <a:pt x="173" y="17"/>
                    <a:pt x="173" y="17"/>
                    <a:pt x="173" y="17"/>
                  </a:cubicBezTo>
                  <a:cubicBezTo>
                    <a:pt x="173" y="17"/>
                    <a:pt x="170" y="18"/>
                    <a:pt x="168" y="18"/>
                  </a:cubicBezTo>
                  <a:cubicBezTo>
                    <a:pt x="168" y="19"/>
                    <a:pt x="167" y="21"/>
                    <a:pt x="167" y="22"/>
                  </a:cubicBezTo>
                  <a:cubicBezTo>
                    <a:pt x="166" y="23"/>
                    <a:pt x="164" y="23"/>
                    <a:pt x="164" y="23"/>
                  </a:cubicBezTo>
                  <a:cubicBezTo>
                    <a:pt x="160" y="22"/>
                    <a:pt x="160" y="22"/>
                    <a:pt x="160" y="22"/>
                  </a:cubicBezTo>
                  <a:cubicBezTo>
                    <a:pt x="157" y="22"/>
                    <a:pt x="157" y="22"/>
                    <a:pt x="157" y="22"/>
                  </a:cubicBezTo>
                  <a:cubicBezTo>
                    <a:pt x="155" y="20"/>
                    <a:pt x="155" y="20"/>
                    <a:pt x="155" y="20"/>
                  </a:cubicBezTo>
                  <a:cubicBezTo>
                    <a:pt x="157" y="16"/>
                    <a:pt x="157" y="16"/>
                    <a:pt x="157" y="16"/>
                  </a:cubicBezTo>
                  <a:cubicBezTo>
                    <a:pt x="157" y="14"/>
                    <a:pt x="157" y="14"/>
                    <a:pt x="157" y="14"/>
                  </a:cubicBezTo>
                  <a:cubicBezTo>
                    <a:pt x="151" y="14"/>
                    <a:pt x="151" y="14"/>
                    <a:pt x="151" y="14"/>
                  </a:cubicBezTo>
                  <a:cubicBezTo>
                    <a:pt x="145" y="12"/>
                    <a:pt x="145" y="12"/>
                    <a:pt x="145" y="12"/>
                  </a:cubicBezTo>
                  <a:cubicBezTo>
                    <a:pt x="132" y="11"/>
                    <a:pt x="132" y="11"/>
                    <a:pt x="132" y="11"/>
                  </a:cubicBezTo>
                  <a:cubicBezTo>
                    <a:pt x="124" y="9"/>
                    <a:pt x="124" y="9"/>
                    <a:pt x="124" y="9"/>
                  </a:cubicBezTo>
                  <a:cubicBezTo>
                    <a:pt x="119" y="4"/>
                    <a:pt x="119" y="4"/>
                    <a:pt x="119" y="4"/>
                  </a:cubicBezTo>
                  <a:cubicBezTo>
                    <a:pt x="111" y="2"/>
                    <a:pt x="111" y="2"/>
                    <a:pt x="111" y="2"/>
                  </a:cubicBezTo>
                  <a:cubicBezTo>
                    <a:pt x="104" y="7"/>
                    <a:pt x="104" y="7"/>
                    <a:pt x="104" y="7"/>
                  </a:cubicBezTo>
                  <a:cubicBezTo>
                    <a:pt x="104" y="7"/>
                    <a:pt x="97" y="4"/>
                    <a:pt x="94" y="4"/>
                  </a:cubicBezTo>
                  <a:cubicBezTo>
                    <a:pt x="92" y="5"/>
                    <a:pt x="88" y="6"/>
                    <a:pt x="87" y="7"/>
                  </a:cubicBezTo>
                  <a:cubicBezTo>
                    <a:pt x="86" y="7"/>
                    <a:pt x="84" y="10"/>
                    <a:pt x="83" y="10"/>
                  </a:cubicBezTo>
                  <a:cubicBezTo>
                    <a:pt x="81" y="11"/>
                    <a:pt x="79" y="10"/>
                    <a:pt x="77" y="10"/>
                  </a:cubicBezTo>
                  <a:cubicBezTo>
                    <a:pt x="76" y="11"/>
                    <a:pt x="75" y="12"/>
                    <a:pt x="73" y="12"/>
                  </a:cubicBezTo>
                  <a:cubicBezTo>
                    <a:pt x="71" y="12"/>
                    <a:pt x="70" y="11"/>
                    <a:pt x="68" y="11"/>
                  </a:cubicBezTo>
                  <a:cubicBezTo>
                    <a:pt x="67" y="12"/>
                    <a:pt x="66" y="13"/>
                    <a:pt x="64" y="13"/>
                  </a:cubicBezTo>
                  <a:cubicBezTo>
                    <a:pt x="62" y="13"/>
                    <a:pt x="61" y="11"/>
                    <a:pt x="61" y="11"/>
                  </a:cubicBezTo>
                  <a:cubicBezTo>
                    <a:pt x="58" y="11"/>
                    <a:pt x="58" y="11"/>
                    <a:pt x="58" y="11"/>
                  </a:cubicBezTo>
                  <a:cubicBezTo>
                    <a:pt x="55" y="8"/>
                    <a:pt x="55" y="8"/>
                    <a:pt x="55" y="8"/>
                  </a:cubicBezTo>
                  <a:cubicBezTo>
                    <a:pt x="55" y="8"/>
                    <a:pt x="54" y="10"/>
                    <a:pt x="51" y="10"/>
                  </a:cubicBezTo>
                  <a:cubicBezTo>
                    <a:pt x="49" y="9"/>
                    <a:pt x="47" y="8"/>
                    <a:pt x="45" y="9"/>
                  </a:cubicBezTo>
                  <a:cubicBezTo>
                    <a:pt x="43" y="9"/>
                    <a:pt x="40" y="10"/>
                    <a:pt x="40" y="10"/>
                  </a:cubicBezTo>
                  <a:cubicBezTo>
                    <a:pt x="32" y="7"/>
                    <a:pt x="32" y="7"/>
                    <a:pt x="32" y="7"/>
                  </a:cubicBezTo>
                  <a:cubicBezTo>
                    <a:pt x="27" y="6"/>
                    <a:pt x="27" y="6"/>
                    <a:pt x="27" y="6"/>
                  </a:cubicBezTo>
                  <a:cubicBezTo>
                    <a:pt x="23" y="5"/>
                    <a:pt x="23" y="5"/>
                    <a:pt x="23" y="5"/>
                  </a:cubicBezTo>
                  <a:cubicBezTo>
                    <a:pt x="21" y="8"/>
                    <a:pt x="21" y="8"/>
                    <a:pt x="21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8"/>
                    <a:pt x="10" y="6"/>
                    <a:pt x="6" y="7"/>
                  </a:cubicBezTo>
                  <a:cubicBezTo>
                    <a:pt x="5" y="7"/>
                    <a:pt x="2" y="10"/>
                    <a:pt x="1" y="10"/>
                  </a:cubicBezTo>
                  <a:cubicBezTo>
                    <a:pt x="0" y="11"/>
                    <a:pt x="1" y="11"/>
                    <a:pt x="2" y="14"/>
                  </a:cubicBezTo>
                  <a:cubicBezTo>
                    <a:pt x="2" y="16"/>
                    <a:pt x="1" y="20"/>
                    <a:pt x="1" y="20"/>
                  </a:cubicBezTo>
                  <a:cubicBezTo>
                    <a:pt x="7" y="21"/>
                    <a:pt x="7" y="21"/>
                    <a:pt x="7" y="21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3" y="27"/>
                    <a:pt x="16" y="30"/>
                    <a:pt x="17" y="29"/>
                  </a:cubicBezTo>
                  <a:cubicBezTo>
                    <a:pt x="18" y="29"/>
                    <a:pt x="17" y="28"/>
                    <a:pt x="18" y="27"/>
                  </a:cubicBezTo>
                  <a:cubicBezTo>
                    <a:pt x="18" y="27"/>
                    <a:pt x="19" y="29"/>
                    <a:pt x="21" y="29"/>
                  </a:cubicBezTo>
                  <a:cubicBezTo>
                    <a:pt x="21" y="29"/>
                    <a:pt x="23" y="28"/>
                    <a:pt x="24" y="28"/>
                  </a:cubicBezTo>
                  <a:cubicBezTo>
                    <a:pt x="26" y="29"/>
                    <a:pt x="27" y="30"/>
                    <a:pt x="28" y="30"/>
                  </a:cubicBezTo>
                  <a:cubicBezTo>
                    <a:pt x="29" y="30"/>
                    <a:pt x="31" y="29"/>
                    <a:pt x="31" y="29"/>
                  </a:cubicBezTo>
                  <a:cubicBezTo>
                    <a:pt x="33" y="28"/>
                    <a:pt x="36" y="27"/>
                    <a:pt x="39" y="30"/>
                  </a:cubicBezTo>
                  <a:cubicBezTo>
                    <a:pt x="41" y="32"/>
                    <a:pt x="40" y="33"/>
                    <a:pt x="42" y="33"/>
                  </a:cubicBezTo>
                  <a:cubicBezTo>
                    <a:pt x="43" y="33"/>
                    <a:pt x="43" y="31"/>
                    <a:pt x="44" y="31"/>
                  </a:cubicBezTo>
                  <a:cubicBezTo>
                    <a:pt x="46" y="31"/>
                    <a:pt x="46" y="32"/>
                    <a:pt x="47" y="33"/>
                  </a:cubicBezTo>
                  <a:cubicBezTo>
                    <a:pt x="49" y="35"/>
                    <a:pt x="49" y="37"/>
                    <a:pt x="51" y="38"/>
                  </a:cubicBezTo>
                  <a:cubicBezTo>
                    <a:pt x="51" y="39"/>
                    <a:pt x="52" y="40"/>
                    <a:pt x="54" y="40"/>
                  </a:cubicBezTo>
                  <a:cubicBezTo>
                    <a:pt x="54" y="40"/>
                    <a:pt x="55" y="39"/>
                    <a:pt x="55" y="39"/>
                  </a:cubicBezTo>
                  <a:cubicBezTo>
                    <a:pt x="57" y="39"/>
                    <a:pt x="59" y="39"/>
                    <a:pt x="60" y="40"/>
                  </a:cubicBezTo>
                  <a:cubicBezTo>
                    <a:pt x="64" y="40"/>
                    <a:pt x="65" y="40"/>
                    <a:pt x="66" y="41"/>
                  </a:cubicBezTo>
                  <a:cubicBezTo>
                    <a:pt x="67" y="43"/>
                    <a:pt x="69" y="46"/>
                    <a:pt x="70" y="48"/>
                  </a:cubicBezTo>
                  <a:cubicBezTo>
                    <a:pt x="71" y="50"/>
                    <a:pt x="72" y="54"/>
                    <a:pt x="73" y="55"/>
                  </a:cubicBezTo>
                  <a:cubicBezTo>
                    <a:pt x="74" y="57"/>
                    <a:pt x="77" y="58"/>
                    <a:pt x="78" y="60"/>
                  </a:cubicBezTo>
                  <a:cubicBezTo>
                    <a:pt x="79" y="61"/>
                    <a:pt x="81" y="67"/>
                    <a:pt x="82" y="69"/>
                  </a:cubicBezTo>
                  <a:cubicBezTo>
                    <a:pt x="82" y="71"/>
                    <a:pt x="85" y="74"/>
                    <a:pt x="86" y="78"/>
                  </a:cubicBezTo>
                  <a:cubicBezTo>
                    <a:pt x="88" y="82"/>
                    <a:pt x="88" y="85"/>
                    <a:pt x="88" y="85"/>
                  </a:cubicBezTo>
                  <a:cubicBezTo>
                    <a:pt x="88" y="89"/>
                    <a:pt x="88" y="89"/>
                    <a:pt x="88" y="89"/>
                  </a:cubicBezTo>
                  <a:cubicBezTo>
                    <a:pt x="88" y="89"/>
                    <a:pt x="85" y="98"/>
                    <a:pt x="83" y="100"/>
                  </a:cubicBezTo>
                  <a:cubicBezTo>
                    <a:pt x="81" y="102"/>
                    <a:pt x="84" y="105"/>
                    <a:pt x="87" y="106"/>
                  </a:cubicBezTo>
                  <a:cubicBezTo>
                    <a:pt x="90" y="107"/>
                    <a:pt x="98" y="103"/>
                    <a:pt x="98" y="103"/>
                  </a:cubicBezTo>
                  <a:cubicBezTo>
                    <a:pt x="103" y="101"/>
                    <a:pt x="103" y="101"/>
                    <a:pt x="103" y="101"/>
                  </a:cubicBezTo>
                  <a:cubicBezTo>
                    <a:pt x="108" y="100"/>
                    <a:pt x="108" y="100"/>
                    <a:pt x="108" y="100"/>
                  </a:cubicBezTo>
                  <a:cubicBezTo>
                    <a:pt x="108" y="100"/>
                    <a:pt x="120" y="99"/>
                    <a:pt x="122" y="98"/>
                  </a:cubicBezTo>
                  <a:cubicBezTo>
                    <a:pt x="125" y="96"/>
                    <a:pt x="125" y="94"/>
                    <a:pt x="125" y="94"/>
                  </a:cubicBezTo>
                  <a:cubicBezTo>
                    <a:pt x="124" y="91"/>
                    <a:pt x="124" y="91"/>
                    <a:pt x="124" y="91"/>
                  </a:cubicBezTo>
                  <a:cubicBezTo>
                    <a:pt x="124" y="91"/>
                    <a:pt x="130" y="88"/>
                    <a:pt x="133" y="87"/>
                  </a:cubicBezTo>
                  <a:cubicBezTo>
                    <a:pt x="135" y="86"/>
                    <a:pt x="137" y="88"/>
                    <a:pt x="137" y="88"/>
                  </a:cubicBezTo>
                  <a:cubicBezTo>
                    <a:pt x="140" y="91"/>
                    <a:pt x="140" y="91"/>
                    <a:pt x="140" y="91"/>
                  </a:cubicBezTo>
                  <a:cubicBezTo>
                    <a:pt x="144" y="95"/>
                    <a:pt x="144" y="95"/>
                    <a:pt x="144" y="95"/>
                  </a:cubicBezTo>
                  <a:cubicBezTo>
                    <a:pt x="149" y="96"/>
                    <a:pt x="149" y="96"/>
                    <a:pt x="149" y="96"/>
                  </a:cubicBezTo>
                  <a:cubicBezTo>
                    <a:pt x="149" y="96"/>
                    <a:pt x="152" y="99"/>
                    <a:pt x="153" y="100"/>
                  </a:cubicBezTo>
                  <a:cubicBezTo>
                    <a:pt x="153" y="102"/>
                    <a:pt x="153" y="102"/>
                    <a:pt x="153" y="102"/>
                  </a:cubicBezTo>
                  <a:cubicBezTo>
                    <a:pt x="159" y="102"/>
                    <a:pt x="159" y="102"/>
                    <a:pt x="159" y="102"/>
                  </a:cubicBezTo>
                  <a:cubicBezTo>
                    <a:pt x="164" y="100"/>
                    <a:pt x="164" y="100"/>
                    <a:pt x="164" y="100"/>
                  </a:cubicBezTo>
                  <a:cubicBezTo>
                    <a:pt x="169" y="103"/>
                    <a:pt x="169" y="103"/>
                    <a:pt x="169" y="103"/>
                  </a:cubicBezTo>
                  <a:cubicBezTo>
                    <a:pt x="174" y="101"/>
                    <a:pt x="174" y="101"/>
                    <a:pt x="174" y="101"/>
                  </a:cubicBezTo>
                  <a:cubicBezTo>
                    <a:pt x="173" y="100"/>
                    <a:pt x="169" y="99"/>
                    <a:pt x="169" y="99"/>
                  </a:cubicBezTo>
                  <a:cubicBezTo>
                    <a:pt x="164" y="99"/>
                    <a:pt x="164" y="99"/>
                    <a:pt x="164" y="99"/>
                  </a:cubicBezTo>
                  <a:cubicBezTo>
                    <a:pt x="163" y="98"/>
                    <a:pt x="163" y="98"/>
                    <a:pt x="163" y="98"/>
                  </a:cubicBezTo>
                  <a:cubicBezTo>
                    <a:pt x="161" y="96"/>
                    <a:pt x="161" y="96"/>
                    <a:pt x="161" y="96"/>
                  </a:cubicBezTo>
                  <a:cubicBezTo>
                    <a:pt x="165" y="93"/>
                    <a:pt x="165" y="93"/>
                    <a:pt x="165" y="93"/>
                  </a:cubicBezTo>
                  <a:cubicBezTo>
                    <a:pt x="165" y="93"/>
                    <a:pt x="167" y="93"/>
                    <a:pt x="168" y="92"/>
                  </a:cubicBezTo>
                  <a:cubicBezTo>
                    <a:pt x="170" y="92"/>
                    <a:pt x="176" y="90"/>
                    <a:pt x="176" y="90"/>
                  </a:cubicBezTo>
                  <a:cubicBezTo>
                    <a:pt x="178" y="88"/>
                    <a:pt x="178" y="88"/>
                    <a:pt x="178" y="88"/>
                  </a:cubicBezTo>
                  <a:cubicBezTo>
                    <a:pt x="178" y="88"/>
                    <a:pt x="180" y="86"/>
                    <a:pt x="180" y="86"/>
                  </a:cubicBezTo>
                  <a:cubicBezTo>
                    <a:pt x="181" y="86"/>
                    <a:pt x="183" y="86"/>
                    <a:pt x="184" y="85"/>
                  </a:cubicBezTo>
                  <a:cubicBezTo>
                    <a:pt x="184" y="85"/>
                    <a:pt x="185" y="84"/>
                    <a:pt x="185" y="84"/>
                  </a:cubicBezTo>
                  <a:cubicBezTo>
                    <a:pt x="185" y="84"/>
                    <a:pt x="185" y="83"/>
                    <a:pt x="186" y="83"/>
                  </a:cubicBezTo>
                  <a:cubicBezTo>
                    <a:pt x="186" y="83"/>
                    <a:pt x="187" y="83"/>
                    <a:pt x="188" y="82"/>
                  </a:cubicBezTo>
                  <a:cubicBezTo>
                    <a:pt x="189" y="82"/>
                    <a:pt x="189" y="82"/>
                    <a:pt x="190" y="81"/>
                  </a:cubicBezTo>
                  <a:cubicBezTo>
                    <a:pt x="190" y="81"/>
                    <a:pt x="191" y="78"/>
                    <a:pt x="191" y="78"/>
                  </a:cubicBezTo>
                  <a:cubicBezTo>
                    <a:pt x="191" y="78"/>
                    <a:pt x="191" y="78"/>
                    <a:pt x="191" y="78"/>
                  </a:cubicBezTo>
                  <a:cubicBezTo>
                    <a:pt x="192" y="78"/>
                    <a:pt x="193" y="79"/>
                    <a:pt x="193" y="79"/>
                  </a:cubicBezTo>
                  <a:cubicBezTo>
                    <a:pt x="193" y="79"/>
                    <a:pt x="195" y="79"/>
                    <a:pt x="196" y="79"/>
                  </a:cubicBezTo>
                  <a:cubicBezTo>
                    <a:pt x="196" y="79"/>
                    <a:pt x="198" y="78"/>
                    <a:pt x="198" y="78"/>
                  </a:cubicBezTo>
                  <a:cubicBezTo>
                    <a:pt x="198" y="78"/>
                    <a:pt x="198" y="77"/>
                    <a:pt x="199" y="77"/>
                  </a:cubicBezTo>
                  <a:cubicBezTo>
                    <a:pt x="200" y="77"/>
                    <a:pt x="201" y="77"/>
                    <a:pt x="202" y="77"/>
                  </a:cubicBezTo>
                  <a:cubicBezTo>
                    <a:pt x="202" y="77"/>
                    <a:pt x="204" y="77"/>
                    <a:pt x="204" y="77"/>
                  </a:cubicBezTo>
                  <a:cubicBezTo>
                    <a:pt x="205" y="76"/>
                    <a:pt x="205" y="76"/>
                    <a:pt x="205" y="76"/>
                  </a:cubicBezTo>
                  <a:cubicBezTo>
                    <a:pt x="206" y="76"/>
                    <a:pt x="205" y="75"/>
                    <a:pt x="206" y="76"/>
                  </a:cubicBezTo>
                  <a:cubicBezTo>
                    <a:pt x="207" y="76"/>
                    <a:pt x="206" y="77"/>
                    <a:pt x="207" y="76"/>
                  </a:cubicBezTo>
                  <a:cubicBezTo>
                    <a:pt x="208" y="75"/>
                    <a:pt x="209" y="73"/>
                    <a:pt x="209" y="73"/>
                  </a:cubicBezTo>
                  <a:cubicBezTo>
                    <a:pt x="209" y="73"/>
                    <a:pt x="208" y="73"/>
                    <a:pt x="210" y="73"/>
                  </a:cubicBezTo>
                  <a:cubicBezTo>
                    <a:pt x="212" y="73"/>
                    <a:pt x="212" y="73"/>
                    <a:pt x="214" y="73"/>
                  </a:cubicBezTo>
                  <a:cubicBezTo>
                    <a:pt x="215" y="73"/>
                    <a:pt x="217" y="72"/>
                    <a:pt x="217" y="72"/>
                  </a:cubicBezTo>
                  <a:cubicBezTo>
                    <a:pt x="218" y="72"/>
                    <a:pt x="219" y="71"/>
                    <a:pt x="219" y="71"/>
                  </a:cubicBezTo>
                  <a:cubicBezTo>
                    <a:pt x="219" y="70"/>
                    <a:pt x="215" y="68"/>
                    <a:pt x="215" y="68"/>
                  </a:cubicBezTo>
                  <a:cubicBezTo>
                    <a:pt x="215" y="68"/>
                    <a:pt x="213" y="67"/>
                    <a:pt x="216" y="67"/>
                  </a:cubicBezTo>
                  <a:cubicBezTo>
                    <a:pt x="219" y="68"/>
                    <a:pt x="220" y="68"/>
                    <a:pt x="220" y="68"/>
                  </a:cubicBezTo>
                  <a:cubicBezTo>
                    <a:pt x="221" y="68"/>
                    <a:pt x="221" y="67"/>
                    <a:pt x="222" y="67"/>
                  </a:cubicBezTo>
                  <a:cubicBezTo>
                    <a:pt x="223" y="66"/>
                    <a:pt x="224" y="65"/>
                    <a:pt x="224" y="65"/>
                  </a:cubicBezTo>
                  <a:cubicBezTo>
                    <a:pt x="225" y="65"/>
                    <a:pt x="227" y="67"/>
                    <a:pt x="227" y="67"/>
                  </a:cubicBezTo>
                  <a:cubicBezTo>
                    <a:pt x="227" y="69"/>
                    <a:pt x="227" y="69"/>
                    <a:pt x="227" y="69"/>
                  </a:cubicBezTo>
                  <a:cubicBezTo>
                    <a:pt x="230" y="69"/>
                    <a:pt x="230" y="69"/>
                    <a:pt x="230" y="69"/>
                  </a:cubicBezTo>
                  <a:cubicBezTo>
                    <a:pt x="230" y="69"/>
                    <a:pt x="231" y="69"/>
                    <a:pt x="231" y="69"/>
                  </a:cubicBezTo>
                  <a:cubicBezTo>
                    <a:pt x="269" y="71"/>
                    <a:pt x="269" y="71"/>
                    <a:pt x="269" y="71"/>
                  </a:cubicBezTo>
                  <a:close/>
                  <a:moveTo>
                    <a:pt x="269" y="71"/>
                  </a:moveTo>
                  <a:cubicBezTo>
                    <a:pt x="269" y="71"/>
                    <a:pt x="269" y="71"/>
                    <a:pt x="269" y="71"/>
                  </a:cubicBezTo>
                  <a:cubicBezTo>
                    <a:pt x="269" y="71"/>
                    <a:pt x="269" y="71"/>
                    <a:pt x="269" y="71"/>
                  </a:cubicBezTo>
                  <a:close/>
                </a:path>
              </a:pathLst>
            </a:custGeom>
            <a:grpFill/>
            <a:ln w="9525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en-US" sz="900">
                <a:latin typeface="Lato Light"/>
              </a:endParaRPr>
            </a:p>
          </p:txBody>
        </p:sp>
        <p:sp>
          <p:nvSpPr>
            <p:cNvPr id="35" name="Freeform 41">
              <a:extLst>
                <a:ext uri="{FF2B5EF4-FFF2-40B4-BE49-F238E27FC236}">
                  <a16:creationId xmlns:a16="http://schemas.microsoft.com/office/drawing/2014/main" id="{937BFEB6-657D-4BD7-8A12-94A6C0E2F0B3}"/>
                </a:ext>
              </a:extLst>
            </p:cNvPr>
            <p:cNvSpPr>
              <a:spLocks/>
            </p:cNvSpPr>
            <p:nvPr/>
          </p:nvSpPr>
          <p:spPr bwMode="auto">
            <a:xfrm>
              <a:off x="5769181" y="1991757"/>
              <a:ext cx="413386" cy="308971"/>
            </a:xfrm>
            <a:custGeom>
              <a:avLst/>
              <a:gdLst>
                <a:gd name="T0" fmla="*/ 24 w 181"/>
                <a:gd name="T1" fmla="*/ 22 h 140"/>
                <a:gd name="T2" fmla="*/ 34 w 181"/>
                <a:gd name="T3" fmla="*/ 20 h 140"/>
                <a:gd name="T4" fmla="*/ 48 w 181"/>
                <a:gd name="T5" fmla="*/ 17 h 140"/>
                <a:gd name="T6" fmla="*/ 55 w 181"/>
                <a:gd name="T7" fmla="*/ 16 h 140"/>
                <a:gd name="T8" fmla="*/ 62 w 181"/>
                <a:gd name="T9" fmla="*/ 15 h 140"/>
                <a:gd name="T10" fmla="*/ 73 w 181"/>
                <a:gd name="T11" fmla="*/ 13 h 140"/>
                <a:gd name="T12" fmla="*/ 81 w 181"/>
                <a:gd name="T13" fmla="*/ 13 h 140"/>
                <a:gd name="T14" fmla="*/ 92 w 181"/>
                <a:gd name="T15" fmla="*/ 15 h 140"/>
                <a:gd name="T16" fmla="*/ 101 w 181"/>
                <a:gd name="T17" fmla="*/ 12 h 140"/>
                <a:gd name="T18" fmla="*/ 105 w 181"/>
                <a:gd name="T19" fmla="*/ 3 h 140"/>
                <a:gd name="T20" fmla="*/ 112 w 181"/>
                <a:gd name="T21" fmla="*/ 6 h 140"/>
                <a:gd name="T22" fmla="*/ 117 w 181"/>
                <a:gd name="T23" fmla="*/ 10 h 140"/>
                <a:gd name="T24" fmla="*/ 128 w 181"/>
                <a:gd name="T25" fmla="*/ 11 h 140"/>
                <a:gd name="T26" fmla="*/ 135 w 181"/>
                <a:gd name="T27" fmla="*/ 10 h 140"/>
                <a:gd name="T28" fmla="*/ 139 w 181"/>
                <a:gd name="T29" fmla="*/ 14 h 140"/>
                <a:gd name="T30" fmla="*/ 146 w 181"/>
                <a:gd name="T31" fmla="*/ 17 h 140"/>
                <a:gd name="T32" fmla="*/ 153 w 181"/>
                <a:gd name="T33" fmla="*/ 22 h 140"/>
                <a:gd name="T34" fmla="*/ 158 w 181"/>
                <a:gd name="T35" fmla="*/ 27 h 140"/>
                <a:gd name="T36" fmla="*/ 167 w 181"/>
                <a:gd name="T37" fmla="*/ 28 h 140"/>
                <a:gd name="T38" fmla="*/ 170 w 181"/>
                <a:gd name="T39" fmla="*/ 28 h 140"/>
                <a:gd name="T40" fmla="*/ 172 w 181"/>
                <a:gd name="T41" fmla="*/ 37 h 140"/>
                <a:gd name="T42" fmla="*/ 170 w 181"/>
                <a:gd name="T43" fmla="*/ 47 h 140"/>
                <a:gd name="T44" fmla="*/ 180 w 181"/>
                <a:gd name="T45" fmla="*/ 47 h 140"/>
                <a:gd name="T46" fmla="*/ 177 w 181"/>
                <a:gd name="T47" fmla="*/ 53 h 140"/>
                <a:gd name="T48" fmla="*/ 170 w 181"/>
                <a:gd name="T49" fmla="*/ 57 h 140"/>
                <a:gd name="T50" fmla="*/ 167 w 181"/>
                <a:gd name="T51" fmla="*/ 67 h 140"/>
                <a:gd name="T52" fmla="*/ 157 w 181"/>
                <a:gd name="T53" fmla="*/ 74 h 140"/>
                <a:gd name="T54" fmla="*/ 156 w 181"/>
                <a:gd name="T55" fmla="*/ 82 h 140"/>
                <a:gd name="T56" fmla="*/ 158 w 181"/>
                <a:gd name="T57" fmla="*/ 95 h 140"/>
                <a:gd name="T58" fmla="*/ 157 w 181"/>
                <a:gd name="T59" fmla="*/ 104 h 140"/>
                <a:gd name="T60" fmla="*/ 164 w 181"/>
                <a:gd name="T61" fmla="*/ 107 h 140"/>
                <a:gd name="T62" fmla="*/ 157 w 181"/>
                <a:gd name="T63" fmla="*/ 114 h 140"/>
                <a:gd name="T64" fmla="*/ 156 w 181"/>
                <a:gd name="T65" fmla="*/ 108 h 140"/>
                <a:gd name="T66" fmla="*/ 146 w 181"/>
                <a:gd name="T67" fmla="*/ 113 h 140"/>
                <a:gd name="T68" fmla="*/ 144 w 181"/>
                <a:gd name="T69" fmla="*/ 119 h 140"/>
                <a:gd name="T70" fmla="*/ 136 w 181"/>
                <a:gd name="T71" fmla="*/ 121 h 140"/>
                <a:gd name="T72" fmla="*/ 133 w 181"/>
                <a:gd name="T73" fmla="*/ 128 h 140"/>
                <a:gd name="T74" fmla="*/ 122 w 181"/>
                <a:gd name="T75" fmla="*/ 134 h 140"/>
                <a:gd name="T76" fmla="*/ 106 w 181"/>
                <a:gd name="T77" fmla="*/ 137 h 140"/>
                <a:gd name="T78" fmla="*/ 97 w 181"/>
                <a:gd name="T79" fmla="*/ 140 h 140"/>
                <a:gd name="T80" fmla="*/ 93 w 181"/>
                <a:gd name="T81" fmla="*/ 131 h 140"/>
                <a:gd name="T82" fmla="*/ 79 w 181"/>
                <a:gd name="T83" fmla="*/ 124 h 140"/>
                <a:gd name="T84" fmla="*/ 73 w 181"/>
                <a:gd name="T85" fmla="*/ 121 h 140"/>
                <a:gd name="T86" fmla="*/ 69 w 181"/>
                <a:gd name="T87" fmla="*/ 121 h 140"/>
                <a:gd name="T88" fmla="*/ 66 w 181"/>
                <a:gd name="T89" fmla="*/ 107 h 140"/>
                <a:gd name="T90" fmla="*/ 68 w 181"/>
                <a:gd name="T91" fmla="*/ 97 h 140"/>
                <a:gd name="T92" fmla="*/ 61 w 181"/>
                <a:gd name="T93" fmla="*/ 90 h 140"/>
                <a:gd name="T94" fmla="*/ 56 w 181"/>
                <a:gd name="T95" fmla="*/ 86 h 140"/>
                <a:gd name="T96" fmla="*/ 45 w 181"/>
                <a:gd name="T97" fmla="*/ 89 h 140"/>
                <a:gd name="T98" fmla="*/ 31 w 181"/>
                <a:gd name="T99" fmla="*/ 90 h 140"/>
                <a:gd name="T100" fmla="*/ 22 w 181"/>
                <a:gd name="T101" fmla="*/ 86 h 140"/>
                <a:gd name="T102" fmla="*/ 13 w 181"/>
                <a:gd name="T103" fmla="*/ 79 h 140"/>
                <a:gd name="T104" fmla="*/ 11 w 181"/>
                <a:gd name="T105" fmla="*/ 69 h 140"/>
                <a:gd name="T106" fmla="*/ 4 w 181"/>
                <a:gd name="T107" fmla="*/ 60 h 140"/>
                <a:gd name="T108" fmla="*/ 1 w 181"/>
                <a:gd name="T109" fmla="*/ 49 h 140"/>
                <a:gd name="T110" fmla="*/ 1 w 181"/>
                <a:gd name="T111" fmla="*/ 42 h 140"/>
                <a:gd name="T112" fmla="*/ 7 w 181"/>
                <a:gd name="T113" fmla="*/ 35 h 140"/>
                <a:gd name="T114" fmla="*/ 12 w 181"/>
                <a:gd name="T115" fmla="*/ 31 h 140"/>
                <a:gd name="T116" fmla="*/ 18 w 181"/>
                <a:gd name="T117" fmla="*/ 26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81" h="140">
                  <a:moveTo>
                    <a:pt x="18" y="26"/>
                  </a:moveTo>
                  <a:cubicBezTo>
                    <a:pt x="24" y="22"/>
                    <a:pt x="24" y="22"/>
                    <a:pt x="24" y="22"/>
                  </a:cubicBezTo>
                  <a:cubicBezTo>
                    <a:pt x="27" y="19"/>
                    <a:pt x="27" y="19"/>
                    <a:pt x="27" y="19"/>
                  </a:cubicBezTo>
                  <a:cubicBezTo>
                    <a:pt x="34" y="20"/>
                    <a:pt x="34" y="20"/>
                    <a:pt x="34" y="20"/>
                  </a:cubicBezTo>
                  <a:cubicBezTo>
                    <a:pt x="34" y="20"/>
                    <a:pt x="39" y="18"/>
                    <a:pt x="40" y="18"/>
                  </a:cubicBezTo>
                  <a:cubicBezTo>
                    <a:pt x="41" y="18"/>
                    <a:pt x="48" y="17"/>
                    <a:pt x="48" y="17"/>
                  </a:cubicBezTo>
                  <a:cubicBezTo>
                    <a:pt x="52" y="14"/>
                    <a:pt x="52" y="14"/>
                    <a:pt x="52" y="14"/>
                  </a:cubicBezTo>
                  <a:cubicBezTo>
                    <a:pt x="52" y="14"/>
                    <a:pt x="55" y="15"/>
                    <a:pt x="55" y="16"/>
                  </a:cubicBezTo>
                  <a:cubicBezTo>
                    <a:pt x="56" y="17"/>
                    <a:pt x="59" y="20"/>
                    <a:pt x="60" y="20"/>
                  </a:cubicBezTo>
                  <a:cubicBezTo>
                    <a:pt x="61" y="19"/>
                    <a:pt x="62" y="15"/>
                    <a:pt x="62" y="15"/>
                  </a:cubicBezTo>
                  <a:cubicBezTo>
                    <a:pt x="68" y="14"/>
                    <a:pt x="68" y="14"/>
                    <a:pt x="68" y="14"/>
                  </a:cubicBezTo>
                  <a:cubicBezTo>
                    <a:pt x="73" y="13"/>
                    <a:pt x="73" y="13"/>
                    <a:pt x="73" y="13"/>
                  </a:cubicBezTo>
                  <a:cubicBezTo>
                    <a:pt x="73" y="13"/>
                    <a:pt x="73" y="12"/>
                    <a:pt x="74" y="12"/>
                  </a:cubicBezTo>
                  <a:cubicBezTo>
                    <a:pt x="75" y="13"/>
                    <a:pt x="81" y="13"/>
                    <a:pt x="81" y="13"/>
                  </a:cubicBezTo>
                  <a:cubicBezTo>
                    <a:pt x="87" y="13"/>
                    <a:pt x="87" y="13"/>
                    <a:pt x="87" y="13"/>
                  </a:cubicBezTo>
                  <a:cubicBezTo>
                    <a:pt x="87" y="13"/>
                    <a:pt x="91" y="15"/>
                    <a:pt x="92" y="15"/>
                  </a:cubicBezTo>
                  <a:cubicBezTo>
                    <a:pt x="92" y="14"/>
                    <a:pt x="95" y="10"/>
                    <a:pt x="95" y="10"/>
                  </a:cubicBezTo>
                  <a:cubicBezTo>
                    <a:pt x="101" y="12"/>
                    <a:pt x="101" y="12"/>
                    <a:pt x="101" y="12"/>
                  </a:cubicBezTo>
                  <a:cubicBezTo>
                    <a:pt x="102" y="8"/>
                    <a:pt x="102" y="8"/>
                    <a:pt x="102" y="8"/>
                  </a:cubicBezTo>
                  <a:cubicBezTo>
                    <a:pt x="102" y="8"/>
                    <a:pt x="105" y="3"/>
                    <a:pt x="105" y="3"/>
                  </a:cubicBezTo>
                  <a:cubicBezTo>
                    <a:pt x="106" y="3"/>
                    <a:pt x="110" y="0"/>
                    <a:pt x="110" y="0"/>
                  </a:cubicBezTo>
                  <a:cubicBezTo>
                    <a:pt x="112" y="6"/>
                    <a:pt x="112" y="6"/>
                    <a:pt x="112" y="6"/>
                  </a:cubicBezTo>
                  <a:cubicBezTo>
                    <a:pt x="116" y="9"/>
                    <a:pt x="116" y="9"/>
                    <a:pt x="116" y="9"/>
                  </a:cubicBezTo>
                  <a:cubicBezTo>
                    <a:pt x="117" y="10"/>
                    <a:pt x="117" y="10"/>
                    <a:pt x="117" y="10"/>
                  </a:cubicBezTo>
                  <a:cubicBezTo>
                    <a:pt x="121" y="13"/>
                    <a:pt x="121" y="13"/>
                    <a:pt x="121" y="13"/>
                  </a:cubicBezTo>
                  <a:cubicBezTo>
                    <a:pt x="128" y="11"/>
                    <a:pt x="128" y="11"/>
                    <a:pt x="128" y="11"/>
                  </a:cubicBezTo>
                  <a:cubicBezTo>
                    <a:pt x="132" y="10"/>
                    <a:pt x="132" y="10"/>
                    <a:pt x="132" y="10"/>
                  </a:cubicBezTo>
                  <a:cubicBezTo>
                    <a:pt x="135" y="10"/>
                    <a:pt x="135" y="10"/>
                    <a:pt x="135" y="10"/>
                  </a:cubicBezTo>
                  <a:cubicBezTo>
                    <a:pt x="136" y="12"/>
                    <a:pt x="136" y="12"/>
                    <a:pt x="136" y="12"/>
                  </a:cubicBezTo>
                  <a:cubicBezTo>
                    <a:pt x="139" y="14"/>
                    <a:pt x="139" y="14"/>
                    <a:pt x="139" y="14"/>
                  </a:cubicBezTo>
                  <a:cubicBezTo>
                    <a:pt x="144" y="14"/>
                    <a:pt x="144" y="14"/>
                    <a:pt x="144" y="14"/>
                  </a:cubicBezTo>
                  <a:cubicBezTo>
                    <a:pt x="146" y="17"/>
                    <a:pt x="146" y="17"/>
                    <a:pt x="146" y="17"/>
                  </a:cubicBezTo>
                  <a:cubicBezTo>
                    <a:pt x="150" y="18"/>
                    <a:pt x="150" y="18"/>
                    <a:pt x="150" y="18"/>
                  </a:cubicBezTo>
                  <a:cubicBezTo>
                    <a:pt x="153" y="22"/>
                    <a:pt x="153" y="22"/>
                    <a:pt x="153" y="22"/>
                  </a:cubicBezTo>
                  <a:cubicBezTo>
                    <a:pt x="156" y="23"/>
                    <a:pt x="156" y="23"/>
                    <a:pt x="156" y="23"/>
                  </a:cubicBezTo>
                  <a:cubicBezTo>
                    <a:pt x="158" y="27"/>
                    <a:pt x="158" y="27"/>
                    <a:pt x="158" y="27"/>
                  </a:cubicBezTo>
                  <a:cubicBezTo>
                    <a:pt x="162" y="27"/>
                    <a:pt x="162" y="27"/>
                    <a:pt x="162" y="27"/>
                  </a:cubicBezTo>
                  <a:cubicBezTo>
                    <a:pt x="167" y="28"/>
                    <a:pt x="167" y="28"/>
                    <a:pt x="167" y="28"/>
                  </a:cubicBezTo>
                  <a:cubicBezTo>
                    <a:pt x="170" y="28"/>
                    <a:pt x="170" y="28"/>
                    <a:pt x="170" y="28"/>
                  </a:cubicBezTo>
                  <a:cubicBezTo>
                    <a:pt x="170" y="28"/>
                    <a:pt x="170" y="28"/>
                    <a:pt x="170" y="28"/>
                  </a:cubicBezTo>
                  <a:cubicBezTo>
                    <a:pt x="171" y="28"/>
                    <a:pt x="171" y="28"/>
                    <a:pt x="171" y="28"/>
                  </a:cubicBezTo>
                  <a:cubicBezTo>
                    <a:pt x="172" y="37"/>
                    <a:pt x="172" y="37"/>
                    <a:pt x="172" y="37"/>
                  </a:cubicBezTo>
                  <a:cubicBezTo>
                    <a:pt x="170" y="42"/>
                    <a:pt x="170" y="42"/>
                    <a:pt x="170" y="42"/>
                  </a:cubicBezTo>
                  <a:cubicBezTo>
                    <a:pt x="170" y="47"/>
                    <a:pt x="170" y="47"/>
                    <a:pt x="170" y="47"/>
                  </a:cubicBezTo>
                  <a:cubicBezTo>
                    <a:pt x="173" y="48"/>
                    <a:pt x="173" y="48"/>
                    <a:pt x="173" y="48"/>
                  </a:cubicBezTo>
                  <a:cubicBezTo>
                    <a:pt x="180" y="47"/>
                    <a:pt x="180" y="47"/>
                    <a:pt x="180" y="47"/>
                  </a:cubicBezTo>
                  <a:cubicBezTo>
                    <a:pt x="181" y="51"/>
                    <a:pt x="181" y="51"/>
                    <a:pt x="181" y="51"/>
                  </a:cubicBezTo>
                  <a:cubicBezTo>
                    <a:pt x="177" y="53"/>
                    <a:pt x="177" y="53"/>
                    <a:pt x="177" y="53"/>
                  </a:cubicBezTo>
                  <a:cubicBezTo>
                    <a:pt x="178" y="58"/>
                    <a:pt x="178" y="58"/>
                    <a:pt x="178" y="58"/>
                  </a:cubicBezTo>
                  <a:cubicBezTo>
                    <a:pt x="170" y="57"/>
                    <a:pt x="170" y="57"/>
                    <a:pt x="170" y="57"/>
                  </a:cubicBezTo>
                  <a:cubicBezTo>
                    <a:pt x="167" y="60"/>
                    <a:pt x="167" y="60"/>
                    <a:pt x="167" y="60"/>
                  </a:cubicBezTo>
                  <a:cubicBezTo>
                    <a:pt x="167" y="67"/>
                    <a:pt x="167" y="67"/>
                    <a:pt x="167" y="67"/>
                  </a:cubicBezTo>
                  <a:cubicBezTo>
                    <a:pt x="159" y="70"/>
                    <a:pt x="159" y="70"/>
                    <a:pt x="159" y="70"/>
                  </a:cubicBezTo>
                  <a:cubicBezTo>
                    <a:pt x="157" y="74"/>
                    <a:pt x="157" y="74"/>
                    <a:pt x="157" y="74"/>
                  </a:cubicBezTo>
                  <a:cubicBezTo>
                    <a:pt x="157" y="78"/>
                    <a:pt x="157" y="78"/>
                    <a:pt x="157" y="78"/>
                  </a:cubicBezTo>
                  <a:cubicBezTo>
                    <a:pt x="156" y="82"/>
                    <a:pt x="156" y="82"/>
                    <a:pt x="156" y="82"/>
                  </a:cubicBezTo>
                  <a:cubicBezTo>
                    <a:pt x="157" y="89"/>
                    <a:pt x="157" y="89"/>
                    <a:pt x="157" y="89"/>
                  </a:cubicBezTo>
                  <a:cubicBezTo>
                    <a:pt x="158" y="95"/>
                    <a:pt x="158" y="95"/>
                    <a:pt x="158" y="95"/>
                  </a:cubicBezTo>
                  <a:cubicBezTo>
                    <a:pt x="158" y="95"/>
                    <a:pt x="156" y="100"/>
                    <a:pt x="155" y="103"/>
                  </a:cubicBezTo>
                  <a:cubicBezTo>
                    <a:pt x="155" y="105"/>
                    <a:pt x="157" y="104"/>
                    <a:pt x="157" y="104"/>
                  </a:cubicBezTo>
                  <a:cubicBezTo>
                    <a:pt x="162" y="106"/>
                    <a:pt x="162" y="106"/>
                    <a:pt x="162" y="106"/>
                  </a:cubicBezTo>
                  <a:cubicBezTo>
                    <a:pt x="164" y="107"/>
                    <a:pt x="164" y="107"/>
                    <a:pt x="164" y="107"/>
                  </a:cubicBezTo>
                  <a:cubicBezTo>
                    <a:pt x="162" y="113"/>
                    <a:pt x="162" y="113"/>
                    <a:pt x="162" y="113"/>
                  </a:cubicBezTo>
                  <a:cubicBezTo>
                    <a:pt x="157" y="114"/>
                    <a:pt x="157" y="114"/>
                    <a:pt x="157" y="114"/>
                  </a:cubicBezTo>
                  <a:cubicBezTo>
                    <a:pt x="158" y="110"/>
                    <a:pt x="158" y="110"/>
                    <a:pt x="158" y="110"/>
                  </a:cubicBezTo>
                  <a:cubicBezTo>
                    <a:pt x="156" y="108"/>
                    <a:pt x="156" y="108"/>
                    <a:pt x="156" y="108"/>
                  </a:cubicBezTo>
                  <a:cubicBezTo>
                    <a:pt x="153" y="111"/>
                    <a:pt x="153" y="111"/>
                    <a:pt x="153" y="111"/>
                  </a:cubicBezTo>
                  <a:cubicBezTo>
                    <a:pt x="146" y="113"/>
                    <a:pt x="146" y="113"/>
                    <a:pt x="146" y="113"/>
                  </a:cubicBezTo>
                  <a:cubicBezTo>
                    <a:pt x="146" y="115"/>
                    <a:pt x="146" y="115"/>
                    <a:pt x="146" y="115"/>
                  </a:cubicBezTo>
                  <a:cubicBezTo>
                    <a:pt x="144" y="119"/>
                    <a:pt x="144" y="119"/>
                    <a:pt x="144" y="119"/>
                  </a:cubicBezTo>
                  <a:cubicBezTo>
                    <a:pt x="144" y="119"/>
                    <a:pt x="140" y="119"/>
                    <a:pt x="138" y="119"/>
                  </a:cubicBezTo>
                  <a:cubicBezTo>
                    <a:pt x="137" y="118"/>
                    <a:pt x="136" y="121"/>
                    <a:pt x="136" y="121"/>
                  </a:cubicBezTo>
                  <a:cubicBezTo>
                    <a:pt x="138" y="128"/>
                    <a:pt x="138" y="128"/>
                    <a:pt x="138" y="128"/>
                  </a:cubicBezTo>
                  <a:cubicBezTo>
                    <a:pt x="133" y="128"/>
                    <a:pt x="133" y="128"/>
                    <a:pt x="133" y="128"/>
                  </a:cubicBezTo>
                  <a:cubicBezTo>
                    <a:pt x="129" y="133"/>
                    <a:pt x="129" y="133"/>
                    <a:pt x="129" y="133"/>
                  </a:cubicBezTo>
                  <a:cubicBezTo>
                    <a:pt x="122" y="134"/>
                    <a:pt x="122" y="134"/>
                    <a:pt x="122" y="134"/>
                  </a:cubicBezTo>
                  <a:cubicBezTo>
                    <a:pt x="116" y="133"/>
                    <a:pt x="116" y="133"/>
                    <a:pt x="116" y="133"/>
                  </a:cubicBezTo>
                  <a:cubicBezTo>
                    <a:pt x="106" y="137"/>
                    <a:pt x="106" y="137"/>
                    <a:pt x="106" y="137"/>
                  </a:cubicBezTo>
                  <a:cubicBezTo>
                    <a:pt x="97" y="139"/>
                    <a:pt x="97" y="139"/>
                    <a:pt x="97" y="139"/>
                  </a:cubicBezTo>
                  <a:cubicBezTo>
                    <a:pt x="97" y="140"/>
                    <a:pt x="97" y="140"/>
                    <a:pt x="97" y="140"/>
                  </a:cubicBezTo>
                  <a:cubicBezTo>
                    <a:pt x="96" y="134"/>
                    <a:pt x="96" y="134"/>
                    <a:pt x="96" y="134"/>
                  </a:cubicBezTo>
                  <a:cubicBezTo>
                    <a:pt x="93" y="131"/>
                    <a:pt x="93" y="131"/>
                    <a:pt x="93" y="131"/>
                  </a:cubicBezTo>
                  <a:cubicBezTo>
                    <a:pt x="93" y="131"/>
                    <a:pt x="90" y="125"/>
                    <a:pt x="90" y="124"/>
                  </a:cubicBezTo>
                  <a:cubicBezTo>
                    <a:pt x="90" y="124"/>
                    <a:pt x="79" y="124"/>
                    <a:pt x="79" y="124"/>
                  </a:cubicBezTo>
                  <a:cubicBezTo>
                    <a:pt x="79" y="124"/>
                    <a:pt x="77" y="121"/>
                    <a:pt x="76" y="119"/>
                  </a:cubicBezTo>
                  <a:cubicBezTo>
                    <a:pt x="76" y="118"/>
                    <a:pt x="73" y="121"/>
                    <a:pt x="73" y="121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8" y="97"/>
                    <a:pt x="68" y="97"/>
                    <a:pt x="68" y="97"/>
                  </a:cubicBezTo>
                  <a:cubicBezTo>
                    <a:pt x="68" y="97"/>
                    <a:pt x="66" y="96"/>
                    <a:pt x="65" y="94"/>
                  </a:cubicBezTo>
                  <a:cubicBezTo>
                    <a:pt x="63" y="92"/>
                    <a:pt x="61" y="90"/>
                    <a:pt x="61" y="90"/>
                  </a:cubicBezTo>
                  <a:cubicBezTo>
                    <a:pt x="59" y="90"/>
                    <a:pt x="59" y="90"/>
                    <a:pt x="59" y="90"/>
                  </a:cubicBezTo>
                  <a:cubicBezTo>
                    <a:pt x="56" y="86"/>
                    <a:pt x="56" y="86"/>
                    <a:pt x="56" y="86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5" y="89"/>
                    <a:pt x="45" y="89"/>
                    <a:pt x="45" y="89"/>
                  </a:cubicBezTo>
                  <a:cubicBezTo>
                    <a:pt x="43" y="91"/>
                    <a:pt x="43" y="91"/>
                    <a:pt x="43" y="91"/>
                  </a:cubicBezTo>
                  <a:cubicBezTo>
                    <a:pt x="31" y="90"/>
                    <a:pt x="31" y="90"/>
                    <a:pt x="31" y="90"/>
                  </a:cubicBezTo>
                  <a:cubicBezTo>
                    <a:pt x="25" y="87"/>
                    <a:pt x="25" y="87"/>
                    <a:pt x="25" y="87"/>
                  </a:cubicBezTo>
                  <a:cubicBezTo>
                    <a:pt x="22" y="86"/>
                    <a:pt x="22" y="86"/>
                    <a:pt x="22" y="86"/>
                  </a:cubicBezTo>
                  <a:cubicBezTo>
                    <a:pt x="18" y="83"/>
                    <a:pt x="18" y="83"/>
                    <a:pt x="18" y="83"/>
                  </a:cubicBezTo>
                  <a:cubicBezTo>
                    <a:pt x="13" y="79"/>
                    <a:pt x="13" y="79"/>
                    <a:pt x="13" y="79"/>
                  </a:cubicBezTo>
                  <a:cubicBezTo>
                    <a:pt x="12" y="73"/>
                    <a:pt x="12" y="73"/>
                    <a:pt x="12" y="73"/>
                  </a:cubicBezTo>
                  <a:cubicBezTo>
                    <a:pt x="11" y="69"/>
                    <a:pt x="11" y="69"/>
                    <a:pt x="11" y="69"/>
                  </a:cubicBezTo>
                  <a:cubicBezTo>
                    <a:pt x="6" y="64"/>
                    <a:pt x="6" y="64"/>
                    <a:pt x="6" y="64"/>
                  </a:cubicBezTo>
                  <a:cubicBezTo>
                    <a:pt x="4" y="60"/>
                    <a:pt x="4" y="60"/>
                    <a:pt x="4" y="60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1" y="49"/>
                    <a:pt x="1" y="49"/>
                    <a:pt x="1" y="49"/>
                  </a:cubicBezTo>
                  <a:cubicBezTo>
                    <a:pt x="2" y="44"/>
                    <a:pt x="2" y="44"/>
                    <a:pt x="2" y="44"/>
                  </a:cubicBezTo>
                  <a:cubicBezTo>
                    <a:pt x="2" y="44"/>
                    <a:pt x="0" y="43"/>
                    <a:pt x="1" y="42"/>
                  </a:cubicBezTo>
                  <a:cubicBezTo>
                    <a:pt x="3" y="42"/>
                    <a:pt x="6" y="41"/>
                    <a:pt x="6" y="41"/>
                  </a:cubicBezTo>
                  <a:cubicBezTo>
                    <a:pt x="7" y="35"/>
                    <a:pt x="7" y="35"/>
                    <a:pt x="7" y="35"/>
                  </a:cubicBezTo>
                  <a:cubicBezTo>
                    <a:pt x="8" y="33"/>
                    <a:pt x="8" y="33"/>
                    <a:pt x="8" y="33"/>
                  </a:cubicBezTo>
                  <a:cubicBezTo>
                    <a:pt x="12" y="31"/>
                    <a:pt x="12" y="31"/>
                    <a:pt x="12" y="31"/>
                  </a:cubicBezTo>
                  <a:cubicBezTo>
                    <a:pt x="14" y="26"/>
                    <a:pt x="14" y="26"/>
                    <a:pt x="14" y="26"/>
                  </a:cubicBezTo>
                  <a:lnTo>
                    <a:pt x="18" y="26"/>
                  </a:lnTo>
                  <a:close/>
                </a:path>
              </a:pathLst>
            </a:custGeom>
            <a:grpFill/>
            <a:ln w="9525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en-US" sz="900">
                <a:latin typeface="Lato Light"/>
              </a:endParaRPr>
            </a:p>
          </p:txBody>
        </p:sp>
        <p:sp>
          <p:nvSpPr>
            <p:cNvPr id="36" name="Freeform 53">
              <a:extLst>
                <a:ext uri="{FF2B5EF4-FFF2-40B4-BE49-F238E27FC236}">
                  <a16:creationId xmlns:a16="http://schemas.microsoft.com/office/drawing/2014/main" id="{02BF1D77-F26D-47C1-96B1-173D94FA9F7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766982" y="1595422"/>
              <a:ext cx="401292" cy="265289"/>
            </a:xfrm>
            <a:custGeom>
              <a:avLst/>
              <a:gdLst>
                <a:gd name="T0" fmla="*/ 39 w 176"/>
                <a:gd name="T1" fmla="*/ 45 h 120"/>
                <a:gd name="T2" fmla="*/ 46 w 176"/>
                <a:gd name="T3" fmla="*/ 36 h 120"/>
                <a:gd name="T4" fmla="*/ 51 w 176"/>
                <a:gd name="T5" fmla="*/ 29 h 120"/>
                <a:gd name="T6" fmla="*/ 59 w 176"/>
                <a:gd name="T7" fmla="*/ 23 h 120"/>
                <a:gd name="T8" fmla="*/ 69 w 176"/>
                <a:gd name="T9" fmla="*/ 17 h 120"/>
                <a:gd name="T10" fmla="*/ 81 w 176"/>
                <a:gd name="T11" fmla="*/ 15 h 120"/>
                <a:gd name="T12" fmla="*/ 89 w 176"/>
                <a:gd name="T13" fmla="*/ 6 h 120"/>
                <a:gd name="T14" fmla="*/ 97 w 176"/>
                <a:gd name="T15" fmla="*/ 7 h 120"/>
                <a:gd name="T16" fmla="*/ 109 w 176"/>
                <a:gd name="T17" fmla="*/ 4 h 120"/>
                <a:gd name="T18" fmla="*/ 128 w 176"/>
                <a:gd name="T19" fmla="*/ 7 h 120"/>
                <a:gd name="T20" fmla="*/ 154 w 176"/>
                <a:gd name="T21" fmla="*/ 3 h 120"/>
                <a:gd name="T22" fmla="*/ 157 w 176"/>
                <a:gd name="T23" fmla="*/ 15 h 120"/>
                <a:gd name="T24" fmla="*/ 162 w 176"/>
                <a:gd name="T25" fmla="*/ 70 h 120"/>
                <a:gd name="T26" fmla="*/ 171 w 176"/>
                <a:gd name="T27" fmla="*/ 80 h 120"/>
                <a:gd name="T28" fmla="*/ 168 w 176"/>
                <a:gd name="T29" fmla="*/ 90 h 120"/>
                <a:gd name="T30" fmla="*/ 165 w 176"/>
                <a:gd name="T31" fmla="*/ 105 h 120"/>
                <a:gd name="T32" fmla="*/ 146 w 176"/>
                <a:gd name="T33" fmla="*/ 109 h 120"/>
                <a:gd name="T34" fmla="*/ 124 w 176"/>
                <a:gd name="T35" fmla="*/ 99 h 120"/>
                <a:gd name="T36" fmla="*/ 102 w 176"/>
                <a:gd name="T37" fmla="*/ 94 h 120"/>
                <a:gd name="T38" fmla="*/ 78 w 176"/>
                <a:gd name="T39" fmla="*/ 107 h 120"/>
                <a:gd name="T40" fmla="*/ 77 w 176"/>
                <a:gd name="T41" fmla="*/ 87 h 120"/>
                <a:gd name="T42" fmla="*/ 71 w 176"/>
                <a:gd name="T43" fmla="*/ 83 h 120"/>
                <a:gd name="T44" fmla="*/ 61 w 176"/>
                <a:gd name="T45" fmla="*/ 86 h 120"/>
                <a:gd name="T46" fmla="*/ 48 w 176"/>
                <a:gd name="T47" fmla="*/ 75 h 120"/>
                <a:gd name="T48" fmla="*/ 48 w 176"/>
                <a:gd name="T49" fmla="*/ 67 h 120"/>
                <a:gd name="T50" fmla="*/ 53 w 176"/>
                <a:gd name="T51" fmla="*/ 62 h 120"/>
                <a:gd name="T52" fmla="*/ 42 w 176"/>
                <a:gd name="T53" fmla="*/ 59 h 120"/>
                <a:gd name="T54" fmla="*/ 45 w 176"/>
                <a:gd name="T55" fmla="*/ 51 h 120"/>
                <a:gd name="T56" fmla="*/ 23 w 176"/>
                <a:gd name="T57" fmla="*/ 103 h 120"/>
                <a:gd name="T58" fmla="*/ 22 w 176"/>
                <a:gd name="T59" fmla="*/ 105 h 120"/>
                <a:gd name="T60" fmla="*/ 64 w 176"/>
                <a:gd name="T61" fmla="*/ 98 h 120"/>
                <a:gd name="T62" fmla="*/ 9 w 176"/>
                <a:gd name="T63" fmla="*/ 91 h 120"/>
                <a:gd name="T64" fmla="*/ 4 w 176"/>
                <a:gd name="T65" fmla="*/ 87 h 120"/>
                <a:gd name="T66" fmla="*/ 3 w 176"/>
                <a:gd name="T67" fmla="*/ 91 h 120"/>
                <a:gd name="T68" fmla="*/ 5 w 176"/>
                <a:gd name="T69" fmla="*/ 98 h 120"/>
                <a:gd name="T70" fmla="*/ 10 w 176"/>
                <a:gd name="T71" fmla="*/ 103 h 120"/>
                <a:gd name="T72" fmla="*/ 14 w 176"/>
                <a:gd name="T73" fmla="*/ 110 h 120"/>
                <a:gd name="T74" fmla="*/ 13 w 176"/>
                <a:gd name="T75" fmla="*/ 119 h 120"/>
                <a:gd name="T76" fmla="*/ 17 w 176"/>
                <a:gd name="T77" fmla="*/ 109 h 120"/>
                <a:gd name="T78" fmla="*/ 23 w 176"/>
                <a:gd name="T79" fmla="*/ 99 h 120"/>
                <a:gd name="T80" fmla="*/ 29 w 176"/>
                <a:gd name="T81" fmla="*/ 97 h 120"/>
                <a:gd name="T82" fmla="*/ 33 w 176"/>
                <a:gd name="T83" fmla="*/ 89 h 120"/>
                <a:gd name="T84" fmla="*/ 37 w 176"/>
                <a:gd name="T85" fmla="*/ 84 h 120"/>
                <a:gd name="T86" fmla="*/ 41 w 176"/>
                <a:gd name="T87" fmla="*/ 81 h 120"/>
                <a:gd name="T88" fmla="*/ 28 w 176"/>
                <a:gd name="T89" fmla="*/ 77 h 120"/>
                <a:gd name="T90" fmla="*/ 19 w 176"/>
                <a:gd name="T91" fmla="*/ 81 h 120"/>
                <a:gd name="T92" fmla="*/ 12 w 176"/>
                <a:gd name="T93" fmla="*/ 86 h 120"/>
                <a:gd name="T94" fmla="*/ 35 w 176"/>
                <a:gd name="T95" fmla="*/ 76 h 120"/>
                <a:gd name="T96" fmla="*/ 43 w 176"/>
                <a:gd name="T97" fmla="*/ 76 h 120"/>
                <a:gd name="T98" fmla="*/ 36 w 176"/>
                <a:gd name="T99" fmla="*/ 75 h 120"/>
                <a:gd name="T100" fmla="*/ 27 w 176"/>
                <a:gd name="T101" fmla="*/ 59 h 120"/>
                <a:gd name="T102" fmla="*/ 27 w 176"/>
                <a:gd name="T103" fmla="*/ 65 h 120"/>
                <a:gd name="T104" fmla="*/ 22 w 176"/>
                <a:gd name="T105" fmla="*/ 70 h 120"/>
                <a:gd name="T106" fmla="*/ 14 w 176"/>
                <a:gd name="T107" fmla="*/ 68 h 120"/>
                <a:gd name="T108" fmla="*/ 3 w 176"/>
                <a:gd name="T109" fmla="*/ 64 h 120"/>
                <a:gd name="T110" fmla="*/ 16 w 176"/>
                <a:gd name="T111" fmla="*/ 54 h 120"/>
                <a:gd name="T112" fmla="*/ 36 w 176"/>
                <a:gd name="T113" fmla="*/ 52 h 120"/>
                <a:gd name="T114" fmla="*/ 33 w 176"/>
                <a:gd name="T115" fmla="*/ 57 h 120"/>
                <a:gd name="T116" fmla="*/ 36 w 176"/>
                <a:gd name="T117" fmla="*/ 52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76" h="120">
                  <a:moveTo>
                    <a:pt x="39" y="52"/>
                  </a:moveTo>
                  <a:cubicBezTo>
                    <a:pt x="40" y="50"/>
                    <a:pt x="40" y="50"/>
                    <a:pt x="40" y="50"/>
                  </a:cubicBezTo>
                  <a:cubicBezTo>
                    <a:pt x="41" y="48"/>
                    <a:pt x="41" y="48"/>
                    <a:pt x="41" y="48"/>
                  </a:cubicBezTo>
                  <a:cubicBezTo>
                    <a:pt x="41" y="45"/>
                    <a:pt x="41" y="45"/>
                    <a:pt x="41" y="45"/>
                  </a:cubicBezTo>
                  <a:cubicBezTo>
                    <a:pt x="39" y="45"/>
                    <a:pt x="39" y="45"/>
                    <a:pt x="39" y="45"/>
                  </a:cubicBezTo>
                  <a:cubicBezTo>
                    <a:pt x="38" y="42"/>
                    <a:pt x="38" y="42"/>
                    <a:pt x="38" y="42"/>
                  </a:cubicBezTo>
                  <a:cubicBezTo>
                    <a:pt x="38" y="42"/>
                    <a:pt x="39" y="41"/>
                    <a:pt x="40" y="41"/>
                  </a:cubicBezTo>
                  <a:cubicBezTo>
                    <a:pt x="40" y="40"/>
                    <a:pt x="43" y="40"/>
                    <a:pt x="43" y="40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5" y="38"/>
                    <a:pt x="44" y="36"/>
                    <a:pt x="46" y="36"/>
                  </a:cubicBezTo>
                  <a:cubicBezTo>
                    <a:pt x="47" y="36"/>
                    <a:pt x="49" y="36"/>
                    <a:pt x="50" y="36"/>
                  </a:cubicBezTo>
                  <a:cubicBezTo>
                    <a:pt x="51" y="36"/>
                    <a:pt x="52" y="35"/>
                    <a:pt x="52" y="35"/>
                  </a:cubicBezTo>
                  <a:cubicBezTo>
                    <a:pt x="54" y="35"/>
                    <a:pt x="55" y="36"/>
                    <a:pt x="54" y="35"/>
                  </a:cubicBezTo>
                  <a:cubicBezTo>
                    <a:pt x="54" y="35"/>
                    <a:pt x="54" y="34"/>
                    <a:pt x="53" y="33"/>
                  </a:cubicBezTo>
                  <a:cubicBezTo>
                    <a:pt x="52" y="32"/>
                    <a:pt x="49" y="30"/>
                    <a:pt x="51" y="29"/>
                  </a:cubicBezTo>
                  <a:cubicBezTo>
                    <a:pt x="52" y="28"/>
                    <a:pt x="53" y="28"/>
                    <a:pt x="54" y="29"/>
                  </a:cubicBezTo>
                  <a:cubicBezTo>
                    <a:pt x="55" y="29"/>
                    <a:pt x="56" y="31"/>
                    <a:pt x="56" y="31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6" y="27"/>
                    <a:pt x="59" y="27"/>
                    <a:pt x="60" y="26"/>
                  </a:cubicBezTo>
                  <a:cubicBezTo>
                    <a:pt x="60" y="25"/>
                    <a:pt x="59" y="23"/>
                    <a:pt x="59" y="23"/>
                  </a:cubicBezTo>
                  <a:cubicBezTo>
                    <a:pt x="59" y="23"/>
                    <a:pt x="59" y="23"/>
                    <a:pt x="62" y="23"/>
                  </a:cubicBezTo>
                  <a:cubicBezTo>
                    <a:pt x="65" y="22"/>
                    <a:pt x="64" y="22"/>
                    <a:pt x="66" y="22"/>
                  </a:cubicBezTo>
                  <a:cubicBezTo>
                    <a:pt x="67" y="22"/>
                    <a:pt x="70" y="22"/>
                    <a:pt x="70" y="22"/>
                  </a:cubicBezTo>
                  <a:cubicBezTo>
                    <a:pt x="70" y="22"/>
                    <a:pt x="72" y="21"/>
                    <a:pt x="71" y="20"/>
                  </a:cubicBezTo>
                  <a:cubicBezTo>
                    <a:pt x="71" y="19"/>
                    <a:pt x="69" y="17"/>
                    <a:pt x="69" y="17"/>
                  </a:cubicBezTo>
                  <a:cubicBezTo>
                    <a:pt x="69" y="17"/>
                    <a:pt x="70" y="14"/>
                    <a:pt x="70" y="15"/>
                  </a:cubicBezTo>
                  <a:cubicBezTo>
                    <a:pt x="70" y="17"/>
                    <a:pt x="73" y="19"/>
                    <a:pt x="73" y="19"/>
                  </a:cubicBezTo>
                  <a:cubicBezTo>
                    <a:pt x="75" y="17"/>
                    <a:pt x="75" y="17"/>
                    <a:pt x="75" y="17"/>
                  </a:cubicBezTo>
                  <a:cubicBezTo>
                    <a:pt x="78" y="16"/>
                    <a:pt x="78" y="16"/>
                    <a:pt x="78" y="16"/>
                  </a:cubicBezTo>
                  <a:cubicBezTo>
                    <a:pt x="81" y="15"/>
                    <a:pt x="81" y="15"/>
                    <a:pt x="81" y="15"/>
                  </a:cubicBezTo>
                  <a:cubicBezTo>
                    <a:pt x="81" y="15"/>
                    <a:pt x="84" y="15"/>
                    <a:pt x="86" y="15"/>
                  </a:cubicBezTo>
                  <a:cubicBezTo>
                    <a:pt x="87" y="15"/>
                    <a:pt x="90" y="14"/>
                    <a:pt x="90" y="14"/>
                  </a:cubicBezTo>
                  <a:cubicBezTo>
                    <a:pt x="91" y="12"/>
                    <a:pt x="91" y="12"/>
                    <a:pt x="91" y="12"/>
                  </a:cubicBezTo>
                  <a:cubicBezTo>
                    <a:pt x="87" y="8"/>
                    <a:pt x="87" y="8"/>
                    <a:pt x="87" y="8"/>
                  </a:cubicBezTo>
                  <a:cubicBezTo>
                    <a:pt x="87" y="8"/>
                    <a:pt x="89" y="5"/>
                    <a:pt x="89" y="6"/>
                  </a:cubicBezTo>
                  <a:cubicBezTo>
                    <a:pt x="90" y="7"/>
                    <a:pt x="90" y="9"/>
                    <a:pt x="91" y="9"/>
                  </a:cubicBezTo>
                  <a:cubicBezTo>
                    <a:pt x="92" y="9"/>
                    <a:pt x="93" y="10"/>
                    <a:pt x="94" y="9"/>
                  </a:cubicBezTo>
                  <a:cubicBezTo>
                    <a:pt x="94" y="8"/>
                    <a:pt x="94" y="5"/>
                    <a:pt x="94" y="5"/>
                  </a:cubicBezTo>
                  <a:cubicBezTo>
                    <a:pt x="94" y="5"/>
                    <a:pt x="93" y="4"/>
                    <a:pt x="94" y="4"/>
                  </a:cubicBezTo>
                  <a:cubicBezTo>
                    <a:pt x="95" y="5"/>
                    <a:pt x="97" y="7"/>
                    <a:pt x="97" y="7"/>
                  </a:cubicBezTo>
                  <a:cubicBezTo>
                    <a:pt x="100" y="7"/>
                    <a:pt x="100" y="7"/>
                    <a:pt x="100" y="7"/>
                  </a:cubicBezTo>
                  <a:cubicBezTo>
                    <a:pt x="103" y="4"/>
                    <a:pt x="103" y="4"/>
                    <a:pt x="103" y="4"/>
                  </a:cubicBezTo>
                  <a:cubicBezTo>
                    <a:pt x="104" y="6"/>
                    <a:pt x="104" y="6"/>
                    <a:pt x="104" y="6"/>
                  </a:cubicBezTo>
                  <a:cubicBezTo>
                    <a:pt x="104" y="6"/>
                    <a:pt x="106" y="5"/>
                    <a:pt x="107" y="5"/>
                  </a:cubicBezTo>
                  <a:cubicBezTo>
                    <a:pt x="108" y="5"/>
                    <a:pt x="108" y="4"/>
                    <a:pt x="109" y="4"/>
                  </a:cubicBezTo>
                  <a:cubicBezTo>
                    <a:pt x="110" y="4"/>
                    <a:pt x="112" y="5"/>
                    <a:pt x="112" y="5"/>
                  </a:cubicBezTo>
                  <a:cubicBezTo>
                    <a:pt x="117" y="6"/>
                    <a:pt x="117" y="6"/>
                    <a:pt x="117" y="6"/>
                  </a:cubicBezTo>
                  <a:cubicBezTo>
                    <a:pt x="119" y="3"/>
                    <a:pt x="119" y="3"/>
                    <a:pt x="119" y="3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8" y="7"/>
                    <a:pt x="128" y="7"/>
                    <a:pt x="128" y="7"/>
                  </a:cubicBezTo>
                  <a:cubicBezTo>
                    <a:pt x="133" y="7"/>
                    <a:pt x="133" y="7"/>
                    <a:pt x="133" y="7"/>
                  </a:cubicBezTo>
                  <a:cubicBezTo>
                    <a:pt x="133" y="7"/>
                    <a:pt x="137" y="5"/>
                    <a:pt x="138" y="5"/>
                  </a:cubicBezTo>
                  <a:cubicBezTo>
                    <a:pt x="140" y="4"/>
                    <a:pt x="144" y="4"/>
                    <a:pt x="144" y="4"/>
                  </a:cubicBezTo>
                  <a:cubicBezTo>
                    <a:pt x="144" y="4"/>
                    <a:pt x="145" y="4"/>
                    <a:pt x="147" y="4"/>
                  </a:cubicBezTo>
                  <a:cubicBezTo>
                    <a:pt x="149" y="3"/>
                    <a:pt x="154" y="3"/>
                    <a:pt x="154" y="3"/>
                  </a:cubicBezTo>
                  <a:cubicBezTo>
                    <a:pt x="157" y="0"/>
                    <a:pt x="157" y="0"/>
                    <a:pt x="157" y="0"/>
                  </a:cubicBezTo>
                  <a:cubicBezTo>
                    <a:pt x="162" y="2"/>
                    <a:pt x="162" y="2"/>
                    <a:pt x="162" y="2"/>
                  </a:cubicBezTo>
                  <a:cubicBezTo>
                    <a:pt x="162" y="4"/>
                    <a:pt x="162" y="4"/>
                    <a:pt x="162" y="4"/>
                  </a:cubicBezTo>
                  <a:cubicBezTo>
                    <a:pt x="157" y="8"/>
                    <a:pt x="157" y="8"/>
                    <a:pt x="157" y="8"/>
                  </a:cubicBezTo>
                  <a:cubicBezTo>
                    <a:pt x="157" y="15"/>
                    <a:pt x="157" y="15"/>
                    <a:pt x="157" y="15"/>
                  </a:cubicBezTo>
                  <a:cubicBezTo>
                    <a:pt x="156" y="25"/>
                    <a:pt x="153" y="30"/>
                    <a:pt x="152" y="36"/>
                  </a:cubicBezTo>
                  <a:cubicBezTo>
                    <a:pt x="151" y="39"/>
                    <a:pt x="149" y="40"/>
                    <a:pt x="152" y="45"/>
                  </a:cubicBezTo>
                  <a:cubicBezTo>
                    <a:pt x="154" y="47"/>
                    <a:pt x="154" y="54"/>
                    <a:pt x="158" y="58"/>
                  </a:cubicBezTo>
                  <a:cubicBezTo>
                    <a:pt x="160" y="60"/>
                    <a:pt x="158" y="65"/>
                    <a:pt x="161" y="67"/>
                  </a:cubicBezTo>
                  <a:cubicBezTo>
                    <a:pt x="161" y="67"/>
                    <a:pt x="161" y="68"/>
                    <a:pt x="162" y="70"/>
                  </a:cubicBezTo>
                  <a:cubicBezTo>
                    <a:pt x="164" y="72"/>
                    <a:pt x="164" y="71"/>
                    <a:pt x="165" y="72"/>
                  </a:cubicBezTo>
                  <a:cubicBezTo>
                    <a:pt x="165" y="72"/>
                    <a:pt x="167" y="73"/>
                    <a:pt x="168" y="74"/>
                  </a:cubicBezTo>
                  <a:cubicBezTo>
                    <a:pt x="169" y="75"/>
                    <a:pt x="169" y="77"/>
                    <a:pt x="169" y="78"/>
                  </a:cubicBezTo>
                  <a:cubicBezTo>
                    <a:pt x="169" y="79"/>
                    <a:pt x="170" y="80"/>
                    <a:pt x="170" y="80"/>
                  </a:cubicBezTo>
                  <a:cubicBezTo>
                    <a:pt x="170" y="80"/>
                    <a:pt x="171" y="79"/>
                    <a:pt x="171" y="80"/>
                  </a:cubicBezTo>
                  <a:cubicBezTo>
                    <a:pt x="171" y="81"/>
                    <a:pt x="170" y="79"/>
                    <a:pt x="171" y="81"/>
                  </a:cubicBezTo>
                  <a:cubicBezTo>
                    <a:pt x="173" y="83"/>
                    <a:pt x="176" y="83"/>
                    <a:pt x="176" y="83"/>
                  </a:cubicBezTo>
                  <a:cubicBezTo>
                    <a:pt x="175" y="87"/>
                    <a:pt x="175" y="87"/>
                    <a:pt x="175" y="87"/>
                  </a:cubicBezTo>
                  <a:cubicBezTo>
                    <a:pt x="173" y="88"/>
                    <a:pt x="173" y="88"/>
                    <a:pt x="173" y="88"/>
                  </a:cubicBezTo>
                  <a:cubicBezTo>
                    <a:pt x="173" y="88"/>
                    <a:pt x="168" y="88"/>
                    <a:pt x="168" y="90"/>
                  </a:cubicBezTo>
                  <a:cubicBezTo>
                    <a:pt x="168" y="91"/>
                    <a:pt x="168" y="95"/>
                    <a:pt x="168" y="95"/>
                  </a:cubicBezTo>
                  <a:cubicBezTo>
                    <a:pt x="165" y="98"/>
                    <a:pt x="165" y="98"/>
                    <a:pt x="165" y="98"/>
                  </a:cubicBezTo>
                  <a:cubicBezTo>
                    <a:pt x="165" y="98"/>
                    <a:pt x="167" y="102"/>
                    <a:pt x="167" y="103"/>
                  </a:cubicBezTo>
                  <a:cubicBezTo>
                    <a:pt x="167" y="104"/>
                    <a:pt x="168" y="104"/>
                    <a:pt x="168" y="104"/>
                  </a:cubicBezTo>
                  <a:cubicBezTo>
                    <a:pt x="165" y="105"/>
                    <a:pt x="165" y="105"/>
                    <a:pt x="165" y="105"/>
                  </a:cubicBezTo>
                  <a:cubicBezTo>
                    <a:pt x="161" y="105"/>
                    <a:pt x="161" y="105"/>
                    <a:pt x="161" y="105"/>
                  </a:cubicBezTo>
                  <a:cubicBezTo>
                    <a:pt x="153" y="103"/>
                    <a:pt x="153" y="103"/>
                    <a:pt x="153" y="103"/>
                  </a:cubicBezTo>
                  <a:cubicBezTo>
                    <a:pt x="151" y="106"/>
                    <a:pt x="151" y="106"/>
                    <a:pt x="151" y="106"/>
                  </a:cubicBezTo>
                  <a:cubicBezTo>
                    <a:pt x="149" y="106"/>
                    <a:pt x="149" y="106"/>
                    <a:pt x="149" y="106"/>
                  </a:cubicBezTo>
                  <a:cubicBezTo>
                    <a:pt x="149" y="106"/>
                    <a:pt x="148" y="108"/>
                    <a:pt x="146" y="109"/>
                  </a:cubicBezTo>
                  <a:cubicBezTo>
                    <a:pt x="145" y="110"/>
                    <a:pt x="144" y="111"/>
                    <a:pt x="143" y="111"/>
                  </a:cubicBezTo>
                  <a:cubicBezTo>
                    <a:pt x="141" y="112"/>
                    <a:pt x="139" y="110"/>
                    <a:pt x="139" y="110"/>
                  </a:cubicBezTo>
                  <a:cubicBezTo>
                    <a:pt x="136" y="109"/>
                    <a:pt x="136" y="109"/>
                    <a:pt x="136" y="109"/>
                  </a:cubicBezTo>
                  <a:cubicBezTo>
                    <a:pt x="133" y="105"/>
                    <a:pt x="133" y="105"/>
                    <a:pt x="133" y="105"/>
                  </a:cubicBezTo>
                  <a:cubicBezTo>
                    <a:pt x="124" y="99"/>
                    <a:pt x="124" y="99"/>
                    <a:pt x="124" y="99"/>
                  </a:cubicBezTo>
                  <a:cubicBezTo>
                    <a:pt x="119" y="97"/>
                    <a:pt x="119" y="97"/>
                    <a:pt x="119" y="97"/>
                  </a:cubicBezTo>
                  <a:cubicBezTo>
                    <a:pt x="115" y="96"/>
                    <a:pt x="115" y="96"/>
                    <a:pt x="115" y="96"/>
                  </a:cubicBezTo>
                  <a:cubicBezTo>
                    <a:pt x="110" y="96"/>
                    <a:pt x="110" y="96"/>
                    <a:pt x="110" y="96"/>
                  </a:cubicBezTo>
                  <a:cubicBezTo>
                    <a:pt x="106" y="94"/>
                    <a:pt x="106" y="94"/>
                    <a:pt x="106" y="94"/>
                  </a:cubicBezTo>
                  <a:cubicBezTo>
                    <a:pt x="102" y="94"/>
                    <a:pt x="102" y="94"/>
                    <a:pt x="102" y="94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93" y="95"/>
                    <a:pt x="93" y="95"/>
                    <a:pt x="93" y="95"/>
                  </a:cubicBezTo>
                  <a:cubicBezTo>
                    <a:pt x="88" y="98"/>
                    <a:pt x="88" y="98"/>
                    <a:pt x="88" y="98"/>
                  </a:cubicBezTo>
                  <a:cubicBezTo>
                    <a:pt x="83" y="103"/>
                    <a:pt x="83" y="103"/>
                    <a:pt x="83" y="103"/>
                  </a:cubicBezTo>
                  <a:cubicBezTo>
                    <a:pt x="83" y="103"/>
                    <a:pt x="80" y="106"/>
                    <a:pt x="78" y="107"/>
                  </a:cubicBezTo>
                  <a:cubicBezTo>
                    <a:pt x="77" y="106"/>
                    <a:pt x="77" y="106"/>
                    <a:pt x="77" y="106"/>
                  </a:cubicBezTo>
                  <a:cubicBezTo>
                    <a:pt x="77" y="106"/>
                    <a:pt x="77" y="103"/>
                    <a:pt x="78" y="101"/>
                  </a:cubicBezTo>
                  <a:cubicBezTo>
                    <a:pt x="79" y="100"/>
                    <a:pt x="79" y="98"/>
                    <a:pt x="79" y="97"/>
                  </a:cubicBezTo>
                  <a:cubicBezTo>
                    <a:pt x="79" y="96"/>
                    <a:pt x="79" y="94"/>
                    <a:pt x="78" y="92"/>
                  </a:cubicBezTo>
                  <a:cubicBezTo>
                    <a:pt x="78" y="90"/>
                    <a:pt x="77" y="87"/>
                    <a:pt x="77" y="87"/>
                  </a:cubicBezTo>
                  <a:cubicBezTo>
                    <a:pt x="80" y="85"/>
                    <a:pt x="80" y="85"/>
                    <a:pt x="80" y="85"/>
                  </a:cubicBezTo>
                  <a:cubicBezTo>
                    <a:pt x="78" y="80"/>
                    <a:pt x="78" y="80"/>
                    <a:pt x="78" y="80"/>
                  </a:cubicBezTo>
                  <a:cubicBezTo>
                    <a:pt x="76" y="80"/>
                    <a:pt x="76" y="80"/>
                    <a:pt x="76" y="80"/>
                  </a:cubicBezTo>
                  <a:cubicBezTo>
                    <a:pt x="73" y="80"/>
                    <a:pt x="73" y="80"/>
                    <a:pt x="73" y="80"/>
                  </a:cubicBezTo>
                  <a:cubicBezTo>
                    <a:pt x="71" y="83"/>
                    <a:pt x="71" y="83"/>
                    <a:pt x="71" y="83"/>
                  </a:cubicBezTo>
                  <a:cubicBezTo>
                    <a:pt x="71" y="83"/>
                    <a:pt x="72" y="85"/>
                    <a:pt x="72" y="86"/>
                  </a:cubicBezTo>
                  <a:cubicBezTo>
                    <a:pt x="71" y="87"/>
                    <a:pt x="69" y="87"/>
                    <a:pt x="69" y="87"/>
                  </a:cubicBezTo>
                  <a:cubicBezTo>
                    <a:pt x="68" y="88"/>
                    <a:pt x="68" y="91"/>
                    <a:pt x="68" y="91"/>
                  </a:cubicBezTo>
                  <a:cubicBezTo>
                    <a:pt x="64" y="87"/>
                    <a:pt x="64" y="87"/>
                    <a:pt x="64" y="87"/>
                  </a:cubicBezTo>
                  <a:cubicBezTo>
                    <a:pt x="64" y="87"/>
                    <a:pt x="62" y="87"/>
                    <a:pt x="61" y="86"/>
                  </a:cubicBezTo>
                  <a:cubicBezTo>
                    <a:pt x="60" y="86"/>
                    <a:pt x="58" y="86"/>
                    <a:pt x="58" y="86"/>
                  </a:cubicBezTo>
                  <a:cubicBezTo>
                    <a:pt x="58" y="86"/>
                    <a:pt x="58" y="86"/>
                    <a:pt x="57" y="86"/>
                  </a:cubicBezTo>
                  <a:cubicBezTo>
                    <a:pt x="55" y="86"/>
                    <a:pt x="55" y="86"/>
                    <a:pt x="54" y="84"/>
                  </a:cubicBezTo>
                  <a:cubicBezTo>
                    <a:pt x="53" y="82"/>
                    <a:pt x="50" y="77"/>
                    <a:pt x="50" y="77"/>
                  </a:cubicBezTo>
                  <a:cubicBezTo>
                    <a:pt x="50" y="77"/>
                    <a:pt x="49" y="75"/>
                    <a:pt x="48" y="75"/>
                  </a:cubicBezTo>
                  <a:cubicBezTo>
                    <a:pt x="48" y="75"/>
                    <a:pt x="47" y="77"/>
                    <a:pt x="47" y="77"/>
                  </a:cubicBezTo>
                  <a:cubicBezTo>
                    <a:pt x="46" y="77"/>
                    <a:pt x="46" y="75"/>
                    <a:pt x="46" y="74"/>
                  </a:cubicBezTo>
                  <a:cubicBezTo>
                    <a:pt x="46" y="73"/>
                    <a:pt x="46" y="72"/>
                    <a:pt x="46" y="70"/>
                  </a:cubicBezTo>
                  <a:cubicBezTo>
                    <a:pt x="46" y="68"/>
                    <a:pt x="45" y="66"/>
                    <a:pt x="46" y="66"/>
                  </a:cubicBezTo>
                  <a:cubicBezTo>
                    <a:pt x="46" y="66"/>
                    <a:pt x="47" y="67"/>
                    <a:pt x="48" y="67"/>
                  </a:cubicBezTo>
                  <a:cubicBezTo>
                    <a:pt x="49" y="67"/>
                    <a:pt x="49" y="65"/>
                    <a:pt x="49" y="65"/>
                  </a:cubicBezTo>
                  <a:cubicBezTo>
                    <a:pt x="50" y="65"/>
                    <a:pt x="51" y="66"/>
                    <a:pt x="51" y="66"/>
                  </a:cubicBezTo>
                  <a:cubicBezTo>
                    <a:pt x="52" y="66"/>
                    <a:pt x="53" y="66"/>
                    <a:pt x="53" y="66"/>
                  </a:cubicBezTo>
                  <a:cubicBezTo>
                    <a:pt x="54" y="65"/>
                    <a:pt x="54" y="65"/>
                    <a:pt x="54" y="64"/>
                  </a:cubicBezTo>
                  <a:cubicBezTo>
                    <a:pt x="54" y="63"/>
                    <a:pt x="53" y="62"/>
                    <a:pt x="53" y="62"/>
                  </a:cubicBezTo>
                  <a:cubicBezTo>
                    <a:pt x="52" y="62"/>
                    <a:pt x="46" y="65"/>
                    <a:pt x="46" y="65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4" y="63"/>
                    <a:pt x="44" y="63"/>
                    <a:pt x="44" y="63"/>
                  </a:cubicBezTo>
                  <a:cubicBezTo>
                    <a:pt x="42" y="61"/>
                    <a:pt x="42" y="61"/>
                    <a:pt x="42" y="61"/>
                  </a:cubicBezTo>
                  <a:cubicBezTo>
                    <a:pt x="42" y="59"/>
                    <a:pt x="42" y="59"/>
                    <a:pt x="42" y="59"/>
                  </a:cubicBezTo>
                  <a:cubicBezTo>
                    <a:pt x="40" y="58"/>
                    <a:pt x="40" y="58"/>
                    <a:pt x="40" y="58"/>
                  </a:cubicBezTo>
                  <a:cubicBezTo>
                    <a:pt x="41" y="56"/>
                    <a:pt x="41" y="56"/>
                    <a:pt x="41" y="56"/>
                  </a:cubicBezTo>
                  <a:cubicBezTo>
                    <a:pt x="43" y="56"/>
                    <a:pt x="43" y="56"/>
                    <a:pt x="43" y="56"/>
                  </a:cubicBezTo>
                  <a:cubicBezTo>
                    <a:pt x="45" y="55"/>
                    <a:pt x="45" y="55"/>
                    <a:pt x="45" y="55"/>
                  </a:cubicBezTo>
                  <a:cubicBezTo>
                    <a:pt x="45" y="51"/>
                    <a:pt x="45" y="51"/>
                    <a:pt x="45" y="51"/>
                  </a:cubicBezTo>
                  <a:cubicBezTo>
                    <a:pt x="43" y="52"/>
                    <a:pt x="43" y="52"/>
                    <a:pt x="43" y="52"/>
                  </a:cubicBezTo>
                  <a:cubicBezTo>
                    <a:pt x="44" y="54"/>
                    <a:pt x="44" y="54"/>
                    <a:pt x="44" y="54"/>
                  </a:cubicBezTo>
                  <a:cubicBezTo>
                    <a:pt x="40" y="54"/>
                    <a:pt x="40" y="54"/>
                    <a:pt x="40" y="54"/>
                  </a:cubicBezTo>
                  <a:cubicBezTo>
                    <a:pt x="39" y="52"/>
                    <a:pt x="39" y="52"/>
                    <a:pt x="39" y="52"/>
                  </a:cubicBezTo>
                  <a:close/>
                  <a:moveTo>
                    <a:pt x="23" y="103"/>
                  </a:moveTo>
                  <a:cubicBezTo>
                    <a:pt x="23" y="103"/>
                    <a:pt x="23" y="103"/>
                    <a:pt x="23" y="103"/>
                  </a:cubicBezTo>
                  <a:cubicBezTo>
                    <a:pt x="23" y="103"/>
                    <a:pt x="25" y="103"/>
                    <a:pt x="25" y="103"/>
                  </a:cubicBezTo>
                  <a:cubicBezTo>
                    <a:pt x="25" y="103"/>
                    <a:pt x="26" y="104"/>
                    <a:pt x="25" y="104"/>
                  </a:cubicBezTo>
                  <a:cubicBezTo>
                    <a:pt x="25" y="105"/>
                    <a:pt x="26" y="105"/>
                    <a:pt x="25" y="105"/>
                  </a:cubicBezTo>
                  <a:cubicBezTo>
                    <a:pt x="24" y="105"/>
                    <a:pt x="22" y="106"/>
                    <a:pt x="22" y="105"/>
                  </a:cubicBezTo>
                  <a:cubicBezTo>
                    <a:pt x="22" y="105"/>
                    <a:pt x="23" y="104"/>
                    <a:pt x="23" y="104"/>
                  </a:cubicBezTo>
                  <a:cubicBezTo>
                    <a:pt x="23" y="103"/>
                    <a:pt x="23" y="103"/>
                    <a:pt x="23" y="103"/>
                  </a:cubicBezTo>
                  <a:close/>
                  <a:moveTo>
                    <a:pt x="64" y="95"/>
                  </a:moveTo>
                  <a:cubicBezTo>
                    <a:pt x="64" y="95"/>
                    <a:pt x="64" y="95"/>
                    <a:pt x="64" y="95"/>
                  </a:cubicBezTo>
                  <a:cubicBezTo>
                    <a:pt x="64" y="95"/>
                    <a:pt x="63" y="98"/>
                    <a:pt x="64" y="98"/>
                  </a:cubicBezTo>
                  <a:cubicBezTo>
                    <a:pt x="64" y="98"/>
                    <a:pt x="65" y="98"/>
                    <a:pt x="66" y="98"/>
                  </a:cubicBezTo>
                  <a:cubicBezTo>
                    <a:pt x="67" y="97"/>
                    <a:pt x="67" y="97"/>
                    <a:pt x="67" y="97"/>
                  </a:cubicBezTo>
                  <a:cubicBezTo>
                    <a:pt x="67" y="96"/>
                    <a:pt x="67" y="95"/>
                    <a:pt x="67" y="95"/>
                  </a:cubicBezTo>
                  <a:cubicBezTo>
                    <a:pt x="64" y="95"/>
                    <a:pt x="64" y="95"/>
                    <a:pt x="64" y="95"/>
                  </a:cubicBezTo>
                  <a:close/>
                  <a:moveTo>
                    <a:pt x="9" y="91"/>
                  </a:moveTo>
                  <a:cubicBezTo>
                    <a:pt x="9" y="91"/>
                    <a:pt x="9" y="91"/>
                    <a:pt x="9" y="91"/>
                  </a:cubicBezTo>
                  <a:cubicBezTo>
                    <a:pt x="8" y="92"/>
                    <a:pt x="8" y="92"/>
                    <a:pt x="8" y="92"/>
                  </a:cubicBezTo>
                  <a:cubicBezTo>
                    <a:pt x="8" y="92"/>
                    <a:pt x="7" y="89"/>
                    <a:pt x="7" y="88"/>
                  </a:cubicBezTo>
                  <a:cubicBezTo>
                    <a:pt x="7" y="88"/>
                    <a:pt x="5" y="87"/>
                    <a:pt x="5" y="87"/>
                  </a:cubicBezTo>
                  <a:cubicBezTo>
                    <a:pt x="5" y="87"/>
                    <a:pt x="4" y="87"/>
                    <a:pt x="4" y="87"/>
                  </a:cubicBezTo>
                  <a:cubicBezTo>
                    <a:pt x="3" y="87"/>
                    <a:pt x="3" y="88"/>
                    <a:pt x="3" y="88"/>
                  </a:cubicBezTo>
                  <a:cubicBezTo>
                    <a:pt x="2" y="88"/>
                    <a:pt x="2" y="88"/>
                    <a:pt x="2" y="88"/>
                  </a:cubicBezTo>
                  <a:cubicBezTo>
                    <a:pt x="2" y="88"/>
                    <a:pt x="1" y="88"/>
                    <a:pt x="1" y="88"/>
                  </a:cubicBezTo>
                  <a:cubicBezTo>
                    <a:pt x="0" y="89"/>
                    <a:pt x="1" y="90"/>
                    <a:pt x="1" y="90"/>
                  </a:cubicBezTo>
                  <a:cubicBezTo>
                    <a:pt x="1" y="90"/>
                    <a:pt x="2" y="90"/>
                    <a:pt x="3" y="91"/>
                  </a:cubicBezTo>
                  <a:cubicBezTo>
                    <a:pt x="4" y="91"/>
                    <a:pt x="4" y="91"/>
                    <a:pt x="4" y="91"/>
                  </a:cubicBezTo>
                  <a:cubicBezTo>
                    <a:pt x="4" y="91"/>
                    <a:pt x="6" y="93"/>
                    <a:pt x="7" y="94"/>
                  </a:cubicBezTo>
                  <a:cubicBezTo>
                    <a:pt x="7" y="94"/>
                    <a:pt x="7" y="95"/>
                    <a:pt x="7" y="95"/>
                  </a:cubicBezTo>
                  <a:cubicBezTo>
                    <a:pt x="4" y="97"/>
                    <a:pt x="4" y="97"/>
                    <a:pt x="4" y="97"/>
                  </a:cubicBezTo>
                  <a:cubicBezTo>
                    <a:pt x="4" y="97"/>
                    <a:pt x="5" y="98"/>
                    <a:pt x="5" y="98"/>
                  </a:cubicBezTo>
                  <a:cubicBezTo>
                    <a:pt x="6" y="98"/>
                    <a:pt x="4" y="99"/>
                    <a:pt x="4" y="99"/>
                  </a:cubicBezTo>
                  <a:cubicBezTo>
                    <a:pt x="4" y="99"/>
                    <a:pt x="4" y="101"/>
                    <a:pt x="4" y="101"/>
                  </a:cubicBezTo>
                  <a:cubicBezTo>
                    <a:pt x="4" y="101"/>
                    <a:pt x="5" y="102"/>
                    <a:pt x="7" y="102"/>
                  </a:cubicBezTo>
                  <a:cubicBezTo>
                    <a:pt x="9" y="103"/>
                    <a:pt x="9" y="102"/>
                    <a:pt x="9" y="102"/>
                  </a:cubicBezTo>
                  <a:cubicBezTo>
                    <a:pt x="10" y="103"/>
                    <a:pt x="10" y="103"/>
                    <a:pt x="10" y="103"/>
                  </a:cubicBezTo>
                  <a:cubicBezTo>
                    <a:pt x="10" y="104"/>
                    <a:pt x="10" y="104"/>
                    <a:pt x="10" y="104"/>
                  </a:cubicBezTo>
                  <a:cubicBezTo>
                    <a:pt x="11" y="105"/>
                    <a:pt x="11" y="105"/>
                    <a:pt x="11" y="105"/>
                  </a:cubicBezTo>
                  <a:cubicBezTo>
                    <a:pt x="14" y="106"/>
                    <a:pt x="14" y="106"/>
                    <a:pt x="14" y="106"/>
                  </a:cubicBezTo>
                  <a:cubicBezTo>
                    <a:pt x="14" y="107"/>
                    <a:pt x="14" y="107"/>
                    <a:pt x="14" y="107"/>
                  </a:cubicBezTo>
                  <a:cubicBezTo>
                    <a:pt x="14" y="110"/>
                    <a:pt x="14" y="110"/>
                    <a:pt x="14" y="110"/>
                  </a:cubicBezTo>
                  <a:cubicBezTo>
                    <a:pt x="14" y="110"/>
                    <a:pt x="13" y="110"/>
                    <a:pt x="12" y="110"/>
                  </a:cubicBezTo>
                  <a:cubicBezTo>
                    <a:pt x="12" y="111"/>
                    <a:pt x="12" y="112"/>
                    <a:pt x="11" y="112"/>
                  </a:cubicBezTo>
                  <a:cubicBezTo>
                    <a:pt x="11" y="112"/>
                    <a:pt x="11" y="114"/>
                    <a:pt x="10" y="115"/>
                  </a:cubicBezTo>
                  <a:cubicBezTo>
                    <a:pt x="10" y="116"/>
                    <a:pt x="11" y="117"/>
                    <a:pt x="11" y="118"/>
                  </a:cubicBezTo>
                  <a:cubicBezTo>
                    <a:pt x="11" y="120"/>
                    <a:pt x="12" y="119"/>
                    <a:pt x="13" y="119"/>
                  </a:cubicBezTo>
                  <a:cubicBezTo>
                    <a:pt x="13" y="119"/>
                    <a:pt x="14" y="118"/>
                    <a:pt x="14" y="118"/>
                  </a:cubicBezTo>
                  <a:cubicBezTo>
                    <a:pt x="15" y="118"/>
                    <a:pt x="16" y="116"/>
                    <a:pt x="17" y="115"/>
                  </a:cubicBezTo>
                  <a:cubicBezTo>
                    <a:pt x="17" y="114"/>
                    <a:pt x="17" y="113"/>
                    <a:pt x="17" y="113"/>
                  </a:cubicBezTo>
                  <a:cubicBezTo>
                    <a:pt x="16" y="112"/>
                    <a:pt x="17" y="110"/>
                    <a:pt x="17" y="110"/>
                  </a:cubicBezTo>
                  <a:cubicBezTo>
                    <a:pt x="17" y="109"/>
                    <a:pt x="17" y="109"/>
                    <a:pt x="17" y="109"/>
                  </a:cubicBezTo>
                  <a:cubicBezTo>
                    <a:pt x="16" y="105"/>
                    <a:pt x="16" y="105"/>
                    <a:pt x="16" y="105"/>
                  </a:cubicBezTo>
                  <a:cubicBezTo>
                    <a:pt x="18" y="101"/>
                    <a:pt x="18" y="101"/>
                    <a:pt x="18" y="101"/>
                  </a:cubicBezTo>
                  <a:cubicBezTo>
                    <a:pt x="20" y="101"/>
                    <a:pt x="20" y="101"/>
                    <a:pt x="20" y="101"/>
                  </a:cubicBezTo>
                  <a:cubicBezTo>
                    <a:pt x="23" y="99"/>
                    <a:pt x="23" y="99"/>
                    <a:pt x="23" y="99"/>
                  </a:cubicBezTo>
                  <a:cubicBezTo>
                    <a:pt x="23" y="99"/>
                    <a:pt x="23" y="99"/>
                    <a:pt x="23" y="99"/>
                  </a:cubicBezTo>
                  <a:cubicBezTo>
                    <a:pt x="23" y="99"/>
                    <a:pt x="24" y="99"/>
                    <a:pt x="25" y="98"/>
                  </a:cubicBezTo>
                  <a:cubicBezTo>
                    <a:pt x="27" y="98"/>
                    <a:pt x="26" y="99"/>
                    <a:pt x="27" y="99"/>
                  </a:cubicBezTo>
                  <a:cubicBezTo>
                    <a:pt x="27" y="100"/>
                    <a:pt x="28" y="100"/>
                    <a:pt x="29" y="100"/>
                  </a:cubicBezTo>
                  <a:cubicBezTo>
                    <a:pt x="29" y="100"/>
                    <a:pt x="30" y="98"/>
                    <a:pt x="30" y="98"/>
                  </a:cubicBezTo>
                  <a:cubicBezTo>
                    <a:pt x="30" y="97"/>
                    <a:pt x="29" y="97"/>
                    <a:pt x="29" y="97"/>
                  </a:cubicBezTo>
                  <a:cubicBezTo>
                    <a:pt x="28" y="95"/>
                    <a:pt x="28" y="95"/>
                    <a:pt x="28" y="95"/>
                  </a:cubicBezTo>
                  <a:cubicBezTo>
                    <a:pt x="31" y="94"/>
                    <a:pt x="31" y="94"/>
                    <a:pt x="31" y="94"/>
                  </a:cubicBezTo>
                  <a:cubicBezTo>
                    <a:pt x="32" y="93"/>
                    <a:pt x="32" y="93"/>
                    <a:pt x="32" y="93"/>
                  </a:cubicBezTo>
                  <a:cubicBezTo>
                    <a:pt x="34" y="91"/>
                    <a:pt x="34" y="91"/>
                    <a:pt x="34" y="91"/>
                  </a:cubicBezTo>
                  <a:cubicBezTo>
                    <a:pt x="33" y="89"/>
                    <a:pt x="33" y="89"/>
                    <a:pt x="33" y="89"/>
                  </a:cubicBezTo>
                  <a:cubicBezTo>
                    <a:pt x="33" y="89"/>
                    <a:pt x="35" y="89"/>
                    <a:pt x="36" y="89"/>
                  </a:cubicBezTo>
                  <a:cubicBezTo>
                    <a:pt x="36" y="89"/>
                    <a:pt x="36" y="88"/>
                    <a:pt x="36" y="88"/>
                  </a:cubicBezTo>
                  <a:cubicBezTo>
                    <a:pt x="35" y="86"/>
                    <a:pt x="35" y="86"/>
                    <a:pt x="35" y="86"/>
                  </a:cubicBezTo>
                  <a:cubicBezTo>
                    <a:pt x="35" y="86"/>
                    <a:pt x="37" y="86"/>
                    <a:pt x="38" y="85"/>
                  </a:cubicBezTo>
                  <a:cubicBezTo>
                    <a:pt x="38" y="85"/>
                    <a:pt x="37" y="84"/>
                    <a:pt x="37" y="84"/>
                  </a:cubicBezTo>
                  <a:cubicBezTo>
                    <a:pt x="37" y="83"/>
                    <a:pt x="38" y="82"/>
                    <a:pt x="38" y="82"/>
                  </a:cubicBezTo>
                  <a:cubicBezTo>
                    <a:pt x="38" y="82"/>
                    <a:pt x="40" y="84"/>
                    <a:pt x="41" y="84"/>
                  </a:cubicBezTo>
                  <a:cubicBezTo>
                    <a:pt x="42" y="85"/>
                    <a:pt x="42" y="84"/>
                    <a:pt x="43" y="84"/>
                  </a:cubicBezTo>
                  <a:cubicBezTo>
                    <a:pt x="43" y="83"/>
                    <a:pt x="42" y="82"/>
                    <a:pt x="42" y="82"/>
                  </a:cubicBezTo>
                  <a:cubicBezTo>
                    <a:pt x="41" y="81"/>
                    <a:pt x="41" y="81"/>
                    <a:pt x="41" y="81"/>
                  </a:cubicBezTo>
                  <a:cubicBezTo>
                    <a:pt x="38" y="80"/>
                    <a:pt x="38" y="80"/>
                    <a:pt x="38" y="80"/>
                  </a:cubicBezTo>
                  <a:cubicBezTo>
                    <a:pt x="34" y="78"/>
                    <a:pt x="34" y="78"/>
                    <a:pt x="34" y="78"/>
                  </a:cubicBezTo>
                  <a:cubicBezTo>
                    <a:pt x="34" y="78"/>
                    <a:pt x="31" y="78"/>
                    <a:pt x="31" y="77"/>
                  </a:cubicBezTo>
                  <a:cubicBezTo>
                    <a:pt x="30" y="77"/>
                    <a:pt x="30" y="77"/>
                    <a:pt x="30" y="77"/>
                  </a:cubicBezTo>
                  <a:cubicBezTo>
                    <a:pt x="30" y="77"/>
                    <a:pt x="28" y="77"/>
                    <a:pt x="28" y="77"/>
                  </a:cubicBezTo>
                  <a:cubicBezTo>
                    <a:pt x="27" y="77"/>
                    <a:pt x="26" y="78"/>
                    <a:pt x="25" y="79"/>
                  </a:cubicBezTo>
                  <a:cubicBezTo>
                    <a:pt x="25" y="79"/>
                    <a:pt x="24" y="80"/>
                    <a:pt x="23" y="80"/>
                  </a:cubicBezTo>
                  <a:cubicBezTo>
                    <a:pt x="23" y="80"/>
                    <a:pt x="22" y="78"/>
                    <a:pt x="22" y="78"/>
                  </a:cubicBezTo>
                  <a:cubicBezTo>
                    <a:pt x="20" y="78"/>
                    <a:pt x="20" y="78"/>
                    <a:pt x="20" y="78"/>
                  </a:cubicBezTo>
                  <a:cubicBezTo>
                    <a:pt x="20" y="78"/>
                    <a:pt x="19" y="80"/>
                    <a:pt x="19" y="81"/>
                  </a:cubicBezTo>
                  <a:cubicBezTo>
                    <a:pt x="19" y="81"/>
                    <a:pt x="17" y="81"/>
                    <a:pt x="16" y="81"/>
                  </a:cubicBezTo>
                  <a:cubicBezTo>
                    <a:pt x="15" y="82"/>
                    <a:pt x="14" y="82"/>
                    <a:pt x="13" y="83"/>
                  </a:cubicBezTo>
                  <a:cubicBezTo>
                    <a:pt x="12" y="83"/>
                    <a:pt x="14" y="84"/>
                    <a:pt x="14" y="84"/>
                  </a:cubicBezTo>
                  <a:cubicBezTo>
                    <a:pt x="14" y="86"/>
                    <a:pt x="14" y="86"/>
                    <a:pt x="14" y="86"/>
                  </a:cubicBezTo>
                  <a:cubicBezTo>
                    <a:pt x="12" y="86"/>
                    <a:pt x="12" y="86"/>
                    <a:pt x="12" y="86"/>
                  </a:cubicBezTo>
                  <a:cubicBezTo>
                    <a:pt x="11" y="85"/>
                    <a:pt x="11" y="85"/>
                    <a:pt x="11" y="85"/>
                  </a:cubicBezTo>
                  <a:cubicBezTo>
                    <a:pt x="9" y="87"/>
                    <a:pt x="9" y="87"/>
                    <a:pt x="9" y="87"/>
                  </a:cubicBezTo>
                  <a:cubicBezTo>
                    <a:pt x="8" y="89"/>
                    <a:pt x="8" y="89"/>
                    <a:pt x="8" y="89"/>
                  </a:cubicBezTo>
                  <a:cubicBezTo>
                    <a:pt x="8" y="89"/>
                    <a:pt x="9" y="91"/>
                    <a:pt x="9" y="91"/>
                  </a:cubicBezTo>
                  <a:close/>
                  <a:moveTo>
                    <a:pt x="35" y="76"/>
                  </a:moveTo>
                  <a:cubicBezTo>
                    <a:pt x="35" y="76"/>
                    <a:pt x="35" y="76"/>
                    <a:pt x="35" y="76"/>
                  </a:cubicBezTo>
                  <a:cubicBezTo>
                    <a:pt x="36" y="77"/>
                    <a:pt x="36" y="77"/>
                    <a:pt x="36" y="77"/>
                  </a:cubicBezTo>
                  <a:cubicBezTo>
                    <a:pt x="36" y="77"/>
                    <a:pt x="37" y="78"/>
                    <a:pt x="39" y="78"/>
                  </a:cubicBezTo>
                  <a:cubicBezTo>
                    <a:pt x="42" y="78"/>
                    <a:pt x="42" y="80"/>
                    <a:pt x="44" y="78"/>
                  </a:cubicBezTo>
                  <a:cubicBezTo>
                    <a:pt x="44" y="77"/>
                    <a:pt x="44" y="77"/>
                    <a:pt x="43" y="76"/>
                  </a:cubicBezTo>
                  <a:cubicBezTo>
                    <a:pt x="43" y="75"/>
                    <a:pt x="42" y="75"/>
                    <a:pt x="42" y="74"/>
                  </a:cubicBezTo>
                  <a:cubicBezTo>
                    <a:pt x="42" y="74"/>
                    <a:pt x="42" y="74"/>
                    <a:pt x="40" y="72"/>
                  </a:cubicBezTo>
                  <a:cubicBezTo>
                    <a:pt x="39" y="71"/>
                    <a:pt x="39" y="72"/>
                    <a:pt x="38" y="72"/>
                  </a:cubicBezTo>
                  <a:cubicBezTo>
                    <a:pt x="37" y="72"/>
                    <a:pt x="36" y="72"/>
                    <a:pt x="35" y="72"/>
                  </a:cubicBezTo>
                  <a:cubicBezTo>
                    <a:pt x="34" y="73"/>
                    <a:pt x="36" y="74"/>
                    <a:pt x="36" y="75"/>
                  </a:cubicBezTo>
                  <a:cubicBezTo>
                    <a:pt x="36" y="75"/>
                    <a:pt x="35" y="76"/>
                    <a:pt x="35" y="76"/>
                  </a:cubicBezTo>
                  <a:close/>
                  <a:moveTo>
                    <a:pt x="22" y="57"/>
                  </a:moveTo>
                  <a:cubicBezTo>
                    <a:pt x="22" y="57"/>
                    <a:pt x="22" y="57"/>
                    <a:pt x="22" y="57"/>
                  </a:cubicBezTo>
                  <a:cubicBezTo>
                    <a:pt x="22" y="56"/>
                    <a:pt x="24" y="56"/>
                    <a:pt x="25" y="57"/>
                  </a:cubicBezTo>
                  <a:cubicBezTo>
                    <a:pt x="25" y="57"/>
                    <a:pt x="27" y="58"/>
                    <a:pt x="27" y="59"/>
                  </a:cubicBezTo>
                  <a:cubicBezTo>
                    <a:pt x="27" y="59"/>
                    <a:pt x="28" y="59"/>
                    <a:pt x="28" y="60"/>
                  </a:cubicBezTo>
                  <a:cubicBezTo>
                    <a:pt x="28" y="60"/>
                    <a:pt x="29" y="61"/>
                    <a:pt x="29" y="62"/>
                  </a:cubicBezTo>
                  <a:cubicBezTo>
                    <a:pt x="30" y="63"/>
                    <a:pt x="31" y="64"/>
                    <a:pt x="31" y="64"/>
                  </a:cubicBezTo>
                  <a:cubicBezTo>
                    <a:pt x="31" y="64"/>
                    <a:pt x="32" y="65"/>
                    <a:pt x="31" y="65"/>
                  </a:cubicBezTo>
                  <a:cubicBezTo>
                    <a:pt x="30" y="65"/>
                    <a:pt x="27" y="65"/>
                    <a:pt x="27" y="65"/>
                  </a:cubicBezTo>
                  <a:cubicBezTo>
                    <a:pt x="27" y="65"/>
                    <a:pt x="26" y="66"/>
                    <a:pt x="26" y="66"/>
                  </a:cubicBezTo>
                  <a:cubicBezTo>
                    <a:pt x="26" y="67"/>
                    <a:pt x="28" y="68"/>
                    <a:pt x="27" y="68"/>
                  </a:cubicBezTo>
                  <a:cubicBezTo>
                    <a:pt x="26" y="69"/>
                    <a:pt x="26" y="69"/>
                    <a:pt x="25" y="69"/>
                  </a:cubicBezTo>
                  <a:cubicBezTo>
                    <a:pt x="24" y="68"/>
                    <a:pt x="23" y="66"/>
                    <a:pt x="23" y="66"/>
                  </a:cubicBezTo>
                  <a:cubicBezTo>
                    <a:pt x="22" y="67"/>
                    <a:pt x="22" y="70"/>
                    <a:pt x="22" y="70"/>
                  </a:cubicBezTo>
                  <a:cubicBezTo>
                    <a:pt x="22" y="71"/>
                    <a:pt x="23" y="72"/>
                    <a:pt x="22" y="73"/>
                  </a:cubicBezTo>
                  <a:cubicBezTo>
                    <a:pt x="22" y="73"/>
                    <a:pt x="19" y="74"/>
                    <a:pt x="19" y="74"/>
                  </a:cubicBezTo>
                  <a:cubicBezTo>
                    <a:pt x="19" y="74"/>
                    <a:pt x="18" y="74"/>
                    <a:pt x="18" y="74"/>
                  </a:cubicBezTo>
                  <a:cubicBezTo>
                    <a:pt x="17" y="74"/>
                    <a:pt x="15" y="72"/>
                    <a:pt x="14" y="71"/>
                  </a:cubicBezTo>
                  <a:cubicBezTo>
                    <a:pt x="14" y="70"/>
                    <a:pt x="14" y="68"/>
                    <a:pt x="14" y="68"/>
                  </a:cubicBezTo>
                  <a:cubicBezTo>
                    <a:pt x="13" y="67"/>
                    <a:pt x="12" y="66"/>
                    <a:pt x="12" y="66"/>
                  </a:cubicBezTo>
                  <a:cubicBezTo>
                    <a:pt x="12" y="66"/>
                    <a:pt x="13" y="65"/>
                    <a:pt x="11" y="66"/>
                  </a:cubicBezTo>
                  <a:cubicBezTo>
                    <a:pt x="8" y="66"/>
                    <a:pt x="9" y="67"/>
                    <a:pt x="8" y="67"/>
                  </a:cubicBezTo>
                  <a:cubicBezTo>
                    <a:pt x="7" y="66"/>
                    <a:pt x="7" y="65"/>
                    <a:pt x="5" y="65"/>
                  </a:cubicBezTo>
                  <a:cubicBezTo>
                    <a:pt x="4" y="65"/>
                    <a:pt x="3" y="64"/>
                    <a:pt x="3" y="64"/>
                  </a:cubicBezTo>
                  <a:cubicBezTo>
                    <a:pt x="3" y="64"/>
                    <a:pt x="6" y="62"/>
                    <a:pt x="7" y="62"/>
                  </a:cubicBezTo>
                  <a:cubicBezTo>
                    <a:pt x="8" y="62"/>
                    <a:pt x="7" y="62"/>
                    <a:pt x="9" y="62"/>
                  </a:cubicBezTo>
                  <a:cubicBezTo>
                    <a:pt x="12" y="61"/>
                    <a:pt x="13" y="63"/>
                    <a:pt x="13" y="61"/>
                  </a:cubicBezTo>
                  <a:cubicBezTo>
                    <a:pt x="14" y="59"/>
                    <a:pt x="14" y="58"/>
                    <a:pt x="15" y="57"/>
                  </a:cubicBezTo>
                  <a:cubicBezTo>
                    <a:pt x="15" y="56"/>
                    <a:pt x="16" y="54"/>
                    <a:pt x="16" y="54"/>
                  </a:cubicBezTo>
                  <a:cubicBezTo>
                    <a:pt x="16" y="53"/>
                    <a:pt x="19" y="53"/>
                    <a:pt x="19" y="53"/>
                  </a:cubicBezTo>
                  <a:cubicBezTo>
                    <a:pt x="20" y="56"/>
                    <a:pt x="20" y="56"/>
                    <a:pt x="20" y="56"/>
                  </a:cubicBezTo>
                  <a:cubicBezTo>
                    <a:pt x="20" y="56"/>
                    <a:pt x="20" y="57"/>
                    <a:pt x="21" y="57"/>
                  </a:cubicBezTo>
                  <a:cubicBezTo>
                    <a:pt x="22" y="57"/>
                    <a:pt x="22" y="57"/>
                    <a:pt x="22" y="57"/>
                  </a:cubicBezTo>
                  <a:close/>
                  <a:moveTo>
                    <a:pt x="36" y="52"/>
                  </a:moveTo>
                  <a:cubicBezTo>
                    <a:pt x="36" y="52"/>
                    <a:pt x="36" y="52"/>
                    <a:pt x="36" y="52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1" y="53"/>
                    <a:pt x="31" y="53"/>
                    <a:pt x="31" y="53"/>
                  </a:cubicBezTo>
                  <a:cubicBezTo>
                    <a:pt x="31" y="55"/>
                    <a:pt x="31" y="55"/>
                    <a:pt x="31" y="55"/>
                  </a:cubicBezTo>
                  <a:cubicBezTo>
                    <a:pt x="33" y="57"/>
                    <a:pt x="33" y="57"/>
                    <a:pt x="33" y="57"/>
                  </a:cubicBezTo>
                  <a:cubicBezTo>
                    <a:pt x="33" y="57"/>
                    <a:pt x="34" y="56"/>
                    <a:pt x="35" y="56"/>
                  </a:cubicBezTo>
                  <a:cubicBezTo>
                    <a:pt x="36" y="56"/>
                    <a:pt x="38" y="56"/>
                    <a:pt x="38" y="56"/>
                  </a:cubicBezTo>
                  <a:cubicBezTo>
                    <a:pt x="39" y="55"/>
                    <a:pt x="39" y="55"/>
                    <a:pt x="39" y="55"/>
                  </a:cubicBezTo>
                  <a:cubicBezTo>
                    <a:pt x="38" y="52"/>
                    <a:pt x="38" y="52"/>
                    <a:pt x="38" y="52"/>
                  </a:cubicBezTo>
                  <a:lnTo>
                    <a:pt x="36" y="52"/>
                  </a:lnTo>
                  <a:close/>
                </a:path>
              </a:pathLst>
            </a:custGeom>
            <a:grpFill/>
            <a:ln w="9525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en-US" sz="900">
                <a:latin typeface="Lato Light"/>
              </a:endParaRPr>
            </a:p>
          </p:txBody>
        </p:sp>
        <p:sp>
          <p:nvSpPr>
            <p:cNvPr id="37" name="Freeform 195">
              <a:extLst>
                <a:ext uri="{FF2B5EF4-FFF2-40B4-BE49-F238E27FC236}">
                  <a16:creationId xmlns:a16="http://schemas.microsoft.com/office/drawing/2014/main" id="{60125014-3BB1-4C4A-8402-8ACE26875F7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4086" y="3377866"/>
              <a:ext cx="556312" cy="405924"/>
            </a:xfrm>
            <a:custGeom>
              <a:avLst/>
              <a:gdLst>
                <a:gd name="T0" fmla="*/ 7 w 244"/>
                <a:gd name="T1" fmla="*/ 36 h 184"/>
                <a:gd name="T2" fmla="*/ 21 w 244"/>
                <a:gd name="T3" fmla="*/ 52 h 184"/>
                <a:gd name="T4" fmla="*/ 77 w 244"/>
                <a:gd name="T5" fmla="*/ 49 h 184"/>
                <a:gd name="T6" fmla="*/ 144 w 244"/>
                <a:gd name="T7" fmla="*/ 21 h 184"/>
                <a:gd name="T8" fmla="*/ 203 w 244"/>
                <a:gd name="T9" fmla="*/ 3 h 184"/>
                <a:gd name="T10" fmla="*/ 238 w 244"/>
                <a:gd name="T11" fmla="*/ 8 h 184"/>
                <a:gd name="T12" fmla="*/ 241 w 244"/>
                <a:gd name="T13" fmla="*/ 22 h 184"/>
                <a:gd name="T14" fmla="*/ 232 w 244"/>
                <a:gd name="T15" fmla="*/ 27 h 184"/>
                <a:gd name="T16" fmla="*/ 225 w 244"/>
                <a:gd name="T17" fmla="*/ 36 h 184"/>
                <a:gd name="T18" fmla="*/ 225 w 244"/>
                <a:gd name="T19" fmla="*/ 56 h 184"/>
                <a:gd name="T20" fmla="*/ 222 w 244"/>
                <a:gd name="T21" fmla="*/ 69 h 184"/>
                <a:gd name="T22" fmla="*/ 220 w 244"/>
                <a:gd name="T23" fmla="*/ 76 h 184"/>
                <a:gd name="T24" fmla="*/ 216 w 244"/>
                <a:gd name="T25" fmla="*/ 83 h 184"/>
                <a:gd name="T26" fmla="*/ 232 w 244"/>
                <a:gd name="T27" fmla="*/ 92 h 184"/>
                <a:gd name="T28" fmla="*/ 244 w 244"/>
                <a:gd name="T29" fmla="*/ 102 h 184"/>
                <a:gd name="T30" fmla="*/ 231 w 244"/>
                <a:gd name="T31" fmla="*/ 108 h 184"/>
                <a:gd name="T32" fmla="*/ 211 w 244"/>
                <a:gd name="T33" fmla="*/ 106 h 184"/>
                <a:gd name="T34" fmla="*/ 201 w 244"/>
                <a:gd name="T35" fmla="*/ 115 h 184"/>
                <a:gd name="T36" fmla="*/ 188 w 244"/>
                <a:gd name="T37" fmla="*/ 126 h 184"/>
                <a:gd name="T38" fmla="*/ 181 w 244"/>
                <a:gd name="T39" fmla="*/ 135 h 184"/>
                <a:gd name="T40" fmla="*/ 179 w 244"/>
                <a:gd name="T41" fmla="*/ 147 h 184"/>
                <a:gd name="T42" fmla="*/ 174 w 244"/>
                <a:gd name="T43" fmla="*/ 158 h 184"/>
                <a:gd name="T44" fmla="*/ 155 w 244"/>
                <a:gd name="T45" fmla="*/ 165 h 184"/>
                <a:gd name="T46" fmla="*/ 139 w 244"/>
                <a:gd name="T47" fmla="*/ 167 h 184"/>
                <a:gd name="T48" fmla="*/ 116 w 244"/>
                <a:gd name="T49" fmla="*/ 164 h 184"/>
                <a:gd name="T50" fmla="*/ 104 w 244"/>
                <a:gd name="T51" fmla="*/ 163 h 184"/>
                <a:gd name="T52" fmla="*/ 92 w 244"/>
                <a:gd name="T53" fmla="*/ 169 h 184"/>
                <a:gd name="T54" fmla="*/ 70 w 244"/>
                <a:gd name="T55" fmla="*/ 177 h 184"/>
                <a:gd name="T56" fmla="*/ 57 w 244"/>
                <a:gd name="T57" fmla="*/ 184 h 184"/>
                <a:gd name="T58" fmla="*/ 51 w 244"/>
                <a:gd name="T59" fmla="*/ 183 h 184"/>
                <a:gd name="T60" fmla="*/ 48 w 244"/>
                <a:gd name="T61" fmla="*/ 172 h 184"/>
                <a:gd name="T62" fmla="*/ 50 w 244"/>
                <a:gd name="T63" fmla="*/ 165 h 184"/>
                <a:gd name="T64" fmla="*/ 24 w 244"/>
                <a:gd name="T65" fmla="*/ 143 h 184"/>
                <a:gd name="T66" fmla="*/ 21 w 244"/>
                <a:gd name="T67" fmla="*/ 138 h 184"/>
                <a:gd name="T68" fmla="*/ 20 w 244"/>
                <a:gd name="T69" fmla="*/ 133 h 184"/>
                <a:gd name="T70" fmla="*/ 20 w 244"/>
                <a:gd name="T71" fmla="*/ 125 h 184"/>
                <a:gd name="T72" fmla="*/ 16 w 244"/>
                <a:gd name="T73" fmla="*/ 113 h 184"/>
                <a:gd name="T74" fmla="*/ 19 w 244"/>
                <a:gd name="T75" fmla="*/ 106 h 184"/>
                <a:gd name="T76" fmla="*/ 25 w 244"/>
                <a:gd name="T77" fmla="*/ 99 h 184"/>
                <a:gd name="T78" fmla="*/ 33 w 244"/>
                <a:gd name="T79" fmla="*/ 84 h 184"/>
                <a:gd name="T80" fmla="*/ 21 w 244"/>
                <a:gd name="T81" fmla="*/ 77 h 184"/>
                <a:gd name="T82" fmla="*/ 11 w 244"/>
                <a:gd name="T83" fmla="*/ 73 h 184"/>
                <a:gd name="T84" fmla="*/ 2 w 244"/>
                <a:gd name="T85" fmla="*/ 60 h 184"/>
                <a:gd name="T86" fmla="*/ 1 w 244"/>
                <a:gd name="T87" fmla="*/ 47 h 184"/>
                <a:gd name="T88" fmla="*/ 7 w 244"/>
                <a:gd name="T89" fmla="*/ 39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44" h="184">
                  <a:moveTo>
                    <a:pt x="7" y="38"/>
                  </a:moveTo>
                  <a:cubicBezTo>
                    <a:pt x="7" y="36"/>
                    <a:pt x="7" y="36"/>
                    <a:pt x="7" y="36"/>
                  </a:cubicBezTo>
                  <a:cubicBezTo>
                    <a:pt x="7" y="36"/>
                    <a:pt x="7" y="36"/>
                    <a:pt x="7" y="36"/>
                  </a:cubicBezTo>
                  <a:cubicBezTo>
                    <a:pt x="14" y="34"/>
                    <a:pt x="20" y="38"/>
                    <a:pt x="23" y="38"/>
                  </a:cubicBezTo>
                  <a:cubicBezTo>
                    <a:pt x="29" y="39"/>
                    <a:pt x="16" y="46"/>
                    <a:pt x="18" y="46"/>
                  </a:cubicBezTo>
                  <a:cubicBezTo>
                    <a:pt x="20" y="45"/>
                    <a:pt x="18" y="51"/>
                    <a:pt x="21" y="52"/>
                  </a:cubicBezTo>
                  <a:cubicBezTo>
                    <a:pt x="26" y="53"/>
                    <a:pt x="30" y="49"/>
                    <a:pt x="36" y="49"/>
                  </a:cubicBezTo>
                  <a:cubicBezTo>
                    <a:pt x="41" y="48"/>
                    <a:pt x="47" y="51"/>
                    <a:pt x="49" y="49"/>
                  </a:cubicBezTo>
                  <a:cubicBezTo>
                    <a:pt x="53" y="44"/>
                    <a:pt x="69" y="54"/>
                    <a:pt x="77" y="49"/>
                  </a:cubicBezTo>
                  <a:cubicBezTo>
                    <a:pt x="82" y="45"/>
                    <a:pt x="102" y="43"/>
                    <a:pt x="109" y="43"/>
                  </a:cubicBezTo>
                  <a:cubicBezTo>
                    <a:pt x="127" y="42"/>
                    <a:pt x="128" y="42"/>
                    <a:pt x="136" y="37"/>
                  </a:cubicBezTo>
                  <a:cubicBezTo>
                    <a:pt x="136" y="37"/>
                    <a:pt x="141" y="26"/>
                    <a:pt x="144" y="21"/>
                  </a:cubicBezTo>
                  <a:cubicBezTo>
                    <a:pt x="146" y="17"/>
                    <a:pt x="152" y="15"/>
                    <a:pt x="158" y="11"/>
                  </a:cubicBezTo>
                  <a:cubicBezTo>
                    <a:pt x="163" y="7"/>
                    <a:pt x="176" y="3"/>
                    <a:pt x="179" y="2"/>
                  </a:cubicBezTo>
                  <a:cubicBezTo>
                    <a:pt x="182" y="2"/>
                    <a:pt x="203" y="3"/>
                    <a:pt x="203" y="3"/>
                  </a:cubicBezTo>
                  <a:cubicBezTo>
                    <a:pt x="214" y="0"/>
                    <a:pt x="214" y="0"/>
                    <a:pt x="214" y="0"/>
                  </a:cubicBezTo>
                  <a:cubicBezTo>
                    <a:pt x="214" y="0"/>
                    <a:pt x="216" y="8"/>
                    <a:pt x="219" y="9"/>
                  </a:cubicBezTo>
                  <a:cubicBezTo>
                    <a:pt x="228" y="10"/>
                    <a:pt x="235" y="10"/>
                    <a:pt x="238" y="8"/>
                  </a:cubicBezTo>
                  <a:cubicBezTo>
                    <a:pt x="239" y="8"/>
                    <a:pt x="239" y="10"/>
                    <a:pt x="240" y="11"/>
                  </a:cubicBezTo>
                  <a:cubicBezTo>
                    <a:pt x="241" y="13"/>
                    <a:pt x="242" y="17"/>
                    <a:pt x="242" y="17"/>
                  </a:cubicBezTo>
                  <a:cubicBezTo>
                    <a:pt x="241" y="22"/>
                    <a:pt x="241" y="22"/>
                    <a:pt x="241" y="22"/>
                  </a:cubicBezTo>
                  <a:cubicBezTo>
                    <a:pt x="240" y="23"/>
                    <a:pt x="240" y="23"/>
                    <a:pt x="240" y="23"/>
                  </a:cubicBezTo>
                  <a:cubicBezTo>
                    <a:pt x="235" y="26"/>
                    <a:pt x="235" y="26"/>
                    <a:pt x="235" y="26"/>
                  </a:cubicBezTo>
                  <a:cubicBezTo>
                    <a:pt x="235" y="26"/>
                    <a:pt x="233" y="26"/>
                    <a:pt x="232" y="27"/>
                  </a:cubicBezTo>
                  <a:cubicBezTo>
                    <a:pt x="231" y="27"/>
                    <a:pt x="229" y="28"/>
                    <a:pt x="229" y="28"/>
                  </a:cubicBezTo>
                  <a:cubicBezTo>
                    <a:pt x="229" y="28"/>
                    <a:pt x="227" y="30"/>
                    <a:pt x="227" y="31"/>
                  </a:cubicBezTo>
                  <a:cubicBezTo>
                    <a:pt x="226" y="33"/>
                    <a:pt x="225" y="36"/>
                    <a:pt x="225" y="36"/>
                  </a:cubicBezTo>
                  <a:cubicBezTo>
                    <a:pt x="223" y="41"/>
                    <a:pt x="223" y="41"/>
                    <a:pt x="223" y="41"/>
                  </a:cubicBezTo>
                  <a:cubicBezTo>
                    <a:pt x="223" y="48"/>
                    <a:pt x="223" y="48"/>
                    <a:pt x="223" y="48"/>
                  </a:cubicBezTo>
                  <a:cubicBezTo>
                    <a:pt x="225" y="56"/>
                    <a:pt x="225" y="56"/>
                    <a:pt x="225" y="56"/>
                  </a:cubicBezTo>
                  <a:cubicBezTo>
                    <a:pt x="227" y="65"/>
                    <a:pt x="227" y="65"/>
                    <a:pt x="227" y="65"/>
                  </a:cubicBezTo>
                  <a:cubicBezTo>
                    <a:pt x="227" y="65"/>
                    <a:pt x="224" y="68"/>
                    <a:pt x="223" y="68"/>
                  </a:cubicBezTo>
                  <a:cubicBezTo>
                    <a:pt x="223" y="68"/>
                    <a:pt x="222" y="69"/>
                    <a:pt x="222" y="69"/>
                  </a:cubicBezTo>
                  <a:cubicBezTo>
                    <a:pt x="222" y="71"/>
                    <a:pt x="222" y="71"/>
                    <a:pt x="222" y="71"/>
                  </a:cubicBezTo>
                  <a:cubicBezTo>
                    <a:pt x="221" y="74"/>
                    <a:pt x="221" y="74"/>
                    <a:pt x="221" y="74"/>
                  </a:cubicBezTo>
                  <a:cubicBezTo>
                    <a:pt x="220" y="76"/>
                    <a:pt x="220" y="76"/>
                    <a:pt x="220" y="76"/>
                  </a:cubicBezTo>
                  <a:cubicBezTo>
                    <a:pt x="220" y="76"/>
                    <a:pt x="219" y="78"/>
                    <a:pt x="218" y="78"/>
                  </a:cubicBezTo>
                  <a:cubicBezTo>
                    <a:pt x="217" y="79"/>
                    <a:pt x="215" y="81"/>
                    <a:pt x="215" y="81"/>
                  </a:cubicBezTo>
                  <a:cubicBezTo>
                    <a:pt x="216" y="83"/>
                    <a:pt x="216" y="83"/>
                    <a:pt x="216" y="83"/>
                  </a:cubicBezTo>
                  <a:cubicBezTo>
                    <a:pt x="227" y="85"/>
                    <a:pt x="227" y="85"/>
                    <a:pt x="227" y="85"/>
                  </a:cubicBezTo>
                  <a:cubicBezTo>
                    <a:pt x="227" y="87"/>
                    <a:pt x="227" y="87"/>
                    <a:pt x="227" y="87"/>
                  </a:cubicBezTo>
                  <a:cubicBezTo>
                    <a:pt x="232" y="92"/>
                    <a:pt x="232" y="92"/>
                    <a:pt x="232" y="92"/>
                  </a:cubicBezTo>
                  <a:cubicBezTo>
                    <a:pt x="235" y="97"/>
                    <a:pt x="235" y="97"/>
                    <a:pt x="235" y="97"/>
                  </a:cubicBezTo>
                  <a:cubicBezTo>
                    <a:pt x="240" y="99"/>
                    <a:pt x="240" y="99"/>
                    <a:pt x="240" y="99"/>
                  </a:cubicBezTo>
                  <a:cubicBezTo>
                    <a:pt x="240" y="99"/>
                    <a:pt x="244" y="102"/>
                    <a:pt x="244" y="102"/>
                  </a:cubicBezTo>
                  <a:cubicBezTo>
                    <a:pt x="243" y="103"/>
                    <a:pt x="238" y="105"/>
                    <a:pt x="238" y="105"/>
                  </a:cubicBezTo>
                  <a:cubicBezTo>
                    <a:pt x="235" y="107"/>
                    <a:pt x="235" y="107"/>
                    <a:pt x="235" y="107"/>
                  </a:cubicBezTo>
                  <a:cubicBezTo>
                    <a:pt x="235" y="107"/>
                    <a:pt x="233" y="107"/>
                    <a:pt x="231" y="108"/>
                  </a:cubicBezTo>
                  <a:cubicBezTo>
                    <a:pt x="230" y="109"/>
                    <a:pt x="224" y="112"/>
                    <a:pt x="224" y="112"/>
                  </a:cubicBezTo>
                  <a:cubicBezTo>
                    <a:pt x="216" y="107"/>
                    <a:pt x="216" y="107"/>
                    <a:pt x="216" y="107"/>
                  </a:cubicBezTo>
                  <a:cubicBezTo>
                    <a:pt x="211" y="106"/>
                    <a:pt x="211" y="106"/>
                    <a:pt x="211" y="106"/>
                  </a:cubicBezTo>
                  <a:cubicBezTo>
                    <a:pt x="209" y="109"/>
                    <a:pt x="209" y="109"/>
                    <a:pt x="209" y="109"/>
                  </a:cubicBezTo>
                  <a:cubicBezTo>
                    <a:pt x="204" y="110"/>
                    <a:pt x="204" y="110"/>
                    <a:pt x="204" y="110"/>
                  </a:cubicBezTo>
                  <a:cubicBezTo>
                    <a:pt x="201" y="115"/>
                    <a:pt x="201" y="115"/>
                    <a:pt x="201" y="115"/>
                  </a:cubicBezTo>
                  <a:cubicBezTo>
                    <a:pt x="201" y="115"/>
                    <a:pt x="194" y="117"/>
                    <a:pt x="192" y="118"/>
                  </a:cubicBezTo>
                  <a:cubicBezTo>
                    <a:pt x="191" y="119"/>
                    <a:pt x="187" y="122"/>
                    <a:pt x="187" y="122"/>
                  </a:cubicBezTo>
                  <a:cubicBezTo>
                    <a:pt x="188" y="126"/>
                    <a:pt x="188" y="126"/>
                    <a:pt x="188" y="126"/>
                  </a:cubicBezTo>
                  <a:cubicBezTo>
                    <a:pt x="184" y="129"/>
                    <a:pt x="184" y="129"/>
                    <a:pt x="184" y="129"/>
                  </a:cubicBezTo>
                  <a:cubicBezTo>
                    <a:pt x="184" y="129"/>
                    <a:pt x="181" y="130"/>
                    <a:pt x="180" y="132"/>
                  </a:cubicBezTo>
                  <a:cubicBezTo>
                    <a:pt x="180" y="134"/>
                    <a:pt x="181" y="135"/>
                    <a:pt x="181" y="135"/>
                  </a:cubicBezTo>
                  <a:cubicBezTo>
                    <a:pt x="179" y="135"/>
                    <a:pt x="176" y="136"/>
                    <a:pt x="175" y="137"/>
                  </a:cubicBezTo>
                  <a:cubicBezTo>
                    <a:pt x="174" y="137"/>
                    <a:pt x="174" y="139"/>
                    <a:pt x="175" y="141"/>
                  </a:cubicBezTo>
                  <a:cubicBezTo>
                    <a:pt x="175" y="142"/>
                    <a:pt x="177" y="144"/>
                    <a:pt x="179" y="147"/>
                  </a:cubicBezTo>
                  <a:cubicBezTo>
                    <a:pt x="180" y="150"/>
                    <a:pt x="181" y="150"/>
                    <a:pt x="181" y="151"/>
                  </a:cubicBezTo>
                  <a:cubicBezTo>
                    <a:pt x="181" y="152"/>
                    <a:pt x="180" y="155"/>
                    <a:pt x="179" y="156"/>
                  </a:cubicBezTo>
                  <a:cubicBezTo>
                    <a:pt x="177" y="158"/>
                    <a:pt x="175" y="158"/>
                    <a:pt x="174" y="158"/>
                  </a:cubicBezTo>
                  <a:cubicBezTo>
                    <a:pt x="173" y="159"/>
                    <a:pt x="170" y="161"/>
                    <a:pt x="169" y="161"/>
                  </a:cubicBezTo>
                  <a:cubicBezTo>
                    <a:pt x="168" y="162"/>
                    <a:pt x="163" y="163"/>
                    <a:pt x="162" y="163"/>
                  </a:cubicBezTo>
                  <a:cubicBezTo>
                    <a:pt x="161" y="163"/>
                    <a:pt x="155" y="165"/>
                    <a:pt x="155" y="165"/>
                  </a:cubicBezTo>
                  <a:cubicBezTo>
                    <a:pt x="150" y="167"/>
                    <a:pt x="150" y="167"/>
                    <a:pt x="150" y="167"/>
                  </a:cubicBezTo>
                  <a:cubicBezTo>
                    <a:pt x="147" y="169"/>
                    <a:pt x="147" y="169"/>
                    <a:pt x="147" y="169"/>
                  </a:cubicBezTo>
                  <a:cubicBezTo>
                    <a:pt x="139" y="167"/>
                    <a:pt x="139" y="167"/>
                    <a:pt x="139" y="167"/>
                  </a:cubicBezTo>
                  <a:cubicBezTo>
                    <a:pt x="129" y="164"/>
                    <a:pt x="129" y="164"/>
                    <a:pt x="129" y="164"/>
                  </a:cubicBezTo>
                  <a:cubicBezTo>
                    <a:pt x="129" y="164"/>
                    <a:pt x="124" y="168"/>
                    <a:pt x="123" y="168"/>
                  </a:cubicBezTo>
                  <a:cubicBezTo>
                    <a:pt x="122" y="168"/>
                    <a:pt x="116" y="164"/>
                    <a:pt x="116" y="164"/>
                  </a:cubicBezTo>
                  <a:cubicBezTo>
                    <a:pt x="113" y="159"/>
                    <a:pt x="113" y="159"/>
                    <a:pt x="113" y="159"/>
                  </a:cubicBezTo>
                  <a:cubicBezTo>
                    <a:pt x="113" y="159"/>
                    <a:pt x="107" y="160"/>
                    <a:pt x="106" y="160"/>
                  </a:cubicBezTo>
                  <a:cubicBezTo>
                    <a:pt x="105" y="160"/>
                    <a:pt x="104" y="162"/>
                    <a:pt x="104" y="163"/>
                  </a:cubicBezTo>
                  <a:cubicBezTo>
                    <a:pt x="103" y="163"/>
                    <a:pt x="101" y="163"/>
                    <a:pt x="99" y="163"/>
                  </a:cubicBezTo>
                  <a:cubicBezTo>
                    <a:pt x="96" y="163"/>
                    <a:pt x="94" y="165"/>
                    <a:pt x="94" y="165"/>
                  </a:cubicBezTo>
                  <a:cubicBezTo>
                    <a:pt x="92" y="169"/>
                    <a:pt x="92" y="169"/>
                    <a:pt x="92" y="169"/>
                  </a:cubicBezTo>
                  <a:cubicBezTo>
                    <a:pt x="92" y="169"/>
                    <a:pt x="87" y="171"/>
                    <a:pt x="87" y="171"/>
                  </a:cubicBezTo>
                  <a:cubicBezTo>
                    <a:pt x="86" y="172"/>
                    <a:pt x="77" y="175"/>
                    <a:pt x="77" y="175"/>
                  </a:cubicBezTo>
                  <a:cubicBezTo>
                    <a:pt x="70" y="177"/>
                    <a:pt x="70" y="177"/>
                    <a:pt x="70" y="177"/>
                  </a:cubicBezTo>
                  <a:cubicBezTo>
                    <a:pt x="70" y="177"/>
                    <a:pt x="68" y="178"/>
                    <a:pt x="67" y="177"/>
                  </a:cubicBezTo>
                  <a:cubicBezTo>
                    <a:pt x="66" y="177"/>
                    <a:pt x="63" y="180"/>
                    <a:pt x="63" y="180"/>
                  </a:cubicBezTo>
                  <a:cubicBezTo>
                    <a:pt x="57" y="184"/>
                    <a:pt x="57" y="184"/>
                    <a:pt x="57" y="184"/>
                  </a:cubicBezTo>
                  <a:cubicBezTo>
                    <a:pt x="51" y="184"/>
                    <a:pt x="51" y="184"/>
                    <a:pt x="51" y="184"/>
                  </a:cubicBezTo>
                  <a:cubicBezTo>
                    <a:pt x="51" y="184"/>
                    <a:pt x="51" y="183"/>
                    <a:pt x="51" y="183"/>
                  </a:cubicBezTo>
                  <a:cubicBezTo>
                    <a:pt x="51" y="183"/>
                    <a:pt x="51" y="183"/>
                    <a:pt x="51" y="183"/>
                  </a:cubicBezTo>
                  <a:cubicBezTo>
                    <a:pt x="51" y="182"/>
                    <a:pt x="51" y="182"/>
                    <a:pt x="51" y="182"/>
                  </a:cubicBezTo>
                  <a:cubicBezTo>
                    <a:pt x="51" y="181"/>
                    <a:pt x="50" y="180"/>
                    <a:pt x="50" y="178"/>
                  </a:cubicBezTo>
                  <a:cubicBezTo>
                    <a:pt x="49" y="176"/>
                    <a:pt x="48" y="174"/>
                    <a:pt x="48" y="172"/>
                  </a:cubicBezTo>
                  <a:cubicBezTo>
                    <a:pt x="48" y="171"/>
                    <a:pt x="49" y="170"/>
                    <a:pt x="49" y="169"/>
                  </a:cubicBezTo>
                  <a:cubicBezTo>
                    <a:pt x="49" y="169"/>
                    <a:pt x="49" y="169"/>
                    <a:pt x="49" y="169"/>
                  </a:cubicBezTo>
                  <a:cubicBezTo>
                    <a:pt x="50" y="168"/>
                    <a:pt x="50" y="167"/>
                    <a:pt x="50" y="165"/>
                  </a:cubicBezTo>
                  <a:cubicBezTo>
                    <a:pt x="49" y="161"/>
                    <a:pt x="45" y="161"/>
                    <a:pt x="44" y="157"/>
                  </a:cubicBezTo>
                  <a:cubicBezTo>
                    <a:pt x="43" y="154"/>
                    <a:pt x="39" y="151"/>
                    <a:pt x="39" y="150"/>
                  </a:cubicBezTo>
                  <a:cubicBezTo>
                    <a:pt x="32" y="146"/>
                    <a:pt x="28" y="147"/>
                    <a:pt x="24" y="143"/>
                  </a:cubicBezTo>
                  <a:cubicBezTo>
                    <a:pt x="23" y="142"/>
                    <a:pt x="22" y="141"/>
                    <a:pt x="22" y="140"/>
                  </a:cubicBezTo>
                  <a:cubicBezTo>
                    <a:pt x="23" y="139"/>
                    <a:pt x="23" y="139"/>
                    <a:pt x="23" y="139"/>
                  </a:cubicBezTo>
                  <a:cubicBezTo>
                    <a:pt x="23" y="139"/>
                    <a:pt x="22" y="139"/>
                    <a:pt x="21" y="138"/>
                  </a:cubicBezTo>
                  <a:cubicBezTo>
                    <a:pt x="20" y="137"/>
                    <a:pt x="19" y="136"/>
                    <a:pt x="18" y="135"/>
                  </a:cubicBezTo>
                  <a:cubicBezTo>
                    <a:pt x="18" y="135"/>
                    <a:pt x="18" y="135"/>
                    <a:pt x="18" y="135"/>
                  </a:cubicBezTo>
                  <a:cubicBezTo>
                    <a:pt x="19" y="135"/>
                    <a:pt x="20" y="133"/>
                    <a:pt x="20" y="133"/>
                  </a:cubicBezTo>
                  <a:cubicBezTo>
                    <a:pt x="21" y="130"/>
                    <a:pt x="21" y="130"/>
                    <a:pt x="21" y="130"/>
                  </a:cubicBezTo>
                  <a:cubicBezTo>
                    <a:pt x="22" y="128"/>
                    <a:pt x="22" y="128"/>
                    <a:pt x="22" y="128"/>
                  </a:cubicBezTo>
                  <a:cubicBezTo>
                    <a:pt x="22" y="128"/>
                    <a:pt x="21" y="125"/>
                    <a:pt x="20" y="125"/>
                  </a:cubicBezTo>
                  <a:cubicBezTo>
                    <a:pt x="20" y="124"/>
                    <a:pt x="17" y="123"/>
                    <a:pt x="17" y="123"/>
                  </a:cubicBezTo>
                  <a:cubicBezTo>
                    <a:pt x="17" y="118"/>
                    <a:pt x="17" y="118"/>
                    <a:pt x="17" y="118"/>
                  </a:cubicBezTo>
                  <a:cubicBezTo>
                    <a:pt x="16" y="113"/>
                    <a:pt x="16" y="113"/>
                    <a:pt x="16" y="113"/>
                  </a:cubicBezTo>
                  <a:cubicBezTo>
                    <a:pt x="14" y="110"/>
                    <a:pt x="14" y="110"/>
                    <a:pt x="14" y="110"/>
                  </a:cubicBezTo>
                  <a:cubicBezTo>
                    <a:pt x="14" y="110"/>
                    <a:pt x="16" y="108"/>
                    <a:pt x="17" y="107"/>
                  </a:cubicBezTo>
                  <a:cubicBezTo>
                    <a:pt x="17" y="107"/>
                    <a:pt x="18" y="106"/>
                    <a:pt x="19" y="106"/>
                  </a:cubicBezTo>
                  <a:cubicBezTo>
                    <a:pt x="20" y="105"/>
                    <a:pt x="22" y="105"/>
                    <a:pt x="23" y="105"/>
                  </a:cubicBezTo>
                  <a:cubicBezTo>
                    <a:pt x="24" y="105"/>
                    <a:pt x="26" y="103"/>
                    <a:pt x="26" y="103"/>
                  </a:cubicBezTo>
                  <a:cubicBezTo>
                    <a:pt x="26" y="103"/>
                    <a:pt x="26" y="100"/>
                    <a:pt x="25" y="99"/>
                  </a:cubicBezTo>
                  <a:cubicBezTo>
                    <a:pt x="25" y="97"/>
                    <a:pt x="27" y="95"/>
                    <a:pt x="27" y="95"/>
                  </a:cubicBezTo>
                  <a:cubicBezTo>
                    <a:pt x="27" y="95"/>
                    <a:pt x="30" y="91"/>
                    <a:pt x="31" y="90"/>
                  </a:cubicBezTo>
                  <a:cubicBezTo>
                    <a:pt x="32" y="89"/>
                    <a:pt x="33" y="84"/>
                    <a:pt x="33" y="84"/>
                  </a:cubicBezTo>
                  <a:cubicBezTo>
                    <a:pt x="29" y="84"/>
                    <a:pt x="29" y="84"/>
                    <a:pt x="29" y="84"/>
                  </a:cubicBezTo>
                  <a:cubicBezTo>
                    <a:pt x="25" y="83"/>
                    <a:pt x="25" y="83"/>
                    <a:pt x="25" y="83"/>
                  </a:cubicBezTo>
                  <a:cubicBezTo>
                    <a:pt x="25" y="83"/>
                    <a:pt x="21" y="77"/>
                    <a:pt x="21" y="77"/>
                  </a:cubicBezTo>
                  <a:cubicBezTo>
                    <a:pt x="21" y="76"/>
                    <a:pt x="19" y="76"/>
                    <a:pt x="19" y="76"/>
                  </a:cubicBezTo>
                  <a:cubicBezTo>
                    <a:pt x="19" y="76"/>
                    <a:pt x="15" y="74"/>
                    <a:pt x="15" y="74"/>
                  </a:cubicBezTo>
                  <a:cubicBezTo>
                    <a:pt x="14" y="74"/>
                    <a:pt x="11" y="73"/>
                    <a:pt x="11" y="73"/>
                  </a:cubicBezTo>
                  <a:cubicBezTo>
                    <a:pt x="11" y="73"/>
                    <a:pt x="7" y="68"/>
                    <a:pt x="6" y="66"/>
                  </a:cubicBezTo>
                  <a:cubicBezTo>
                    <a:pt x="5" y="64"/>
                    <a:pt x="4" y="63"/>
                    <a:pt x="4" y="63"/>
                  </a:cubicBezTo>
                  <a:cubicBezTo>
                    <a:pt x="4" y="63"/>
                    <a:pt x="3" y="61"/>
                    <a:pt x="2" y="60"/>
                  </a:cubicBezTo>
                  <a:cubicBezTo>
                    <a:pt x="1" y="59"/>
                    <a:pt x="1" y="57"/>
                    <a:pt x="1" y="57"/>
                  </a:cubicBezTo>
                  <a:cubicBezTo>
                    <a:pt x="1" y="57"/>
                    <a:pt x="2" y="54"/>
                    <a:pt x="1" y="52"/>
                  </a:cubicBezTo>
                  <a:cubicBezTo>
                    <a:pt x="1" y="51"/>
                    <a:pt x="0" y="47"/>
                    <a:pt x="1" y="47"/>
                  </a:cubicBezTo>
                  <a:cubicBezTo>
                    <a:pt x="2" y="45"/>
                    <a:pt x="3" y="43"/>
                    <a:pt x="5" y="42"/>
                  </a:cubicBezTo>
                  <a:cubicBezTo>
                    <a:pt x="6" y="42"/>
                    <a:pt x="6" y="42"/>
                    <a:pt x="7" y="42"/>
                  </a:cubicBezTo>
                  <a:cubicBezTo>
                    <a:pt x="8" y="42"/>
                    <a:pt x="7" y="39"/>
                    <a:pt x="7" y="39"/>
                  </a:cubicBezTo>
                  <a:lnTo>
                    <a:pt x="7" y="38"/>
                  </a:lnTo>
                  <a:close/>
                </a:path>
              </a:pathLst>
            </a:custGeom>
            <a:grpFill/>
            <a:ln w="9525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en-US" sz="900">
                <a:latin typeface="Lato Light"/>
              </a:endParaRPr>
            </a:p>
          </p:txBody>
        </p:sp>
        <p:sp>
          <p:nvSpPr>
            <p:cNvPr id="38" name="Freeform 212">
              <a:extLst>
                <a:ext uri="{FF2B5EF4-FFF2-40B4-BE49-F238E27FC236}">
                  <a16:creationId xmlns:a16="http://schemas.microsoft.com/office/drawing/2014/main" id="{2F2FE072-5D49-4539-A1B4-56DAF3A05B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212115" y="3121100"/>
              <a:ext cx="622278" cy="493289"/>
            </a:xfrm>
            <a:custGeom>
              <a:avLst/>
              <a:gdLst>
                <a:gd name="T0" fmla="*/ 3 w 273"/>
                <a:gd name="T1" fmla="*/ 68 h 223"/>
                <a:gd name="T2" fmla="*/ 41 w 273"/>
                <a:gd name="T3" fmla="*/ 71 h 223"/>
                <a:gd name="T4" fmla="*/ 60 w 273"/>
                <a:gd name="T5" fmla="*/ 70 h 223"/>
                <a:gd name="T6" fmla="*/ 73 w 273"/>
                <a:gd name="T7" fmla="*/ 54 h 223"/>
                <a:gd name="T8" fmla="*/ 49 w 273"/>
                <a:gd name="T9" fmla="*/ 36 h 223"/>
                <a:gd name="T10" fmla="*/ 65 w 273"/>
                <a:gd name="T11" fmla="*/ 28 h 223"/>
                <a:gd name="T12" fmla="*/ 87 w 273"/>
                <a:gd name="T13" fmla="*/ 33 h 223"/>
                <a:gd name="T14" fmla="*/ 101 w 273"/>
                <a:gd name="T15" fmla="*/ 44 h 223"/>
                <a:gd name="T16" fmla="*/ 128 w 273"/>
                <a:gd name="T17" fmla="*/ 54 h 223"/>
                <a:gd name="T18" fmla="*/ 145 w 273"/>
                <a:gd name="T19" fmla="*/ 30 h 223"/>
                <a:gd name="T20" fmla="*/ 161 w 273"/>
                <a:gd name="T21" fmla="*/ 0 h 223"/>
                <a:gd name="T22" fmla="*/ 202 w 273"/>
                <a:gd name="T23" fmla="*/ 43 h 223"/>
                <a:gd name="T24" fmla="*/ 227 w 273"/>
                <a:gd name="T25" fmla="*/ 63 h 223"/>
                <a:gd name="T26" fmla="*/ 260 w 273"/>
                <a:gd name="T27" fmla="*/ 65 h 223"/>
                <a:gd name="T28" fmla="*/ 262 w 273"/>
                <a:gd name="T29" fmla="*/ 72 h 223"/>
                <a:gd name="T30" fmla="*/ 240 w 273"/>
                <a:gd name="T31" fmla="*/ 85 h 223"/>
                <a:gd name="T32" fmla="*/ 233 w 273"/>
                <a:gd name="T33" fmla="*/ 106 h 223"/>
                <a:gd name="T34" fmla="*/ 236 w 273"/>
                <a:gd name="T35" fmla="*/ 125 h 223"/>
                <a:gd name="T36" fmla="*/ 243 w 273"/>
                <a:gd name="T37" fmla="*/ 148 h 223"/>
                <a:gd name="T38" fmla="*/ 237 w 273"/>
                <a:gd name="T39" fmla="*/ 172 h 223"/>
                <a:gd name="T40" fmla="*/ 229 w 273"/>
                <a:gd name="T41" fmla="*/ 161 h 223"/>
                <a:gd name="T42" fmla="*/ 223 w 273"/>
                <a:gd name="T43" fmla="*/ 178 h 223"/>
                <a:gd name="T44" fmla="*/ 230 w 273"/>
                <a:gd name="T45" fmla="*/ 201 h 223"/>
                <a:gd name="T46" fmla="*/ 211 w 273"/>
                <a:gd name="T47" fmla="*/ 207 h 223"/>
                <a:gd name="T48" fmla="*/ 195 w 273"/>
                <a:gd name="T49" fmla="*/ 200 h 223"/>
                <a:gd name="T50" fmla="*/ 193 w 273"/>
                <a:gd name="T51" fmla="*/ 177 h 223"/>
                <a:gd name="T52" fmla="*/ 189 w 273"/>
                <a:gd name="T53" fmla="*/ 154 h 223"/>
                <a:gd name="T54" fmla="*/ 152 w 273"/>
                <a:gd name="T55" fmla="*/ 156 h 223"/>
                <a:gd name="T56" fmla="*/ 123 w 273"/>
                <a:gd name="T57" fmla="*/ 193 h 223"/>
                <a:gd name="T58" fmla="*/ 98 w 273"/>
                <a:gd name="T59" fmla="*/ 195 h 223"/>
                <a:gd name="T60" fmla="*/ 96 w 273"/>
                <a:gd name="T61" fmla="*/ 182 h 223"/>
                <a:gd name="T62" fmla="*/ 98 w 273"/>
                <a:gd name="T63" fmla="*/ 169 h 223"/>
                <a:gd name="T64" fmla="*/ 89 w 273"/>
                <a:gd name="T65" fmla="*/ 162 h 223"/>
                <a:gd name="T66" fmla="*/ 91 w 273"/>
                <a:gd name="T67" fmla="*/ 154 h 223"/>
                <a:gd name="T68" fmla="*/ 89 w 273"/>
                <a:gd name="T69" fmla="*/ 147 h 223"/>
                <a:gd name="T70" fmla="*/ 78 w 273"/>
                <a:gd name="T71" fmla="*/ 142 h 223"/>
                <a:gd name="T72" fmla="*/ 62 w 273"/>
                <a:gd name="T73" fmla="*/ 137 h 223"/>
                <a:gd name="T74" fmla="*/ 47 w 273"/>
                <a:gd name="T75" fmla="*/ 132 h 223"/>
                <a:gd name="T76" fmla="*/ 50 w 273"/>
                <a:gd name="T77" fmla="*/ 125 h 223"/>
                <a:gd name="T78" fmla="*/ 55 w 273"/>
                <a:gd name="T79" fmla="*/ 116 h 223"/>
                <a:gd name="T80" fmla="*/ 44 w 273"/>
                <a:gd name="T81" fmla="*/ 111 h 223"/>
                <a:gd name="T82" fmla="*/ 26 w 273"/>
                <a:gd name="T83" fmla="*/ 100 h 223"/>
                <a:gd name="T84" fmla="*/ 24 w 273"/>
                <a:gd name="T85" fmla="*/ 88 h 223"/>
                <a:gd name="T86" fmla="*/ 24 w 273"/>
                <a:gd name="T87" fmla="*/ 83 h 223"/>
                <a:gd name="T88" fmla="*/ 16 w 273"/>
                <a:gd name="T89" fmla="*/ 76 h 223"/>
                <a:gd name="T90" fmla="*/ 4 w 273"/>
                <a:gd name="T91" fmla="*/ 76 h 223"/>
                <a:gd name="T92" fmla="*/ 10 w 273"/>
                <a:gd name="T93" fmla="*/ 182 h 223"/>
                <a:gd name="T94" fmla="*/ 26 w 273"/>
                <a:gd name="T95" fmla="*/ 198 h 223"/>
                <a:gd name="T96" fmla="*/ 44 w 273"/>
                <a:gd name="T97" fmla="*/ 209 h 223"/>
                <a:gd name="T98" fmla="*/ 76 w 273"/>
                <a:gd name="T99" fmla="*/ 223 h 223"/>
                <a:gd name="T100" fmla="*/ 78 w 273"/>
                <a:gd name="T101" fmla="*/ 204 h 223"/>
                <a:gd name="T102" fmla="*/ 69 w 273"/>
                <a:gd name="T103" fmla="*/ 195 h 223"/>
                <a:gd name="T104" fmla="*/ 61 w 273"/>
                <a:gd name="T105" fmla="*/ 180 h 223"/>
                <a:gd name="T106" fmla="*/ 34 w 273"/>
                <a:gd name="T107" fmla="*/ 186 h 223"/>
                <a:gd name="T108" fmla="*/ 18 w 273"/>
                <a:gd name="T109" fmla="*/ 180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73" h="223">
                  <a:moveTo>
                    <a:pt x="0" y="75"/>
                  </a:moveTo>
                  <a:cubicBezTo>
                    <a:pt x="1" y="75"/>
                    <a:pt x="3" y="74"/>
                    <a:pt x="4" y="74"/>
                  </a:cubicBezTo>
                  <a:cubicBezTo>
                    <a:pt x="4" y="73"/>
                    <a:pt x="5" y="73"/>
                    <a:pt x="5" y="72"/>
                  </a:cubicBezTo>
                  <a:cubicBezTo>
                    <a:pt x="5" y="72"/>
                    <a:pt x="2" y="71"/>
                    <a:pt x="1" y="69"/>
                  </a:cubicBezTo>
                  <a:cubicBezTo>
                    <a:pt x="1" y="69"/>
                    <a:pt x="3" y="68"/>
                    <a:pt x="3" y="68"/>
                  </a:cubicBezTo>
                  <a:cubicBezTo>
                    <a:pt x="3" y="68"/>
                    <a:pt x="9" y="69"/>
                    <a:pt x="11" y="69"/>
                  </a:cubicBezTo>
                  <a:cubicBezTo>
                    <a:pt x="13" y="69"/>
                    <a:pt x="20" y="67"/>
                    <a:pt x="20" y="67"/>
                  </a:cubicBezTo>
                  <a:cubicBezTo>
                    <a:pt x="22" y="71"/>
                    <a:pt x="22" y="71"/>
                    <a:pt x="22" y="71"/>
                  </a:cubicBezTo>
                  <a:cubicBezTo>
                    <a:pt x="22" y="71"/>
                    <a:pt x="33" y="71"/>
                    <a:pt x="37" y="72"/>
                  </a:cubicBezTo>
                  <a:cubicBezTo>
                    <a:pt x="39" y="73"/>
                    <a:pt x="39" y="72"/>
                    <a:pt x="41" y="71"/>
                  </a:cubicBezTo>
                  <a:cubicBezTo>
                    <a:pt x="42" y="70"/>
                    <a:pt x="44" y="69"/>
                    <a:pt x="45" y="70"/>
                  </a:cubicBezTo>
                  <a:cubicBezTo>
                    <a:pt x="46" y="70"/>
                    <a:pt x="46" y="70"/>
                    <a:pt x="48" y="71"/>
                  </a:cubicBezTo>
                  <a:cubicBezTo>
                    <a:pt x="50" y="72"/>
                    <a:pt x="53" y="73"/>
                    <a:pt x="55" y="73"/>
                  </a:cubicBezTo>
                  <a:cubicBezTo>
                    <a:pt x="59" y="73"/>
                    <a:pt x="59" y="73"/>
                    <a:pt x="59" y="73"/>
                  </a:cubicBezTo>
                  <a:cubicBezTo>
                    <a:pt x="60" y="70"/>
                    <a:pt x="60" y="70"/>
                    <a:pt x="60" y="70"/>
                  </a:cubicBezTo>
                  <a:cubicBezTo>
                    <a:pt x="62" y="72"/>
                    <a:pt x="58" y="59"/>
                    <a:pt x="60" y="59"/>
                  </a:cubicBezTo>
                  <a:cubicBezTo>
                    <a:pt x="63" y="58"/>
                    <a:pt x="64" y="61"/>
                    <a:pt x="68" y="60"/>
                  </a:cubicBezTo>
                  <a:cubicBezTo>
                    <a:pt x="72" y="58"/>
                    <a:pt x="78" y="66"/>
                    <a:pt x="79" y="62"/>
                  </a:cubicBezTo>
                  <a:cubicBezTo>
                    <a:pt x="80" y="59"/>
                    <a:pt x="86" y="63"/>
                    <a:pt x="81" y="59"/>
                  </a:cubicBezTo>
                  <a:cubicBezTo>
                    <a:pt x="75" y="54"/>
                    <a:pt x="77" y="55"/>
                    <a:pt x="73" y="54"/>
                  </a:cubicBezTo>
                  <a:cubicBezTo>
                    <a:pt x="69" y="52"/>
                    <a:pt x="66" y="51"/>
                    <a:pt x="64" y="50"/>
                  </a:cubicBezTo>
                  <a:cubicBezTo>
                    <a:pt x="62" y="50"/>
                    <a:pt x="63" y="50"/>
                    <a:pt x="60" y="48"/>
                  </a:cubicBezTo>
                  <a:cubicBezTo>
                    <a:pt x="57" y="46"/>
                    <a:pt x="54" y="44"/>
                    <a:pt x="54" y="44"/>
                  </a:cubicBezTo>
                  <a:cubicBezTo>
                    <a:pt x="54" y="44"/>
                    <a:pt x="51" y="43"/>
                    <a:pt x="51" y="41"/>
                  </a:cubicBezTo>
                  <a:cubicBezTo>
                    <a:pt x="50" y="39"/>
                    <a:pt x="49" y="36"/>
                    <a:pt x="49" y="36"/>
                  </a:cubicBezTo>
                  <a:cubicBezTo>
                    <a:pt x="54" y="32"/>
                    <a:pt x="54" y="32"/>
                    <a:pt x="54" y="32"/>
                  </a:cubicBezTo>
                  <a:cubicBezTo>
                    <a:pt x="57" y="25"/>
                    <a:pt x="57" y="25"/>
                    <a:pt x="57" y="25"/>
                  </a:cubicBezTo>
                  <a:cubicBezTo>
                    <a:pt x="57" y="25"/>
                    <a:pt x="54" y="23"/>
                    <a:pt x="59" y="23"/>
                  </a:cubicBezTo>
                  <a:cubicBezTo>
                    <a:pt x="63" y="23"/>
                    <a:pt x="63" y="23"/>
                    <a:pt x="63" y="23"/>
                  </a:cubicBezTo>
                  <a:cubicBezTo>
                    <a:pt x="63" y="23"/>
                    <a:pt x="64" y="29"/>
                    <a:pt x="65" y="28"/>
                  </a:cubicBezTo>
                  <a:cubicBezTo>
                    <a:pt x="67" y="28"/>
                    <a:pt x="68" y="26"/>
                    <a:pt x="69" y="25"/>
                  </a:cubicBezTo>
                  <a:cubicBezTo>
                    <a:pt x="70" y="24"/>
                    <a:pt x="73" y="21"/>
                    <a:pt x="74" y="22"/>
                  </a:cubicBezTo>
                  <a:cubicBezTo>
                    <a:pt x="74" y="24"/>
                    <a:pt x="71" y="27"/>
                    <a:pt x="75" y="27"/>
                  </a:cubicBezTo>
                  <a:cubicBezTo>
                    <a:pt x="79" y="27"/>
                    <a:pt x="78" y="29"/>
                    <a:pt x="81" y="30"/>
                  </a:cubicBezTo>
                  <a:cubicBezTo>
                    <a:pt x="84" y="30"/>
                    <a:pt x="87" y="32"/>
                    <a:pt x="87" y="33"/>
                  </a:cubicBezTo>
                  <a:cubicBezTo>
                    <a:pt x="87" y="34"/>
                    <a:pt x="87" y="35"/>
                    <a:pt x="88" y="36"/>
                  </a:cubicBezTo>
                  <a:cubicBezTo>
                    <a:pt x="90" y="37"/>
                    <a:pt x="91" y="36"/>
                    <a:pt x="93" y="36"/>
                  </a:cubicBezTo>
                  <a:cubicBezTo>
                    <a:pt x="95" y="36"/>
                    <a:pt x="95" y="34"/>
                    <a:pt x="96" y="36"/>
                  </a:cubicBezTo>
                  <a:cubicBezTo>
                    <a:pt x="96" y="38"/>
                    <a:pt x="97" y="39"/>
                    <a:pt x="97" y="39"/>
                  </a:cubicBezTo>
                  <a:cubicBezTo>
                    <a:pt x="101" y="44"/>
                    <a:pt x="101" y="44"/>
                    <a:pt x="101" y="44"/>
                  </a:cubicBezTo>
                  <a:cubicBezTo>
                    <a:pt x="105" y="48"/>
                    <a:pt x="105" y="48"/>
                    <a:pt x="105" y="48"/>
                  </a:cubicBezTo>
                  <a:cubicBezTo>
                    <a:pt x="105" y="48"/>
                    <a:pt x="102" y="48"/>
                    <a:pt x="106" y="50"/>
                  </a:cubicBezTo>
                  <a:cubicBezTo>
                    <a:pt x="110" y="51"/>
                    <a:pt x="113" y="51"/>
                    <a:pt x="113" y="51"/>
                  </a:cubicBezTo>
                  <a:cubicBezTo>
                    <a:pt x="113" y="51"/>
                    <a:pt x="113" y="51"/>
                    <a:pt x="117" y="52"/>
                  </a:cubicBezTo>
                  <a:cubicBezTo>
                    <a:pt x="121" y="53"/>
                    <a:pt x="124" y="55"/>
                    <a:pt x="128" y="54"/>
                  </a:cubicBezTo>
                  <a:cubicBezTo>
                    <a:pt x="133" y="54"/>
                    <a:pt x="137" y="49"/>
                    <a:pt x="137" y="49"/>
                  </a:cubicBezTo>
                  <a:cubicBezTo>
                    <a:pt x="137" y="49"/>
                    <a:pt x="139" y="46"/>
                    <a:pt x="138" y="44"/>
                  </a:cubicBezTo>
                  <a:cubicBezTo>
                    <a:pt x="138" y="42"/>
                    <a:pt x="140" y="38"/>
                    <a:pt x="142" y="37"/>
                  </a:cubicBezTo>
                  <a:cubicBezTo>
                    <a:pt x="144" y="36"/>
                    <a:pt x="141" y="35"/>
                    <a:pt x="142" y="33"/>
                  </a:cubicBezTo>
                  <a:cubicBezTo>
                    <a:pt x="143" y="32"/>
                    <a:pt x="144" y="31"/>
                    <a:pt x="145" y="30"/>
                  </a:cubicBezTo>
                  <a:cubicBezTo>
                    <a:pt x="147" y="29"/>
                    <a:pt x="153" y="23"/>
                    <a:pt x="153" y="23"/>
                  </a:cubicBezTo>
                  <a:cubicBezTo>
                    <a:pt x="155" y="18"/>
                    <a:pt x="155" y="18"/>
                    <a:pt x="155" y="18"/>
                  </a:cubicBezTo>
                  <a:cubicBezTo>
                    <a:pt x="155" y="18"/>
                    <a:pt x="155" y="12"/>
                    <a:pt x="156" y="11"/>
                  </a:cubicBezTo>
                  <a:cubicBezTo>
                    <a:pt x="157" y="10"/>
                    <a:pt x="160" y="2"/>
                    <a:pt x="160" y="2"/>
                  </a:cubicBezTo>
                  <a:cubicBezTo>
                    <a:pt x="161" y="0"/>
                    <a:pt x="161" y="0"/>
                    <a:pt x="161" y="0"/>
                  </a:cubicBezTo>
                  <a:cubicBezTo>
                    <a:pt x="161" y="0"/>
                    <a:pt x="181" y="18"/>
                    <a:pt x="182" y="18"/>
                  </a:cubicBezTo>
                  <a:cubicBezTo>
                    <a:pt x="183" y="18"/>
                    <a:pt x="191" y="23"/>
                    <a:pt x="192" y="25"/>
                  </a:cubicBezTo>
                  <a:cubicBezTo>
                    <a:pt x="193" y="26"/>
                    <a:pt x="199" y="34"/>
                    <a:pt x="199" y="34"/>
                  </a:cubicBezTo>
                  <a:cubicBezTo>
                    <a:pt x="200" y="38"/>
                    <a:pt x="200" y="38"/>
                    <a:pt x="200" y="38"/>
                  </a:cubicBezTo>
                  <a:cubicBezTo>
                    <a:pt x="200" y="38"/>
                    <a:pt x="200" y="41"/>
                    <a:pt x="202" y="43"/>
                  </a:cubicBezTo>
                  <a:cubicBezTo>
                    <a:pt x="204" y="44"/>
                    <a:pt x="208" y="48"/>
                    <a:pt x="210" y="49"/>
                  </a:cubicBezTo>
                  <a:cubicBezTo>
                    <a:pt x="212" y="49"/>
                    <a:pt x="220" y="54"/>
                    <a:pt x="220" y="54"/>
                  </a:cubicBezTo>
                  <a:cubicBezTo>
                    <a:pt x="220" y="54"/>
                    <a:pt x="221" y="51"/>
                    <a:pt x="222" y="53"/>
                  </a:cubicBezTo>
                  <a:cubicBezTo>
                    <a:pt x="223" y="55"/>
                    <a:pt x="224" y="58"/>
                    <a:pt x="224" y="59"/>
                  </a:cubicBezTo>
                  <a:cubicBezTo>
                    <a:pt x="224" y="60"/>
                    <a:pt x="225" y="64"/>
                    <a:pt x="227" y="63"/>
                  </a:cubicBezTo>
                  <a:cubicBezTo>
                    <a:pt x="229" y="63"/>
                    <a:pt x="235" y="63"/>
                    <a:pt x="235" y="63"/>
                  </a:cubicBezTo>
                  <a:cubicBezTo>
                    <a:pt x="235" y="63"/>
                    <a:pt x="236" y="65"/>
                    <a:pt x="239" y="65"/>
                  </a:cubicBezTo>
                  <a:cubicBezTo>
                    <a:pt x="242" y="65"/>
                    <a:pt x="243" y="64"/>
                    <a:pt x="245" y="63"/>
                  </a:cubicBezTo>
                  <a:cubicBezTo>
                    <a:pt x="246" y="63"/>
                    <a:pt x="254" y="62"/>
                    <a:pt x="254" y="62"/>
                  </a:cubicBezTo>
                  <a:cubicBezTo>
                    <a:pt x="260" y="65"/>
                    <a:pt x="260" y="65"/>
                    <a:pt x="260" y="65"/>
                  </a:cubicBezTo>
                  <a:cubicBezTo>
                    <a:pt x="266" y="67"/>
                    <a:pt x="266" y="67"/>
                    <a:pt x="266" y="67"/>
                  </a:cubicBezTo>
                  <a:cubicBezTo>
                    <a:pt x="271" y="72"/>
                    <a:pt x="271" y="72"/>
                    <a:pt x="271" y="72"/>
                  </a:cubicBezTo>
                  <a:cubicBezTo>
                    <a:pt x="273" y="76"/>
                    <a:pt x="273" y="76"/>
                    <a:pt x="273" y="76"/>
                  </a:cubicBezTo>
                  <a:cubicBezTo>
                    <a:pt x="273" y="76"/>
                    <a:pt x="267" y="71"/>
                    <a:pt x="266" y="71"/>
                  </a:cubicBezTo>
                  <a:cubicBezTo>
                    <a:pt x="265" y="72"/>
                    <a:pt x="263" y="72"/>
                    <a:pt x="262" y="72"/>
                  </a:cubicBezTo>
                  <a:cubicBezTo>
                    <a:pt x="260" y="73"/>
                    <a:pt x="255" y="74"/>
                    <a:pt x="255" y="74"/>
                  </a:cubicBezTo>
                  <a:cubicBezTo>
                    <a:pt x="252" y="76"/>
                    <a:pt x="252" y="76"/>
                    <a:pt x="252" y="76"/>
                  </a:cubicBezTo>
                  <a:cubicBezTo>
                    <a:pt x="248" y="76"/>
                    <a:pt x="248" y="76"/>
                    <a:pt x="248" y="76"/>
                  </a:cubicBezTo>
                  <a:cubicBezTo>
                    <a:pt x="245" y="81"/>
                    <a:pt x="245" y="81"/>
                    <a:pt x="245" y="81"/>
                  </a:cubicBezTo>
                  <a:cubicBezTo>
                    <a:pt x="240" y="85"/>
                    <a:pt x="240" y="85"/>
                    <a:pt x="240" y="85"/>
                  </a:cubicBezTo>
                  <a:cubicBezTo>
                    <a:pt x="234" y="90"/>
                    <a:pt x="234" y="90"/>
                    <a:pt x="234" y="90"/>
                  </a:cubicBezTo>
                  <a:cubicBezTo>
                    <a:pt x="231" y="97"/>
                    <a:pt x="231" y="97"/>
                    <a:pt x="231" y="97"/>
                  </a:cubicBezTo>
                  <a:cubicBezTo>
                    <a:pt x="231" y="97"/>
                    <a:pt x="235" y="100"/>
                    <a:pt x="234" y="100"/>
                  </a:cubicBezTo>
                  <a:cubicBezTo>
                    <a:pt x="233" y="101"/>
                    <a:pt x="231" y="103"/>
                    <a:pt x="231" y="103"/>
                  </a:cubicBezTo>
                  <a:cubicBezTo>
                    <a:pt x="233" y="106"/>
                    <a:pt x="233" y="106"/>
                    <a:pt x="233" y="106"/>
                  </a:cubicBezTo>
                  <a:cubicBezTo>
                    <a:pt x="232" y="110"/>
                    <a:pt x="232" y="110"/>
                    <a:pt x="232" y="110"/>
                  </a:cubicBezTo>
                  <a:cubicBezTo>
                    <a:pt x="236" y="114"/>
                    <a:pt x="236" y="114"/>
                    <a:pt x="236" y="114"/>
                  </a:cubicBezTo>
                  <a:cubicBezTo>
                    <a:pt x="235" y="117"/>
                    <a:pt x="235" y="117"/>
                    <a:pt x="235" y="117"/>
                  </a:cubicBezTo>
                  <a:cubicBezTo>
                    <a:pt x="236" y="121"/>
                    <a:pt x="236" y="121"/>
                    <a:pt x="236" y="121"/>
                  </a:cubicBezTo>
                  <a:cubicBezTo>
                    <a:pt x="236" y="121"/>
                    <a:pt x="240" y="121"/>
                    <a:pt x="236" y="125"/>
                  </a:cubicBezTo>
                  <a:cubicBezTo>
                    <a:pt x="233" y="128"/>
                    <a:pt x="232" y="129"/>
                    <a:pt x="232" y="130"/>
                  </a:cubicBezTo>
                  <a:cubicBezTo>
                    <a:pt x="233" y="132"/>
                    <a:pt x="234" y="136"/>
                    <a:pt x="234" y="136"/>
                  </a:cubicBezTo>
                  <a:cubicBezTo>
                    <a:pt x="234" y="136"/>
                    <a:pt x="233" y="139"/>
                    <a:pt x="235" y="141"/>
                  </a:cubicBezTo>
                  <a:cubicBezTo>
                    <a:pt x="236" y="142"/>
                    <a:pt x="241" y="144"/>
                    <a:pt x="241" y="144"/>
                  </a:cubicBezTo>
                  <a:cubicBezTo>
                    <a:pt x="241" y="144"/>
                    <a:pt x="243" y="147"/>
                    <a:pt x="243" y="148"/>
                  </a:cubicBezTo>
                  <a:cubicBezTo>
                    <a:pt x="242" y="149"/>
                    <a:pt x="236" y="150"/>
                    <a:pt x="236" y="150"/>
                  </a:cubicBezTo>
                  <a:cubicBezTo>
                    <a:pt x="236" y="150"/>
                    <a:pt x="236" y="153"/>
                    <a:pt x="236" y="154"/>
                  </a:cubicBezTo>
                  <a:cubicBezTo>
                    <a:pt x="236" y="155"/>
                    <a:pt x="237" y="160"/>
                    <a:pt x="237" y="160"/>
                  </a:cubicBezTo>
                  <a:cubicBezTo>
                    <a:pt x="239" y="166"/>
                    <a:pt x="239" y="166"/>
                    <a:pt x="239" y="166"/>
                  </a:cubicBezTo>
                  <a:cubicBezTo>
                    <a:pt x="239" y="166"/>
                    <a:pt x="239" y="170"/>
                    <a:pt x="237" y="172"/>
                  </a:cubicBezTo>
                  <a:cubicBezTo>
                    <a:pt x="234" y="174"/>
                    <a:pt x="233" y="175"/>
                    <a:pt x="231" y="173"/>
                  </a:cubicBezTo>
                  <a:cubicBezTo>
                    <a:pt x="235" y="169"/>
                    <a:pt x="235" y="169"/>
                    <a:pt x="235" y="169"/>
                  </a:cubicBezTo>
                  <a:cubicBezTo>
                    <a:pt x="234" y="165"/>
                    <a:pt x="234" y="165"/>
                    <a:pt x="234" y="165"/>
                  </a:cubicBezTo>
                  <a:cubicBezTo>
                    <a:pt x="231" y="166"/>
                    <a:pt x="231" y="166"/>
                    <a:pt x="231" y="166"/>
                  </a:cubicBezTo>
                  <a:cubicBezTo>
                    <a:pt x="229" y="161"/>
                    <a:pt x="229" y="161"/>
                    <a:pt x="229" y="161"/>
                  </a:cubicBezTo>
                  <a:cubicBezTo>
                    <a:pt x="225" y="162"/>
                    <a:pt x="225" y="162"/>
                    <a:pt x="225" y="162"/>
                  </a:cubicBezTo>
                  <a:cubicBezTo>
                    <a:pt x="223" y="168"/>
                    <a:pt x="223" y="168"/>
                    <a:pt x="223" y="168"/>
                  </a:cubicBezTo>
                  <a:cubicBezTo>
                    <a:pt x="225" y="174"/>
                    <a:pt x="225" y="174"/>
                    <a:pt x="225" y="174"/>
                  </a:cubicBezTo>
                  <a:cubicBezTo>
                    <a:pt x="226" y="177"/>
                    <a:pt x="226" y="177"/>
                    <a:pt x="226" y="177"/>
                  </a:cubicBezTo>
                  <a:cubicBezTo>
                    <a:pt x="226" y="177"/>
                    <a:pt x="224" y="177"/>
                    <a:pt x="223" y="178"/>
                  </a:cubicBezTo>
                  <a:cubicBezTo>
                    <a:pt x="223" y="178"/>
                    <a:pt x="221" y="179"/>
                    <a:pt x="222" y="180"/>
                  </a:cubicBezTo>
                  <a:cubicBezTo>
                    <a:pt x="223" y="181"/>
                    <a:pt x="224" y="183"/>
                    <a:pt x="224" y="183"/>
                  </a:cubicBezTo>
                  <a:cubicBezTo>
                    <a:pt x="224" y="184"/>
                    <a:pt x="225" y="188"/>
                    <a:pt x="225" y="188"/>
                  </a:cubicBezTo>
                  <a:cubicBezTo>
                    <a:pt x="227" y="192"/>
                    <a:pt x="227" y="192"/>
                    <a:pt x="227" y="192"/>
                  </a:cubicBezTo>
                  <a:cubicBezTo>
                    <a:pt x="227" y="192"/>
                    <a:pt x="230" y="200"/>
                    <a:pt x="230" y="201"/>
                  </a:cubicBezTo>
                  <a:cubicBezTo>
                    <a:pt x="230" y="201"/>
                    <a:pt x="232" y="209"/>
                    <a:pt x="232" y="209"/>
                  </a:cubicBezTo>
                  <a:cubicBezTo>
                    <a:pt x="232" y="209"/>
                    <a:pt x="227" y="214"/>
                    <a:pt x="226" y="215"/>
                  </a:cubicBezTo>
                  <a:cubicBezTo>
                    <a:pt x="224" y="216"/>
                    <a:pt x="224" y="218"/>
                    <a:pt x="223" y="217"/>
                  </a:cubicBezTo>
                  <a:cubicBezTo>
                    <a:pt x="222" y="216"/>
                    <a:pt x="220" y="214"/>
                    <a:pt x="218" y="213"/>
                  </a:cubicBezTo>
                  <a:cubicBezTo>
                    <a:pt x="217" y="212"/>
                    <a:pt x="212" y="208"/>
                    <a:pt x="211" y="207"/>
                  </a:cubicBezTo>
                  <a:cubicBezTo>
                    <a:pt x="210" y="206"/>
                    <a:pt x="208" y="205"/>
                    <a:pt x="208" y="205"/>
                  </a:cubicBezTo>
                  <a:cubicBezTo>
                    <a:pt x="208" y="205"/>
                    <a:pt x="207" y="207"/>
                    <a:pt x="206" y="207"/>
                  </a:cubicBezTo>
                  <a:cubicBezTo>
                    <a:pt x="205" y="207"/>
                    <a:pt x="203" y="206"/>
                    <a:pt x="203" y="206"/>
                  </a:cubicBezTo>
                  <a:cubicBezTo>
                    <a:pt x="202" y="206"/>
                    <a:pt x="200" y="205"/>
                    <a:pt x="199" y="204"/>
                  </a:cubicBezTo>
                  <a:cubicBezTo>
                    <a:pt x="197" y="202"/>
                    <a:pt x="196" y="200"/>
                    <a:pt x="195" y="200"/>
                  </a:cubicBezTo>
                  <a:cubicBezTo>
                    <a:pt x="195" y="200"/>
                    <a:pt x="195" y="199"/>
                    <a:pt x="191" y="199"/>
                  </a:cubicBezTo>
                  <a:cubicBezTo>
                    <a:pt x="187" y="200"/>
                    <a:pt x="179" y="200"/>
                    <a:pt x="184" y="194"/>
                  </a:cubicBezTo>
                  <a:cubicBezTo>
                    <a:pt x="185" y="192"/>
                    <a:pt x="183" y="189"/>
                    <a:pt x="189" y="186"/>
                  </a:cubicBezTo>
                  <a:cubicBezTo>
                    <a:pt x="189" y="186"/>
                    <a:pt x="194" y="184"/>
                    <a:pt x="195" y="182"/>
                  </a:cubicBezTo>
                  <a:cubicBezTo>
                    <a:pt x="197" y="180"/>
                    <a:pt x="193" y="177"/>
                    <a:pt x="193" y="177"/>
                  </a:cubicBezTo>
                  <a:cubicBezTo>
                    <a:pt x="192" y="177"/>
                    <a:pt x="191" y="177"/>
                    <a:pt x="189" y="176"/>
                  </a:cubicBezTo>
                  <a:cubicBezTo>
                    <a:pt x="188" y="176"/>
                    <a:pt x="183" y="173"/>
                    <a:pt x="183" y="172"/>
                  </a:cubicBezTo>
                  <a:cubicBezTo>
                    <a:pt x="182" y="170"/>
                    <a:pt x="182" y="169"/>
                    <a:pt x="183" y="165"/>
                  </a:cubicBezTo>
                  <a:cubicBezTo>
                    <a:pt x="184" y="161"/>
                    <a:pt x="185" y="163"/>
                    <a:pt x="187" y="161"/>
                  </a:cubicBezTo>
                  <a:cubicBezTo>
                    <a:pt x="190" y="158"/>
                    <a:pt x="192" y="156"/>
                    <a:pt x="189" y="154"/>
                  </a:cubicBezTo>
                  <a:cubicBezTo>
                    <a:pt x="186" y="153"/>
                    <a:pt x="185" y="154"/>
                    <a:pt x="179" y="150"/>
                  </a:cubicBezTo>
                  <a:cubicBezTo>
                    <a:pt x="173" y="146"/>
                    <a:pt x="171" y="144"/>
                    <a:pt x="170" y="144"/>
                  </a:cubicBezTo>
                  <a:cubicBezTo>
                    <a:pt x="169" y="143"/>
                    <a:pt x="168" y="142"/>
                    <a:pt x="166" y="143"/>
                  </a:cubicBezTo>
                  <a:cubicBezTo>
                    <a:pt x="165" y="144"/>
                    <a:pt x="160" y="149"/>
                    <a:pt x="159" y="150"/>
                  </a:cubicBezTo>
                  <a:cubicBezTo>
                    <a:pt x="158" y="151"/>
                    <a:pt x="152" y="156"/>
                    <a:pt x="152" y="156"/>
                  </a:cubicBezTo>
                  <a:cubicBezTo>
                    <a:pt x="151" y="157"/>
                    <a:pt x="141" y="164"/>
                    <a:pt x="141" y="164"/>
                  </a:cubicBezTo>
                  <a:cubicBezTo>
                    <a:pt x="141" y="164"/>
                    <a:pt x="138" y="172"/>
                    <a:pt x="136" y="175"/>
                  </a:cubicBezTo>
                  <a:cubicBezTo>
                    <a:pt x="135" y="178"/>
                    <a:pt x="129" y="182"/>
                    <a:pt x="129" y="184"/>
                  </a:cubicBezTo>
                  <a:cubicBezTo>
                    <a:pt x="129" y="185"/>
                    <a:pt x="129" y="188"/>
                    <a:pt x="128" y="189"/>
                  </a:cubicBezTo>
                  <a:cubicBezTo>
                    <a:pt x="128" y="189"/>
                    <a:pt x="125" y="193"/>
                    <a:pt x="123" y="193"/>
                  </a:cubicBezTo>
                  <a:cubicBezTo>
                    <a:pt x="122" y="194"/>
                    <a:pt x="116" y="195"/>
                    <a:pt x="116" y="197"/>
                  </a:cubicBezTo>
                  <a:cubicBezTo>
                    <a:pt x="116" y="199"/>
                    <a:pt x="119" y="199"/>
                    <a:pt x="116" y="203"/>
                  </a:cubicBezTo>
                  <a:cubicBezTo>
                    <a:pt x="113" y="206"/>
                    <a:pt x="110" y="220"/>
                    <a:pt x="107" y="208"/>
                  </a:cubicBezTo>
                  <a:cubicBezTo>
                    <a:pt x="105" y="200"/>
                    <a:pt x="105" y="199"/>
                    <a:pt x="103" y="198"/>
                  </a:cubicBezTo>
                  <a:cubicBezTo>
                    <a:pt x="100" y="196"/>
                    <a:pt x="98" y="195"/>
                    <a:pt x="98" y="195"/>
                  </a:cubicBezTo>
                  <a:cubicBezTo>
                    <a:pt x="98" y="195"/>
                    <a:pt x="96" y="192"/>
                    <a:pt x="100" y="191"/>
                  </a:cubicBezTo>
                  <a:cubicBezTo>
                    <a:pt x="104" y="191"/>
                    <a:pt x="105" y="193"/>
                    <a:pt x="107" y="191"/>
                  </a:cubicBezTo>
                  <a:cubicBezTo>
                    <a:pt x="110" y="189"/>
                    <a:pt x="111" y="188"/>
                    <a:pt x="107" y="187"/>
                  </a:cubicBezTo>
                  <a:cubicBezTo>
                    <a:pt x="103" y="186"/>
                    <a:pt x="105" y="188"/>
                    <a:pt x="101" y="186"/>
                  </a:cubicBezTo>
                  <a:cubicBezTo>
                    <a:pt x="98" y="183"/>
                    <a:pt x="97" y="183"/>
                    <a:pt x="96" y="182"/>
                  </a:cubicBezTo>
                  <a:cubicBezTo>
                    <a:pt x="96" y="181"/>
                    <a:pt x="96" y="181"/>
                    <a:pt x="97" y="180"/>
                  </a:cubicBezTo>
                  <a:cubicBezTo>
                    <a:pt x="99" y="177"/>
                    <a:pt x="99" y="177"/>
                    <a:pt x="99" y="177"/>
                  </a:cubicBezTo>
                  <a:cubicBezTo>
                    <a:pt x="99" y="177"/>
                    <a:pt x="99" y="177"/>
                    <a:pt x="98" y="177"/>
                  </a:cubicBezTo>
                  <a:cubicBezTo>
                    <a:pt x="98" y="175"/>
                    <a:pt x="100" y="173"/>
                    <a:pt x="100" y="171"/>
                  </a:cubicBezTo>
                  <a:cubicBezTo>
                    <a:pt x="100" y="170"/>
                    <a:pt x="99" y="169"/>
                    <a:pt x="98" y="169"/>
                  </a:cubicBezTo>
                  <a:cubicBezTo>
                    <a:pt x="97" y="169"/>
                    <a:pt x="98" y="169"/>
                    <a:pt x="96" y="169"/>
                  </a:cubicBezTo>
                  <a:cubicBezTo>
                    <a:pt x="96" y="168"/>
                    <a:pt x="95" y="168"/>
                    <a:pt x="95" y="167"/>
                  </a:cubicBezTo>
                  <a:cubicBezTo>
                    <a:pt x="94" y="166"/>
                    <a:pt x="94" y="166"/>
                    <a:pt x="94" y="166"/>
                  </a:cubicBezTo>
                  <a:cubicBezTo>
                    <a:pt x="90" y="166"/>
                    <a:pt x="90" y="166"/>
                    <a:pt x="90" y="166"/>
                  </a:cubicBezTo>
                  <a:cubicBezTo>
                    <a:pt x="89" y="162"/>
                    <a:pt x="89" y="162"/>
                    <a:pt x="89" y="162"/>
                  </a:cubicBezTo>
                  <a:cubicBezTo>
                    <a:pt x="89" y="162"/>
                    <a:pt x="92" y="163"/>
                    <a:pt x="93" y="163"/>
                  </a:cubicBezTo>
                  <a:cubicBezTo>
                    <a:pt x="94" y="163"/>
                    <a:pt x="98" y="160"/>
                    <a:pt x="98" y="160"/>
                  </a:cubicBezTo>
                  <a:cubicBezTo>
                    <a:pt x="98" y="160"/>
                    <a:pt x="96" y="159"/>
                    <a:pt x="95" y="159"/>
                  </a:cubicBezTo>
                  <a:cubicBezTo>
                    <a:pt x="94" y="159"/>
                    <a:pt x="94" y="156"/>
                    <a:pt x="94" y="156"/>
                  </a:cubicBezTo>
                  <a:cubicBezTo>
                    <a:pt x="91" y="154"/>
                    <a:pt x="91" y="154"/>
                    <a:pt x="91" y="154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7" y="153"/>
                    <a:pt x="86" y="152"/>
                    <a:pt x="85" y="152"/>
                  </a:cubicBezTo>
                  <a:cubicBezTo>
                    <a:pt x="85" y="151"/>
                    <a:pt x="85" y="150"/>
                    <a:pt x="85" y="150"/>
                  </a:cubicBezTo>
                  <a:cubicBezTo>
                    <a:pt x="86" y="149"/>
                    <a:pt x="86" y="149"/>
                    <a:pt x="86" y="149"/>
                  </a:cubicBezTo>
                  <a:cubicBezTo>
                    <a:pt x="89" y="147"/>
                    <a:pt x="89" y="147"/>
                    <a:pt x="89" y="147"/>
                  </a:cubicBezTo>
                  <a:cubicBezTo>
                    <a:pt x="89" y="144"/>
                    <a:pt x="89" y="144"/>
                    <a:pt x="89" y="144"/>
                  </a:cubicBezTo>
                  <a:cubicBezTo>
                    <a:pt x="89" y="141"/>
                    <a:pt x="89" y="141"/>
                    <a:pt x="89" y="141"/>
                  </a:cubicBezTo>
                  <a:cubicBezTo>
                    <a:pt x="87" y="141"/>
                    <a:pt x="87" y="141"/>
                    <a:pt x="87" y="141"/>
                  </a:cubicBezTo>
                  <a:cubicBezTo>
                    <a:pt x="87" y="141"/>
                    <a:pt x="83" y="143"/>
                    <a:pt x="81" y="141"/>
                  </a:cubicBezTo>
                  <a:cubicBezTo>
                    <a:pt x="79" y="140"/>
                    <a:pt x="80" y="141"/>
                    <a:pt x="78" y="142"/>
                  </a:cubicBezTo>
                  <a:cubicBezTo>
                    <a:pt x="77" y="142"/>
                    <a:pt x="75" y="144"/>
                    <a:pt x="75" y="144"/>
                  </a:cubicBezTo>
                  <a:cubicBezTo>
                    <a:pt x="75" y="144"/>
                    <a:pt x="74" y="145"/>
                    <a:pt x="72" y="145"/>
                  </a:cubicBezTo>
                  <a:cubicBezTo>
                    <a:pt x="71" y="145"/>
                    <a:pt x="71" y="142"/>
                    <a:pt x="71" y="142"/>
                  </a:cubicBezTo>
                  <a:cubicBezTo>
                    <a:pt x="66" y="141"/>
                    <a:pt x="66" y="141"/>
                    <a:pt x="66" y="141"/>
                  </a:cubicBezTo>
                  <a:cubicBezTo>
                    <a:pt x="62" y="137"/>
                    <a:pt x="62" y="137"/>
                    <a:pt x="62" y="137"/>
                  </a:cubicBezTo>
                  <a:cubicBezTo>
                    <a:pt x="56" y="137"/>
                    <a:pt x="56" y="137"/>
                    <a:pt x="56" y="137"/>
                  </a:cubicBezTo>
                  <a:cubicBezTo>
                    <a:pt x="54" y="136"/>
                    <a:pt x="54" y="136"/>
                    <a:pt x="54" y="136"/>
                  </a:cubicBezTo>
                  <a:cubicBezTo>
                    <a:pt x="52" y="134"/>
                    <a:pt x="52" y="134"/>
                    <a:pt x="52" y="134"/>
                  </a:cubicBezTo>
                  <a:cubicBezTo>
                    <a:pt x="52" y="134"/>
                    <a:pt x="51" y="132"/>
                    <a:pt x="50" y="132"/>
                  </a:cubicBezTo>
                  <a:cubicBezTo>
                    <a:pt x="48" y="131"/>
                    <a:pt x="48" y="132"/>
                    <a:pt x="47" y="132"/>
                  </a:cubicBezTo>
                  <a:cubicBezTo>
                    <a:pt x="46" y="132"/>
                    <a:pt x="46" y="132"/>
                    <a:pt x="43" y="132"/>
                  </a:cubicBezTo>
                  <a:cubicBezTo>
                    <a:pt x="41" y="132"/>
                    <a:pt x="41" y="130"/>
                    <a:pt x="41" y="130"/>
                  </a:cubicBezTo>
                  <a:cubicBezTo>
                    <a:pt x="41" y="130"/>
                    <a:pt x="42" y="128"/>
                    <a:pt x="42" y="127"/>
                  </a:cubicBezTo>
                  <a:cubicBezTo>
                    <a:pt x="42" y="127"/>
                    <a:pt x="44" y="127"/>
                    <a:pt x="44" y="127"/>
                  </a:cubicBezTo>
                  <a:cubicBezTo>
                    <a:pt x="45" y="126"/>
                    <a:pt x="48" y="125"/>
                    <a:pt x="50" y="125"/>
                  </a:cubicBezTo>
                  <a:cubicBezTo>
                    <a:pt x="51" y="125"/>
                    <a:pt x="51" y="125"/>
                    <a:pt x="53" y="124"/>
                  </a:cubicBezTo>
                  <a:cubicBezTo>
                    <a:pt x="54" y="124"/>
                    <a:pt x="54" y="123"/>
                    <a:pt x="54" y="123"/>
                  </a:cubicBezTo>
                  <a:cubicBezTo>
                    <a:pt x="54" y="123"/>
                    <a:pt x="54" y="119"/>
                    <a:pt x="54" y="119"/>
                  </a:cubicBezTo>
                  <a:cubicBezTo>
                    <a:pt x="54" y="118"/>
                    <a:pt x="54" y="118"/>
                    <a:pt x="55" y="118"/>
                  </a:cubicBezTo>
                  <a:cubicBezTo>
                    <a:pt x="55" y="117"/>
                    <a:pt x="55" y="116"/>
                    <a:pt x="55" y="116"/>
                  </a:cubicBezTo>
                  <a:cubicBezTo>
                    <a:pt x="55" y="116"/>
                    <a:pt x="54" y="114"/>
                    <a:pt x="54" y="113"/>
                  </a:cubicBezTo>
                  <a:cubicBezTo>
                    <a:pt x="53" y="111"/>
                    <a:pt x="52" y="112"/>
                    <a:pt x="52" y="112"/>
                  </a:cubicBezTo>
                  <a:cubicBezTo>
                    <a:pt x="50" y="112"/>
                    <a:pt x="50" y="112"/>
                    <a:pt x="50" y="112"/>
                  </a:cubicBezTo>
                  <a:cubicBezTo>
                    <a:pt x="50" y="112"/>
                    <a:pt x="47" y="112"/>
                    <a:pt x="47" y="111"/>
                  </a:cubicBezTo>
                  <a:cubicBezTo>
                    <a:pt x="46" y="111"/>
                    <a:pt x="44" y="111"/>
                    <a:pt x="44" y="111"/>
                  </a:cubicBezTo>
                  <a:cubicBezTo>
                    <a:pt x="41" y="108"/>
                    <a:pt x="41" y="108"/>
                    <a:pt x="41" y="108"/>
                  </a:cubicBezTo>
                  <a:cubicBezTo>
                    <a:pt x="41" y="108"/>
                    <a:pt x="39" y="108"/>
                    <a:pt x="37" y="108"/>
                  </a:cubicBezTo>
                  <a:cubicBezTo>
                    <a:pt x="35" y="107"/>
                    <a:pt x="33" y="106"/>
                    <a:pt x="33" y="106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6" y="100"/>
                    <a:pt x="26" y="100"/>
                    <a:pt x="26" y="100"/>
                  </a:cubicBezTo>
                  <a:cubicBezTo>
                    <a:pt x="24" y="99"/>
                    <a:pt x="24" y="99"/>
                    <a:pt x="24" y="99"/>
                  </a:cubicBezTo>
                  <a:cubicBezTo>
                    <a:pt x="24" y="99"/>
                    <a:pt x="21" y="95"/>
                    <a:pt x="21" y="94"/>
                  </a:cubicBezTo>
                  <a:cubicBezTo>
                    <a:pt x="21" y="94"/>
                    <a:pt x="21" y="94"/>
                    <a:pt x="22" y="93"/>
                  </a:cubicBezTo>
                  <a:cubicBezTo>
                    <a:pt x="22" y="93"/>
                    <a:pt x="22" y="92"/>
                    <a:pt x="23" y="91"/>
                  </a:cubicBezTo>
                  <a:cubicBezTo>
                    <a:pt x="23" y="90"/>
                    <a:pt x="24" y="89"/>
                    <a:pt x="24" y="88"/>
                  </a:cubicBezTo>
                  <a:cubicBezTo>
                    <a:pt x="24" y="88"/>
                    <a:pt x="25" y="87"/>
                    <a:pt x="26" y="87"/>
                  </a:cubicBezTo>
                  <a:cubicBezTo>
                    <a:pt x="27" y="87"/>
                    <a:pt x="28" y="86"/>
                    <a:pt x="28" y="86"/>
                  </a:cubicBezTo>
                  <a:cubicBezTo>
                    <a:pt x="28" y="85"/>
                    <a:pt x="28" y="84"/>
                    <a:pt x="29" y="83"/>
                  </a:cubicBezTo>
                  <a:cubicBezTo>
                    <a:pt x="29" y="82"/>
                    <a:pt x="27" y="83"/>
                    <a:pt x="26" y="82"/>
                  </a:cubicBezTo>
                  <a:cubicBezTo>
                    <a:pt x="25" y="82"/>
                    <a:pt x="25" y="82"/>
                    <a:pt x="24" y="83"/>
                  </a:cubicBezTo>
                  <a:cubicBezTo>
                    <a:pt x="23" y="83"/>
                    <a:pt x="22" y="81"/>
                    <a:pt x="22" y="81"/>
                  </a:cubicBezTo>
                  <a:cubicBezTo>
                    <a:pt x="22" y="80"/>
                    <a:pt x="20" y="80"/>
                    <a:pt x="19" y="79"/>
                  </a:cubicBezTo>
                  <a:cubicBezTo>
                    <a:pt x="18" y="79"/>
                    <a:pt x="18" y="79"/>
                    <a:pt x="18" y="78"/>
                  </a:cubicBezTo>
                  <a:cubicBezTo>
                    <a:pt x="17" y="77"/>
                    <a:pt x="18" y="77"/>
                    <a:pt x="17" y="77"/>
                  </a:cubicBezTo>
                  <a:cubicBezTo>
                    <a:pt x="17" y="76"/>
                    <a:pt x="16" y="76"/>
                    <a:pt x="16" y="76"/>
                  </a:cubicBezTo>
                  <a:cubicBezTo>
                    <a:pt x="16" y="76"/>
                    <a:pt x="15" y="78"/>
                    <a:pt x="14" y="78"/>
                  </a:cubicBezTo>
                  <a:cubicBezTo>
                    <a:pt x="13" y="78"/>
                    <a:pt x="12" y="77"/>
                    <a:pt x="12" y="77"/>
                  </a:cubicBezTo>
                  <a:cubicBezTo>
                    <a:pt x="11" y="77"/>
                    <a:pt x="10" y="77"/>
                    <a:pt x="9" y="78"/>
                  </a:cubicBezTo>
                  <a:cubicBezTo>
                    <a:pt x="9" y="78"/>
                    <a:pt x="7" y="77"/>
                    <a:pt x="7" y="77"/>
                  </a:cubicBezTo>
                  <a:cubicBezTo>
                    <a:pt x="7" y="76"/>
                    <a:pt x="4" y="76"/>
                    <a:pt x="4" y="76"/>
                  </a:cubicBezTo>
                  <a:cubicBezTo>
                    <a:pt x="4" y="76"/>
                    <a:pt x="4" y="77"/>
                    <a:pt x="3" y="77"/>
                  </a:cubicBezTo>
                  <a:cubicBezTo>
                    <a:pt x="2" y="78"/>
                    <a:pt x="1" y="77"/>
                    <a:pt x="1" y="77"/>
                  </a:cubicBezTo>
                  <a:cubicBezTo>
                    <a:pt x="0" y="77"/>
                    <a:pt x="0" y="76"/>
                    <a:pt x="0" y="75"/>
                  </a:cubicBezTo>
                  <a:close/>
                  <a:moveTo>
                    <a:pt x="10" y="182"/>
                  </a:moveTo>
                  <a:cubicBezTo>
                    <a:pt x="10" y="182"/>
                    <a:pt x="10" y="182"/>
                    <a:pt x="10" y="182"/>
                  </a:cubicBezTo>
                  <a:cubicBezTo>
                    <a:pt x="10" y="185"/>
                    <a:pt x="10" y="185"/>
                    <a:pt x="10" y="185"/>
                  </a:cubicBezTo>
                  <a:cubicBezTo>
                    <a:pt x="16" y="187"/>
                    <a:pt x="16" y="187"/>
                    <a:pt x="16" y="187"/>
                  </a:cubicBezTo>
                  <a:cubicBezTo>
                    <a:pt x="20" y="190"/>
                    <a:pt x="20" y="190"/>
                    <a:pt x="20" y="190"/>
                  </a:cubicBezTo>
                  <a:cubicBezTo>
                    <a:pt x="20" y="190"/>
                    <a:pt x="22" y="195"/>
                    <a:pt x="22" y="196"/>
                  </a:cubicBezTo>
                  <a:cubicBezTo>
                    <a:pt x="22" y="198"/>
                    <a:pt x="25" y="198"/>
                    <a:pt x="26" y="198"/>
                  </a:cubicBezTo>
                  <a:cubicBezTo>
                    <a:pt x="26" y="198"/>
                    <a:pt x="30" y="199"/>
                    <a:pt x="30" y="199"/>
                  </a:cubicBezTo>
                  <a:cubicBezTo>
                    <a:pt x="30" y="199"/>
                    <a:pt x="32" y="201"/>
                    <a:pt x="33" y="202"/>
                  </a:cubicBezTo>
                  <a:cubicBezTo>
                    <a:pt x="33" y="203"/>
                    <a:pt x="33" y="205"/>
                    <a:pt x="33" y="205"/>
                  </a:cubicBezTo>
                  <a:cubicBezTo>
                    <a:pt x="37" y="209"/>
                    <a:pt x="37" y="209"/>
                    <a:pt x="37" y="209"/>
                  </a:cubicBezTo>
                  <a:cubicBezTo>
                    <a:pt x="44" y="209"/>
                    <a:pt x="44" y="209"/>
                    <a:pt x="44" y="209"/>
                  </a:cubicBezTo>
                  <a:cubicBezTo>
                    <a:pt x="44" y="209"/>
                    <a:pt x="51" y="215"/>
                    <a:pt x="52" y="216"/>
                  </a:cubicBezTo>
                  <a:cubicBezTo>
                    <a:pt x="52" y="217"/>
                    <a:pt x="56" y="221"/>
                    <a:pt x="56" y="221"/>
                  </a:cubicBezTo>
                  <a:cubicBezTo>
                    <a:pt x="56" y="221"/>
                    <a:pt x="63" y="221"/>
                    <a:pt x="64" y="221"/>
                  </a:cubicBezTo>
                  <a:cubicBezTo>
                    <a:pt x="64" y="221"/>
                    <a:pt x="71" y="221"/>
                    <a:pt x="71" y="221"/>
                  </a:cubicBezTo>
                  <a:cubicBezTo>
                    <a:pt x="76" y="223"/>
                    <a:pt x="76" y="223"/>
                    <a:pt x="76" y="223"/>
                  </a:cubicBezTo>
                  <a:cubicBezTo>
                    <a:pt x="81" y="222"/>
                    <a:pt x="81" y="222"/>
                    <a:pt x="81" y="222"/>
                  </a:cubicBezTo>
                  <a:cubicBezTo>
                    <a:pt x="92" y="219"/>
                    <a:pt x="92" y="219"/>
                    <a:pt x="92" y="219"/>
                  </a:cubicBezTo>
                  <a:cubicBezTo>
                    <a:pt x="92" y="219"/>
                    <a:pt x="89" y="217"/>
                    <a:pt x="89" y="217"/>
                  </a:cubicBezTo>
                  <a:cubicBezTo>
                    <a:pt x="89" y="216"/>
                    <a:pt x="85" y="211"/>
                    <a:pt x="85" y="211"/>
                  </a:cubicBezTo>
                  <a:cubicBezTo>
                    <a:pt x="85" y="211"/>
                    <a:pt x="79" y="204"/>
                    <a:pt x="78" y="204"/>
                  </a:cubicBezTo>
                  <a:cubicBezTo>
                    <a:pt x="78" y="203"/>
                    <a:pt x="77" y="202"/>
                    <a:pt x="77" y="201"/>
                  </a:cubicBezTo>
                  <a:cubicBezTo>
                    <a:pt x="77" y="199"/>
                    <a:pt x="78" y="198"/>
                    <a:pt x="78" y="197"/>
                  </a:cubicBezTo>
                  <a:cubicBezTo>
                    <a:pt x="79" y="196"/>
                    <a:pt x="79" y="194"/>
                    <a:pt x="79" y="194"/>
                  </a:cubicBezTo>
                  <a:cubicBezTo>
                    <a:pt x="79" y="194"/>
                    <a:pt x="76" y="194"/>
                    <a:pt x="74" y="194"/>
                  </a:cubicBezTo>
                  <a:cubicBezTo>
                    <a:pt x="73" y="194"/>
                    <a:pt x="71" y="195"/>
                    <a:pt x="69" y="195"/>
                  </a:cubicBezTo>
                  <a:cubicBezTo>
                    <a:pt x="68" y="195"/>
                    <a:pt x="66" y="194"/>
                    <a:pt x="66" y="194"/>
                  </a:cubicBezTo>
                  <a:cubicBezTo>
                    <a:pt x="65" y="194"/>
                    <a:pt x="65" y="191"/>
                    <a:pt x="65" y="191"/>
                  </a:cubicBezTo>
                  <a:cubicBezTo>
                    <a:pt x="67" y="187"/>
                    <a:pt x="67" y="187"/>
                    <a:pt x="67" y="187"/>
                  </a:cubicBezTo>
                  <a:cubicBezTo>
                    <a:pt x="65" y="184"/>
                    <a:pt x="65" y="184"/>
                    <a:pt x="65" y="184"/>
                  </a:cubicBezTo>
                  <a:cubicBezTo>
                    <a:pt x="61" y="180"/>
                    <a:pt x="61" y="180"/>
                    <a:pt x="61" y="180"/>
                  </a:cubicBezTo>
                  <a:cubicBezTo>
                    <a:pt x="61" y="180"/>
                    <a:pt x="54" y="183"/>
                    <a:pt x="53" y="183"/>
                  </a:cubicBezTo>
                  <a:cubicBezTo>
                    <a:pt x="52" y="183"/>
                    <a:pt x="48" y="188"/>
                    <a:pt x="47" y="188"/>
                  </a:cubicBezTo>
                  <a:cubicBezTo>
                    <a:pt x="47" y="188"/>
                    <a:pt x="44" y="185"/>
                    <a:pt x="44" y="185"/>
                  </a:cubicBezTo>
                  <a:cubicBezTo>
                    <a:pt x="36" y="183"/>
                    <a:pt x="36" y="183"/>
                    <a:pt x="36" y="183"/>
                  </a:cubicBezTo>
                  <a:cubicBezTo>
                    <a:pt x="36" y="183"/>
                    <a:pt x="35" y="185"/>
                    <a:pt x="34" y="186"/>
                  </a:cubicBezTo>
                  <a:cubicBezTo>
                    <a:pt x="33" y="187"/>
                    <a:pt x="32" y="186"/>
                    <a:pt x="32" y="185"/>
                  </a:cubicBezTo>
                  <a:cubicBezTo>
                    <a:pt x="31" y="183"/>
                    <a:pt x="33" y="180"/>
                    <a:pt x="33" y="180"/>
                  </a:cubicBezTo>
                  <a:cubicBezTo>
                    <a:pt x="27" y="177"/>
                    <a:pt x="27" y="177"/>
                    <a:pt x="27" y="177"/>
                  </a:cubicBezTo>
                  <a:cubicBezTo>
                    <a:pt x="23" y="175"/>
                    <a:pt x="23" y="175"/>
                    <a:pt x="23" y="175"/>
                  </a:cubicBezTo>
                  <a:cubicBezTo>
                    <a:pt x="18" y="180"/>
                    <a:pt x="18" y="180"/>
                    <a:pt x="18" y="180"/>
                  </a:cubicBezTo>
                  <a:cubicBezTo>
                    <a:pt x="18" y="180"/>
                    <a:pt x="11" y="181"/>
                    <a:pt x="10" y="182"/>
                  </a:cubicBezTo>
                  <a:close/>
                </a:path>
              </a:pathLst>
            </a:custGeom>
            <a:grpFill/>
            <a:ln w="9525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en-US" sz="900">
                <a:latin typeface="Lato Light"/>
              </a:endParaRPr>
            </a:p>
          </p:txBody>
        </p:sp>
        <p:sp>
          <p:nvSpPr>
            <p:cNvPr id="39" name="Freeform 221">
              <a:extLst>
                <a:ext uri="{FF2B5EF4-FFF2-40B4-BE49-F238E27FC236}">
                  <a16:creationId xmlns:a16="http://schemas.microsoft.com/office/drawing/2014/main" id="{10C5E1D7-DD27-48F0-9E00-33A335DD625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83088" y="2966615"/>
              <a:ext cx="635471" cy="313233"/>
            </a:xfrm>
            <a:custGeom>
              <a:avLst/>
              <a:gdLst>
                <a:gd name="T0" fmla="*/ 196 w 279"/>
                <a:gd name="T1" fmla="*/ 4 h 142"/>
                <a:gd name="T2" fmla="*/ 219 w 279"/>
                <a:gd name="T3" fmla="*/ 5 h 142"/>
                <a:gd name="T4" fmla="*/ 249 w 279"/>
                <a:gd name="T5" fmla="*/ 8 h 142"/>
                <a:gd name="T6" fmla="*/ 268 w 279"/>
                <a:gd name="T7" fmla="*/ 17 h 142"/>
                <a:gd name="T8" fmla="*/ 266 w 279"/>
                <a:gd name="T9" fmla="*/ 29 h 142"/>
                <a:gd name="T10" fmla="*/ 271 w 279"/>
                <a:gd name="T11" fmla="*/ 39 h 142"/>
                <a:gd name="T12" fmla="*/ 277 w 279"/>
                <a:gd name="T13" fmla="*/ 56 h 142"/>
                <a:gd name="T14" fmla="*/ 259 w 279"/>
                <a:gd name="T15" fmla="*/ 63 h 142"/>
                <a:gd name="T16" fmla="*/ 260 w 279"/>
                <a:gd name="T17" fmla="*/ 82 h 142"/>
                <a:gd name="T18" fmla="*/ 255 w 279"/>
                <a:gd name="T19" fmla="*/ 104 h 142"/>
                <a:gd name="T20" fmla="*/ 238 w 279"/>
                <a:gd name="T21" fmla="*/ 121 h 142"/>
                <a:gd name="T22" fmla="*/ 206 w 279"/>
                <a:gd name="T23" fmla="*/ 128 h 142"/>
                <a:gd name="T24" fmla="*/ 191 w 279"/>
                <a:gd name="T25" fmla="*/ 142 h 142"/>
                <a:gd name="T26" fmla="*/ 146 w 279"/>
                <a:gd name="T27" fmla="*/ 138 h 142"/>
                <a:gd name="T28" fmla="*/ 104 w 279"/>
                <a:gd name="T29" fmla="*/ 126 h 142"/>
                <a:gd name="T30" fmla="*/ 94 w 279"/>
                <a:gd name="T31" fmla="*/ 112 h 142"/>
                <a:gd name="T32" fmla="*/ 60 w 279"/>
                <a:gd name="T33" fmla="*/ 121 h 142"/>
                <a:gd name="T34" fmla="*/ 39 w 279"/>
                <a:gd name="T35" fmla="*/ 126 h 142"/>
                <a:gd name="T36" fmla="*/ 37 w 279"/>
                <a:gd name="T37" fmla="*/ 118 h 142"/>
                <a:gd name="T38" fmla="*/ 31 w 279"/>
                <a:gd name="T39" fmla="*/ 120 h 142"/>
                <a:gd name="T40" fmla="*/ 26 w 279"/>
                <a:gd name="T41" fmla="*/ 124 h 142"/>
                <a:gd name="T42" fmla="*/ 17 w 279"/>
                <a:gd name="T43" fmla="*/ 120 h 142"/>
                <a:gd name="T44" fmla="*/ 2 w 279"/>
                <a:gd name="T45" fmla="*/ 114 h 142"/>
                <a:gd name="T46" fmla="*/ 2 w 279"/>
                <a:gd name="T47" fmla="*/ 113 h 142"/>
                <a:gd name="T48" fmla="*/ 4 w 279"/>
                <a:gd name="T49" fmla="*/ 113 h 142"/>
                <a:gd name="T50" fmla="*/ 5 w 279"/>
                <a:gd name="T51" fmla="*/ 112 h 142"/>
                <a:gd name="T52" fmla="*/ 4 w 279"/>
                <a:gd name="T53" fmla="*/ 111 h 142"/>
                <a:gd name="T54" fmla="*/ 4 w 279"/>
                <a:gd name="T55" fmla="*/ 110 h 142"/>
                <a:gd name="T56" fmla="*/ 3 w 279"/>
                <a:gd name="T57" fmla="*/ 109 h 142"/>
                <a:gd name="T58" fmla="*/ 3 w 279"/>
                <a:gd name="T59" fmla="*/ 108 h 142"/>
                <a:gd name="T60" fmla="*/ 2 w 279"/>
                <a:gd name="T61" fmla="*/ 106 h 142"/>
                <a:gd name="T62" fmla="*/ 2 w 279"/>
                <a:gd name="T63" fmla="*/ 104 h 142"/>
                <a:gd name="T64" fmla="*/ 7 w 279"/>
                <a:gd name="T65" fmla="*/ 94 h 142"/>
                <a:gd name="T66" fmla="*/ 6 w 279"/>
                <a:gd name="T67" fmla="*/ 91 h 142"/>
                <a:gd name="T68" fmla="*/ 6 w 279"/>
                <a:gd name="T69" fmla="*/ 91 h 142"/>
                <a:gd name="T70" fmla="*/ 6 w 279"/>
                <a:gd name="T71" fmla="*/ 90 h 142"/>
                <a:gd name="T72" fmla="*/ 6 w 279"/>
                <a:gd name="T73" fmla="*/ 90 h 142"/>
                <a:gd name="T74" fmla="*/ 23 w 279"/>
                <a:gd name="T75" fmla="*/ 94 h 142"/>
                <a:gd name="T76" fmla="*/ 32 w 279"/>
                <a:gd name="T77" fmla="*/ 101 h 142"/>
                <a:gd name="T78" fmla="*/ 38 w 279"/>
                <a:gd name="T79" fmla="*/ 88 h 142"/>
                <a:gd name="T80" fmla="*/ 55 w 279"/>
                <a:gd name="T81" fmla="*/ 95 h 142"/>
                <a:gd name="T82" fmla="*/ 73 w 279"/>
                <a:gd name="T83" fmla="*/ 88 h 142"/>
                <a:gd name="T84" fmla="*/ 95 w 279"/>
                <a:gd name="T85" fmla="*/ 82 h 142"/>
                <a:gd name="T86" fmla="*/ 110 w 279"/>
                <a:gd name="T87" fmla="*/ 80 h 142"/>
                <a:gd name="T88" fmla="*/ 123 w 279"/>
                <a:gd name="T89" fmla="*/ 85 h 142"/>
                <a:gd name="T90" fmla="*/ 130 w 279"/>
                <a:gd name="T91" fmla="*/ 76 h 142"/>
                <a:gd name="T92" fmla="*/ 123 w 279"/>
                <a:gd name="T93" fmla="*/ 62 h 142"/>
                <a:gd name="T94" fmla="*/ 126 w 279"/>
                <a:gd name="T95" fmla="*/ 48 h 142"/>
                <a:gd name="T96" fmla="*/ 141 w 279"/>
                <a:gd name="T97" fmla="*/ 38 h 142"/>
                <a:gd name="T98" fmla="*/ 152 w 279"/>
                <a:gd name="T99" fmla="*/ 29 h 142"/>
                <a:gd name="T100" fmla="*/ 160 w 279"/>
                <a:gd name="T101" fmla="*/ 20 h 142"/>
                <a:gd name="T102" fmla="*/ 183 w 279"/>
                <a:gd name="T103" fmla="*/ 25 h 142"/>
                <a:gd name="T104" fmla="*/ 1 w 279"/>
                <a:gd name="T105" fmla="*/ 114 h 142"/>
                <a:gd name="T106" fmla="*/ 1 w 279"/>
                <a:gd name="T107" fmla="*/ 114 h 142"/>
                <a:gd name="T108" fmla="*/ 2 w 279"/>
                <a:gd name="T109" fmla="*/ 112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79" h="142">
                  <a:moveTo>
                    <a:pt x="187" y="24"/>
                  </a:moveTo>
                  <a:cubicBezTo>
                    <a:pt x="187" y="24"/>
                    <a:pt x="187" y="18"/>
                    <a:pt x="188" y="18"/>
                  </a:cubicBezTo>
                  <a:cubicBezTo>
                    <a:pt x="189" y="18"/>
                    <a:pt x="191" y="15"/>
                    <a:pt x="191" y="15"/>
                  </a:cubicBezTo>
                  <a:cubicBezTo>
                    <a:pt x="194" y="14"/>
                    <a:pt x="194" y="14"/>
                    <a:pt x="194" y="14"/>
                  </a:cubicBezTo>
                  <a:cubicBezTo>
                    <a:pt x="194" y="14"/>
                    <a:pt x="196" y="12"/>
                    <a:pt x="196" y="10"/>
                  </a:cubicBezTo>
                  <a:cubicBezTo>
                    <a:pt x="195" y="9"/>
                    <a:pt x="196" y="4"/>
                    <a:pt x="196" y="4"/>
                  </a:cubicBezTo>
                  <a:cubicBezTo>
                    <a:pt x="196" y="4"/>
                    <a:pt x="195" y="1"/>
                    <a:pt x="196" y="1"/>
                  </a:cubicBezTo>
                  <a:cubicBezTo>
                    <a:pt x="198" y="0"/>
                    <a:pt x="201" y="2"/>
                    <a:pt x="201" y="2"/>
                  </a:cubicBezTo>
                  <a:cubicBezTo>
                    <a:pt x="206" y="3"/>
                    <a:pt x="206" y="3"/>
                    <a:pt x="206" y="3"/>
                  </a:cubicBezTo>
                  <a:cubicBezTo>
                    <a:pt x="206" y="3"/>
                    <a:pt x="208" y="3"/>
                    <a:pt x="209" y="3"/>
                  </a:cubicBezTo>
                  <a:cubicBezTo>
                    <a:pt x="210" y="3"/>
                    <a:pt x="214" y="4"/>
                    <a:pt x="214" y="4"/>
                  </a:cubicBezTo>
                  <a:cubicBezTo>
                    <a:pt x="214" y="4"/>
                    <a:pt x="218" y="5"/>
                    <a:pt x="219" y="5"/>
                  </a:cubicBezTo>
                  <a:cubicBezTo>
                    <a:pt x="220" y="5"/>
                    <a:pt x="224" y="5"/>
                    <a:pt x="224" y="5"/>
                  </a:cubicBezTo>
                  <a:cubicBezTo>
                    <a:pt x="226" y="6"/>
                    <a:pt x="226" y="6"/>
                    <a:pt x="226" y="6"/>
                  </a:cubicBezTo>
                  <a:cubicBezTo>
                    <a:pt x="233" y="9"/>
                    <a:pt x="233" y="9"/>
                    <a:pt x="233" y="9"/>
                  </a:cubicBezTo>
                  <a:cubicBezTo>
                    <a:pt x="237" y="11"/>
                    <a:pt x="237" y="11"/>
                    <a:pt x="237" y="11"/>
                  </a:cubicBezTo>
                  <a:cubicBezTo>
                    <a:pt x="248" y="12"/>
                    <a:pt x="248" y="12"/>
                    <a:pt x="248" y="12"/>
                  </a:cubicBezTo>
                  <a:cubicBezTo>
                    <a:pt x="249" y="8"/>
                    <a:pt x="249" y="8"/>
                    <a:pt x="249" y="8"/>
                  </a:cubicBezTo>
                  <a:cubicBezTo>
                    <a:pt x="249" y="8"/>
                    <a:pt x="253" y="7"/>
                    <a:pt x="253" y="8"/>
                  </a:cubicBezTo>
                  <a:cubicBezTo>
                    <a:pt x="254" y="8"/>
                    <a:pt x="256" y="10"/>
                    <a:pt x="259" y="11"/>
                  </a:cubicBezTo>
                  <a:cubicBezTo>
                    <a:pt x="262" y="11"/>
                    <a:pt x="265" y="10"/>
                    <a:pt x="265" y="10"/>
                  </a:cubicBezTo>
                  <a:cubicBezTo>
                    <a:pt x="267" y="16"/>
                    <a:pt x="267" y="16"/>
                    <a:pt x="267" y="16"/>
                  </a:cubicBezTo>
                  <a:cubicBezTo>
                    <a:pt x="269" y="17"/>
                    <a:pt x="269" y="17"/>
                    <a:pt x="269" y="17"/>
                  </a:cubicBezTo>
                  <a:cubicBezTo>
                    <a:pt x="268" y="17"/>
                    <a:pt x="268" y="17"/>
                    <a:pt x="268" y="17"/>
                  </a:cubicBezTo>
                  <a:cubicBezTo>
                    <a:pt x="268" y="20"/>
                    <a:pt x="268" y="20"/>
                    <a:pt x="268" y="20"/>
                  </a:cubicBezTo>
                  <a:cubicBezTo>
                    <a:pt x="269" y="21"/>
                    <a:pt x="269" y="21"/>
                    <a:pt x="269" y="21"/>
                  </a:cubicBezTo>
                  <a:cubicBezTo>
                    <a:pt x="269" y="21"/>
                    <a:pt x="268" y="23"/>
                    <a:pt x="268" y="23"/>
                  </a:cubicBezTo>
                  <a:cubicBezTo>
                    <a:pt x="268" y="23"/>
                    <a:pt x="268" y="25"/>
                    <a:pt x="268" y="25"/>
                  </a:cubicBezTo>
                  <a:cubicBezTo>
                    <a:pt x="266" y="27"/>
                    <a:pt x="266" y="27"/>
                    <a:pt x="266" y="27"/>
                  </a:cubicBezTo>
                  <a:cubicBezTo>
                    <a:pt x="266" y="29"/>
                    <a:pt x="266" y="29"/>
                    <a:pt x="266" y="29"/>
                  </a:cubicBezTo>
                  <a:cubicBezTo>
                    <a:pt x="266" y="29"/>
                    <a:pt x="266" y="32"/>
                    <a:pt x="266" y="32"/>
                  </a:cubicBezTo>
                  <a:cubicBezTo>
                    <a:pt x="266" y="32"/>
                    <a:pt x="267" y="33"/>
                    <a:pt x="268" y="33"/>
                  </a:cubicBezTo>
                  <a:cubicBezTo>
                    <a:pt x="268" y="33"/>
                    <a:pt x="268" y="34"/>
                    <a:pt x="268" y="34"/>
                  </a:cubicBezTo>
                  <a:cubicBezTo>
                    <a:pt x="268" y="34"/>
                    <a:pt x="269" y="35"/>
                    <a:pt x="270" y="36"/>
                  </a:cubicBezTo>
                  <a:cubicBezTo>
                    <a:pt x="270" y="36"/>
                    <a:pt x="270" y="36"/>
                    <a:pt x="270" y="36"/>
                  </a:cubicBezTo>
                  <a:cubicBezTo>
                    <a:pt x="270" y="36"/>
                    <a:pt x="271" y="38"/>
                    <a:pt x="271" y="39"/>
                  </a:cubicBezTo>
                  <a:cubicBezTo>
                    <a:pt x="272" y="40"/>
                    <a:pt x="272" y="41"/>
                    <a:pt x="272" y="41"/>
                  </a:cubicBezTo>
                  <a:cubicBezTo>
                    <a:pt x="272" y="41"/>
                    <a:pt x="273" y="43"/>
                    <a:pt x="274" y="43"/>
                  </a:cubicBezTo>
                  <a:cubicBezTo>
                    <a:pt x="274" y="43"/>
                    <a:pt x="275" y="43"/>
                    <a:pt x="276" y="43"/>
                  </a:cubicBezTo>
                  <a:cubicBezTo>
                    <a:pt x="276" y="43"/>
                    <a:pt x="277" y="43"/>
                    <a:pt x="277" y="43"/>
                  </a:cubicBezTo>
                  <a:cubicBezTo>
                    <a:pt x="277" y="44"/>
                    <a:pt x="276" y="50"/>
                    <a:pt x="276" y="50"/>
                  </a:cubicBezTo>
                  <a:cubicBezTo>
                    <a:pt x="277" y="56"/>
                    <a:pt x="277" y="56"/>
                    <a:pt x="277" y="56"/>
                  </a:cubicBezTo>
                  <a:cubicBezTo>
                    <a:pt x="277" y="56"/>
                    <a:pt x="276" y="59"/>
                    <a:pt x="276" y="60"/>
                  </a:cubicBezTo>
                  <a:cubicBezTo>
                    <a:pt x="277" y="62"/>
                    <a:pt x="279" y="64"/>
                    <a:pt x="276" y="65"/>
                  </a:cubicBezTo>
                  <a:cubicBezTo>
                    <a:pt x="274" y="65"/>
                    <a:pt x="271" y="67"/>
                    <a:pt x="270" y="65"/>
                  </a:cubicBezTo>
                  <a:cubicBezTo>
                    <a:pt x="270" y="65"/>
                    <a:pt x="269" y="63"/>
                    <a:pt x="269" y="66"/>
                  </a:cubicBezTo>
                  <a:cubicBezTo>
                    <a:pt x="270" y="67"/>
                    <a:pt x="267" y="66"/>
                    <a:pt x="267" y="66"/>
                  </a:cubicBezTo>
                  <a:cubicBezTo>
                    <a:pt x="259" y="63"/>
                    <a:pt x="259" y="63"/>
                    <a:pt x="259" y="63"/>
                  </a:cubicBezTo>
                  <a:cubicBezTo>
                    <a:pt x="257" y="65"/>
                    <a:pt x="257" y="65"/>
                    <a:pt x="257" y="65"/>
                  </a:cubicBezTo>
                  <a:cubicBezTo>
                    <a:pt x="253" y="68"/>
                    <a:pt x="253" y="68"/>
                    <a:pt x="253" y="68"/>
                  </a:cubicBezTo>
                  <a:cubicBezTo>
                    <a:pt x="259" y="70"/>
                    <a:pt x="259" y="70"/>
                    <a:pt x="259" y="70"/>
                  </a:cubicBezTo>
                  <a:cubicBezTo>
                    <a:pt x="261" y="70"/>
                    <a:pt x="261" y="70"/>
                    <a:pt x="261" y="70"/>
                  </a:cubicBezTo>
                  <a:cubicBezTo>
                    <a:pt x="266" y="78"/>
                    <a:pt x="266" y="78"/>
                    <a:pt x="266" y="78"/>
                  </a:cubicBezTo>
                  <a:cubicBezTo>
                    <a:pt x="260" y="82"/>
                    <a:pt x="260" y="82"/>
                    <a:pt x="260" y="82"/>
                  </a:cubicBezTo>
                  <a:cubicBezTo>
                    <a:pt x="260" y="82"/>
                    <a:pt x="257" y="84"/>
                    <a:pt x="256" y="84"/>
                  </a:cubicBezTo>
                  <a:cubicBezTo>
                    <a:pt x="255" y="84"/>
                    <a:pt x="254" y="85"/>
                    <a:pt x="254" y="85"/>
                  </a:cubicBezTo>
                  <a:cubicBezTo>
                    <a:pt x="257" y="91"/>
                    <a:pt x="257" y="91"/>
                    <a:pt x="257" y="91"/>
                  </a:cubicBezTo>
                  <a:cubicBezTo>
                    <a:pt x="257" y="93"/>
                    <a:pt x="257" y="93"/>
                    <a:pt x="257" y="93"/>
                  </a:cubicBezTo>
                  <a:cubicBezTo>
                    <a:pt x="258" y="99"/>
                    <a:pt x="258" y="99"/>
                    <a:pt x="258" y="99"/>
                  </a:cubicBezTo>
                  <a:cubicBezTo>
                    <a:pt x="255" y="104"/>
                    <a:pt x="255" y="104"/>
                    <a:pt x="255" y="104"/>
                  </a:cubicBezTo>
                  <a:cubicBezTo>
                    <a:pt x="252" y="105"/>
                    <a:pt x="252" y="105"/>
                    <a:pt x="252" y="105"/>
                  </a:cubicBezTo>
                  <a:cubicBezTo>
                    <a:pt x="249" y="112"/>
                    <a:pt x="249" y="112"/>
                    <a:pt x="249" y="112"/>
                  </a:cubicBezTo>
                  <a:cubicBezTo>
                    <a:pt x="244" y="115"/>
                    <a:pt x="244" y="115"/>
                    <a:pt x="244" y="115"/>
                  </a:cubicBezTo>
                  <a:cubicBezTo>
                    <a:pt x="243" y="119"/>
                    <a:pt x="243" y="119"/>
                    <a:pt x="243" y="119"/>
                  </a:cubicBezTo>
                  <a:cubicBezTo>
                    <a:pt x="244" y="125"/>
                    <a:pt x="244" y="125"/>
                    <a:pt x="244" y="125"/>
                  </a:cubicBezTo>
                  <a:cubicBezTo>
                    <a:pt x="238" y="121"/>
                    <a:pt x="238" y="121"/>
                    <a:pt x="238" y="121"/>
                  </a:cubicBezTo>
                  <a:cubicBezTo>
                    <a:pt x="233" y="123"/>
                    <a:pt x="233" y="123"/>
                    <a:pt x="233" y="123"/>
                  </a:cubicBezTo>
                  <a:cubicBezTo>
                    <a:pt x="230" y="124"/>
                    <a:pt x="230" y="124"/>
                    <a:pt x="230" y="124"/>
                  </a:cubicBezTo>
                  <a:cubicBezTo>
                    <a:pt x="224" y="128"/>
                    <a:pt x="224" y="128"/>
                    <a:pt x="224" y="128"/>
                  </a:cubicBezTo>
                  <a:cubicBezTo>
                    <a:pt x="219" y="126"/>
                    <a:pt x="219" y="126"/>
                    <a:pt x="219" y="126"/>
                  </a:cubicBezTo>
                  <a:cubicBezTo>
                    <a:pt x="212" y="128"/>
                    <a:pt x="212" y="128"/>
                    <a:pt x="212" y="128"/>
                  </a:cubicBezTo>
                  <a:cubicBezTo>
                    <a:pt x="206" y="128"/>
                    <a:pt x="206" y="128"/>
                    <a:pt x="206" y="128"/>
                  </a:cubicBezTo>
                  <a:cubicBezTo>
                    <a:pt x="203" y="130"/>
                    <a:pt x="203" y="130"/>
                    <a:pt x="203" y="130"/>
                  </a:cubicBezTo>
                  <a:cubicBezTo>
                    <a:pt x="201" y="134"/>
                    <a:pt x="201" y="134"/>
                    <a:pt x="201" y="134"/>
                  </a:cubicBezTo>
                  <a:cubicBezTo>
                    <a:pt x="200" y="136"/>
                    <a:pt x="200" y="136"/>
                    <a:pt x="200" y="136"/>
                  </a:cubicBezTo>
                  <a:cubicBezTo>
                    <a:pt x="196" y="137"/>
                    <a:pt x="196" y="137"/>
                    <a:pt x="196" y="137"/>
                  </a:cubicBezTo>
                  <a:cubicBezTo>
                    <a:pt x="194" y="140"/>
                    <a:pt x="194" y="140"/>
                    <a:pt x="194" y="140"/>
                  </a:cubicBezTo>
                  <a:cubicBezTo>
                    <a:pt x="191" y="142"/>
                    <a:pt x="191" y="142"/>
                    <a:pt x="191" y="142"/>
                  </a:cubicBezTo>
                  <a:cubicBezTo>
                    <a:pt x="189" y="142"/>
                    <a:pt x="189" y="142"/>
                    <a:pt x="189" y="142"/>
                  </a:cubicBezTo>
                  <a:cubicBezTo>
                    <a:pt x="180" y="142"/>
                    <a:pt x="180" y="142"/>
                    <a:pt x="180" y="142"/>
                  </a:cubicBezTo>
                  <a:cubicBezTo>
                    <a:pt x="170" y="141"/>
                    <a:pt x="170" y="141"/>
                    <a:pt x="170" y="141"/>
                  </a:cubicBezTo>
                  <a:cubicBezTo>
                    <a:pt x="161" y="138"/>
                    <a:pt x="161" y="138"/>
                    <a:pt x="161" y="138"/>
                  </a:cubicBezTo>
                  <a:cubicBezTo>
                    <a:pt x="154" y="139"/>
                    <a:pt x="154" y="139"/>
                    <a:pt x="154" y="139"/>
                  </a:cubicBezTo>
                  <a:cubicBezTo>
                    <a:pt x="154" y="139"/>
                    <a:pt x="149" y="138"/>
                    <a:pt x="146" y="138"/>
                  </a:cubicBezTo>
                  <a:cubicBezTo>
                    <a:pt x="142" y="138"/>
                    <a:pt x="134" y="136"/>
                    <a:pt x="134" y="136"/>
                  </a:cubicBezTo>
                  <a:cubicBezTo>
                    <a:pt x="124" y="133"/>
                    <a:pt x="124" y="133"/>
                    <a:pt x="124" y="133"/>
                  </a:cubicBezTo>
                  <a:cubicBezTo>
                    <a:pt x="118" y="133"/>
                    <a:pt x="118" y="133"/>
                    <a:pt x="118" y="133"/>
                  </a:cubicBezTo>
                  <a:cubicBezTo>
                    <a:pt x="109" y="132"/>
                    <a:pt x="109" y="132"/>
                    <a:pt x="109" y="132"/>
                  </a:cubicBezTo>
                  <a:cubicBezTo>
                    <a:pt x="109" y="132"/>
                    <a:pt x="108" y="130"/>
                    <a:pt x="107" y="129"/>
                  </a:cubicBezTo>
                  <a:cubicBezTo>
                    <a:pt x="107" y="128"/>
                    <a:pt x="104" y="126"/>
                    <a:pt x="104" y="126"/>
                  </a:cubicBezTo>
                  <a:cubicBezTo>
                    <a:pt x="104" y="124"/>
                    <a:pt x="104" y="124"/>
                    <a:pt x="104" y="124"/>
                  </a:cubicBezTo>
                  <a:cubicBezTo>
                    <a:pt x="102" y="119"/>
                    <a:pt x="102" y="119"/>
                    <a:pt x="102" y="119"/>
                  </a:cubicBezTo>
                  <a:cubicBezTo>
                    <a:pt x="100" y="115"/>
                    <a:pt x="100" y="115"/>
                    <a:pt x="100" y="115"/>
                  </a:cubicBezTo>
                  <a:cubicBezTo>
                    <a:pt x="102" y="112"/>
                    <a:pt x="102" y="112"/>
                    <a:pt x="102" y="112"/>
                  </a:cubicBezTo>
                  <a:cubicBezTo>
                    <a:pt x="100" y="111"/>
                    <a:pt x="100" y="111"/>
                    <a:pt x="100" y="111"/>
                  </a:cubicBezTo>
                  <a:cubicBezTo>
                    <a:pt x="100" y="111"/>
                    <a:pt x="96" y="112"/>
                    <a:pt x="94" y="112"/>
                  </a:cubicBezTo>
                  <a:cubicBezTo>
                    <a:pt x="93" y="113"/>
                    <a:pt x="87" y="114"/>
                    <a:pt x="87" y="114"/>
                  </a:cubicBezTo>
                  <a:cubicBezTo>
                    <a:pt x="85" y="115"/>
                    <a:pt x="85" y="115"/>
                    <a:pt x="85" y="115"/>
                  </a:cubicBezTo>
                  <a:cubicBezTo>
                    <a:pt x="77" y="115"/>
                    <a:pt x="77" y="115"/>
                    <a:pt x="77" y="115"/>
                  </a:cubicBezTo>
                  <a:cubicBezTo>
                    <a:pt x="69" y="116"/>
                    <a:pt x="69" y="116"/>
                    <a:pt x="69" y="116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0" y="121"/>
                    <a:pt x="60" y="121"/>
                    <a:pt x="60" y="121"/>
                  </a:cubicBezTo>
                  <a:cubicBezTo>
                    <a:pt x="60" y="125"/>
                    <a:pt x="60" y="125"/>
                    <a:pt x="60" y="125"/>
                  </a:cubicBezTo>
                  <a:cubicBezTo>
                    <a:pt x="57" y="129"/>
                    <a:pt x="57" y="129"/>
                    <a:pt x="57" y="129"/>
                  </a:cubicBezTo>
                  <a:cubicBezTo>
                    <a:pt x="52" y="129"/>
                    <a:pt x="52" y="129"/>
                    <a:pt x="52" y="129"/>
                  </a:cubicBezTo>
                  <a:cubicBezTo>
                    <a:pt x="47" y="125"/>
                    <a:pt x="47" y="125"/>
                    <a:pt x="47" y="125"/>
                  </a:cubicBezTo>
                  <a:cubicBezTo>
                    <a:pt x="45" y="127"/>
                    <a:pt x="45" y="127"/>
                    <a:pt x="45" y="127"/>
                  </a:cubicBezTo>
                  <a:cubicBezTo>
                    <a:pt x="39" y="126"/>
                    <a:pt x="39" y="126"/>
                    <a:pt x="39" y="126"/>
                  </a:cubicBezTo>
                  <a:cubicBezTo>
                    <a:pt x="38" y="127"/>
                    <a:pt x="38" y="127"/>
                    <a:pt x="38" y="127"/>
                  </a:cubicBezTo>
                  <a:cubicBezTo>
                    <a:pt x="38" y="127"/>
                    <a:pt x="38" y="126"/>
                    <a:pt x="38" y="126"/>
                  </a:cubicBezTo>
                  <a:cubicBezTo>
                    <a:pt x="38" y="125"/>
                    <a:pt x="39" y="122"/>
                    <a:pt x="39" y="122"/>
                  </a:cubicBezTo>
                  <a:cubicBezTo>
                    <a:pt x="39" y="122"/>
                    <a:pt x="39" y="121"/>
                    <a:pt x="39" y="120"/>
                  </a:cubicBezTo>
                  <a:cubicBezTo>
                    <a:pt x="39" y="120"/>
                    <a:pt x="38" y="119"/>
                    <a:pt x="38" y="119"/>
                  </a:cubicBezTo>
                  <a:cubicBezTo>
                    <a:pt x="37" y="118"/>
                    <a:pt x="37" y="118"/>
                    <a:pt x="37" y="118"/>
                  </a:cubicBezTo>
                  <a:cubicBezTo>
                    <a:pt x="37" y="118"/>
                    <a:pt x="36" y="116"/>
                    <a:pt x="36" y="116"/>
                  </a:cubicBezTo>
                  <a:cubicBezTo>
                    <a:pt x="35" y="117"/>
                    <a:pt x="34" y="117"/>
                    <a:pt x="34" y="117"/>
                  </a:cubicBezTo>
                  <a:cubicBezTo>
                    <a:pt x="34" y="117"/>
                    <a:pt x="34" y="119"/>
                    <a:pt x="34" y="119"/>
                  </a:cubicBezTo>
                  <a:cubicBezTo>
                    <a:pt x="33" y="120"/>
                    <a:pt x="32" y="120"/>
                    <a:pt x="32" y="120"/>
                  </a:cubicBezTo>
                  <a:cubicBezTo>
                    <a:pt x="32" y="120"/>
                    <a:pt x="32" y="120"/>
                    <a:pt x="32" y="120"/>
                  </a:cubicBezTo>
                  <a:cubicBezTo>
                    <a:pt x="31" y="120"/>
                    <a:pt x="31" y="120"/>
                    <a:pt x="31" y="120"/>
                  </a:cubicBezTo>
                  <a:cubicBezTo>
                    <a:pt x="30" y="122"/>
                    <a:pt x="30" y="122"/>
                    <a:pt x="30" y="122"/>
                  </a:cubicBezTo>
                  <a:cubicBezTo>
                    <a:pt x="29" y="123"/>
                    <a:pt x="29" y="123"/>
                    <a:pt x="29" y="123"/>
                  </a:cubicBezTo>
                  <a:cubicBezTo>
                    <a:pt x="29" y="123"/>
                    <a:pt x="29" y="123"/>
                    <a:pt x="29" y="123"/>
                  </a:cubicBezTo>
                  <a:cubicBezTo>
                    <a:pt x="29" y="123"/>
                    <a:pt x="29" y="123"/>
                    <a:pt x="29" y="123"/>
                  </a:cubicBezTo>
                  <a:cubicBezTo>
                    <a:pt x="29" y="123"/>
                    <a:pt x="28" y="123"/>
                    <a:pt x="28" y="124"/>
                  </a:cubicBezTo>
                  <a:cubicBezTo>
                    <a:pt x="28" y="124"/>
                    <a:pt x="27" y="124"/>
                    <a:pt x="26" y="124"/>
                  </a:cubicBezTo>
                  <a:cubicBezTo>
                    <a:pt x="26" y="124"/>
                    <a:pt x="24" y="124"/>
                    <a:pt x="24" y="124"/>
                  </a:cubicBezTo>
                  <a:cubicBezTo>
                    <a:pt x="23" y="123"/>
                    <a:pt x="23" y="123"/>
                    <a:pt x="23" y="123"/>
                  </a:cubicBezTo>
                  <a:cubicBezTo>
                    <a:pt x="20" y="122"/>
                    <a:pt x="20" y="122"/>
                    <a:pt x="20" y="122"/>
                  </a:cubicBezTo>
                  <a:cubicBezTo>
                    <a:pt x="20" y="122"/>
                    <a:pt x="20" y="122"/>
                    <a:pt x="20" y="122"/>
                  </a:cubicBezTo>
                  <a:cubicBezTo>
                    <a:pt x="18" y="121"/>
                    <a:pt x="18" y="121"/>
                    <a:pt x="18" y="121"/>
                  </a:cubicBezTo>
                  <a:cubicBezTo>
                    <a:pt x="17" y="120"/>
                    <a:pt x="17" y="120"/>
                    <a:pt x="17" y="120"/>
                  </a:cubicBezTo>
                  <a:cubicBezTo>
                    <a:pt x="17" y="118"/>
                    <a:pt x="17" y="118"/>
                    <a:pt x="17" y="118"/>
                  </a:cubicBezTo>
                  <a:cubicBezTo>
                    <a:pt x="15" y="116"/>
                    <a:pt x="15" y="116"/>
                    <a:pt x="15" y="116"/>
                  </a:cubicBezTo>
                  <a:cubicBezTo>
                    <a:pt x="11" y="115"/>
                    <a:pt x="11" y="115"/>
                    <a:pt x="11" y="115"/>
                  </a:cubicBezTo>
                  <a:cubicBezTo>
                    <a:pt x="8" y="114"/>
                    <a:pt x="8" y="114"/>
                    <a:pt x="8" y="114"/>
                  </a:cubicBezTo>
                  <a:cubicBezTo>
                    <a:pt x="6" y="114"/>
                    <a:pt x="6" y="114"/>
                    <a:pt x="6" y="114"/>
                  </a:cubicBezTo>
                  <a:cubicBezTo>
                    <a:pt x="6" y="114"/>
                    <a:pt x="2" y="114"/>
                    <a:pt x="2" y="114"/>
                  </a:cubicBezTo>
                  <a:cubicBezTo>
                    <a:pt x="2" y="114"/>
                    <a:pt x="1" y="114"/>
                    <a:pt x="1" y="114"/>
                  </a:cubicBezTo>
                  <a:cubicBezTo>
                    <a:pt x="1" y="114"/>
                    <a:pt x="1" y="114"/>
                    <a:pt x="1" y="114"/>
                  </a:cubicBezTo>
                  <a:cubicBezTo>
                    <a:pt x="1" y="114"/>
                    <a:pt x="1" y="114"/>
                    <a:pt x="1" y="114"/>
                  </a:cubicBezTo>
                  <a:cubicBezTo>
                    <a:pt x="1" y="114"/>
                    <a:pt x="1" y="114"/>
                    <a:pt x="1" y="114"/>
                  </a:cubicBezTo>
                  <a:cubicBezTo>
                    <a:pt x="2" y="114"/>
                    <a:pt x="2" y="114"/>
                    <a:pt x="2" y="114"/>
                  </a:cubicBezTo>
                  <a:cubicBezTo>
                    <a:pt x="2" y="114"/>
                    <a:pt x="2" y="113"/>
                    <a:pt x="2" y="113"/>
                  </a:cubicBezTo>
                  <a:cubicBezTo>
                    <a:pt x="2" y="113"/>
                    <a:pt x="2" y="113"/>
                    <a:pt x="2" y="113"/>
                  </a:cubicBezTo>
                  <a:cubicBezTo>
                    <a:pt x="2" y="113"/>
                    <a:pt x="3" y="114"/>
                    <a:pt x="3" y="114"/>
                  </a:cubicBezTo>
                  <a:cubicBezTo>
                    <a:pt x="3" y="114"/>
                    <a:pt x="3" y="114"/>
                    <a:pt x="3" y="114"/>
                  </a:cubicBezTo>
                  <a:cubicBezTo>
                    <a:pt x="3" y="114"/>
                    <a:pt x="3" y="114"/>
                    <a:pt x="3" y="114"/>
                  </a:cubicBezTo>
                  <a:cubicBezTo>
                    <a:pt x="3" y="114"/>
                    <a:pt x="4" y="113"/>
                    <a:pt x="4" y="113"/>
                  </a:cubicBezTo>
                  <a:cubicBezTo>
                    <a:pt x="4" y="113"/>
                    <a:pt x="4" y="113"/>
                    <a:pt x="4" y="113"/>
                  </a:cubicBezTo>
                  <a:cubicBezTo>
                    <a:pt x="4" y="113"/>
                    <a:pt x="4" y="113"/>
                    <a:pt x="4" y="113"/>
                  </a:cubicBezTo>
                  <a:cubicBezTo>
                    <a:pt x="4" y="113"/>
                    <a:pt x="4" y="113"/>
                    <a:pt x="4" y="113"/>
                  </a:cubicBezTo>
                  <a:cubicBezTo>
                    <a:pt x="4" y="113"/>
                    <a:pt x="4" y="113"/>
                    <a:pt x="4" y="113"/>
                  </a:cubicBezTo>
                  <a:cubicBezTo>
                    <a:pt x="4" y="113"/>
                    <a:pt x="4" y="113"/>
                    <a:pt x="4" y="113"/>
                  </a:cubicBezTo>
                  <a:cubicBezTo>
                    <a:pt x="4" y="113"/>
                    <a:pt x="4" y="113"/>
                    <a:pt x="5" y="113"/>
                  </a:cubicBezTo>
                  <a:cubicBezTo>
                    <a:pt x="5" y="113"/>
                    <a:pt x="5" y="113"/>
                    <a:pt x="5" y="112"/>
                  </a:cubicBezTo>
                  <a:cubicBezTo>
                    <a:pt x="5" y="112"/>
                    <a:pt x="5" y="112"/>
                    <a:pt x="5" y="112"/>
                  </a:cubicBezTo>
                  <a:cubicBezTo>
                    <a:pt x="5" y="112"/>
                    <a:pt x="5" y="112"/>
                    <a:pt x="4" y="112"/>
                  </a:cubicBezTo>
                  <a:cubicBezTo>
                    <a:pt x="4" y="112"/>
                    <a:pt x="4" y="112"/>
                    <a:pt x="4" y="112"/>
                  </a:cubicBezTo>
                  <a:cubicBezTo>
                    <a:pt x="4" y="112"/>
                    <a:pt x="4" y="112"/>
                    <a:pt x="4" y="111"/>
                  </a:cubicBezTo>
                  <a:cubicBezTo>
                    <a:pt x="4" y="111"/>
                    <a:pt x="5" y="111"/>
                    <a:pt x="5" y="111"/>
                  </a:cubicBezTo>
                  <a:cubicBezTo>
                    <a:pt x="5" y="111"/>
                    <a:pt x="5" y="111"/>
                    <a:pt x="4" y="111"/>
                  </a:cubicBezTo>
                  <a:cubicBezTo>
                    <a:pt x="4" y="111"/>
                    <a:pt x="4" y="111"/>
                    <a:pt x="4" y="111"/>
                  </a:cubicBezTo>
                  <a:cubicBezTo>
                    <a:pt x="4" y="110"/>
                    <a:pt x="4" y="111"/>
                    <a:pt x="4" y="111"/>
                  </a:cubicBezTo>
                  <a:cubicBezTo>
                    <a:pt x="4" y="110"/>
                    <a:pt x="4" y="110"/>
                    <a:pt x="4" y="110"/>
                  </a:cubicBezTo>
                  <a:cubicBezTo>
                    <a:pt x="4" y="110"/>
                    <a:pt x="4" y="110"/>
                    <a:pt x="4" y="110"/>
                  </a:cubicBezTo>
                  <a:cubicBezTo>
                    <a:pt x="4" y="110"/>
                    <a:pt x="4" y="110"/>
                    <a:pt x="4" y="110"/>
                  </a:cubicBezTo>
                  <a:cubicBezTo>
                    <a:pt x="4" y="110"/>
                    <a:pt x="4" y="110"/>
                    <a:pt x="4" y="110"/>
                  </a:cubicBezTo>
                  <a:cubicBezTo>
                    <a:pt x="4" y="110"/>
                    <a:pt x="4" y="110"/>
                    <a:pt x="4" y="110"/>
                  </a:cubicBezTo>
                  <a:cubicBezTo>
                    <a:pt x="3" y="110"/>
                    <a:pt x="3" y="110"/>
                    <a:pt x="3" y="110"/>
                  </a:cubicBezTo>
                  <a:cubicBezTo>
                    <a:pt x="3" y="110"/>
                    <a:pt x="3" y="110"/>
                    <a:pt x="3" y="110"/>
                  </a:cubicBezTo>
                  <a:cubicBezTo>
                    <a:pt x="3" y="109"/>
                    <a:pt x="3" y="109"/>
                    <a:pt x="3" y="109"/>
                  </a:cubicBezTo>
                  <a:cubicBezTo>
                    <a:pt x="3" y="109"/>
                    <a:pt x="3" y="109"/>
                    <a:pt x="3" y="109"/>
                  </a:cubicBezTo>
                  <a:cubicBezTo>
                    <a:pt x="3" y="109"/>
                    <a:pt x="3" y="109"/>
                    <a:pt x="3" y="109"/>
                  </a:cubicBezTo>
                  <a:cubicBezTo>
                    <a:pt x="3" y="109"/>
                    <a:pt x="3" y="108"/>
                    <a:pt x="3" y="108"/>
                  </a:cubicBezTo>
                  <a:cubicBezTo>
                    <a:pt x="3" y="108"/>
                    <a:pt x="3" y="108"/>
                    <a:pt x="3" y="108"/>
                  </a:cubicBezTo>
                  <a:cubicBezTo>
                    <a:pt x="3" y="108"/>
                    <a:pt x="3" y="108"/>
                    <a:pt x="3" y="108"/>
                  </a:cubicBezTo>
                  <a:cubicBezTo>
                    <a:pt x="3" y="108"/>
                    <a:pt x="3" y="108"/>
                    <a:pt x="3" y="108"/>
                  </a:cubicBezTo>
                  <a:cubicBezTo>
                    <a:pt x="3" y="108"/>
                    <a:pt x="3" y="108"/>
                    <a:pt x="3" y="108"/>
                  </a:cubicBezTo>
                  <a:cubicBezTo>
                    <a:pt x="3" y="108"/>
                    <a:pt x="3" y="108"/>
                    <a:pt x="3" y="108"/>
                  </a:cubicBezTo>
                  <a:cubicBezTo>
                    <a:pt x="3" y="107"/>
                    <a:pt x="3" y="108"/>
                    <a:pt x="3" y="107"/>
                  </a:cubicBezTo>
                  <a:cubicBezTo>
                    <a:pt x="3" y="107"/>
                    <a:pt x="3" y="107"/>
                    <a:pt x="3" y="107"/>
                  </a:cubicBezTo>
                  <a:cubicBezTo>
                    <a:pt x="3" y="107"/>
                    <a:pt x="3" y="107"/>
                    <a:pt x="3" y="107"/>
                  </a:cubicBezTo>
                  <a:cubicBezTo>
                    <a:pt x="3" y="107"/>
                    <a:pt x="2" y="107"/>
                    <a:pt x="2" y="106"/>
                  </a:cubicBezTo>
                  <a:cubicBezTo>
                    <a:pt x="2" y="106"/>
                    <a:pt x="2" y="106"/>
                    <a:pt x="2" y="106"/>
                  </a:cubicBezTo>
                  <a:cubicBezTo>
                    <a:pt x="2" y="106"/>
                    <a:pt x="2" y="106"/>
                    <a:pt x="2" y="106"/>
                  </a:cubicBezTo>
                  <a:cubicBezTo>
                    <a:pt x="2" y="106"/>
                    <a:pt x="2" y="106"/>
                    <a:pt x="2" y="106"/>
                  </a:cubicBezTo>
                  <a:cubicBezTo>
                    <a:pt x="2" y="107"/>
                    <a:pt x="2" y="107"/>
                    <a:pt x="2" y="107"/>
                  </a:cubicBezTo>
                  <a:cubicBezTo>
                    <a:pt x="2" y="108"/>
                    <a:pt x="2" y="108"/>
                    <a:pt x="2" y="108"/>
                  </a:cubicBezTo>
                  <a:cubicBezTo>
                    <a:pt x="1" y="108"/>
                    <a:pt x="1" y="108"/>
                    <a:pt x="1" y="108"/>
                  </a:cubicBezTo>
                  <a:cubicBezTo>
                    <a:pt x="1" y="107"/>
                    <a:pt x="1" y="107"/>
                    <a:pt x="1" y="107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4" y="102"/>
                    <a:pt x="4" y="102"/>
                    <a:pt x="4" y="102"/>
                  </a:cubicBezTo>
                  <a:cubicBezTo>
                    <a:pt x="4" y="102"/>
                    <a:pt x="4" y="100"/>
                    <a:pt x="5" y="100"/>
                  </a:cubicBezTo>
                  <a:cubicBezTo>
                    <a:pt x="5" y="99"/>
                    <a:pt x="5" y="98"/>
                    <a:pt x="5" y="98"/>
                  </a:cubicBezTo>
                  <a:cubicBezTo>
                    <a:pt x="7" y="97"/>
                    <a:pt x="7" y="97"/>
                    <a:pt x="7" y="97"/>
                  </a:cubicBezTo>
                  <a:cubicBezTo>
                    <a:pt x="7" y="97"/>
                    <a:pt x="8" y="96"/>
                    <a:pt x="8" y="96"/>
                  </a:cubicBezTo>
                  <a:cubicBezTo>
                    <a:pt x="8" y="95"/>
                    <a:pt x="7" y="94"/>
                    <a:pt x="7" y="94"/>
                  </a:cubicBezTo>
                  <a:cubicBezTo>
                    <a:pt x="7" y="93"/>
                    <a:pt x="8" y="92"/>
                    <a:pt x="8" y="92"/>
                  </a:cubicBezTo>
                  <a:cubicBezTo>
                    <a:pt x="7" y="92"/>
                    <a:pt x="7" y="91"/>
                    <a:pt x="6" y="91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6" y="91"/>
                    <a:pt x="6" y="91"/>
                    <a:pt x="6" y="90"/>
                  </a:cubicBezTo>
                  <a:cubicBezTo>
                    <a:pt x="6" y="90"/>
                    <a:pt x="6" y="90"/>
                    <a:pt x="6" y="90"/>
                  </a:cubicBezTo>
                  <a:cubicBezTo>
                    <a:pt x="6" y="90"/>
                    <a:pt x="6" y="90"/>
                    <a:pt x="6" y="90"/>
                  </a:cubicBezTo>
                  <a:cubicBezTo>
                    <a:pt x="6" y="90"/>
                    <a:pt x="6" y="90"/>
                    <a:pt x="6" y="90"/>
                  </a:cubicBezTo>
                  <a:cubicBezTo>
                    <a:pt x="6" y="90"/>
                    <a:pt x="6" y="90"/>
                    <a:pt x="6" y="90"/>
                  </a:cubicBezTo>
                  <a:cubicBezTo>
                    <a:pt x="6" y="90"/>
                    <a:pt x="6" y="90"/>
                    <a:pt x="6" y="90"/>
                  </a:cubicBezTo>
                  <a:cubicBezTo>
                    <a:pt x="6" y="90"/>
                    <a:pt x="6" y="90"/>
                    <a:pt x="6" y="90"/>
                  </a:cubicBezTo>
                  <a:cubicBezTo>
                    <a:pt x="6" y="90"/>
                    <a:pt x="6" y="90"/>
                    <a:pt x="6" y="90"/>
                  </a:cubicBezTo>
                  <a:cubicBezTo>
                    <a:pt x="8" y="88"/>
                    <a:pt x="10" y="86"/>
                    <a:pt x="10" y="86"/>
                  </a:cubicBezTo>
                  <a:cubicBezTo>
                    <a:pt x="10" y="86"/>
                    <a:pt x="12" y="85"/>
                    <a:pt x="14" y="86"/>
                  </a:cubicBezTo>
                  <a:cubicBezTo>
                    <a:pt x="15" y="87"/>
                    <a:pt x="17" y="89"/>
                    <a:pt x="18" y="90"/>
                  </a:cubicBezTo>
                  <a:cubicBezTo>
                    <a:pt x="18" y="90"/>
                    <a:pt x="19" y="91"/>
                    <a:pt x="20" y="91"/>
                  </a:cubicBezTo>
                  <a:cubicBezTo>
                    <a:pt x="21" y="91"/>
                    <a:pt x="22" y="92"/>
                    <a:pt x="22" y="92"/>
                  </a:cubicBezTo>
                  <a:cubicBezTo>
                    <a:pt x="22" y="93"/>
                    <a:pt x="23" y="92"/>
                    <a:pt x="23" y="94"/>
                  </a:cubicBezTo>
                  <a:cubicBezTo>
                    <a:pt x="22" y="96"/>
                    <a:pt x="22" y="98"/>
                    <a:pt x="23" y="98"/>
                  </a:cubicBezTo>
                  <a:cubicBezTo>
                    <a:pt x="25" y="97"/>
                    <a:pt x="26" y="96"/>
                    <a:pt x="26" y="97"/>
                  </a:cubicBezTo>
                  <a:cubicBezTo>
                    <a:pt x="26" y="98"/>
                    <a:pt x="27" y="97"/>
                    <a:pt x="26" y="99"/>
                  </a:cubicBezTo>
                  <a:cubicBezTo>
                    <a:pt x="26" y="101"/>
                    <a:pt x="25" y="102"/>
                    <a:pt x="26" y="102"/>
                  </a:cubicBezTo>
                  <a:cubicBezTo>
                    <a:pt x="28" y="103"/>
                    <a:pt x="30" y="104"/>
                    <a:pt x="31" y="103"/>
                  </a:cubicBezTo>
                  <a:cubicBezTo>
                    <a:pt x="32" y="101"/>
                    <a:pt x="31" y="103"/>
                    <a:pt x="32" y="101"/>
                  </a:cubicBezTo>
                  <a:cubicBezTo>
                    <a:pt x="33" y="98"/>
                    <a:pt x="33" y="99"/>
                    <a:pt x="34" y="98"/>
                  </a:cubicBezTo>
                  <a:cubicBezTo>
                    <a:pt x="34" y="96"/>
                    <a:pt x="34" y="97"/>
                    <a:pt x="35" y="95"/>
                  </a:cubicBezTo>
                  <a:cubicBezTo>
                    <a:pt x="35" y="93"/>
                    <a:pt x="36" y="94"/>
                    <a:pt x="35" y="93"/>
                  </a:cubicBezTo>
                  <a:cubicBezTo>
                    <a:pt x="35" y="93"/>
                    <a:pt x="35" y="92"/>
                    <a:pt x="34" y="91"/>
                  </a:cubicBezTo>
                  <a:cubicBezTo>
                    <a:pt x="34" y="89"/>
                    <a:pt x="32" y="90"/>
                    <a:pt x="35" y="89"/>
                  </a:cubicBezTo>
                  <a:cubicBezTo>
                    <a:pt x="37" y="88"/>
                    <a:pt x="38" y="88"/>
                    <a:pt x="38" y="88"/>
                  </a:cubicBezTo>
                  <a:cubicBezTo>
                    <a:pt x="38" y="87"/>
                    <a:pt x="41" y="87"/>
                    <a:pt x="41" y="87"/>
                  </a:cubicBezTo>
                  <a:cubicBezTo>
                    <a:pt x="41" y="87"/>
                    <a:pt x="44" y="87"/>
                    <a:pt x="44" y="87"/>
                  </a:cubicBezTo>
                  <a:cubicBezTo>
                    <a:pt x="45" y="87"/>
                    <a:pt x="49" y="87"/>
                    <a:pt x="49" y="88"/>
                  </a:cubicBezTo>
                  <a:cubicBezTo>
                    <a:pt x="49" y="89"/>
                    <a:pt x="51" y="89"/>
                    <a:pt x="51" y="89"/>
                  </a:cubicBezTo>
                  <a:cubicBezTo>
                    <a:pt x="51" y="89"/>
                    <a:pt x="53" y="89"/>
                    <a:pt x="54" y="91"/>
                  </a:cubicBezTo>
                  <a:cubicBezTo>
                    <a:pt x="54" y="94"/>
                    <a:pt x="54" y="96"/>
                    <a:pt x="55" y="95"/>
                  </a:cubicBezTo>
                  <a:cubicBezTo>
                    <a:pt x="56" y="95"/>
                    <a:pt x="58" y="97"/>
                    <a:pt x="58" y="96"/>
                  </a:cubicBezTo>
                  <a:cubicBezTo>
                    <a:pt x="59" y="95"/>
                    <a:pt x="60" y="94"/>
                    <a:pt x="61" y="94"/>
                  </a:cubicBezTo>
                  <a:cubicBezTo>
                    <a:pt x="62" y="94"/>
                    <a:pt x="60" y="93"/>
                    <a:pt x="63" y="93"/>
                  </a:cubicBezTo>
                  <a:cubicBezTo>
                    <a:pt x="67" y="94"/>
                    <a:pt x="66" y="95"/>
                    <a:pt x="68" y="93"/>
                  </a:cubicBezTo>
                  <a:cubicBezTo>
                    <a:pt x="69" y="91"/>
                    <a:pt x="69" y="91"/>
                    <a:pt x="71" y="90"/>
                  </a:cubicBezTo>
                  <a:cubicBezTo>
                    <a:pt x="72" y="89"/>
                    <a:pt x="72" y="89"/>
                    <a:pt x="73" y="88"/>
                  </a:cubicBezTo>
                  <a:cubicBezTo>
                    <a:pt x="73" y="88"/>
                    <a:pt x="77" y="88"/>
                    <a:pt x="77" y="88"/>
                  </a:cubicBezTo>
                  <a:cubicBezTo>
                    <a:pt x="78" y="87"/>
                    <a:pt x="79" y="85"/>
                    <a:pt x="80" y="85"/>
                  </a:cubicBezTo>
                  <a:cubicBezTo>
                    <a:pt x="80" y="85"/>
                    <a:pt x="84" y="85"/>
                    <a:pt x="85" y="85"/>
                  </a:cubicBezTo>
                  <a:cubicBezTo>
                    <a:pt x="86" y="85"/>
                    <a:pt x="88" y="85"/>
                    <a:pt x="89" y="84"/>
                  </a:cubicBezTo>
                  <a:cubicBezTo>
                    <a:pt x="89" y="83"/>
                    <a:pt x="89" y="83"/>
                    <a:pt x="90" y="82"/>
                  </a:cubicBezTo>
                  <a:cubicBezTo>
                    <a:pt x="92" y="82"/>
                    <a:pt x="93" y="82"/>
                    <a:pt x="95" y="82"/>
                  </a:cubicBezTo>
                  <a:cubicBezTo>
                    <a:pt x="97" y="82"/>
                    <a:pt x="97" y="82"/>
                    <a:pt x="98" y="82"/>
                  </a:cubicBezTo>
                  <a:cubicBezTo>
                    <a:pt x="99" y="82"/>
                    <a:pt x="100" y="84"/>
                    <a:pt x="100" y="81"/>
                  </a:cubicBezTo>
                  <a:cubicBezTo>
                    <a:pt x="99" y="78"/>
                    <a:pt x="98" y="78"/>
                    <a:pt x="99" y="77"/>
                  </a:cubicBezTo>
                  <a:cubicBezTo>
                    <a:pt x="101" y="77"/>
                    <a:pt x="103" y="77"/>
                    <a:pt x="103" y="77"/>
                  </a:cubicBezTo>
                  <a:cubicBezTo>
                    <a:pt x="104" y="77"/>
                    <a:pt x="108" y="78"/>
                    <a:pt x="109" y="78"/>
                  </a:cubicBezTo>
                  <a:cubicBezTo>
                    <a:pt x="109" y="78"/>
                    <a:pt x="110" y="80"/>
                    <a:pt x="110" y="80"/>
                  </a:cubicBezTo>
                  <a:cubicBezTo>
                    <a:pt x="111" y="80"/>
                    <a:pt x="112" y="81"/>
                    <a:pt x="113" y="80"/>
                  </a:cubicBezTo>
                  <a:cubicBezTo>
                    <a:pt x="113" y="80"/>
                    <a:pt x="114" y="78"/>
                    <a:pt x="115" y="78"/>
                  </a:cubicBezTo>
                  <a:cubicBezTo>
                    <a:pt x="116" y="78"/>
                    <a:pt x="119" y="78"/>
                    <a:pt x="119" y="78"/>
                  </a:cubicBezTo>
                  <a:cubicBezTo>
                    <a:pt x="119" y="78"/>
                    <a:pt x="123" y="79"/>
                    <a:pt x="123" y="79"/>
                  </a:cubicBezTo>
                  <a:cubicBezTo>
                    <a:pt x="123" y="79"/>
                    <a:pt x="122" y="81"/>
                    <a:pt x="122" y="82"/>
                  </a:cubicBezTo>
                  <a:cubicBezTo>
                    <a:pt x="122" y="83"/>
                    <a:pt x="122" y="84"/>
                    <a:pt x="123" y="85"/>
                  </a:cubicBezTo>
                  <a:cubicBezTo>
                    <a:pt x="123" y="85"/>
                    <a:pt x="125" y="87"/>
                    <a:pt x="125" y="87"/>
                  </a:cubicBezTo>
                  <a:cubicBezTo>
                    <a:pt x="125" y="87"/>
                    <a:pt x="130" y="89"/>
                    <a:pt x="130" y="89"/>
                  </a:cubicBezTo>
                  <a:cubicBezTo>
                    <a:pt x="130" y="89"/>
                    <a:pt x="131" y="90"/>
                    <a:pt x="131" y="86"/>
                  </a:cubicBezTo>
                  <a:cubicBezTo>
                    <a:pt x="131" y="82"/>
                    <a:pt x="131" y="81"/>
                    <a:pt x="131" y="81"/>
                  </a:cubicBezTo>
                  <a:cubicBezTo>
                    <a:pt x="131" y="77"/>
                    <a:pt x="131" y="77"/>
                    <a:pt x="131" y="77"/>
                  </a:cubicBezTo>
                  <a:cubicBezTo>
                    <a:pt x="131" y="77"/>
                    <a:pt x="131" y="76"/>
                    <a:pt x="130" y="76"/>
                  </a:cubicBezTo>
                  <a:cubicBezTo>
                    <a:pt x="130" y="76"/>
                    <a:pt x="129" y="76"/>
                    <a:pt x="129" y="76"/>
                  </a:cubicBezTo>
                  <a:cubicBezTo>
                    <a:pt x="129" y="76"/>
                    <a:pt x="125" y="75"/>
                    <a:pt x="124" y="75"/>
                  </a:cubicBezTo>
                  <a:cubicBezTo>
                    <a:pt x="123" y="75"/>
                    <a:pt x="124" y="73"/>
                    <a:pt x="124" y="72"/>
                  </a:cubicBezTo>
                  <a:cubicBezTo>
                    <a:pt x="124" y="72"/>
                    <a:pt x="126" y="70"/>
                    <a:pt x="126" y="70"/>
                  </a:cubicBezTo>
                  <a:cubicBezTo>
                    <a:pt x="126" y="67"/>
                    <a:pt x="126" y="67"/>
                    <a:pt x="126" y="67"/>
                  </a:cubicBezTo>
                  <a:cubicBezTo>
                    <a:pt x="123" y="62"/>
                    <a:pt x="123" y="62"/>
                    <a:pt x="123" y="62"/>
                  </a:cubicBezTo>
                  <a:cubicBezTo>
                    <a:pt x="120" y="59"/>
                    <a:pt x="120" y="59"/>
                    <a:pt x="120" y="59"/>
                  </a:cubicBezTo>
                  <a:cubicBezTo>
                    <a:pt x="118" y="54"/>
                    <a:pt x="118" y="54"/>
                    <a:pt x="118" y="54"/>
                  </a:cubicBezTo>
                  <a:cubicBezTo>
                    <a:pt x="118" y="54"/>
                    <a:pt x="118" y="54"/>
                    <a:pt x="118" y="54"/>
                  </a:cubicBezTo>
                  <a:cubicBezTo>
                    <a:pt x="118" y="54"/>
                    <a:pt x="118" y="54"/>
                    <a:pt x="118" y="54"/>
                  </a:cubicBezTo>
                  <a:cubicBezTo>
                    <a:pt x="121" y="52"/>
                    <a:pt x="121" y="52"/>
                    <a:pt x="121" y="52"/>
                  </a:cubicBezTo>
                  <a:cubicBezTo>
                    <a:pt x="123" y="50"/>
                    <a:pt x="126" y="48"/>
                    <a:pt x="126" y="48"/>
                  </a:cubicBezTo>
                  <a:cubicBezTo>
                    <a:pt x="126" y="48"/>
                    <a:pt x="126" y="48"/>
                    <a:pt x="127" y="48"/>
                  </a:cubicBezTo>
                  <a:cubicBezTo>
                    <a:pt x="129" y="46"/>
                    <a:pt x="129" y="46"/>
                    <a:pt x="129" y="46"/>
                  </a:cubicBezTo>
                  <a:cubicBezTo>
                    <a:pt x="129" y="46"/>
                    <a:pt x="134" y="44"/>
                    <a:pt x="134" y="44"/>
                  </a:cubicBezTo>
                  <a:cubicBezTo>
                    <a:pt x="134" y="44"/>
                    <a:pt x="135" y="43"/>
                    <a:pt x="135" y="43"/>
                  </a:cubicBezTo>
                  <a:cubicBezTo>
                    <a:pt x="136" y="43"/>
                    <a:pt x="136" y="43"/>
                    <a:pt x="136" y="43"/>
                  </a:cubicBezTo>
                  <a:cubicBezTo>
                    <a:pt x="141" y="38"/>
                    <a:pt x="141" y="38"/>
                    <a:pt x="141" y="38"/>
                  </a:cubicBezTo>
                  <a:cubicBezTo>
                    <a:pt x="141" y="33"/>
                    <a:pt x="141" y="33"/>
                    <a:pt x="141" y="33"/>
                  </a:cubicBezTo>
                  <a:cubicBezTo>
                    <a:pt x="142" y="31"/>
                    <a:pt x="142" y="31"/>
                    <a:pt x="142" y="31"/>
                  </a:cubicBezTo>
                  <a:cubicBezTo>
                    <a:pt x="142" y="30"/>
                    <a:pt x="142" y="28"/>
                    <a:pt x="142" y="28"/>
                  </a:cubicBezTo>
                  <a:cubicBezTo>
                    <a:pt x="148" y="28"/>
                    <a:pt x="148" y="28"/>
                    <a:pt x="148" y="28"/>
                  </a:cubicBezTo>
                  <a:cubicBezTo>
                    <a:pt x="148" y="28"/>
                    <a:pt x="149" y="29"/>
                    <a:pt x="150" y="30"/>
                  </a:cubicBezTo>
                  <a:cubicBezTo>
                    <a:pt x="151" y="30"/>
                    <a:pt x="152" y="29"/>
                    <a:pt x="152" y="29"/>
                  </a:cubicBezTo>
                  <a:cubicBezTo>
                    <a:pt x="153" y="29"/>
                    <a:pt x="154" y="27"/>
                    <a:pt x="154" y="27"/>
                  </a:cubicBezTo>
                  <a:cubicBezTo>
                    <a:pt x="154" y="24"/>
                    <a:pt x="154" y="24"/>
                    <a:pt x="154" y="24"/>
                  </a:cubicBezTo>
                  <a:cubicBezTo>
                    <a:pt x="153" y="19"/>
                    <a:pt x="153" y="19"/>
                    <a:pt x="153" y="19"/>
                  </a:cubicBezTo>
                  <a:cubicBezTo>
                    <a:pt x="153" y="16"/>
                    <a:pt x="153" y="16"/>
                    <a:pt x="153" y="16"/>
                  </a:cubicBezTo>
                  <a:cubicBezTo>
                    <a:pt x="153" y="16"/>
                    <a:pt x="153" y="16"/>
                    <a:pt x="153" y="16"/>
                  </a:cubicBezTo>
                  <a:cubicBezTo>
                    <a:pt x="154" y="16"/>
                    <a:pt x="158" y="19"/>
                    <a:pt x="160" y="20"/>
                  </a:cubicBezTo>
                  <a:cubicBezTo>
                    <a:pt x="161" y="21"/>
                    <a:pt x="164" y="24"/>
                    <a:pt x="164" y="24"/>
                  </a:cubicBezTo>
                  <a:cubicBezTo>
                    <a:pt x="164" y="24"/>
                    <a:pt x="169" y="25"/>
                    <a:pt x="170" y="25"/>
                  </a:cubicBezTo>
                  <a:cubicBezTo>
                    <a:pt x="170" y="25"/>
                    <a:pt x="175" y="26"/>
                    <a:pt x="175" y="26"/>
                  </a:cubicBezTo>
                  <a:cubicBezTo>
                    <a:pt x="176" y="24"/>
                    <a:pt x="176" y="24"/>
                    <a:pt x="176" y="24"/>
                  </a:cubicBezTo>
                  <a:cubicBezTo>
                    <a:pt x="179" y="22"/>
                    <a:pt x="179" y="22"/>
                    <a:pt x="179" y="22"/>
                  </a:cubicBezTo>
                  <a:cubicBezTo>
                    <a:pt x="183" y="25"/>
                    <a:pt x="183" y="25"/>
                    <a:pt x="183" y="25"/>
                  </a:cubicBezTo>
                  <a:cubicBezTo>
                    <a:pt x="187" y="24"/>
                    <a:pt x="187" y="24"/>
                    <a:pt x="187" y="24"/>
                  </a:cubicBezTo>
                  <a:close/>
                  <a:moveTo>
                    <a:pt x="5" y="91"/>
                  </a:moveTo>
                  <a:cubicBezTo>
                    <a:pt x="5" y="91"/>
                    <a:pt x="5" y="91"/>
                    <a:pt x="5" y="91"/>
                  </a:cubicBezTo>
                  <a:cubicBezTo>
                    <a:pt x="5" y="91"/>
                    <a:pt x="5" y="91"/>
                    <a:pt x="5" y="91"/>
                  </a:cubicBezTo>
                  <a:cubicBezTo>
                    <a:pt x="5" y="91"/>
                    <a:pt x="5" y="91"/>
                    <a:pt x="5" y="91"/>
                  </a:cubicBezTo>
                  <a:close/>
                  <a:moveTo>
                    <a:pt x="1" y="114"/>
                  </a:moveTo>
                  <a:cubicBezTo>
                    <a:pt x="1" y="114"/>
                    <a:pt x="1" y="114"/>
                    <a:pt x="1" y="114"/>
                  </a:cubicBezTo>
                  <a:cubicBezTo>
                    <a:pt x="1" y="114"/>
                    <a:pt x="1" y="114"/>
                    <a:pt x="1" y="114"/>
                  </a:cubicBezTo>
                  <a:cubicBezTo>
                    <a:pt x="1" y="114"/>
                    <a:pt x="1" y="114"/>
                    <a:pt x="1" y="114"/>
                  </a:cubicBezTo>
                  <a:cubicBezTo>
                    <a:pt x="1" y="114"/>
                    <a:pt x="1" y="114"/>
                    <a:pt x="1" y="114"/>
                  </a:cubicBezTo>
                  <a:close/>
                  <a:moveTo>
                    <a:pt x="1" y="114"/>
                  </a:moveTo>
                  <a:cubicBezTo>
                    <a:pt x="1" y="114"/>
                    <a:pt x="1" y="114"/>
                    <a:pt x="1" y="114"/>
                  </a:cubicBezTo>
                  <a:cubicBezTo>
                    <a:pt x="1" y="114"/>
                    <a:pt x="1" y="113"/>
                    <a:pt x="1" y="113"/>
                  </a:cubicBezTo>
                  <a:cubicBezTo>
                    <a:pt x="1" y="113"/>
                    <a:pt x="1" y="113"/>
                    <a:pt x="1" y="113"/>
                  </a:cubicBezTo>
                  <a:cubicBezTo>
                    <a:pt x="1" y="113"/>
                    <a:pt x="2" y="113"/>
                    <a:pt x="2" y="112"/>
                  </a:cubicBezTo>
                  <a:cubicBezTo>
                    <a:pt x="2" y="112"/>
                    <a:pt x="2" y="112"/>
                    <a:pt x="2" y="112"/>
                  </a:cubicBezTo>
                  <a:cubicBezTo>
                    <a:pt x="2" y="112"/>
                    <a:pt x="2" y="112"/>
                    <a:pt x="2" y="112"/>
                  </a:cubicBezTo>
                  <a:cubicBezTo>
                    <a:pt x="2" y="112"/>
                    <a:pt x="2" y="112"/>
                    <a:pt x="2" y="112"/>
                  </a:cubicBezTo>
                  <a:cubicBezTo>
                    <a:pt x="1" y="112"/>
                    <a:pt x="1" y="112"/>
                    <a:pt x="1" y="112"/>
                  </a:cubicBezTo>
                  <a:cubicBezTo>
                    <a:pt x="0" y="114"/>
                    <a:pt x="0" y="114"/>
                    <a:pt x="0" y="114"/>
                  </a:cubicBezTo>
                  <a:lnTo>
                    <a:pt x="1" y="114"/>
                  </a:lnTo>
                  <a:close/>
                </a:path>
              </a:pathLst>
            </a:custGeom>
            <a:grpFill/>
            <a:ln w="9525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en-US" sz="900">
                <a:latin typeface="Lato Light"/>
              </a:endParaRPr>
            </a:p>
          </p:txBody>
        </p:sp>
        <p:sp>
          <p:nvSpPr>
            <p:cNvPr id="40" name="Freeform 11">
              <a:extLst>
                <a:ext uri="{FF2B5EF4-FFF2-40B4-BE49-F238E27FC236}">
                  <a16:creationId xmlns:a16="http://schemas.microsoft.com/office/drawing/2014/main" id="{BC1A01AE-BF4C-4829-8F06-6F59AB1755E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08896" y="2714111"/>
              <a:ext cx="1185186" cy="1190072"/>
            </a:xfrm>
            <a:custGeom>
              <a:avLst/>
              <a:gdLst>
                <a:gd name="T0" fmla="*/ 269 w 520"/>
                <a:gd name="T1" fmla="*/ 424 h 538"/>
                <a:gd name="T2" fmla="*/ 326 w 520"/>
                <a:gd name="T3" fmla="*/ 423 h 538"/>
                <a:gd name="T4" fmla="*/ 401 w 520"/>
                <a:gd name="T5" fmla="*/ 437 h 538"/>
                <a:gd name="T6" fmla="*/ 432 w 520"/>
                <a:gd name="T7" fmla="*/ 408 h 538"/>
                <a:gd name="T8" fmla="*/ 434 w 520"/>
                <a:gd name="T9" fmla="*/ 407 h 538"/>
                <a:gd name="T10" fmla="*/ 435 w 520"/>
                <a:gd name="T11" fmla="*/ 406 h 538"/>
                <a:gd name="T12" fmla="*/ 436 w 520"/>
                <a:gd name="T13" fmla="*/ 406 h 538"/>
                <a:gd name="T14" fmla="*/ 421 w 520"/>
                <a:gd name="T15" fmla="*/ 359 h 538"/>
                <a:gd name="T16" fmla="*/ 425 w 520"/>
                <a:gd name="T17" fmla="*/ 310 h 538"/>
                <a:gd name="T18" fmla="*/ 418 w 520"/>
                <a:gd name="T19" fmla="*/ 279 h 538"/>
                <a:gd name="T20" fmla="*/ 414 w 520"/>
                <a:gd name="T21" fmla="*/ 263 h 538"/>
                <a:gd name="T22" fmla="*/ 395 w 520"/>
                <a:gd name="T23" fmla="*/ 272 h 538"/>
                <a:gd name="T24" fmla="*/ 384 w 520"/>
                <a:gd name="T25" fmla="*/ 274 h 538"/>
                <a:gd name="T26" fmla="*/ 389 w 520"/>
                <a:gd name="T27" fmla="*/ 259 h 538"/>
                <a:gd name="T28" fmla="*/ 402 w 520"/>
                <a:gd name="T29" fmla="*/ 242 h 538"/>
                <a:gd name="T30" fmla="*/ 411 w 520"/>
                <a:gd name="T31" fmla="*/ 230 h 538"/>
                <a:gd name="T32" fmla="*/ 424 w 520"/>
                <a:gd name="T33" fmla="*/ 215 h 538"/>
                <a:gd name="T34" fmla="*/ 422 w 520"/>
                <a:gd name="T35" fmla="*/ 208 h 538"/>
                <a:gd name="T36" fmla="*/ 434 w 520"/>
                <a:gd name="T37" fmla="*/ 208 h 538"/>
                <a:gd name="T38" fmla="*/ 443 w 520"/>
                <a:gd name="T39" fmla="*/ 202 h 538"/>
                <a:gd name="T40" fmla="*/ 451 w 520"/>
                <a:gd name="T41" fmla="*/ 160 h 538"/>
                <a:gd name="T42" fmla="*/ 430 w 520"/>
                <a:gd name="T43" fmla="*/ 116 h 538"/>
                <a:gd name="T44" fmla="*/ 401 w 520"/>
                <a:gd name="T45" fmla="*/ 94 h 538"/>
                <a:gd name="T46" fmla="*/ 391 w 520"/>
                <a:gd name="T47" fmla="*/ 95 h 538"/>
                <a:gd name="T48" fmla="*/ 383 w 520"/>
                <a:gd name="T49" fmla="*/ 91 h 538"/>
                <a:gd name="T50" fmla="*/ 367 w 520"/>
                <a:gd name="T51" fmla="*/ 82 h 538"/>
                <a:gd name="T52" fmla="*/ 355 w 520"/>
                <a:gd name="T53" fmla="*/ 61 h 538"/>
                <a:gd name="T54" fmla="*/ 335 w 520"/>
                <a:gd name="T55" fmla="*/ 65 h 538"/>
                <a:gd name="T56" fmla="*/ 330 w 520"/>
                <a:gd name="T57" fmla="*/ 48 h 538"/>
                <a:gd name="T58" fmla="*/ 311 w 520"/>
                <a:gd name="T59" fmla="*/ 35 h 538"/>
                <a:gd name="T60" fmla="*/ 291 w 520"/>
                <a:gd name="T61" fmla="*/ 20 h 538"/>
                <a:gd name="T62" fmla="*/ 281 w 520"/>
                <a:gd name="T63" fmla="*/ 1 h 538"/>
                <a:gd name="T64" fmla="*/ 229 w 520"/>
                <a:gd name="T65" fmla="*/ 53 h 538"/>
                <a:gd name="T66" fmla="*/ 145 w 520"/>
                <a:gd name="T67" fmla="*/ 76 h 538"/>
                <a:gd name="T68" fmla="*/ 117 w 520"/>
                <a:gd name="T69" fmla="*/ 65 h 538"/>
                <a:gd name="T70" fmla="*/ 107 w 520"/>
                <a:gd name="T71" fmla="*/ 111 h 538"/>
                <a:gd name="T72" fmla="*/ 46 w 520"/>
                <a:gd name="T73" fmla="*/ 99 h 538"/>
                <a:gd name="T74" fmla="*/ 16 w 520"/>
                <a:gd name="T75" fmla="*/ 117 h 538"/>
                <a:gd name="T76" fmla="*/ 19 w 520"/>
                <a:gd name="T77" fmla="*/ 145 h 538"/>
                <a:gd name="T78" fmla="*/ 58 w 520"/>
                <a:gd name="T79" fmla="*/ 167 h 538"/>
                <a:gd name="T80" fmla="*/ 91 w 520"/>
                <a:gd name="T81" fmla="*/ 200 h 538"/>
                <a:gd name="T82" fmla="*/ 95 w 520"/>
                <a:gd name="T83" fmla="*/ 228 h 538"/>
                <a:gd name="T84" fmla="*/ 109 w 520"/>
                <a:gd name="T85" fmla="*/ 250 h 538"/>
                <a:gd name="T86" fmla="*/ 109 w 520"/>
                <a:gd name="T87" fmla="*/ 265 h 538"/>
                <a:gd name="T88" fmla="*/ 114 w 520"/>
                <a:gd name="T89" fmla="*/ 284 h 538"/>
                <a:gd name="T90" fmla="*/ 92 w 520"/>
                <a:gd name="T91" fmla="*/ 371 h 538"/>
                <a:gd name="T92" fmla="*/ 159 w 520"/>
                <a:gd name="T93" fmla="*/ 443 h 538"/>
                <a:gd name="T94" fmla="*/ 193 w 520"/>
                <a:gd name="T95" fmla="*/ 453 h 538"/>
                <a:gd name="T96" fmla="*/ 197 w 520"/>
                <a:gd name="T97" fmla="*/ 450 h 538"/>
                <a:gd name="T98" fmla="*/ 203 w 520"/>
                <a:gd name="T99" fmla="*/ 453 h 538"/>
                <a:gd name="T100" fmla="*/ 208 w 520"/>
                <a:gd name="T101" fmla="*/ 456 h 538"/>
                <a:gd name="T102" fmla="*/ 203 w 520"/>
                <a:gd name="T103" fmla="*/ 460 h 538"/>
                <a:gd name="T104" fmla="*/ 198 w 520"/>
                <a:gd name="T105" fmla="*/ 462 h 538"/>
                <a:gd name="T106" fmla="*/ 243 w 520"/>
                <a:gd name="T107" fmla="*/ 471 h 538"/>
                <a:gd name="T108" fmla="*/ 193 w 520"/>
                <a:gd name="T109" fmla="*/ 458 h 538"/>
                <a:gd name="T110" fmla="*/ 449 w 520"/>
                <a:gd name="T111" fmla="*/ 200 h 538"/>
                <a:gd name="T112" fmla="*/ 511 w 520"/>
                <a:gd name="T113" fmla="*/ 523 h 538"/>
                <a:gd name="T114" fmla="*/ 517 w 520"/>
                <a:gd name="T115" fmla="*/ 468 h 538"/>
                <a:gd name="T116" fmla="*/ 485 w 520"/>
                <a:gd name="T117" fmla="*/ 478 h 538"/>
                <a:gd name="T118" fmla="*/ 493 w 520"/>
                <a:gd name="T119" fmla="*/ 520 h 5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520" h="538">
                  <a:moveTo>
                    <a:pt x="259" y="471"/>
                  </a:moveTo>
                  <a:cubicBezTo>
                    <a:pt x="261" y="468"/>
                    <a:pt x="261" y="468"/>
                    <a:pt x="261" y="468"/>
                  </a:cubicBezTo>
                  <a:cubicBezTo>
                    <a:pt x="261" y="468"/>
                    <a:pt x="261" y="462"/>
                    <a:pt x="259" y="461"/>
                  </a:cubicBezTo>
                  <a:cubicBezTo>
                    <a:pt x="258" y="460"/>
                    <a:pt x="257" y="459"/>
                    <a:pt x="257" y="459"/>
                  </a:cubicBezTo>
                  <a:cubicBezTo>
                    <a:pt x="257" y="459"/>
                    <a:pt x="257" y="455"/>
                    <a:pt x="257" y="453"/>
                  </a:cubicBezTo>
                  <a:cubicBezTo>
                    <a:pt x="257" y="452"/>
                    <a:pt x="257" y="448"/>
                    <a:pt x="257" y="447"/>
                  </a:cubicBezTo>
                  <a:cubicBezTo>
                    <a:pt x="257" y="446"/>
                    <a:pt x="258" y="442"/>
                    <a:pt x="258" y="441"/>
                  </a:cubicBezTo>
                  <a:cubicBezTo>
                    <a:pt x="258" y="441"/>
                    <a:pt x="257" y="441"/>
                    <a:pt x="259" y="439"/>
                  </a:cubicBezTo>
                  <a:cubicBezTo>
                    <a:pt x="261" y="436"/>
                    <a:pt x="261" y="434"/>
                    <a:pt x="261" y="434"/>
                  </a:cubicBezTo>
                  <a:cubicBezTo>
                    <a:pt x="265" y="429"/>
                    <a:pt x="265" y="429"/>
                    <a:pt x="265" y="429"/>
                  </a:cubicBezTo>
                  <a:cubicBezTo>
                    <a:pt x="265" y="429"/>
                    <a:pt x="268" y="424"/>
                    <a:pt x="269" y="424"/>
                  </a:cubicBezTo>
                  <a:cubicBezTo>
                    <a:pt x="270" y="425"/>
                    <a:pt x="274" y="424"/>
                    <a:pt x="275" y="424"/>
                  </a:cubicBezTo>
                  <a:cubicBezTo>
                    <a:pt x="276" y="424"/>
                    <a:pt x="280" y="428"/>
                    <a:pt x="282" y="424"/>
                  </a:cubicBezTo>
                  <a:cubicBezTo>
                    <a:pt x="284" y="421"/>
                    <a:pt x="285" y="419"/>
                    <a:pt x="285" y="418"/>
                  </a:cubicBezTo>
                  <a:cubicBezTo>
                    <a:pt x="286" y="417"/>
                    <a:pt x="287" y="414"/>
                    <a:pt x="290" y="414"/>
                  </a:cubicBezTo>
                  <a:cubicBezTo>
                    <a:pt x="293" y="413"/>
                    <a:pt x="300" y="413"/>
                    <a:pt x="300" y="413"/>
                  </a:cubicBezTo>
                  <a:cubicBezTo>
                    <a:pt x="303" y="414"/>
                    <a:pt x="303" y="414"/>
                    <a:pt x="303" y="414"/>
                  </a:cubicBezTo>
                  <a:cubicBezTo>
                    <a:pt x="311" y="417"/>
                    <a:pt x="311" y="417"/>
                    <a:pt x="311" y="417"/>
                  </a:cubicBezTo>
                  <a:cubicBezTo>
                    <a:pt x="311" y="417"/>
                    <a:pt x="314" y="417"/>
                    <a:pt x="316" y="417"/>
                  </a:cubicBezTo>
                  <a:cubicBezTo>
                    <a:pt x="317" y="417"/>
                    <a:pt x="318" y="417"/>
                    <a:pt x="318" y="417"/>
                  </a:cubicBezTo>
                  <a:cubicBezTo>
                    <a:pt x="321" y="421"/>
                    <a:pt x="321" y="421"/>
                    <a:pt x="321" y="421"/>
                  </a:cubicBezTo>
                  <a:cubicBezTo>
                    <a:pt x="321" y="421"/>
                    <a:pt x="325" y="423"/>
                    <a:pt x="326" y="423"/>
                  </a:cubicBezTo>
                  <a:cubicBezTo>
                    <a:pt x="327" y="423"/>
                    <a:pt x="335" y="421"/>
                    <a:pt x="335" y="421"/>
                  </a:cubicBezTo>
                  <a:cubicBezTo>
                    <a:pt x="335" y="421"/>
                    <a:pt x="338" y="420"/>
                    <a:pt x="339" y="421"/>
                  </a:cubicBezTo>
                  <a:cubicBezTo>
                    <a:pt x="340" y="422"/>
                    <a:pt x="343" y="423"/>
                    <a:pt x="344" y="424"/>
                  </a:cubicBezTo>
                  <a:cubicBezTo>
                    <a:pt x="344" y="425"/>
                    <a:pt x="352" y="429"/>
                    <a:pt x="354" y="430"/>
                  </a:cubicBezTo>
                  <a:cubicBezTo>
                    <a:pt x="355" y="431"/>
                    <a:pt x="359" y="430"/>
                    <a:pt x="359" y="430"/>
                  </a:cubicBezTo>
                  <a:cubicBezTo>
                    <a:pt x="361" y="435"/>
                    <a:pt x="361" y="435"/>
                    <a:pt x="361" y="435"/>
                  </a:cubicBezTo>
                  <a:cubicBezTo>
                    <a:pt x="371" y="438"/>
                    <a:pt x="371" y="438"/>
                    <a:pt x="371" y="438"/>
                  </a:cubicBezTo>
                  <a:cubicBezTo>
                    <a:pt x="375" y="438"/>
                    <a:pt x="375" y="438"/>
                    <a:pt x="375" y="438"/>
                  </a:cubicBezTo>
                  <a:cubicBezTo>
                    <a:pt x="389" y="443"/>
                    <a:pt x="389" y="443"/>
                    <a:pt x="389" y="443"/>
                  </a:cubicBezTo>
                  <a:cubicBezTo>
                    <a:pt x="398" y="436"/>
                    <a:pt x="398" y="436"/>
                    <a:pt x="398" y="436"/>
                  </a:cubicBezTo>
                  <a:cubicBezTo>
                    <a:pt x="398" y="436"/>
                    <a:pt x="400" y="437"/>
                    <a:pt x="401" y="437"/>
                  </a:cubicBezTo>
                  <a:cubicBezTo>
                    <a:pt x="402" y="437"/>
                    <a:pt x="404" y="429"/>
                    <a:pt x="404" y="429"/>
                  </a:cubicBezTo>
                  <a:cubicBezTo>
                    <a:pt x="404" y="429"/>
                    <a:pt x="404" y="427"/>
                    <a:pt x="405" y="427"/>
                  </a:cubicBezTo>
                  <a:cubicBezTo>
                    <a:pt x="407" y="427"/>
                    <a:pt x="414" y="424"/>
                    <a:pt x="414" y="424"/>
                  </a:cubicBezTo>
                  <a:cubicBezTo>
                    <a:pt x="414" y="423"/>
                    <a:pt x="413" y="419"/>
                    <a:pt x="416" y="418"/>
                  </a:cubicBezTo>
                  <a:cubicBezTo>
                    <a:pt x="418" y="417"/>
                    <a:pt x="422" y="414"/>
                    <a:pt x="422" y="414"/>
                  </a:cubicBezTo>
                  <a:cubicBezTo>
                    <a:pt x="423" y="413"/>
                    <a:pt x="421" y="411"/>
                    <a:pt x="424" y="410"/>
                  </a:cubicBezTo>
                  <a:cubicBezTo>
                    <a:pt x="426" y="410"/>
                    <a:pt x="429" y="409"/>
                    <a:pt x="431" y="409"/>
                  </a:cubicBezTo>
                  <a:cubicBezTo>
                    <a:pt x="431" y="409"/>
                    <a:pt x="431" y="409"/>
                    <a:pt x="431" y="409"/>
                  </a:cubicBezTo>
                  <a:cubicBezTo>
                    <a:pt x="431" y="408"/>
                    <a:pt x="431" y="408"/>
                    <a:pt x="431" y="408"/>
                  </a:cubicBezTo>
                  <a:cubicBezTo>
                    <a:pt x="431" y="408"/>
                    <a:pt x="431" y="408"/>
                    <a:pt x="431" y="408"/>
                  </a:cubicBezTo>
                  <a:cubicBezTo>
                    <a:pt x="432" y="408"/>
                    <a:pt x="432" y="408"/>
                    <a:pt x="432" y="408"/>
                  </a:cubicBezTo>
                  <a:cubicBezTo>
                    <a:pt x="432" y="408"/>
                    <a:pt x="432" y="408"/>
                    <a:pt x="432" y="408"/>
                  </a:cubicBezTo>
                  <a:cubicBezTo>
                    <a:pt x="432" y="408"/>
                    <a:pt x="432" y="408"/>
                    <a:pt x="432" y="408"/>
                  </a:cubicBezTo>
                  <a:cubicBezTo>
                    <a:pt x="432" y="408"/>
                    <a:pt x="432" y="408"/>
                    <a:pt x="432" y="408"/>
                  </a:cubicBezTo>
                  <a:cubicBezTo>
                    <a:pt x="432" y="408"/>
                    <a:pt x="432" y="408"/>
                    <a:pt x="432" y="408"/>
                  </a:cubicBezTo>
                  <a:cubicBezTo>
                    <a:pt x="432" y="408"/>
                    <a:pt x="432" y="408"/>
                    <a:pt x="432" y="408"/>
                  </a:cubicBezTo>
                  <a:cubicBezTo>
                    <a:pt x="433" y="407"/>
                    <a:pt x="433" y="407"/>
                    <a:pt x="433" y="407"/>
                  </a:cubicBezTo>
                  <a:cubicBezTo>
                    <a:pt x="433" y="407"/>
                    <a:pt x="433" y="407"/>
                    <a:pt x="433" y="407"/>
                  </a:cubicBezTo>
                  <a:cubicBezTo>
                    <a:pt x="433" y="407"/>
                    <a:pt x="433" y="407"/>
                    <a:pt x="433" y="407"/>
                  </a:cubicBezTo>
                  <a:cubicBezTo>
                    <a:pt x="434" y="407"/>
                    <a:pt x="434" y="407"/>
                    <a:pt x="434" y="407"/>
                  </a:cubicBezTo>
                  <a:cubicBezTo>
                    <a:pt x="434" y="407"/>
                    <a:pt x="434" y="407"/>
                    <a:pt x="434" y="407"/>
                  </a:cubicBezTo>
                  <a:cubicBezTo>
                    <a:pt x="434" y="407"/>
                    <a:pt x="434" y="407"/>
                    <a:pt x="434" y="407"/>
                  </a:cubicBezTo>
                  <a:cubicBezTo>
                    <a:pt x="434" y="407"/>
                    <a:pt x="434" y="407"/>
                    <a:pt x="434" y="407"/>
                  </a:cubicBezTo>
                  <a:cubicBezTo>
                    <a:pt x="434" y="407"/>
                    <a:pt x="434" y="407"/>
                    <a:pt x="434" y="407"/>
                  </a:cubicBezTo>
                  <a:cubicBezTo>
                    <a:pt x="434" y="407"/>
                    <a:pt x="434" y="407"/>
                    <a:pt x="434" y="407"/>
                  </a:cubicBezTo>
                  <a:cubicBezTo>
                    <a:pt x="434" y="407"/>
                    <a:pt x="434" y="407"/>
                    <a:pt x="434" y="407"/>
                  </a:cubicBezTo>
                  <a:cubicBezTo>
                    <a:pt x="434" y="407"/>
                    <a:pt x="434" y="407"/>
                    <a:pt x="434" y="407"/>
                  </a:cubicBezTo>
                  <a:cubicBezTo>
                    <a:pt x="435" y="407"/>
                    <a:pt x="435" y="407"/>
                    <a:pt x="435" y="407"/>
                  </a:cubicBezTo>
                  <a:cubicBezTo>
                    <a:pt x="435" y="407"/>
                    <a:pt x="435" y="407"/>
                    <a:pt x="435" y="407"/>
                  </a:cubicBezTo>
                  <a:cubicBezTo>
                    <a:pt x="435" y="407"/>
                    <a:pt x="435" y="407"/>
                    <a:pt x="435" y="407"/>
                  </a:cubicBezTo>
                  <a:cubicBezTo>
                    <a:pt x="435" y="407"/>
                    <a:pt x="435" y="407"/>
                    <a:pt x="435" y="407"/>
                  </a:cubicBezTo>
                  <a:cubicBezTo>
                    <a:pt x="435" y="406"/>
                    <a:pt x="435" y="406"/>
                    <a:pt x="435" y="406"/>
                  </a:cubicBezTo>
                  <a:cubicBezTo>
                    <a:pt x="435" y="406"/>
                    <a:pt x="435" y="406"/>
                    <a:pt x="435" y="406"/>
                  </a:cubicBezTo>
                  <a:cubicBezTo>
                    <a:pt x="435" y="406"/>
                    <a:pt x="435" y="406"/>
                    <a:pt x="435" y="406"/>
                  </a:cubicBezTo>
                  <a:cubicBezTo>
                    <a:pt x="435" y="406"/>
                    <a:pt x="435" y="406"/>
                    <a:pt x="435" y="406"/>
                  </a:cubicBezTo>
                  <a:cubicBezTo>
                    <a:pt x="435" y="406"/>
                    <a:pt x="435" y="406"/>
                    <a:pt x="435" y="406"/>
                  </a:cubicBezTo>
                  <a:cubicBezTo>
                    <a:pt x="435" y="406"/>
                    <a:pt x="435" y="406"/>
                    <a:pt x="435" y="406"/>
                  </a:cubicBezTo>
                  <a:cubicBezTo>
                    <a:pt x="436" y="406"/>
                    <a:pt x="436" y="406"/>
                    <a:pt x="436" y="406"/>
                  </a:cubicBezTo>
                  <a:cubicBezTo>
                    <a:pt x="436" y="406"/>
                    <a:pt x="436" y="406"/>
                    <a:pt x="436" y="406"/>
                  </a:cubicBezTo>
                  <a:cubicBezTo>
                    <a:pt x="436" y="406"/>
                    <a:pt x="436" y="406"/>
                    <a:pt x="436" y="406"/>
                  </a:cubicBezTo>
                  <a:cubicBezTo>
                    <a:pt x="436" y="406"/>
                    <a:pt x="436" y="406"/>
                    <a:pt x="436" y="406"/>
                  </a:cubicBezTo>
                  <a:cubicBezTo>
                    <a:pt x="436" y="406"/>
                    <a:pt x="436" y="406"/>
                    <a:pt x="436" y="406"/>
                  </a:cubicBezTo>
                  <a:cubicBezTo>
                    <a:pt x="436" y="406"/>
                    <a:pt x="436" y="406"/>
                    <a:pt x="436" y="406"/>
                  </a:cubicBezTo>
                  <a:cubicBezTo>
                    <a:pt x="436" y="406"/>
                    <a:pt x="436" y="406"/>
                    <a:pt x="436" y="406"/>
                  </a:cubicBezTo>
                  <a:cubicBezTo>
                    <a:pt x="436" y="406"/>
                    <a:pt x="436" y="406"/>
                    <a:pt x="436" y="406"/>
                  </a:cubicBezTo>
                  <a:cubicBezTo>
                    <a:pt x="437" y="405"/>
                    <a:pt x="438" y="405"/>
                    <a:pt x="438" y="405"/>
                  </a:cubicBezTo>
                  <a:cubicBezTo>
                    <a:pt x="444" y="400"/>
                    <a:pt x="444" y="400"/>
                    <a:pt x="444" y="400"/>
                  </a:cubicBezTo>
                  <a:cubicBezTo>
                    <a:pt x="447" y="389"/>
                    <a:pt x="447" y="389"/>
                    <a:pt x="447" y="389"/>
                  </a:cubicBezTo>
                  <a:cubicBezTo>
                    <a:pt x="443" y="386"/>
                    <a:pt x="443" y="386"/>
                    <a:pt x="443" y="386"/>
                  </a:cubicBezTo>
                  <a:cubicBezTo>
                    <a:pt x="434" y="386"/>
                    <a:pt x="434" y="386"/>
                    <a:pt x="434" y="386"/>
                  </a:cubicBezTo>
                  <a:cubicBezTo>
                    <a:pt x="424" y="382"/>
                    <a:pt x="424" y="382"/>
                    <a:pt x="424" y="382"/>
                  </a:cubicBezTo>
                  <a:cubicBezTo>
                    <a:pt x="419" y="374"/>
                    <a:pt x="419" y="374"/>
                    <a:pt x="419" y="374"/>
                  </a:cubicBezTo>
                  <a:cubicBezTo>
                    <a:pt x="416" y="374"/>
                    <a:pt x="416" y="374"/>
                    <a:pt x="416" y="374"/>
                  </a:cubicBezTo>
                  <a:cubicBezTo>
                    <a:pt x="415" y="367"/>
                    <a:pt x="413" y="370"/>
                    <a:pt x="417" y="365"/>
                  </a:cubicBezTo>
                  <a:cubicBezTo>
                    <a:pt x="421" y="359"/>
                    <a:pt x="421" y="359"/>
                    <a:pt x="421" y="359"/>
                  </a:cubicBezTo>
                  <a:cubicBezTo>
                    <a:pt x="420" y="349"/>
                    <a:pt x="420" y="349"/>
                    <a:pt x="420" y="349"/>
                  </a:cubicBezTo>
                  <a:cubicBezTo>
                    <a:pt x="417" y="346"/>
                    <a:pt x="417" y="346"/>
                    <a:pt x="417" y="346"/>
                  </a:cubicBezTo>
                  <a:cubicBezTo>
                    <a:pt x="412" y="343"/>
                    <a:pt x="412" y="343"/>
                    <a:pt x="412" y="343"/>
                  </a:cubicBezTo>
                  <a:cubicBezTo>
                    <a:pt x="412" y="343"/>
                    <a:pt x="409" y="339"/>
                    <a:pt x="408" y="338"/>
                  </a:cubicBezTo>
                  <a:cubicBezTo>
                    <a:pt x="408" y="338"/>
                    <a:pt x="408" y="336"/>
                    <a:pt x="408" y="336"/>
                  </a:cubicBezTo>
                  <a:cubicBezTo>
                    <a:pt x="407" y="335"/>
                    <a:pt x="411" y="335"/>
                    <a:pt x="411" y="335"/>
                  </a:cubicBezTo>
                  <a:cubicBezTo>
                    <a:pt x="412" y="335"/>
                    <a:pt x="415" y="334"/>
                    <a:pt x="416" y="334"/>
                  </a:cubicBezTo>
                  <a:cubicBezTo>
                    <a:pt x="417" y="334"/>
                    <a:pt x="421" y="330"/>
                    <a:pt x="421" y="330"/>
                  </a:cubicBezTo>
                  <a:cubicBezTo>
                    <a:pt x="421" y="330"/>
                    <a:pt x="423" y="326"/>
                    <a:pt x="425" y="325"/>
                  </a:cubicBezTo>
                  <a:cubicBezTo>
                    <a:pt x="426" y="324"/>
                    <a:pt x="428" y="316"/>
                    <a:pt x="428" y="315"/>
                  </a:cubicBezTo>
                  <a:cubicBezTo>
                    <a:pt x="428" y="315"/>
                    <a:pt x="426" y="310"/>
                    <a:pt x="425" y="310"/>
                  </a:cubicBezTo>
                  <a:cubicBezTo>
                    <a:pt x="416" y="306"/>
                    <a:pt x="418" y="304"/>
                    <a:pt x="414" y="302"/>
                  </a:cubicBezTo>
                  <a:cubicBezTo>
                    <a:pt x="414" y="297"/>
                    <a:pt x="414" y="297"/>
                    <a:pt x="414" y="297"/>
                  </a:cubicBezTo>
                  <a:cubicBezTo>
                    <a:pt x="419" y="293"/>
                    <a:pt x="419" y="293"/>
                    <a:pt x="419" y="293"/>
                  </a:cubicBezTo>
                  <a:cubicBezTo>
                    <a:pt x="420" y="292"/>
                    <a:pt x="422" y="291"/>
                    <a:pt x="423" y="291"/>
                  </a:cubicBezTo>
                  <a:cubicBezTo>
                    <a:pt x="424" y="289"/>
                    <a:pt x="424" y="289"/>
                    <a:pt x="424" y="289"/>
                  </a:cubicBezTo>
                  <a:cubicBezTo>
                    <a:pt x="424" y="289"/>
                    <a:pt x="422" y="287"/>
                    <a:pt x="422" y="287"/>
                  </a:cubicBezTo>
                  <a:cubicBezTo>
                    <a:pt x="422" y="287"/>
                    <a:pt x="421" y="286"/>
                    <a:pt x="420" y="286"/>
                  </a:cubicBezTo>
                  <a:cubicBezTo>
                    <a:pt x="420" y="286"/>
                    <a:pt x="419" y="285"/>
                    <a:pt x="419" y="285"/>
                  </a:cubicBezTo>
                  <a:cubicBezTo>
                    <a:pt x="419" y="285"/>
                    <a:pt x="418" y="284"/>
                    <a:pt x="417" y="284"/>
                  </a:cubicBezTo>
                  <a:cubicBezTo>
                    <a:pt x="416" y="284"/>
                    <a:pt x="417" y="282"/>
                    <a:pt x="418" y="282"/>
                  </a:cubicBezTo>
                  <a:cubicBezTo>
                    <a:pt x="418" y="281"/>
                    <a:pt x="418" y="279"/>
                    <a:pt x="418" y="279"/>
                  </a:cubicBezTo>
                  <a:cubicBezTo>
                    <a:pt x="418" y="279"/>
                    <a:pt x="415" y="279"/>
                    <a:pt x="414" y="279"/>
                  </a:cubicBezTo>
                  <a:cubicBezTo>
                    <a:pt x="414" y="278"/>
                    <a:pt x="414" y="278"/>
                    <a:pt x="414" y="278"/>
                  </a:cubicBezTo>
                  <a:cubicBezTo>
                    <a:pt x="414" y="278"/>
                    <a:pt x="415" y="275"/>
                    <a:pt x="416" y="275"/>
                  </a:cubicBezTo>
                  <a:cubicBezTo>
                    <a:pt x="416" y="274"/>
                    <a:pt x="416" y="273"/>
                    <a:pt x="416" y="273"/>
                  </a:cubicBezTo>
                  <a:cubicBezTo>
                    <a:pt x="416" y="273"/>
                    <a:pt x="416" y="272"/>
                    <a:pt x="416" y="270"/>
                  </a:cubicBezTo>
                  <a:cubicBezTo>
                    <a:pt x="417" y="269"/>
                    <a:pt x="416" y="269"/>
                    <a:pt x="416" y="269"/>
                  </a:cubicBezTo>
                  <a:cubicBezTo>
                    <a:pt x="416" y="269"/>
                    <a:pt x="415" y="268"/>
                    <a:pt x="414" y="268"/>
                  </a:cubicBezTo>
                  <a:cubicBezTo>
                    <a:pt x="414" y="268"/>
                    <a:pt x="414" y="268"/>
                    <a:pt x="415" y="267"/>
                  </a:cubicBezTo>
                  <a:cubicBezTo>
                    <a:pt x="416" y="265"/>
                    <a:pt x="416" y="266"/>
                    <a:pt x="416" y="266"/>
                  </a:cubicBezTo>
                  <a:cubicBezTo>
                    <a:pt x="416" y="264"/>
                    <a:pt x="416" y="264"/>
                    <a:pt x="416" y="264"/>
                  </a:cubicBezTo>
                  <a:cubicBezTo>
                    <a:pt x="414" y="263"/>
                    <a:pt x="414" y="263"/>
                    <a:pt x="414" y="263"/>
                  </a:cubicBezTo>
                  <a:cubicBezTo>
                    <a:pt x="411" y="261"/>
                    <a:pt x="411" y="261"/>
                    <a:pt x="411" y="261"/>
                  </a:cubicBezTo>
                  <a:cubicBezTo>
                    <a:pt x="411" y="261"/>
                    <a:pt x="407" y="261"/>
                    <a:pt x="407" y="261"/>
                  </a:cubicBezTo>
                  <a:cubicBezTo>
                    <a:pt x="407" y="261"/>
                    <a:pt x="404" y="261"/>
                    <a:pt x="404" y="261"/>
                  </a:cubicBezTo>
                  <a:cubicBezTo>
                    <a:pt x="402" y="262"/>
                    <a:pt x="402" y="262"/>
                    <a:pt x="402" y="262"/>
                  </a:cubicBezTo>
                  <a:cubicBezTo>
                    <a:pt x="401" y="263"/>
                    <a:pt x="401" y="263"/>
                    <a:pt x="401" y="263"/>
                  </a:cubicBezTo>
                  <a:cubicBezTo>
                    <a:pt x="398" y="264"/>
                    <a:pt x="398" y="264"/>
                    <a:pt x="398" y="264"/>
                  </a:cubicBezTo>
                  <a:cubicBezTo>
                    <a:pt x="395" y="265"/>
                    <a:pt x="395" y="265"/>
                    <a:pt x="395" y="265"/>
                  </a:cubicBezTo>
                  <a:cubicBezTo>
                    <a:pt x="395" y="265"/>
                    <a:pt x="394" y="267"/>
                    <a:pt x="393" y="268"/>
                  </a:cubicBezTo>
                  <a:cubicBezTo>
                    <a:pt x="393" y="268"/>
                    <a:pt x="393" y="269"/>
                    <a:pt x="393" y="269"/>
                  </a:cubicBezTo>
                  <a:cubicBezTo>
                    <a:pt x="395" y="270"/>
                    <a:pt x="395" y="270"/>
                    <a:pt x="395" y="270"/>
                  </a:cubicBezTo>
                  <a:cubicBezTo>
                    <a:pt x="395" y="272"/>
                    <a:pt x="395" y="272"/>
                    <a:pt x="395" y="272"/>
                  </a:cubicBezTo>
                  <a:cubicBezTo>
                    <a:pt x="396" y="272"/>
                    <a:pt x="396" y="272"/>
                    <a:pt x="396" y="272"/>
                  </a:cubicBezTo>
                  <a:cubicBezTo>
                    <a:pt x="395" y="274"/>
                    <a:pt x="395" y="274"/>
                    <a:pt x="395" y="274"/>
                  </a:cubicBezTo>
                  <a:cubicBezTo>
                    <a:pt x="395" y="274"/>
                    <a:pt x="394" y="274"/>
                    <a:pt x="393" y="275"/>
                  </a:cubicBezTo>
                  <a:cubicBezTo>
                    <a:pt x="392" y="276"/>
                    <a:pt x="392" y="277"/>
                    <a:pt x="392" y="277"/>
                  </a:cubicBezTo>
                  <a:cubicBezTo>
                    <a:pt x="389" y="278"/>
                    <a:pt x="389" y="278"/>
                    <a:pt x="389" y="278"/>
                  </a:cubicBezTo>
                  <a:cubicBezTo>
                    <a:pt x="387" y="277"/>
                    <a:pt x="387" y="277"/>
                    <a:pt x="387" y="277"/>
                  </a:cubicBezTo>
                  <a:cubicBezTo>
                    <a:pt x="385" y="278"/>
                    <a:pt x="385" y="278"/>
                    <a:pt x="385" y="278"/>
                  </a:cubicBezTo>
                  <a:cubicBezTo>
                    <a:pt x="384" y="278"/>
                    <a:pt x="384" y="278"/>
                    <a:pt x="384" y="278"/>
                  </a:cubicBezTo>
                  <a:cubicBezTo>
                    <a:pt x="384" y="276"/>
                    <a:pt x="384" y="276"/>
                    <a:pt x="384" y="276"/>
                  </a:cubicBezTo>
                  <a:cubicBezTo>
                    <a:pt x="383" y="275"/>
                    <a:pt x="383" y="275"/>
                    <a:pt x="383" y="275"/>
                  </a:cubicBezTo>
                  <a:cubicBezTo>
                    <a:pt x="384" y="274"/>
                    <a:pt x="384" y="274"/>
                    <a:pt x="384" y="274"/>
                  </a:cubicBezTo>
                  <a:cubicBezTo>
                    <a:pt x="384" y="274"/>
                    <a:pt x="385" y="273"/>
                    <a:pt x="385" y="273"/>
                  </a:cubicBezTo>
                  <a:cubicBezTo>
                    <a:pt x="386" y="273"/>
                    <a:pt x="387" y="272"/>
                    <a:pt x="387" y="272"/>
                  </a:cubicBezTo>
                  <a:cubicBezTo>
                    <a:pt x="389" y="272"/>
                    <a:pt x="389" y="272"/>
                    <a:pt x="389" y="272"/>
                  </a:cubicBezTo>
                  <a:cubicBezTo>
                    <a:pt x="389" y="270"/>
                    <a:pt x="389" y="270"/>
                    <a:pt x="389" y="270"/>
                  </a:cubicBezTo>
                  <a:cubicBezTo>
                    <a:pt x="390" y="268"/>
                    <a:pt x="390" y="268"/>
                    <a:pt x="390" y="268"/>
                  </a:cubicBezTo>
                  <a:cubicBezTo>
                    <a:pt x="390" y="265"/>
                    <a:pt x="390" y="265"/>
                    <a:pt x="390" y="265"/>
                  </a:cubicBezTo>
                  <a:cubicBezTo>
                    <a:pt x="389" y="264"/>
                    <a:pt x="389" y="264"/>
                    <a:pt x="389" y="264"/>
                  </a:cubicBezTo>
                  <a:cubicBezTo>
                    <a:pt x="388" y="263"/>
                    <a:pt x="388" y="263"/>
                    <a:pt x="388" y="263"/>
                  </a:cubicBezTo>
                  <a:cubicBezTo>
                    <a:pt x="388" y="262"/>
                    <a:pt x="388" y="262"/>
                    <a:pt x="388" y="262"/>
                  </a:cubicBezTo>
                  <a:cubicBezTo>
                    <a:pt x="388" y="260"/>
                    <a:pt x="388" y="260"/>
                    <a:pt x="388" y="260"/>
                  </a:cubicBezTo>
                  <a:cubicBezTo>
                    <a:pt x="389" y="259"/>
                    <a:pt x="389" y="259"/>
                    <a:pt x="389" y="259"/>
                  </a:cubicBezTo>
                  <a:cubicBezTo>
                    <a:pt x="389" y="259"/>
                    <a:pt x="390" y="258"/>
                    <a:pt x="390" y="257"/>
                  </a:cubicBezTo>
                  <a:cubicBezTo>
                    <a:pt x="390" y="257"/>
                    <a:pt x="390" y="255"/>
                    <a:pt x="390" y="255"/>
                  </a:cubicBezTo>
                  <a:cubicBezTo>
                    <a:pt x="390" y="255"/>
                    <a:pt x="390" y="254"/>
                    <a:pt x="390" y="254"/>
                  </a:cubicBezTo>
                  <a:cubicBezTo>
                    <a:pt x="394" y="250"/>
                    <a:pt x="394" y="250"/>
                    <a:pt x="394" y="250"/>
                  </a:cubicBezTo>
                  <a:cubicBezTo>
                    <a:pt x="396" y="248"/>
                    <a:pt x="396" y="248"/>
                    <a:pt x="396" y="248"/>
                  </a:cubicBezTo>
                  <a:cubicBezTo>
                    <a:pt x="396" y="248"/>
                    <a:pt x="398" y="248"/>
                    <a:pt x="398" y="247"/>
                  </a:cubicBezTo>
                  <a:cubicBezTo>
                    <a:pt x="398" y="247"/>
                    <a:pt x="400" y="247"/>
                    <a:pt x="400" y="247"/>
                  </a:cubicBezTo>
                  <a:cubicBezTo>
                    <a:pt x="400" y="247"/>
                    <a:pt x="401" y="246"/>
                    <a:pt x="401" y="246"/>
                  </a:cubicBezTo>
                  <a:cubicBezTo>
                    <a:pt x="402" y="245"/>
                    <a:pt x="402" y="244"/>
                    <a:pt x="402" y="244"/>
                  </a:cubicBezTo>
                  <a:cubicBezTo>
                    <a:pt x="402" y="244"/>
                    <a:pt x="402" y="243"/>
                    <a:pt x="402" y="243"/>
                  </a:cubicBezTo>
                  <a:cubicBezTo>
                    <a:pt x="402" y="243"/>
                    <a:pt x="402" y="242"/>
                    <a:pt x="402" y="242"/>
                  </a:cubicBezTo>
                  <a:cubicBezTo>
                    <a:pt x="402" y="242"/>
                    <a:pt x="402" y="241"/>
                    <a:pt x="402" y="241"/>
                  </a:cubicBezTo>
                  <a:cubicBezTo>
                    <a:pt x="402" y="240"/>
                    <a:pt x="403" y="240"/>
                    <a:pt x="403" y="240"/>
                  </a:cubicBezTo>
                  <a:cubicBezTo>
                    <a:pt x="403" y="238"/>
                    <a:pt x="403" y="238"/>
                    <a:pt x="403" y="238"/>
                  </a:cubicBezTo>
                  <a:cubicBezTo>
                    <a:pt x="403" y="238"/>
                    <a:pt x="402" y="237"/>
                    <a:pt x="402" y="236"/>
                  </a:cubicBezTo>
                  <a:cubicBezTo>
                    <a:pt x="402" y="236"/>
                    <a:pt x="402" y="236"/>
                    <a:pt x="402" y="235"/>
                  </a:cubicBezTo>
                  <a:cubicBezTo>
                    <a:pt x="403" y="234"/>
                    <a:pt x="404" y="234"/>
                    <a:pt x="404" y="234"/>
                  </a:cubicBezTo>
                  <a:cubicBezTo>
                    <a:pt x="406" y="234"/>
                    <a:pt x="406" y="234"/>
                    <a:pt x="406" y="234"/>
                  </a:cubicBezTo>
                  <a:cubicBezTo>
                    <a:pt x="406" y="234"/>
                    <a:pt x="407" y="233"/>
                    <a:pt x="408" y="233"/>
                  </a:cubicBezTo>
                  <a:cubicBezTo>
                    <a:pt x="408" y="233"/>
                    <a:pt x="409" y="232"/>
                    <a:pt x="409" y="232"/>
                  </a:cubicBezTo>
                  <a:cubicBezTo>
                    <a:pt x="410" y="230"/>
                    <a:pt x="410" y="230"/>
                    <a:pt x="410" y="230"/>
                  </a:cubicBezTo>
                  <a:cubicBezTo>
                    <a:pt x="411" y="230"/>
                    <a:pt x="411" y="230"/>
                    <a:pt x="411" y="230"/>
                  </a:cubicBezTo>
                  <a:cubicBezTo>
                    <a:pt x="412" y="229"/>
                    <a:pt x="412" y="229"/>
                    <a:pt x="412" y="229"/>
                  </a:cubicBezTo>
                  <a:cubicBezTo>
                    <a:pt x="412" y="227"/>
                    <a:pt x="412" y="227"/>
                    <a:pt x="412" y="227"/>
                  </a:cubicBezTo>
                  <a:cubicBezTo>
                    <a:pt x="414" y="226"/>
                    <a:pt x="414" y="226"/>
                    <a:pt x="414" y="226"/>
                  </a:cubicBezTo>
                  <a:cubicBezTo>
                    <a:pt x="414" y="225"/>
                    <a:pt x="414" y="225"/>
                    <a:pt x="414" y="225"/>
                  </a:cubicBezTo>
                  <a:cubicBezTo>
                    <a:pt x="415" y="224"/>
                    <a:pt x="415" y="224"/>
                    <a:pt x="415" y="224"/>
                  </a:cubicBezTo>
                  <a:cubicBezTo>
                    <a:pt x="416" y="224"/>
                    <a:pt x="416" y="224"/>
                    <a:pt x="416" y="224"/>
                  </a:cubicBezTo>
                  <a:cubicBezTo>
                    <a:pt x="418" y="222"/>
                    <a:pt x="418" y="222"/>
                    <a:pt x="418" y="222"/>
                  </a:cubicBezTo>
                  <a:cubicBezTo>
                    <a:pt x="420" y="221"/>
                    <a:pt x="420" y="221"/>
                    <a:pt x="420" y="221"/>
                  </a:cubicBezTo>
                  <a:cubicBezTo>
                    <a:pt x="420" y="221"/>
                    <a:pt x="421" y="219"/>
                    <a:pt x="421" y="218"/>
                  </a:cubicBezTo>
                  <a:cubicBezTo>
                    <a:pt x="421" y="217"/>
                    <a:pt x="421" y="217"/>
                    <a:pt x="422" y="216"/>
                  </a:cubicBezTo>
                  <a:cubicBezTo>
                    <a:pt x="422" y="216"/>
                    <a:pt x="423" y="216"/>
                    <a:pt x="424" y="215"/>
                  </a:cubicBezTo>
                  <a:cubicBezTo>
                    <a:pt x="424" y="215"/>
                    <a:pt x="424" y="214"/>
                    <a:pt x="424" y="214"/>
                  </a:cubicBezTo>
                  <a:cubicBezTo>
                    <a:pt x="425" y="214"/>
                    <a:pt x="425" y="214"/>
                    <a:pt x="425" y="214"/>
                  </a:cubicBezTo>
                  <a:cubicBezTo>
                    <a:pt x="425" y="212"/>
                    <a:pt x="425" y="212"/>
                    <a:pt x="425" y="212"/>
                  </a:cubicBezTo>
                  <a:cubicBezTo>
                    <a:pt x="425" y="211"/>
                    <a:pt x="425" y="211"/>
                    <a:pt x="425" y="211"/>
                  </a:cubicBezTo>
                  <a:cubicBezTo>
                    <a:pt x="425" y="211"/>
                    <a:pt x="423" y="212"/>
                    <a:pt x="423" y="212"/>
                  </a:cubicBezTo>
                  <a:cubicBezTo>
                    <a:pt x="423" y="212"/>
                    <a:pt x="422" y="212"/>
                    <a:pt x="421" y="212"/>
                  </a:cubicBezTo>
                  <a:cubicBezTo>
                    <a:pt x="421" y="212"/>
                    <a:pt x="420" y="212"/>
                    <a:pt x="419" y="212"/>
                  </a:cubicBezTo>
                  <a:cubicBezTo>
                    <a:pt x="418" y="211"/>
                    <a:pt x="419" y="211"/>
                    <a:pt x="419" y="211"/>
                  </a:cubicBezTo>
                  <a:cubicBezTo>
                    <a:pt x="419" y="211"/>
                    <a:pt x="420" y="211"/>
                    <a:pt x="420" y="210"/>
                  </a:cubicBezTo>
                  <a:cubicBezTo>
                    <a:pt x="420" y="210"/>
                    <a:pt x="421" y="208"/>
                    <a:pt x="421" y="208"/>
                  </a:cubicBezTo>
                  <a:cubicBezTo>
                    <a:pt x="422" y="208"/>
                    <a:pt x="422" y="208"/>
                    <a:pt x="422" y="208"/>
                  </a:cubicBezTo>
                  <a:cubicBezTo>
                    <a:pt x="423" y="207"/>
                    <a:pt x="423" y="207"/>
                    <a:pt x="423" y="207"/>
                  </a:cubicBezTo>
                  <a:cubicBezTo>
                    <a:pt x="423" y="207"/>
                    <a:pt x="424" y="207"/>
                    <a:pt x="424" y="207"/>
                  </a:cubicBezTo>
                  <a:cubicBezTo>
                    <a:pt x="424" y="207"/>
                    <a:pt x="423" y="206"/>
                    <a:pt x="423" y="206"/>
                  </a:cubicBezTo>
                  <a:cubicBezTo>
                    <a:pt x="423" y="204"/>
                    <a:pt x="423" y="204"/>
                    <a:pt x="423" y="204"/>
                  </a:cubicBezTo>
                  <a:cubicBezTo>
                    <a:pt x="425" y="205"/>
                    <a:pt x="425" y="205"/>
                    <a:pt x="425" y="205"/>
                  </a:cubicBezTo>
                  <a:cubicBezTo>
                    <a:pt x="428" y="205"/>
                    <a:pt x="428" y="205"/>
                    <a:pt x="428" y="205"/>
                  </a:cubicBezTo>
                  <a:cubicBezTo>
                    <a:pt x="429" y="204"/>
                    <a:pt x="429" y="204"/>
                    <a:pt x="429" y="204"/>
                  </a:cubicBezTo>
                  <a:cubicBezTo>
                    <a:pt x="429" y="204"/>
                    <a:pt x="430" y="206"/>
                    <a:pt x="430" y="206"/>
                  </a:cubicBezTo>
                  <a:cubicBezTo>
                    <a:pt x="430" y="207"/>
                    <a:pt x="430" y="208"/>
                    <a:pt x="431" y="208"/>
                  </a:cubicBezTo>
                  <a:cubicBezTo>
                    <a:pt x="431" y="208"/>
                    <a:pt x="433" y="209"/>
                    <a:pt x="433" y="209"/>
                  </a:cubicBezTo>
                  <a:cubicBezTo>
                    <a:pt x="433" y="209"/>
                    <a:pt x="433" y="208"/>
                    <a:pt x="434" y="208"/>
                  </a:cubicBezTo>
                  <a:cubicBezTo>
                    <a:pt x="434" y="208"/>
                    <a:pt x="435" y="208"/>
                    <a:pt x="435" y="208"/>
                  </a:cubicBezTo>
                  <a:cubicBezTo>
                    <a:pt x="436" y="208"/>
                    <a:pt x="437" y="208"/>
                    <a:pt x="437" y="208"/>
                  </a:cubicBezTo>
                  <a:cubicBezTo>
                    <a:pt x="437" y="208"/>
                    <a:pt x="438" y="208"/>
                    <a:pt x="439" y="208"/>
                  </a:cubicBezTo>
                  <a:cubicBezTo>
                    <a:pt x="439" y="207"/>
                    <a:pt x="439" y="207"/>
                    <a:pt x="439" y="207"/>
                  </a:cubicBezTo>
                  <a:cubicBezTo>
                    <a:pt x="439" y="207"/>
                    <a:pt x="439" y="206"/>
                    <a:pt x="439" y="206"/>
                  </a:cubicBezTo>
                  <a:cubicBezTo>
                    <a:pt x="439" y="206"/>
                    <a:pt x="440" y="204"/>
                    <a:pt x="440" y="204"/>
                  </a:cubicBezTo>
                  <a:cubicBezTo>
                    <a:pt x="440" y="204"/>
                    <a:pt x="441" y="204"/>
                    <a:pt x="441" y="204"/>
                  </a:cubicBezTo>
                  <a:cubicBezTo>
                    <a:pt x="441" y="204"/>
                    <a:pt x="442" y="204"/>
                    <a:pt x="442" y="204"/>
                  </a:cubicBezTo>
                  <a:cubicBezTo>
                    <a:pt x="442" y="204"/>
                    <a:pt x="442" y="203"/>
                    <a:pt x="442" y="203"/>
                  </a:cubicBezTo>
                  <a:cubicBezTo>
                    <a:pt x="442" y="203"/>
                    <a:pt x="442" y="202"/>
                    <a:pt x="442" y="202"/>
                  </a:cubicBezTo>
                  <a:cubicBezTo>
                    <a:pt x="442" y="202"/>
                    <a:pt x="443" y="202"/>
                    <a:pt x="443" y="202"/>
                  </a:cubicBezTo>
                  <a:cubicBezTo>
                    <a:pt x="443" y="200"/>
                    <a:pt x="443" y="200"/>
                    <a:pt x="443" y="200"/>
                  </a:cubicBezTo>
                  <a:cubicBezTo>
                    <a:pt x="443" y="200"/>
                    <a:pt x="445" y="200"/>
                    <a:pt x="445" y="200"/>
                  </a:cubicBezTo>
                  <a:cubicBezTo>
                    <a:pt x="446" y="200"/>
                    <a:pt x="445" y="200"/>
                    <a:pt x="445" y="200"/>
                  </a:cubicBezTo>
                  <a:cubicBezTo>
                    <a:pt x="448" y="199"/>
                    <a:pt x="448" y="199"/>
                    <a:pt x="448" y="199"/>
                  </a:cubicBezTo>
                  <a:cubicBezTo>
                    <a:pt x="448" y="199"/>
                    <a:pt x="448" y="199"/>
                    <a:pt x="448" y="200"/>
                  </a:cubicBezTo>
                  <a:cubicBezTo>
                    <a:pt x="446" y="197"/>
                    <a:pt x="443" y="193"/>
                    <a:pt x="443" y="193"/>
                  </a:cubicBezTo>
                  <a:cubicBezTo>
                    <a:pt x="445" y="189"/>
                    <a:pt x="445" y="189"/>
                    <a:pt x="445" y="189"/>
                  </a:cubicBezTo>
                  <a:cubicBezTo>
                    <a:pt x="445" y="189"/>
                    <a:pt x="446" y="182"/>
                    <a:pt x="446" y="180"/>
                  </a:cubicBezTo>
                  <a:cubicBezTo>
                    <a:pt x="446" y="179"/>
                    <a:pt x="446" y="173"/>
                    <a:pt x="446" y="173"/>
                  </a:cubicBezTo>
                  <a:cubicBezTo>
                    <a:pt x="446" y="173"/>
                    <a:pt x="442" y="172"/>
                    <a:pt x="445" y="169"/>
                  </a:cubicBezTo>
                  <a:cubicBezTo>
                    <a:pt x="448" y="165"/>
                    <a:pt x="451" y="160"/>
                    <a:pt x="451" y="160"/>
                  </a:cubicBezTo>
                  <a:cubicBezTo>
                    <a:pt x="451" y="150"/>
                    <a:pt x="451" y="150"/>
                    <a:pt x="451" y="150"/>
                  </a:cubicBezTo>
                  <a:cubicBezTo>
                    <a:pt x="451" y="150"/>
                    <a:pt x="448" y="147"/>
                    <a:pt x="452" y="145"/>
                  </a:cubicBezTo>
                  <a:cubicBezTo>
                    <a:pt x="456" y="142"/>
                    <a:pt x="463" y="133"/>
                    <a:pt x="463" y="133"/>
                  </a:cubicBezTo>
                  <a:cubicBezTo>
                    <a:pt x="470" y="125"/>
                    <a:pt x="470" y="125"/>
                    <a:pt x="470" y="125"/>
                  </a:cubicBezTo>
                  <a:cubicBezTo>
                    <a:pt x="458" y="122"/>
                    <a:pt x="458" y="122"/>
                    <a:pt x="458" y="122"/>
                  </a:cubicBezTo>
                  <a:cubicBezTo>
                    <a:pt x="451" y="121"/>
                    <a:pt x="451" y="121"/>
                    <a:pt x="451" y="121"/>
                  </a:cubicBezTo>
                  <a:cubicBezTo>
                    <a:pt x="446" y="118"/>
                    <a:pt x="446" y="118"/>
                    <a:pt x="446" y="118"/>
                  </a:cubicBezTo>
                  <a:cubicBezTo>
                    <a:pt x="443" y="113"/>
                    <a:pt x="443" y="113"/>
                    <a:pt x="443" y="113"/>
                  </a:cubicBezTo>
                  <a:cubicBezTo>
                    <a:pt x="440" y="115"/>
                    <a:pt x="440" y="115"/>
                    <a:pt x="440" y="115"/>
                  </a:cubicBezTo>
                  <a:cubicBezTo>
                    <a:pt x="437" y="117"/>
                    <a:pt x="437" y="117"/>
                    <a:pt x="437" y="117"/>
                  </a:cubicBezTo>
                  <a:cubicBezTo>
                    <a:pt x="430" y="116"/>
                    <a:pt x="430" y="116"/>
                    <a:pt x="430" y="116"/>
                  </a:cubicBezTo>
                  <a:cubicBezTo>
                    <a:pt x="425" y="111"/>
                    <a:pt x="425" y="111"/>
                    <a:pt x="425" y="111"/>
                  </a:cubicBezTo>
                  <a:cubicBezTo>
                    <a:pt x="421" y="114"/>
                    <a:pt x="421" y="114"/>
                    <a:pt x="421" y="114"/>
                  </a:cubicBezTo>
                  <a:cubicBezTo>
                    <a:pt x="417" y="111"/>
                    <a:pt x="417" y="111"/>
                    <a:pt x="417" y="111"/>
                  </a:cubicBezTo>
                  <a:cubicBezTo>
                    <a:pt x="414" y="106"/>
                    <a:pt x="414" y="106"/>
                    <a:pt x="414" y="106"/>
                  </a:cubicBezTo>
                  <a:cubicBezTo>
                    <a:pt x="413" y="102"/>
                    <a:pt x="413" y="102"/>
                    <a:pt x="413" y="102"/>
                  </a:cubicBezTo>
                  <a:cubicBezTo>
                    <a:pt x="408" y="97"/>
                    <a:pt x="408" y="97"/>
                    <a:pt x="408" y="97"/>
                  </a:cubicBezTo>
                  <a:cubicBezTo>
                    <a:pt x="406" y="97"/>
                    <a:pt x="406" y="97"/>
                    <a:pt x="406" y="97"/>
                  </a:cubicBezTo>
                  <a:cubicBezTo>
                    <a:pt x="406" y="98"/>
                    <a:pt x="405" y="98"/>
                    <a:pt x="405" y="98"/>
                  </a:cubicBezTo>
                  <a:cubicBezTo>
                    <a:pt x="405" y="98"/>
                    <a:pt x="402" y="97"/>
                    <a:pt x="402" y="97"/>
                  </a:cubicBezTo>
                  <a:cubicBezTo>
                    <a:pt x="402" y="95"/>
                    <a:pt x="402" y="95"/>
                    <a:pt x="402" y="95"/>
                  </a:cubicBezTo>
                  <a:cubicBezTo>
                    <a:pt x="401" y="94"/>
                    <a:pt x="401" y="94"/>
                    <a:pt x="401" y="94"/>
                  </a:cubicBezTo>
                  <a:cubicBezTo>
                    <a:pt x="399" y="94"/>
                    <a:pt x="399" y="94"/>
                    <a:pt x="399" y="94"/>
                  </a:cubicBezTo>
                  <a:cubicBezTo>
                    <a:pt x="397" y="95"/>
                    <a:pt x="397" y="95"/>
                    <a:pt x="397" y="95"/>
                  </a:cubicBezTo>
                  <a:cubicBezTo>
                    <a:pt x="396" y="96"/>
                    <a:pt x="396" y="96"/>
                    <a:pt x="396" y="96"/>
                  </a:cubicBezTo>
                  <a:cubicBezTo>
                    <a:pt x="396" y="96"/>
                    <a:pt x="396" y="96"/>
                    <a:pt x="396" y="96"/>
                  </a:cubicBezTo>
                  <a:cubicBezTo>
                    <a:pt x="395" y="97"/>
                    <a:pt x="395" y="97"/>
                    <a:pt x="395" y="97"/>
                  </a:cubicBezTo>
                  <a:cubicBezTo>
                    <a:pt x="394" y="97"/>
                    <a:pt x="394" y="97"/>
                    <a:pt x="394" y="97"/>
                  </a:cubicBezTo>
                  <a:cubicBezTo>
                    <a:pt x="394" y="97"/>
                    <a:pt x="394" y="97"/>
                    <a:pt x="394" y="97"/>
                  </a:cubicBezTo>
                  <a:cubicBezTo>
                    <a:pt x="394" y="97"/>
                    <a:pt x="393" y="97"/>
                    <a:pt x="393" y="97"/>
                  </a:cubicBezTo>
                  <a:cubicBezTo>
                    <a:pt x="391" y="97"/>
                    <a:pt x="391" y="97"/>
                    <a:pt x="391" y="97"/>
                  </a:cubicBezTo>
                  <a:cubicBezTo>
                    <a:pt x="391" y="96"/>
                    <a:pt x="391" y="96"/>
                    <a:pt x="391" y="96"/>
                  </a:cubicBezTo>
                  <a:cubicBezTo>
                    <a:pt x="391" y="95"/>
                    <a:pt x="391" y="95"/>
                    <a:pt x="391" y="95"/>
                  </a:cubicBezTo>
                  <a:cubicBezTo>
                    <a:pt x="389" y="94"/>
                    <a:pt x="389" y="94"/>
                    <a:pt x="389" y="94"/>
                  </a:cubicBezTo>
                  <a:cubicBezTo>
                    <a:pt x="388" y="94"/>
                    <a:pt x="388" y="94"/>
                    <a:pt x="388" y="94"/>
                  </a:cubicBezTo>
                  <a:cubicBezTo>
                    <a:pt x="388" y="94"/>
                    <a:pt x="387" y="93"/>
                    <a:pt x="387" y="93"/>
                  </a:cubicBezTo>
                  <a:cubicBezTo>
                    <a:pt x="386" y="93"/>
                    <a:pt x="386" y="92"/>
                    <a:pt x="386" y="92"/>
                  </a:cubicBezTo>
                  <a:cubicBezTo>
                    <a:pt x="385" y="91"/>
                    <a:pt x="385" y="91"/>
                    <a:pt x="385" y="91"/>
                  </a:cubicBezTo>
                  <a:cubicBezTo>
                    <a:pt x="387" y="91"/>
                    <a:pt x="387" y="91"/>
                    <a:pt x="387" y="91"/>
                  </a:cubicBezTo>
                  <a:cubicBezTo>
                    <a:pt x="387" y="91"/>
                    <a:pt x="387" y="90"/>
                    <a:pt x="387" y="90"/>
                  </a:cubicBezTo>
                  <a:cubicBezTo>
                    <a:pt x="387" y="90"/>
                    <a:pt x="387" y="90"/>
                    <a:pt x="387" y="90"/>
                  </a:cubicBezTo>
                  <a:cubicBezTo>
                    <a:pt x="387" y="90"/>
                    <a:pt x="386" y="90"/>
                    <a:pt x="386" y="90"/>
                  </a:cubicBezTo>
                  <a:cubicBezTo>
                    <a:pt x="384" y="90"/>
                    <a:pt x="384" y="90"/>
                    <a:pt x="384" y="90"/>
                  </a:cubicBezTo>
                  <a:cubicBezTo>
                    <a:pt x="383" y="91"/>
                    <a:pt x="383" y="91"/>
                    <a:pt x="383" y="91"/>
                  </a:cubicBezTo>
                  <a:cubicBezTo>
                    <a:pt x="381" y="91"/>
                    <a:pt x="381" y="91"/>
                    <a:pt x="381" y="91"/>
                  </a:cubicBezTo>
                  <a:cubicBezTo>
                    <a:pt x="379" y="92"/>
                    <a:pt x="379" y="92"/>
                    <a:pt x="379" y="92"/>
                  </a:cubicBezTo>
                  <a:cubicBezTo>
                    <a:pt x="376" y="92"/>
                    <a:pt x="376" y="92"/>
                    <a:pt x="376" y="92"/>
                  </a:cubicBezTo>
                  <a:cubicBezTo>
                    <a:pt x="375" y="90"/>
                    <a:pt x="375" y="90"/>
                    <a:pt x="375" y="90"/>
                  </a:cubicBezTo>
                  <a:cubicBezTo>
                    <a:pt x="374" y="88"/>
                    <a:pt x="374" y="88"/>
                    <a:pt x="374" y="88"/>
                  </a:cubicBezTo>
                  <a:cubicBezTo>
                    <a:pt x="373" y="87"/>
                    <a:pt x="373" y="87"/>
                    <a:pt x="373" y="87"/>
                  </a:cubicBezTo>
                  <a:cubicBezTo>
                    <a:pt x="372" y="87"/>
                    <a:pt x="372" y="87"/>
                    <a:pt x="372" y="87"/>
                  </a:cubicBezTo>
                  <a:cubicBezTo>
                    <a:pt x="369" y="86"/>
                    <a:pt x="369" y="86"/>
                    <a:pt x="369" y="86"/>
                  </a:cubicBezTo>
                  <a:cubicBezTo>
                    <a:pt x="370" y="84"/>
                    <a:pt x="370" y="84"/>
                    <a:pt x="370" y="84"/>
                  </a:cubicBezTo>
                  <a:cubicBezTo>
                    <a:pt x="370" y="84"/>
                    <a:pt x="369" y="82"/>
                    <a:pt x="369" y="82"/>
                  </a:cubicBezTo>
                  <a:cubicBezTo>
                    <a:pt x="368" y="82"/>
                    <a:pt x="367" y="82"/>
                    <a:pt x="367" y="82"/>
                  </a:cubicBezTo>
                  <a:cubicBezTo>
                    <a:pt x="365" y="80"/>
                    <a:pt x="365" y="80"/>
                    <a:pt x="365" y="80"/>
                  </a:cubicBezTo>
                  <a:cubicBezTo>
                    <a:pt x="365" y="80"/>
                    <a:pt x="365" y="79"/>
                    <a:pt x="364" y="78"/>
                  </a:cubicBezTo>
                  <a:cubicBezTo>
                    <a:pt x="363" y="78"/>
                    <a:pt x="363" y="77"/>
                    <a:pt x="362" y="77"/>
                  </a:cubicBezTo>
                  <a:cubicBezTo>
                    <a:pt x="361" y="77"/>
                    <a:pt x="359" y="77"/>
                    <a:pt x="359" y="77"/>
                  </a:cubicBezTo>
                  <a:cubicBezTo>
                    <a:pt x="359" y="77"/>
                    <a:pt x="358" y="75"/>
                    <a:pt x="357" y="75"/>
                  </a:cubicBezTo>
                  <a:cubicBezTo>
                    <a:pt x="357" y="75"/>
                    <a:pt x="353" y="75"/>
                    <a:pt x="353" y="75"/>
                  </a:cubicBezTo>
                  <a:cubicBezTo>
                    <a:pt x="353" y="75"/>
                    <a:pt x="354" y="72"/>
                    <a:pt x="354" y="72"/>
                  </a:cubicBezTo>
                  <a:cubicBezTo>
                    <a:pt x="354" y="71"/>
                    <a:pt x="354" y="68"/>
                    <a:pt x="354" y="68"/>
                  </a:cubicBezTo>
                  <a:cubicBezTo>
                    <a:pt x="354" y="67"/>
                    <a:pt x="354" y="67"/>
                    <a:pt x="354" y="67"/>
                  </a:cubicBezTo>
                  <a:cubicBezTo>
                    <a:pt x="354" y="67"/>
                    <a:pt x="353" y="66"/>
                    <a:pt x="354" y="64"/>
                  </a:cubicBezTo>
                  <a:cubicBezTo>
                    <a:pt x="355" y="62"/>
                    <a:pt x="354" y="63"/>
                    <a:pt x="355" y="61"/>
                  </a:cubicBezTo>
                  <a:cubicBezTo>
                    <a:pt x="356" y="58"/>
                    <a:pt x="356" y="57"/>
                    <a:pt x="356" y="57"/>
                  </a:cubicBezTo>
                  <a:cubicBezTo>
                    <a:pt x="354" y="56"/>
                    <a:pt x="354" y="56"/>
                    <a:pt x="354" y="56"/>
                  </a:cubicBezTo>
                  <a:cubicBezTo>
                    <a:pt x="354" y="56"/>
                    <a:pt x="353" y="55"/>
                    <a:pt x="352" y="56"/>
                  </a:cubicBezTo>
                  <a:cubicBezTo>
                    <a:pt x="352" y="58"/>
                    <a:pt x="351" y="58"/>
                    <a:pt x="351" y="58"/>
                  </a:cubicBezTo>
                  <a:cubicBezTo>
                    <a:pt x="349" y="61"/>
                    <a:pt x="349" y="61"/>
                    <a:pt x="349" y="61"/>
                  </a:cubicBezTo>
                  <a:cubicBezTo>
                    <a:pt x="349" y="64"/>
                    <a:pt x="349" y="64"/>
                    <a:pt x="349" y="64"/>
                  </a:cubicBezTo>
                  <a:cubicBezTo>
                    <a:pt x="349" y="64"/>
                    <a:pt x="350" y="65"/>
                    <a:pt x="347" y="65"/>
                  </a:cubicBezTo>
                  <a:cubicBezTo>
                    <a:pt x="345" y="65"/>
                    <a:pt x="343" y="65"/>
                    <a:pt x="343" y="65"/>
                  </a:cubicBezTo>
                  <a:cubicBezTo>
                    <a:pt x="343" y="65"/>
                    <a:pt x="345" y="67"/>
                    <a:pt x="342" y="67"/>
                  </a:cubicBezTo>
                  <a:cubicBezTo>
                    <a:pt x="340" y="67"/>
                    <a:pt x="337" y="67"/>
                    <a:pt x="337" y="67"/>
                  </a:cubicBezTo>
                  <a:cubicBezTo>
                    <a:pt x="335" y="65"/>
                    <a:pt x="335" y="65"/>
                    <a:pt x="335" y="65"/>
                  </a:cubicBezTo>
                  <a:cubicBezTo>
                    <a:pt x="331" y="66"/>
                    <a:pt x="331" y="66"/>
                    <a:pt x="331" y="66"/>
                  </a:cubicBezTo>
                  <a:cubicBezTo>
                    <a:pt x="331" y="66"/>
                    <a:pt x="331" y="65"/>
                    <a:pt x="331" y="63"/>
                  </a:cubicBezTo>
                  <a:cubicBezTo>
                    <a:pt x="331" y="62"/>
                    <a:pt x="330" y="60"/>
                    <a:pt x="331" y="60"/>
                  </a:cubicBezTo>
                  <a:cubicBezTo>
                    <a:pt x="332" y="60"/>
                    <a:pt x="333" y="59"/>
                    <a:pt x="333" y="59"/>
                  </a:cubicBezTo>
                  <a:cubicBezTo>
                    <a:pt x="332" y="56"/>
                    <a:pt x="332" y="56"/>
                    <a:pt x="332" y="56"/>
                  </a:cubicBezTo>
                  <a:cubicBezTo>
                    <a:pt x="332" y="56"/>
                    <a:pt x="332" y="56"/>
                    <a:pt x="332" y="56"/>
                  </a:cubicBezTo>
                  <a:cubicBezTo>
                    <a:pt x="332" y="56"/>
                    <a:pt x="331" y="56"/>
                    <a:pt x="331" y="55"/>
                  </a:cubicBezTo>
                  <a:cubicBezTo>
                    <a:pt x="331" y="54"/>
                    <a:pt x="332" y="52"/>
                    <a:pt x="332" y="52"/>
                  </a:cubicBezTo>
                  <a:cubicBezTo>
                    <a:pt x="333" y="51"/>
                    <a:pt x="333" y="49"/>
                    <a:pt x="333" y="49"/>
                  </a:cubicBezTo>
                  <a:cubicBezTo>
                    <a:pt x="332" y="49"/>
                    <a:pt x="332" y="49"/>
                    <a:pt x="332" y="49"/>
                  </a:cubicBezTo>
                  <a:cubicBezTo>
                    <a:pt x="332" y="49"/>
                    <a:pt x="330" y="50"/>
                    <a:pt x="330" y="48"/>
                  </a:cubicBezTo>
                  <a:cubicBezTo>
                    <a:pt x="330" y="47"/>
                    <a:pt x="329" y="45"/>
                    <a:pt x="329" y="45"/>
                  </a:cubicBezTo>
                  <a:cubicBezTo>
                    <a:pt x="329" y="45"/>
                    <a:pt x="327" y="44"/>
                    <a:pt x="327" y="44"/>
                  </a:cubicBezTo>
                  <a:cubicBezTo>
                    <a:pt x="326" y="44"/>
                    <a:pt x="326" y="44"/>
                    <a:pt x="325" y="45"/>
                  </a:cubicBezTo>
                  <a:cubicBezTo>
                    <a:pt x="325" y="45"/>
                    <a:pt x="322" y="44"/>
                    <a:pt x="322" y="44"/>
                  </a:cubicBezTo>
                  <a:cubicBezTo>
                    <a:pt x="322" y="44"/>
                    <a:pt x="319" y="44"/>
                    <a:pt x="319" y="44"/>
                  </a:cubicBezTo>
                  <a:cubicBezTo>
                    <a:pt x="318" y="44"/>
                    <a:pt x="317" y="46"/>
                    <a:pt x="317" y="46"/>
                  </a:cubicBezTo>
                  <a:cubicBezTo>
                    <a:pt x="315" y="43"/>
                    <a:pt x="315" y="43"/>
                    <a:pt x="315" y="43"/>
                  </a:cubicBezTo>
                  <a:cubicBezTo>
                    <a:pt x="316" y="40"/>
                    <a:pt x="316" y="40"/>
                    <a:pt x="316" y="40"/>
                  </a:cubicBezTo>
                  <a:cubicBezTo>
                    <a:pt x="316" y="40"/>
                    <a:pt x="314" y="38"/>
                    <a:pt x="314" y="37"/>
                  </a:cubicBezTo>
                  <a:cubicBezTo>
                    <a:pt x="314" y="37"/>
                    <a:pt x="313" y="35"/>
                    <a:pt x="313" y="35"/>
                  </a:cubicBezTo>
                  <a:cubicBezTo>
                    <a:pt x="311" y="35"/>
                    <a:pt x="311" y="35"/>
                    <a:pt x="311" y="35"/>
                  </a:cubicBezTo>
                  <a:cubicBezTo>
                    <a:pt x="310" y="34"/>
                    <a:pt x="310" y="34"/>
                    <a:pt x="310" y="34"/>
                  </a:cubicBezTo>
                  <a:cubicBezTo>
                    <a:pt x="310" y="34"/>
                    <a:pt x="308" y="34"/>
                    <a:pt x="307" y="34"/>
                  </a:cubicBezTo>
                  <a:cubicBezTo>
                    <a:pt x="306" y="34"/>
                    <a:pt x="306" y="34"/>
                    <a:pt x="305" y="34"/>
                  </a:cubicBezTo>
                  <a:cubicBezTo>
                    <a:pt x="305" y="34"/>
                    <a:pt x="303" y="32"/>
                    <a:pt x="303" y="32"/>
                  </a:cubicBezTo>
                  <a:cubicBezTo>
                    <a:pt x="303" y="31"/>
                    <a:pt x="303" y="30"/>
                    <a:pt x="303" y="29"/>
                  </a:cubicBezTo>
                  <a:cubicBezTo>
                    <a:pt x="302" y="28"/>
                    <a:pt x="301" y="26"/>
                    <a:pt x="301" y="25"/>
                  </a:cubicBezTo>
                  <a:cubicBezTo>
                    <a:pt x="301" y="25"/>
                    <a:pt x="302" y="23"/>
                    <a:pt x="302" y="23"/>
                  </a:cubicBezTo>
                  <a:cubicBezTo>
                    <a:pt x="301" y="22"/>
                    <a:pt x="299" y="20"/>
                    <a:pt x="299" y="20"/>
                  </a:cubicBezTo>
                  <a:cubicBezTo>
                    <a:pt x="298" y="18"/>
                    <a:pt x="298" y="18"/>
                    <a:pt x="298" y="18"/>
                  </a:cubicBezTo>
                  <a:cubicBezTo>
                    <a:pt x="298" y="18"/>
                    <a:pt x="295" y="20"/>
                    <a:pt x="294" y="20"/>
                  </a:cubicBezTo>
                  <a:cubicBezTo>
                    <a:pt x="293" y="20"/>
                    <a:pt x="291" y="19"/>
                    <a:pt x="291" y="20"/>
                  </a:cubicBezTo>
                  <a:cubicBezTo>
                    <a:pt x="291" y="20"/>
                    <a:pt x="292" y="22"/>
                    <a:pt x="291" y="22"/>
                  </a:cubicBezTo>
                  <a:cubicBezTo>
                    <a:pt x="290" y="22"/>
                    <a:pt x="288" y="22"/>
                    <a:pt x="287" y="21"/>
                  </a:cubicBezTo>
                  <a:cubicBezTo>
                    <a:pt x="286" y="20"/>
                    <a:pt x="286" y="19"/>
                    <a:pt x="286" y="18"/>
                  </a:cubicBezTo>
                  <a:cubicBezTo>
                    <a:pt x="285" y="18"/>
                    <a:pt x="285" y="16"/>
                    <a:pt x="284" y="16"/>
                  </a:cubicBezTo>
                  <a:cubicBezTo>
                    <a:pt x="283" y="16"/>
                    <a:pt x="282" y="16"/>
                    <a:pt x="282" y="15"/>
                  </a:cubicBezTo>
                  <a:cubicBezTo>
                    <a:pt x="282" y="15"/>
                    <a:pt x="282" y="12"/>
                    <a:pt x="282" y="12"/>
                  </a:cubicBezTo>
                  <a:cubicBezTo>
                    <a:pt x="282" y="10"/>
                    <a:pt x="282" y="10"/>
                    <a:pt x="282" y="10"/>
                  </a:cubicBezTo>
                  <a:cubicBezTo>
                    <a:pt x="282" y="10"/>
                    <a:pt x="282" y="7"/>
                    <a:pt x="281" y="7"/>
                  </a:cubicBezTo>
                  <a:cubicBezTo>
                    <a:pt x="281" y="6"/>
                    <a:pt x="280" y="5"/>
                    <a:pt x="280" y="5"/>
                  </a:cubicBezTo>
                  <a:cubicBezTo>
                    <a:pt x="280" y="2"/>
                    <a:pt x="280" y="2"/>
                    <a:pt x="280" y="2"/>
                  </a:cubicBezTo>
                  <a:cubicBezTo>
                    <a:pt x="281" y="1"/>
                    <a:pt x="281" y="1"/>
                    <a:pt x="281" y="1"/>
                  </a:cubicBezTo>
                  <a:cubicBezTo>
                    <a:pt x="281" y="1"/>
                    <a:pt x="281" y="0"/>
                    <a:pt x="282" y="0"/>
                  </a:cubicBezTo>
                  <a:cubicBezTo>
                    <a:pt x="259" y="4"/>
                    <a:pt x="259" y="4"/>
                    <a:pt x="259" y="4"/>
                  </a:cubicBezTo>
                  <a:cubicBezTo>
                    <a:pt x="249" y="5"/>
                    <a:pt x="249" y="5"/>
                    <a:pt x="249" y="5"/>
                  </a:cubicBezTo>
                  <a:cubicBezTo>
                    <a:pt x="245" y="10"/>
                    <a:pt x="245" y="10"/>
                    <a:pt x="245" y="10"/>
                  </a:cubicBezTo>
                  <a:cubicBezTo>
                    <a:pt x="243" y="15"/>
                    <a:pt x="243" y="15"/>
                    <a:pt x="243" y="15"/>
                  </a:cubicBezTo>
                  <a:cubicBezTo>
                    <a:pt x="244" y="23"/>
                    <a:pt x="244" y="23"/>
                    <a:pt x="244" y="23"/>
                  </a:cubicBezTo>
                  <a:cubicBezTo>
                    <a:pt x="241" y="28"/>
                    <a:pt x="241" y="28"/>
                    <a:pt x="241" y="28"/>
                  </a:cubicBezTo>
                  <a:cubicBezTo>
                    <a:pt x="241" y="34"/>
                    <a:pt x="241" y="34"/>
                    <a:pt x="241" y="34"/>
                  </a:cubicBezTo>
                  <a:cubicBezTo>
                    <a:pt x="241" y="43"/>
                    <a:pt x="241" y="43"/>
                    <a:pt x="241" y="43"/>
                  </a:cubicBezTo>
                  <a:cubicBezTo>
                    <a:pt x="236" y="46"/>
                    <a:pt x="236" y="46"/>
                    <a:pt x="236" y="46"/>
                  </a:cubicBezTo>
                  <a:cubicBezTo>
                    <a:pt x="229" y="53"/>
                    <a:pt x="229" y="53"/>
                    <a:pt x="229" y="53"/>
                  </a:cubicBezTo>
                  <a:cubicBezTo>
                    <a:pt x="219" y="57"/>
                    <a:pt x="219" y="57"/>
                    <a:pt x="219" y="57"/>
                  </a:cubicBezTo>
                  <a:cubicBezTo>
                    <a:pt x="206" y="60"/>
                    <a:pt x="206" y="60"/>
                    <a:pt x="206" y="60"/>
                  </a:cubicBezTo>
                  <a:cubicBezTo>
                    <a:pt x="196" y="63"/>
                    <a:pt x="196" y="63"/>
                    <a:pt x="196" y="63"/>
                  </a:cubicBezTo>
                  <a:cubicBezTo>
                    <a:pt x="187" y="68"/>
                    <a:pt x="187" y="68"/>
                    <a:pt x="187" y="68"/>
                  </a:cubicBezTo>
                  <a:cubicBezTo>
                    <a:pt x="185" y="75"/>
                    <a:pt x="185" y="75"/>
                    <a:pt x="185" y="75"/>
                  </a:cubicBezTo>
                  <a:cubicBezTo>
                    <a:pt x="184" y="84"/>
                    <a:pt x="184" y="84"/>
                    <a:pt x="184" y="84"/>
                  </a:cubicBezTo>
                  <a:cubicBezTo>
                    <a:pt x="177" y="87"/>
                    <a:pt x="177" y="87"/>
                    <a:pt x="177" y="87"/>
                  </a:cubicBezTo>
                  <a:cubicBezTo>
                    <a:pt x="177" y="87"/>
                    <a:pt x="174" y="89"/>
                    <a:pt x="172" y="88"/>
                  </a:cubicBezTo>
                  <a:cubicBezTo>
                    <a:pt x="169" y="88"/>
                    <a:pt x="163" y="86"/>
                    <a:pt x="163" y="86"/>
                  </a:cubicBezTo>
                  <a:cubicBezTo>
                    <a:pt x="163" y="86"/>
                    <a:pt x="156" y="82"/>
                    <a:pt x="153" y="82"/>
                  </a:cubicBezTo>
                  <a:cubicBezTo>
                    <a:pt x="150" y="81"/>
                    <a:pt x="145" y="76"/>
                    <a:pt x="145" y="76"/>
                  </a:cubicBezTo>
                  <a:cubicBezTo>
                    <a:pt x="140" y="80"/>
                    <a:pt x="140" y="80"/>
                    <a:pt x="140" y="80"/>
                  </a:cubicBezTo>
                  <a:cubicBezTo>
                    <a:pt x="140" y="80"/>
                    <a:pt x="137" y="77"/>
                    <a:pt x="137" y="75"/>
                  </a:cubicBezTo>
                  <a:cubicBezTo>
                    <a:pt x="137" y="74"/>
                    <a:pt x="137" y="74"/>
                    <a:pt x="137" y="72"/>
                  </a:cubicBezTo>
                  <a:cubicBezTo>
                    <a:pt x="137" y="69"/>
                    <a:pt x="137" y="64"/>
                    <a:pt x="137" y="64"/>
                  </a:cubicBezTo>
                  <a:cubicBezTo>
                    <a:pt x="130" y="61"/>
                    <a:pt x="130" y="61"/>
                    <a:pt x="130" y="61"/>
                  </a:cubicBezTo>
                  <a:cubicBezTo>
                    <a:pt x="123" y="60"/>
                    <a:pt x="123" y="60"/>
                    <a:pt x="123" y="60"/>
                  </a:cubicBezTo>
                  <a:cubicBezTo>
                    <a:pt x="123" y="60"/>
                    <a:pt x="123" y="62"/>
                    <a:pt x="121" y="60"/>
                  </a:cubicBezTo>
                  <a:cubicBezTo>
                    <a:pt x="118" y="58"/>
                    <a:pt x="118" y="54"/>
                    <a:pt x="118" y="54"/>
                  </a:cubicBezTo>
                  <a:cubicBezTo>
                    <a:pt x="112" y="51"/>
                    <a:pt x="112" y="51"/>
                    <a:pt x="112" y="51"/>
                  </a:cubicBezTo>
                  <a:cubicBezTo>
                    <a:pt x="110" y="59"/>
                    <a:pt x="110" y="59"/>
                    <a:pt x="110" y="59"/>
                  </a:cubicBezTo>
                  <a:cubicBezTo>
                    <a:pt x="117" y="65"/>
                    <a:pt x="117" y="65"/>
                    <a:pt x="117" y="65"/>
                  </a:cubicBezTo>
                  <a:cubicBezTo>
                    <a:pt x="119" y="69"/>
                    <a:pt x="119" y="69"/>
                    <a:pt x="119" y="69"/>
                  </a:cubicBezTo>
                  <a:cubicBezTo>
                    <a:pt x="117" y="75"/>
                    <a:pt x="117" y="75"/>
                    <a:pt x="117" y="75"/>
                  </a:cubicBezTo>
                  <a:cubicBezTo>
                    <a:pt x="119" y="80"/>
                    <a:pt x="119" y="80"/>
                    <a:pt x="119" y="80"/>
                  </a:cubicBezTo>
                  <a:cubicBezTo>
                    <a:pt x="120" y="84"/>
                    <a:pt x="120" y="84"/>
                    <a:pt x="120" y="84"/>
                  </a:cubicBezTo>
                  <a:cubicBezTo>
                    <a:pt x="120" y="84"/>
                    <a:pt x="121" y="84"/>
                    <a:pt x="121" y="87"/>
                  </a:cubicBezTo>
                  <a:cubicBezTo>
                    <a:pt x="121" y="89"/>
                    <a:pt x="120" y="99"/>
                    <a:pt x="120" y="99"/>
                  </a:cubicBezTo>
                  <a:cubicBezTo>
                    <a:pt x="120" y="107"/>
                    <a:pt x="120" y="107"/>
                    <a:pt x="120" y="107"/>
                  </a:cubicBezTo>
                  <a:cubicBezTo>
                    <a:pt x="123" y="115"/>
                    <a:pt x="123" y="115"/>
                    <a:pt x="123" y="115"/>
                  </a:cubicBezTo>
                  <a:cubicBezTo>
                    <a:pt x="123" y="115"/>
                    <a:pt x="118" y="118"/>
                    <a:pt x="116" y="118"/>
                  </a:cubicBezTo>
                  <a:cubicBezTo>
                    <a:pt x="114" y="118"/>
                    <a:pt x="109" y="116"/>
                    <a:pt x="109" y="116"/>
                  </a:cubicBezTo>
                  <a:cubicBezTo>
                    <a:pt x="107" y="111"/>
                    <a:pt x="107" y="111"/>
                    <a:pt x="107" y="111"/>
                  </a:cubicBezTo>
                  <a:cubicBezTo>
                    <a:pt x="95" y="112"/>
                    <a:pt x="95" y="112"/>
                    <a:pt x="95" y="112"/>
                  </a:cubicBezTo>
                  <a:cubicBezTo>
                    <a:pt x="88" y="111"/>
                    <a:pt x="88" y="111"/>
                    <a:pt x="88" y="111"/>
                  </a:cubicBezTo>
                  <a:cubicBezTo>
                    <a:pt x="82" y="115"/>
                    <a:pt x="82" y="115"/>
                    <a:pt x="82" y="115"/>
                  </a:cubicBezTo>
                  <a:cubicBezTo>
                    <a:pt x="78" y="114"/>
                    <a:pt x="78" y="114"/>
                    <a:pt x="78" y="114"/>
                  </a:cubicBezTo>
                  <a:cubicBezTo>
                    <a:pt x="74" y="110"/>
                    <a:pt x="74" y="110"/>
                    <a:pt x="74" y="110"/>
                  </a:cubicBezTo>
                  <a:cubicBezTo>
                    <a:pt x="73" y="104"/>
                    <a:pt x="73" y="104"/>
                    <a:pt x="73" y="104"/>
                  </a:cubicBezTo>
                  <a:cubicBezTo>
                    <a:pt x="71" y="99"/>
                    <a:pt x="71" y="99"/>
                    <a:pt x="71" y="99"/>
                  </a:cubicBezTo>
                  <a:cubicBezTo>
                    <a:pt x="67" y="94"/>
                    <a:pt x="67" y="94"/>
                    <a:pt x="67" y="94"/>
                  </a:cubicBezTo>
                  <a:cubicBezTo>
                    <a:pt x="54" y="95"/>
                    <a:pt x="54" y="95"/>
                    <a:pt x="54" y="95"/>
                  </a:cubicBezTo>
                  <a:cubicBezTo>
                    <a:pt x="49" y="96"/>
                    <a:pt x="49" y="96"/>
                    <a:pt x="49" y="96"/>
                  </a:cubicBezTo>
                  <a:cubicBezTo>
                    <a:pt x="46" y="99"/>
                    <a:pt x="46" y="99"/>
                    <a:pt x="46" y="99"/>
                  </a:cubicBezTo>
                  <a:cubicBezTo>
                    <a:pt x="40" y="98"/>
                    <a:pt x="40" y="98"/>
                    <a:pt x="40" y="98"/>
                  </a:cubicBezTo>
                  <a:cubicBezTo>
                    <a:pt x="38" y="101"/>
                    <a:pt x="38" y="101"/>
                    <a:pt x="38" y="101"/>
                  </a:cubicBezTo>
                  <a:cubicBezTo>
                    <a:pt x="31" y="99"/>
                    <a:pt x="31" y="99"/>
                    <a:pt x="31" y="99"/>
                  </a:cubicBezTo>
                  <a:cubicBezTo>
                    <a:pt x="24" y="100"/>
                    <a:pt x="24" y="100"/>
                    <a:pt x="24" y="100"/>
                  </a:cubicBezTo>
                  <a:cubicBezTo>
                    <a:pt x="19" y="99"/>
                    <a:pt x="19" y="99"/>
                    <a:pt x="19" y="99"/>
                  </a:cubicBezTo>
                  <a:cubicBezTo>
                    <a:pt x="10" y="101"/>
                    <a:pt x="10" y="101"/>
                    <a:pt x="10" y="101"/>
                  </a:cubicBezTo>
                  <a:cubicBezTo>
                    <a:pt x="5" y="105"/>
                    <a:pt x="5" y="105"/>
                    <a:pt x="5" y="105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3"/>
                    <a:pt x="2" y="113"/>
                    <a:pt x="4" y="113"/>
                  </a:cubicBezTo>
                  <a:cubicBezTo>
                    <a:pt x="5" y="113"/>
                    <a:pt x="14" y="114"/>
                    <a:pt x="14" y="114"/>
                  </a:cubicBezTo>
                  <a:cubicBezTo>
                    <a:pt x="16" y="117"/>
                    <a:pt x="16" y="117"/>
                    <a:pt x="16" y="117"/>
                  </a:cubicBezTo>
                  <a:cubicBezTo>
                    <a:pt x="10" y="120"/>
                    <a:pt x="10" y="120"/>
                    <a:pt x="10" y="120"/>
                  </a:cubicBezTo>
                  <a:cubicBezTo>
                    <a:pt x="15" y="122"/>
                    <a:pt x="15" y="122"/>
                    <a:pt x="15" y="122"/>
                  </a:cubicBezTo>
                  <a:cubicBezTo>
                    <a:pt x="16" y="124"/>
                    <a:pt x="16" y="124"/>
                    <a:pt x="16" y="124"/>
                  </a:cubicBezTo>
                  <a:cubicBezTo>
                    <a:pt x="16" y="127"/>
                    <a:pt x="16" y="127"/>
                    <a:pt x="16" y="127"/>
                  </a:cubicBezTo>
                  <a:cubicBezTo>
                    <a:pt x="5" y="128"/>
                    <a:pt x="5" y="128"/>
                    <a:pt x="5" y="128"/>
                  </a:cubicBezTo>
                  <a:cubicBezTo>
                    <a:pt x="5" y="128"/>
                    <a:pt x="2" y="127"/>
                    <a:pt x="2" y="129"/>
                  </a:cubicBezTo>
                  <a:cubicBezTo>
                    <a:pt x="1" y="131"/>
                    <a:pt x="5" y="132"/>
                    <a:pt x="5" y="132"/>
                  </a:cubicBezTo>
                  <a:cubicBezTo>
                    <a:pt x="10" y="135"/>
                    <a:pt x="10" y="135"/>
                    <a:pt x="10" y="135"/>
                  </a:cubicBezTo>
                  <a:cubicBezTo>
                    <a:pt x="9" y="145"/>
                    <a:pt x="9" y="145"/>
                    <a:pt x="9" y="145"/>
                  </a:cubicBezTo>
                  <a:cubicBezTo>
                    <a:pt x="13" y="145"/>
                    <a:pt x="13" y="145"/>
                    <a:pt x="13" y="145"/>
                  </a:cubicBezTo>
                  <a:cubicBezTo>
                    <a:pt x="19" y="145"/>
                    <a:pt x="19" y="145"/>
                    <a:pt x="19" y="145"/>
                  </a:cubicBezTo>
                  <a:cubicBezTo>
                    <a:pt x="19" y="145"/>
                    <a:pt x="20" y="143"/>
                    <a:pt x="23" y="142"/>
                  </a:cubicBezTo>
                  <a:cubicBezTo>
                    <a:pt x="25" y="142"/>
                    <a:pt x="28" y="142"/>
                    <a:pt x="28" y="142"/>
                  </a:cubicBezTo>
                  <a:cubicBezTo>
                    <a:pt x="28" y="142"/>
                    <a:pt x="28" y="141"/>
                    <a:pt x="30" y="146"/>
                  </a:cubicBezTo>
                  <a:cubicBezTo>
                    <a:pt x="31" y="150"/>
                    <a:pt x="31" y="150"/>
                    <a:pt x="31" y="150"/>
                  </a:cubicBezTo>
                  <a:cubicBezTo>
                    <a:pt x="35" y="151"/>
                    <a:pt x="35" y="151"/>
                    <a:pt x="35" y="151"/>
                  </a:cubicBezTo>
                  <a:cubicBezTo>
                    <a:pt x="37" y="152"/>
                    <a:pt x="37" y="152"/>
                    <a:pt x="37" y="152"/>
                  </a:cubicBezTo>
                  <a:cubicBezTo>
                    <a:pt x="37" y="152"/>
                    <a:pt x="41" y="154"/>
                    <a:pt x="43" y="155"/>
                  </a:cubicBezTo>
                  <a:cubicBezTo>
                    <a:pt x="45" y="156"/>
                    <a:pt x="49" y="160"/>
                    <a:pt x="49" y="160"/>
                  </a:cubicBezTo>
                  <a:cubicBezTo>
                    <a:pt x="51" y="161"/>
                    <a:pt x="51" y="161"/>
                    <a:pt x="51" y="161"/>
                  </a:cubicBezTo>
                  <a:cubicBezTo>
                    <a:pt x="51" y="166"/>
                    <a:pt x="51" y="166"/>
                    <a:pt x="51" y="166"/>
                  </a:cubicBezTo>
                  <a:cubicBezTo>
                    <a:pt x="51" y="166"/>
                    <a:pt x="55" y="167"/>
                    <a:pt x="58" y="167"/>
                  </a:cubicBezTo>
                  <a:cubicBezTo>
                    <a:pt x="61" y="167"/>
                    <a:pt x="68" y="166"/>
                    <a:pt x="68" y="166"/>
                  </a:cubicBezTo>
                  <a:cubicBezTo>
                    <a:pt x="70" y="170"/>
                    <a:pt x="70" y="170"/>
                    <a:pt x="70" y="170"/>
                  </a:cubicBezTo>
                  <a:cubicBezTo>
                    <a:pt x="72" y="170"/>
                    <a:pt x="81" y="173"/>
                    <a:pt x="81" y="173"/>
                  </a:cubicBezTo>
                  <a:cubicBezTo>
                    <a:pt x="78" y="177"/>
                    <a:pt x="78" y="177"/>
                    <a:pt x="78" y="177"/>
                  </a:cubicBezTo>
                  <a:cubicBezTo>
                    <a:pt x="75" y="180"/>
                    <a:pt x="75" y="180"/>
                    <a:pt x="75" y="180"/>
                  </a:cubicBezTo>
                  <a:cubicBezTo>
                    <a:pt x="74" y="183"/>
                    <a:pt x="74" y="183"/>
                    <a:pt x="74" y="183"/>
                  </a:cubicBezTo>
                  <a:cubicBezTo>
                    <a:pt x="74" y="183"/>
                    <a:pt x="75" y="183"/>
                    <a:pt x="79" y="184"/>
                  </a:cubicBezTo>
                  <a:cubicBezTo>
                    <a:pt x="83" y="185"/>
                    <a:pt x="86" y="187"/>
                    <a:pt x="86" y="187"/>
                  </a:cubicBezTo>
                  <a:cubicBezTo>
                    <a:pt x="84" y="192"/>
                    <a:pt x="84" y="192"/>
                    <a:pt x="84" y="192"/>
                  </a:cubicBezTo>
                  <a:cubicBezTo>
                    <a:pt x="89" y="196"/>
                    <a:pt x="89" y="196"/>
                    <a:pt x="89" y="196"/>
                  </a:cubicBezTo>
                  <a:cubicBezTo>
                    <a:pt x="89" y="196"/>
                    <a:pt x="91" y="199"/>
                    <a:pt x="91" y="200"/>
                  </a:cubicBezTo>
                  <a:cubicBezTo>
                    <a:pt x="90" y="201"/>
                    <a:pt x="90" y="203"/>
                    <a:pt x="90" y="203"/>
                  </a:cubicBezTo>
                  <a:cubicBezTo>
                    <a:pt x="87" y="202"/>
                    <a:pt x="87" y="202"/>
                    <a:pt x="87" y="202"/>
                  </a:cubicBezTo>
                  <a:cubicBezTo>
                    <a:pt x="87" y="202"/>
                    <a:pt x="87" y="204"/>
                    <a:pt x="86" y="202"/>
                  </a:cubicBezTo>
                  <a:cubicBezTo>
                    <a:pt x="84" y="200"/>
                    <a:pt x="83" y="198"/>
                    <a:pt x="83" y="198"/>
                  </a:cubicBezTo>
                  <a:cubicBezTo>
                    <a:pt x="82" y="202"/>
                    <a:pt x="82" y="202"/>
                    <a:pt x="82" y="202"/>
                  </a:cubicBezTo>
                  <a:cubicBezTo>
                    <a:pt x="82" y="202"/>
                    <a:pt x="83" y="206"/>
                    <a:pt x="84" y="207"/>
                  </a:cubicBezTo>
                  <a:cubicBezTo>
                    <a:pt x="86" y="207"/>
                    <a:pt x="86" y="206"/>
                    <a:pt x="86" y="209"/>
                  </a:cubicBezTo>
                  <a:cubicBezTo>
                    <a:pt x="86" y="211"/>
                    <a:pt x="87" y="216"/>
                    <a:pt x="88" y="217"/>
                  </a:cubicBezTo>
                  <a:cubicBezTo>
                    <a:pt x="89" y="219"/>
                    <a:pt x="89" y="224"/>
                    <a:pt x="90" y="225"/>
                  </a:cubicBezTo>
                  <a:cubicBezTo>
                    <a:pt x="92" y="225"/>
                    <a:pt x="93" y="226"/>
                    <a:pt x="93" y="226"/>
                  </a:cubicBezTo>
                  <a:cubicBezTo>
                    <a:pt x="95" y="228"/>
                    <a:pt x="95" y="228"/>
                    <a:pt x="95" y="228"/>
                  </a:cubicBezTo>
                  <a:cubicBezTo>
                    <a:pt x="101" y="233"/>
                    <a:pt x="101" y="233"/>
                    <a:pt x="101" y="233"/>
                  </a:cubicBezTo>
                  <a:cubicBezTo>
                    <a:pt x="101" y="233"/>
                    <a:pt x="105" y="236"/>
                    <a:pt x="107" y="237"/>
                  </a:cubicBezTo>
                  <a:cubicBezTo>
                    <a:pt x="109" y="238"/>
                    <a:pt x="110" y="238"/>
                    <a:pt x="110" y="238"/>
                  </a:cubicBezTo>
                  <a:cubicBezTo>
                    <a:pt x="115" y="243"/>
                    <a:pt x="115" y="243"/>
                    <a:pt x="115" y="243"/>
                  </a:cubicBezTo>
                  <a:cubicBezTo>
                    <a:pt x="115" y="243"/>
                    <a:pt x="118" y="248"/>
                    <a:pt x="117" y="248"/>
                  </a:cubicBezTo>
                  <a:cubicBezTo>
                    <a:pt x="116" y="248"/>
                    <a:pt x="117" y="249"/>
                    <a:pt x="115" y="249"/>
                  </a:cubicBezTo>
                  <a:cubicBezTo>
                    <a:pt x="112" y="249"/>
                    <a:pt x="113" y="251"/>
                    <a:pt x="111" y="249"/>
                  </a:cubicBezTo>
                  <a:cubicBezTo>
                    <a:pt x="108" y="247"/>
                    <a:pt x="106" y="244"/>
                    <a:pt x="103" y="244"/>
                  </a:cubicBezTo>
                  <a:cubicBezTo>
                    <a:pt x="100" y="244"/>
                    <a:pt x="100" y="244"/>
                    <a:pt x="100" y="244"/>
                  </a:cubicBezTo>
                  <a:cubicBezTo>
                    <a:pt x="106" y="249"/>
                    <a:pt x="106" y="249"/>
                    <a:pt x="106" y="249"/>
                  </a:cubicBezTo>
                  <a:cubicBezTo>
                    <a:pt x="109" y="250"/>
                    <a:pt x="109" y="250"/>
                    <a:pt x="109" y="250"/>
                  </a:cubicBezTo>
                  <a:cubicBezTo>
                    <a:pt x="113" y="254"/>
                    <a:pt x="113" y="254"/>
                    <a:pt x="113" y="254"/>
                  </a:cubicBezTo>
                  <a:cubicBezTo>
                    <a:pt x="114" y="254"/>
                    <a:pt x="114" y="254"/>
                    <a:pt x="114" y="254"/>
                  </a:cubicBezTo>
                  <a:cubicBezTo>
                    <a:pt x="114" y="254"/>
                    <a:pt x="115" y="256"/>
                    <a:pt x="115" y="257"/>
                  </a:cubicBezTo>
                  <a:cubicBezTo>
                    <a:pt x="115" y="258"/>
                    <a:pt x="114" y="261"/>
                    <a:pt x="113" y="262"/>
                  </a:cubicBezTo>
                  <a:cubicBezTo>
                    <a:pt x="113" y="264"/>
                    <a:pt x="113" y="266"/>
                    <a:pt x="113" y="266"/>
                  </a:cubicBezTo>
                  <a:cubicBezTo>
                    <a:pt x="110" y="259"/>
                    <a:pt x="110" y="259"/>
                    <a:pt x="110" y="259"/>
                  </a:cubicBezTo>
                  <a:cubicBezTo>
                    <a:pt x="110" y="259"/>
                    <a:pt x="111" y="257"/>
                    <a:pt x="109" y="256"/>
                  </a:cubicBezTo>
                  <a:cubicBezTo>
                    <a:pt x="107" y="256"/>
                    <a:pt x="105" y="257"/>
                    <a:pt x="105" y="257"/>
                  </a:cubicBezTo>
                  <a:cubicBezTo>
                    <a:pt x="105" y="257"/>
                    <a:pt x="104" y="259"/>
                    <a:pt x="105" y="260"/>
                  </a:cubicBezTo>
                  <a:cubicBezTo>
                    <a:pt x="107" y="261"/>
                    <a:pt x="108" y="262"/>
                    <a:pt x="108" y="263"/>
                  </a:cubicBezTo>
                  <a:cubicBezTo>
                    <a:pt x="109" y="264"/>
                    <a:pt x="109" y="265"/>
                    <a:pt x="109" y="265"/>
                  </a:cubicBezTo>
                  <a:cubicBezTo>
                    <a:pt x="109" y="265"/>
                    <a:pt x="111" y="265"/>
                    <a:pt x="111" y="267"/>
                  </a:cubicBezTo>
                  <a:cubicBezTo>
                    <a:pt x="111" y="270"/>
                    <a:pt x="110" y="273"/>
                    <a:pt x="110" y="273"/>
                  </a:cubicBezTo>
                  <a:cubicBezTo>
                    <a:pt x="110" y="273"/>
                    <a:pt x="108" y="273"/>
                    <a:pt x="111" y="275"/>
                  </a:cubicBezTo>
                  <a:cubicBezTo>
                    <a:pt x="114" y="277"/>
                    <a:pt x="115" y="278"/>
                    <a:pt x="116" y="279"/>
                  </a:cubicBezTo>
                  <a:cubicBezTo>
                    <a:pt x="117" y="280"/>
                    <a:pt x="121" y="285"/>
                    <a:pt x="121" y="285"/>
                  </a:cubicBezTo>
                  <a:cubicBezTo>
                    <a:pt x="124" y="289"/>
                    <a:pt x="124" y="289"/>
                    <a:pt x="124" y="289"/>
                  </a:cubicBezTo>
                  <a:cubicBezTo>
                    <a:pt x="124" y="289"/>
                    <a:pt x="124" y="291"/>
                    <a:pt x="124" y="291"/>
                  </a:cubicBezTo>
                  <a:cubicBezTo>
                    <a:pt x="123" y="291"/>
                    <a:pt x="121" y="291"/>
                    <a:pt x="121" y="291"/>
                  </a:cubicBezTo>
                  <a:cubicBezTo>
                    <a:pt x="121" y="291"/>
                    <a:pt x="120" y="291"/>
                    <a:pt x="119" y="290"/>
                  </a:cubicBezTo>
                  <a:cubicBezTo>
                    <a:pt x="118" y="288"/>
                    <a:pt x="116" y="285"/>
                    <a:pt x="116" y="285"/>
                  </a:cubicBezTo>
                  <a:cubicBezTo>
                    <a:pt x="114" y="284"/>
                    <a:pt x="114" y="284"/>
                    <a:pt x="114" y="284"/>
                  </a:cubicBezTo>
                  <a:cubicBezTo>
                    <a:pt x="112" y="285"/>
                    <a:pt x="112" y="285"/>
                    <a:pt x="112" y="285"/>
                  </a:cubicBezTo>
                  <a:cubicBezTo>
                    <a:pt x="112" y="285"/>
                    <a:pt x="110" y="289"/>
                    <a:pt x="110" y="289"/>
                  </a:cubicBezTo>
                  <a:cubicBezTo>
                    <a:pt x="110" y="290"/>
                    <a:pt x="107" y="296"/>
                    <a:pt x="107" y="296"/>
                  </a:cubicBezTo>
                  <a:cubicBezTo>
                    <a:pt x="105" y="308"/>
                    <a:pt x="105" y="308"/>
                    <a:pt x="105" y="308"/>
                  </a:cubicBezTo>
                  <a:cubicBezTo>
                    <a:pt x="105" y="308"/>
                    <a:pt x="105" y="322"/>
                    <a:pt x="104" y="323"/>
                  </a:cubicBezTo>
                  <a:cubicBezTo>
                    <a:pt x="104" y="324"/>
                    <a:pt x="100" y="334"/>
                    <a:pt x="100" y="334"/>
                  </a:cubicBezTo>
                  <a:cubicBezTo>
                    <a:pt x="100" y="334"/>
                    <a:pt x="100" y="335"/>
                    <a:pt x="100" y="338"/>
                  </a:cubicBezTo>
                  <a:cubicBezTo>
                    <a:pt x="99" y="341"/>
                    <a:pt x="98" y="346"/>
                    <a:pt x="98" y="346"/>
                  </a:cubicBezTo>
                  <a:cubicBezTo>
                    <a:pt x="98" y="346"/>
                    <a:pt x="97" y="350"/>
                    <a:pt x="97" y="352"/>
                  </a:cubicBezTo>
                  <a:cubicBezTo>
                    <a:pt x="96" y="354"/>
                    <a:pt x="93" y="362"/>
                    <a:pt x="93" y="362"/>
                  </a:cubicBezTo>
                  <a:cubicBezTo>
                    <a:pt x="92" y="371"/>
                    <a:pt x="92" y="371"/>
                    <a:pt x="92" y="371"/>
                  </a:cubicBezTo>
                  <a:cubicBezTo>
                    <a:pt x="84" y="388"/>
                    <a:pt x="84" y="388"/>
                    <a:pt x="84" y="388"/>
                  </a:cubicBezTo>
                  <a:cubicBezTo>
                    <a:pt x="78" y="393"/>
                    <a:pt x="78" y="393"/>
                    <a:pt x="78" y="393"/>
                  </a:cubicBezTo>
                  <a:cubicBezTo>
                    <a:pt x="75" y="395"/>
                    <a:pt x="75" y="395"/>
                    <a:pt x="75" y="395"/>
                  </a:cubicBezTo>
                  <a:cubicBezTo>
                    <a:pt x="78" y="396"/>
                    <a:pt x="80" y="397"/>
                    <a:pt x="81" y="400"/>
                  </a:cubicBezTo>
                  <a:cubicBezTo>
                    <a:pt x="83" y="405"/>
                    <a:pt x="87" y="413"/>
                    <a:pt x="87" y="413"/>
                  </a:cubicBezTo>
                  <a:cubicBezTo>
                    <a:pt x="100" y="418"/>
                    <a:pt x="100" y="418"/>
                    <a:pt x="100" y="418"/>
                  </a:cubicBezTo>
                  <a:cubicBezTo>
                    <a:pt x="100" y="418"/>
                    <a:pt x="107" y="424"/>
                    <a:pt x="108" y="426"/>
                  </a:cubicBezTo>
                  <a:cubicBezTo>
                    <a:pt x="109" y="427"/>
                    <a:pt x="124" y="432"/>
                    <a:pt x="124" y="432"/>
                  </a:cubicBezTo>
                  <a:cubicBezTo>
                    <a:pt x="134" y="441"/>
                    <a:pt x="134" y="441"/>
                    <a:pt x="134" y="441"/>
                  </a:cubicBezTo>
                  <a:cubicBezTo>
                    <a:pt x="149" y="441"/>
                    <a:pt x="149" y="441"/>
                    <a:pt x="149" y="441"/>
                  </a:cubicBezTo>
                  <a:cubicBezTo>
                    <a:pt x="159" y="443"/>
                    <a:pt x="159" y="443"/>
                    <a:pt x="159" y="443"/>
                  </a:cubicBezTo>
                  <a:cubicBezTo>
                    <a:pt x="164" y="437"/>
                    <a:pt x="164" y="437"/>
                    <a:pt x="164" y="437"/>
                  </a:cubicBezTo>
                  <a:cubicBezTo>
                    <a:pt x="164" y="437"/>
                    <a:pt x="189" y="449"/>
                    <a:pt x="190" y="449"/>
                  </a:cubicBezTo>
                  <a:cubicBezTo>
                    <a:pt x="191" y="449"/>
                    <a:pt x="191" y="452"/>
                    <a:pt x="192" y="455"/>
                  </a:cubicBezTo>
                  <a:cubicBezTo>
                    <a:pt x="192" y="455"/>
                    <a:pt x="192" y="455"/>
                    <a:pt x="192" y="455"/>
                  </a:cubicBezTo>
                  <a:cubicBezTo>
                    <a:pt x="192" y="455"/>
                    <a:pt x="192" y="455"/>
                    <a:pt x="192" y="455"/>
                  </a:cubicBezTo>
                  <a:cubicBezTo>
                    <a:pt x="193" y="455"/>
                    <a:pt x="193" y="455"/>
                    <a:pt x="193" y="455"/>
                  </a:cubicBezTo>
                  <a:cubicBezTo>
                    <a:pt x="193" y="455"/>
                    <a:pt x="192" y="454"/>
                    <a:pt x="192" y="454"/>
                  </a:cubicBezTo>
                  <a:cubicBezTo>
                    <a:pt x="192" y="453"/>
                    <a:pt x="192" y="453"/>
                    <a:pt x="192" y="453"/>
                  </a:cubicBezTo>
                  <a:cubicBezTo>
                    <a:pt x="193" y="453"/>
                    <a:pt x="193" y="453"/>
                    <a:pt x="193" y="453"/>
                  </a:cubicBezTo>
                  <a:cubicBezTo>
                    <a:pt x="193" y="453"/>
                    <a:pt x="193" y="453"/>
                    <a:pt x="193" y="453"/>
                  </a:cubicBezTo>
                  <a:cubicBezTo>
                    <a:pt x="193" y="453"/>
                    <a:pt x="193" y="453"/>
                    <a:pt x="193" y="453"/>
                  </a:cubicBezTo>
                  <a:cubicBezTo>
                    <a:pt x="194" y="453"/>
                    <a:pt x="194" y="453"/>
                    <a:pt x="194" y="453"/>
                  </a:cubicBezTo>
                  <a:cubicBezTo>
                    <a:pt x="195" y="452"/>
                    <a:pt x="195" y="452"/>
                    <a:pt x="195" y="452"/>
                  </a:cubicBezTo>
                  <a:cubicBezTo>
                    <a:pt x="195" y="452"/>
                    <a:pt x="195" y="452"/>
                    <a:pt x="195" y="452"/>
                  </a:cubicBezTo>
                  <a:cubicBezTo>
                    <a:pt x="195" y="451"/>
                    <a:pt x="194" y="451"/>
                    <a:pt x="194" y="451"/>
                  </a:cubicBezTo>
                  <a:cubicBezTo>
                    <a:pt x="194" y="451"/>
                    <a:pt x="195" y="451"/>
                    <a:pt x="195" y="450"/>
                  </a:cubicBezTo>
                  <a:cubicBezTo>
                    <a:pt x="195" y="450"/>
                    <a:pt x="195" y="450"/>
                    <a:pt x="195" y="450"/>
                  </a:cubicBezTo>
                  <a:cubicBezTo>
                    <a:pt x="196" y="450"/>
                    <a:pt x="196" y="450"/>
                    <a:pt x="196" y="450"/>
                  </a:cubicBezTo>
                  <a:cubicBezTo>
                    <a:pt x="196" y="450"/>
                    <a:pt x="196" y="450"/>
                    <a:pt x="196" y="450"/>
                  </a:cubicBezTo>
                  <a:cubicBezTo>
                    <a:pt x="196" y="450"/>
                    <a:pt x="196" y="450"/>
                    <a:pt x="196" y="450"/>
                  </a:cubicBezTo>
                  <a:cubicBezTo>
                    <a:pt x="197" y="450"/>
                    <a:pt x="197" y="450"/>
                    <a:pt x="197" y="450"/>
                  </a:cubicBezTo>
                  <a:cubicBezTo>
                    <a:pt x="197" y="450"/>
                    <a:pt x="197" y="450"/>
                    <a:pt x="197" y="450"/>
                  </a:cubicBezTo>
                  <a:cubicBezTo>
                    <a:pt x="198" y="450"/>
                    <a:pt x="198" y="450"/>
                    <a:pt x="198" y="450"/>
                  </a:cubicBezTo>
                  <a:cubicBezTo>
                    <a:pt x="198" y="450"/>
                    <a:pt x="198" y="450"/>
                    <a:pt x="198" y="450"/>
                  </a:cubicBezTo>
                  <a:cubicBezTo>
                    <a:pt x="198" y="450"/>
                    <a:pt x="199" y="450"/>
                    <a:pt x="199" y="450"/>
                  </a:cubicBezTo>
                  <a:cubicBezTo>
                    <a:pt x="199" y="450"/>
                    <a:pt x="199" y="451"/>
                    <a:pt x="199" y="451"/>
                  </a:cubicBezTo>
                  <a:cubicBezTo>
                    <a:pt x="199" y="451"/>
                    <a:pt x="199" y="451"/>
                    <a:pt x="199" y="451"/>
                  </a:cubicBezTo>
                  <a:cubicBezTo>
                    <a:pt x="199" y="451"/>
                    <a:pt x="200" y="451"/>
                    <a:pt x="200" y="451"/>
                  </a:cubicBezTo>
                  <a:cubicBezTo>
                    <a:pt x="200" y="451"/>
                    <a:pt x="200" y="452"/>
                    <a:pt x="200" y="452"/>
                  </a:cubicBezTo>
                  <a:cubicBezTo>
                    <a:pt x="200" y="452"/>
                    <a:pt x="201" y="452"/>
                    <a:pt x="201" y="452"/>
                  </a:cubicBezTo>
                  <a:cubicBezTo>
                    <a:pt x="201" y="452"/>
                    <a:pt x="202" y="452"/>
                    <a:pt x="202" y="452"/>
                  </a:cubicBezTo>
                  <a:cubicBezTo>
                    <a:pt x="202" y="452"/>
                    <a:pt x="202" y="452"/>
                    <a:pt x="202" y="453"/>
                  </a:cubicBezTo>
                  <a:cubicBezTo>
                    <a:pt x="203" y="453"/>
                    <a:pt x="203" y="453"/>
                    <a:pt x="203" y="453"/>
                  </a:cubicBezTo>
                  <a:cubicBezTo>
                    <a:pt x="203" y="452"/>
                    <a:pt x="204" y="452"/>
                    <a:pt x="204" y="452"/>
                  </a:cubicBezTo>
                  <a:cubicBezTo>
                    <a:pt x="204" y="453"/>
                    <a:pt x="204" y="453"/>
                    <a:pt x="204" y="453"/>
                  </a:cubicBezTo>
                  <a:cubicBezTo>
                    <a:pt x="205" y="453"/>
                    <a:pt x="205" y="453"/>
                    <a:pt x="205" y="453"/>
                  </a:cubicBezTo>
                  <a:cubicBezTo>
                    <a:pt x="206" y="453"/>
                    <a:pt x="206" y="453"/>
                    <a:pt x="206" y="453"/>
                  </a:cubicBezTo>
                  <a:cubicBezTo>
                    <a:pt x="206" y="454"/>
                    <a:pt x="206" y="454"/>
                    <a:pt x="206" y="454"/>
                  </a:cubicBezTo>
                  <a:cubicBezTo>
                    <a:pt x="205" y="454"/>
                    <a:pt x="205" y="454"/>
                    <a:pt x="205" y="454"/>
                  </a:cubicBezTo>
                  <a:cubicBezTo>
                    <a:pt x="205" y="454"/>
                    <a:pt x="205" y="454"/>
                    <a:pt x="205" y="454"/>
                  </a:cubicBezTo>
                  <a:cubicBezTo>
                    <a:pt x="205" y="455"/>
                    <a:pt x="205" y="455"/>
                    <a:pt x="205" y="455"/>
                  </a:cubicBezTo>
                  <a:cubicBezTo>
                    <a:pt x="206" y="455"/>
                    <a:pt x="206" y="455"/>
                    <a:pt x="206" y="455"/>
                  </a:cubicBezTo>
                  <a:cubicBezTo>
                    <a:pt x="206" y="455"/>
                    <a:pt x="206" y="455"/>
                    <a:pt x="206" y="455"/>
                  </a:cubicBezTo>
                  <a:cubicBezTo>
                    <a:pt x="208" y="456"/>
                    <a:pt x="208" y="456"/>
                    <a:pt x="208" y="456"/>
                  </a:cubicBezTo>
                  <a:cubicBezTo>
                    <a:pt x="207" y="456"/>
                    <a:pt x="207" y="456"/>
                    <a:pt x="207" y="456"/>
                  </a:cubicBezTo>
                  <a:cubicBezTo>
                    <a:pt x="207" y="456"/>
                    <a:pt x="207" y="456"/>
                    <a:pt x="207" y="456"/>
                  </a:cubicBezTo>
                  <a:cubicBezTo>
                    <a:pt x="207" y="456"/>
                    <a:pt x="206" y="456"/>
                    <a:pt x="206" y="456"/>
                  </a:cubicBezTo>
                  <a:cubicBezTo>
                    <a:pt x="206" y="456"/>
                    <a:pt x="205" y="456"/>
                    <a:pt x="205" y="456"/>
                  </a:cubicBezTo>
                  <a:cubicBezTo>
                    <a:pt x="205" y="457"/>
                    <a:pt x="205" y="457"/>
                    <a:pt x="205" y="457"/>
                  </a:cubicBezTo>
                  <a:cubicBezTo>
                    <a:pt x="205" y="459"/>
                    <a:pt x="205" y="459"/>
                    <a:pt x="205" y="459"/>
                  </a:cubicBezTo>
                  <a:cubicBezTo>
                    <a:pt x="204" y="459"/>
                    <a:pt x="204" y="459"/>
                    <a:pt x="204" y="459"/>
                  </a:cubicBezTo>
                  <a:cubicBezTo>
                    <a:pt x="204" y="460"/>
                    <a:pt x="204" y="460"/>
                    <a:pt x="204" y="460"/>
                  </a:cubicBezTo>
                  <a:cubicBezTo>
                    <a:pt x="204" y="460"/>
                    <a:pt x="204" y="460"/>
                    <a:pt x="204" y="460"/>
                  </a:cubicBezTo>
                  <a:cubicBezTo>
                    <a:pt x="204" y="460"/>
                    <a:pt x="204" y="460"/>
                    <a:pt x="204" y="460"/>
                  </a:cubicBezTo>
                  <a:cubicBezTo>
                    <a:pt x="204" y="460"/>
                    <a:pt x="204" y="460"/>
                    <a:pt x="203" y="460"/>
                  </a:cubicBezTo>
                  <a:cubicBezTo>
                    <a:pt x="203" y="460"/>
                    <a:pt x="203" y="460"/>
                    <a:pt x="203" y="460"/>
                  </a:cubicBezTo>
                  <a:cubicBezTo>
                    <a:pt x="202" y="459"/>
                    <a:pt x="202" y="459"/>
                    <a:pt x="202" y="459"/>
                  </a:cubicBezTo>
                  <a:cubicBezTo>
                    <a:pt x="202" y="460"/>
                    <a:pt x="202" y="460"/>
                    <a:pt x="202" y="460"/>
                  </a:cubicBezTo>
                  <a:cubicBezTo>
                    <a:pt x="202" y="461"/>
                    <a:pt x="202" y="461"/>
                    <a:pt x="202" y="461"/>
                  </a:cubicBezTo>
                  <a:cubicBezTo>
                    <a:pt x="202" y="461"/>
                    <a:pt x="202" y="461"/>
                    <a:pt x="202" y="461"/>
                  </a:cubicBezTo>
                  <a:cubicBezTo>
                    <a:pt x="201" y="461"/>
                    <a:pt x="201" y="461"/>
                    <a:pt x="201" y="461"/>
                  </a:cubicBezTo>
                  <a:cubicBezTo>
                    <a:pt x="200" y="461"/>
                    <a:pt x="200" y="461"/>
                    <a:pt x="200" y="461"/>
                  </a:cubicBezTo>
                  <a:cubicBezTo>
                    <a:pt x="199" y="461"/>
                    <a:pt x="199" y="461"/>
                    <a:pt x="199" y="461"/>
                  </a:cubicBezTo>
                  <a:cubicBezTo>
                    <a:pt x="199" y="461"/>
                    <a:pt x="199" y="461"/>
                    <a:pt x="199" y="461"/>
                  </a:cubicBezTo>
                  <a:cubicBezTo>
                    <a:pt x="198" y="462"/>
                    <a:pt x="198" y="462"/>
                    <a:pt x="198" y="462"/>
                  </a:cubicBezTo>
                  <a:cubicBezTo>
                    <a:pt x="198" y="462"/>
                    <a:pt x="198" y="462"/>
                    <a:pt x="198" y="462"/>
                  </a:cubicBezTo>
                  <a:cubicBezTo>
                    <a:pt x="198" y="462"/>
                    <a:pt x="198" y="462"/>
                    <a:pt x="198" y="462"/>
                  </a:cubicBezTo>
                  <a:cubicBezTo>
                    <a:pt x="198" y="462"/>
                    <a:pt x="198" y="462"/>
                    <a:pt x="198" y="462"/>
                  </a:cubicBezTo>
                  <a:cubicBezTo>
                    <a:pt x="197" y="461"/>
                    <a:pt x="197" y="461"/>
                    <a:pt x="197" y="461"/>
                  </a:cubicBezTo>
                  <a:cubicBezTo>
                    <a:pt x="197" y="462"/>
                    <a:pt x="197" y="462"/>
                    <a:pt x="197" y="462"/>
                  </a:cubicBezTo>
                  <a:cubicBezTo>
                    <a:pt x="197" y="462"/>
                    <a:pt x="197" y="462"/>
                    <a:pt x="197" y="462"/>
                  </a:cubicBezTo>
                  <a:cubicBezTo>
                    <a:pt x="197" y="462"/>
                    <a:pt x="197" y="462"/>
                    <a:pt x="197" y="462"/>
                  </a:cubicBezTo>
                  <a:cubicBezTo>
                    <a:pt x="210" y="465"/>
                    <a:pt x="210" y="465"/>
                    <a:pt x="210" y="465"/>
                  </a:cubicBezTo>
                  <a:cubicBezTo>
                    <a:pt x="213" y="466"/>
                    <a:pt x="213" y="468"/>
                    <a:pt x="216" y="470"/>
                  </a:cubicBezTo>
                  <a:cubicBezTo>
                    <a:pt x="224" y="467"/>
                    <a:pt x="224" y="467"/>
                    <a:pt x="224" y="467"/>
                  </a:cubicBezTo>
                  <a:cubicBezTo>
                    <a:pt x="234" y="474"/>
                    <a:pt x="234" y="474"/>
                    <a:pt x="234" y="474"/>
                  </a:cubicBezTo>
                  <a:cubicBezTo>
                    <a:pt x="243" y="471"/>
                    <a:pt x="243" y="471"/>
                    <a:pt x="243" y="471"/>
                  </a:cubicBezTo>
                  <a:cubicBezTo>
                    <a:pt x="252" y="471"/>
                    <a:pt x="252" y="471"/>
                    <a:pt x="252" y="471"/>
                  </a:cubicBezTo>
                  <a:cubicBezTo>
                    <a:pt x="252" y="470"/>
                    <a:pt x="256" y="470"/>
                    <a:pt x="259" y="471"/>
                  </a:cubicBezTo>
                  <a:cubicBezTo>
                    <a:pt x="259" y="471"/>
                    <a:pt x="259" y="471"/>
                    <a:pt x="259" y="471"/>
                  </a:cubicBezTo>
                  <a:close/>
                  <a:moveTo>
                    <a:pt x="192" y="456"/>
                  </a:moveTo>
                  <a:cubicBezTo>
                    <a:pt x="192" y="456"/>
                    <a:pt x="192" y="456"/>
                    <a:pt x="192" y="456"/>
                  </a:cubicBezTo>
                  <a:cubicBezTo>
                    <a:pt x="192" y="456"/>
                    <a:pt x="192" y="456"/>
                    <a:pt x="192" y="456"/>
                  </a:cubicBezTo>
                  <a:cubicBezTo>
                    <a:pt x="192" y="456"/>
                    <a:pt x="193" y="456"/>
                    <a:pt x="193" y="456"/>
                  </a:cubicBezTo>
                  <a:cubicBezTo>
                    <a:pt x="193" y="456"/>
                    <a:pt x="193" y="457"/>
                    <a:pt x="193" y="457"/>
                  </a:cubicBezTo>
                  <a:cubicBezTo>
                    <a:pt x="193" y="457"/>
                    <a:pt x="193" y="457"/>
                    <a:pt x="193" y="457"/>
                  </a:cubicBezTo>
                  <a:cubicBezTo>
                    <a:pt x="193" y="457"/>
                    <a:pt x="193" y="457"/>
                    <a:pt x="194" y="458"/>
                  </a:cubicBezTo>
                  <a:cubicBezTo>
                    <a:pt x="194" y="458"/>
                    <a:pt x="193" y="458"/>
                    <a:pt x="193" y="458"/>
                  </a:cubicBezTo>
                  <a:cubicBezTo>
                    <a:pt x="193" y="458"/>
                    <a:pt x="193" y="458"/>
                    <a:pt x="193" y="458"/>
                  </a:cubicBezTo>
                  <a:cubicBezTo>
                    <a:pt x="192" y="458"/>
                    <a:pt x="192" y="458"/>
                    <a:pt x="192" y="458"/>
                  </a:cubicBezTo>
                  <a:cubicBezTo>
                    <a:pt x="192" y="458"/>
                    <a:pt x="192" y="458"/>
                    <a:pt x="192" y="458"/>
                  </a:cubicBezTo>
                  <a:cubicBezTo>
                    <a:pt x="192" y="456"/>
                    <a:pt x="192" y="456"/>
                    <a:pt x="192" y="456"/>
                  </a:cubicBezTo>
                  <a:close/>
                  <a:moveTo>
                    <a:pt x="450" y="202"/>
                  </a:moveTo>
                  <a:cubicBezTo>
                    <a:pt x="450" y="202"/>
                    <a:pt x="450" y="202"/>
                    <a:pt x="450" y="202"/>
                  </a:cubicBezTo>
                  <a:cubicBezTo>
                    <a:pt x="449" y="202"/>
                    <a:pt x="449" y="202"/>
                    <a:pt x="449" y="202"/>
                  </a:cubicBezTo>
                  <a:cubicBezTo>
                    <a:pt x="448" y="201"/>
                    <a:pt x="448" y="201"/>
                    <a:pt x="448" y="201"/>
                  </a:cubicBezTo>
                  <a:cubicBezTo>
                    <a:pt x="448" y="201"/>
                    <a:pt x="448" y="201"/>
                    <a:pt x="448" y="201"/>
                  </a:cubicBezTo>
                  <a:cubicBezTo>
                    <a:pt x="448" y="201"/>
                    <a:pt x="448" y="201"/>
                    <a:pt x="448" y="201"/>
                  </a:cubicBezTo>
                  <a:cubicBezTo>
                    <a:pt x="449" y="201"/>
                    <a:pt x="449" y="200"/>
                    <a:pt x="449" y="200"/>
                  </a:cubicBezTo>
                  <a:cubicBezTo>
                    <a:pt x="449" y="201"/>
                    <a:pt x="450" y="201"/>
                    <a:pt x="450" y="202"/>
                  </a:cubicBezTo>
                  <a:close/>
                  <a:moveTo>
                    <a:pt x="493" y="520"/>
                  </a:moveTo>
                  <a:cubicBezTo>
                    <a:pt x="493" y="520"/>
                    <a:pt x="493" y="520"/>
                    <a:pt x="493" y="520"/>
                  </a:cubicBezTo>
                  <a:cubicBezTo>
                    <a:pt x="491" y="524"/>
                    <a:pt x="491" y="524"/>
                    <a:pt x="491" y="524"/>
                  </a:cubicBezTo>
                  <a:cubicBezTo>
                    <a:pt x="489" y="527"/>
                    <a:pt x="489" y="527"/>
                    <a:pt x="489" y="527"/>
                  </a:cubicBezTo>
                  <a:cubicBezTo>
                    <a:pt x="494" y="529"/>
                    <a:pt x="494" y="529"/>
                    <a:pt x="494" y="529"/>
                  </a:cubicBezTo>
                  <a:cubicBezTo>
                    <a:pt x="497" y="533"/>
                    <a:pt x="497" y="533"/>
                    <a:pt x="497" y="533"/>
                  </a:cubicBezTo>
                  <a:cubicBezTo>
                    <a:pt x="497" y="533"/>
                    <a:pt x="499" y="536"/>
                    <a:pt x="501" y="536"/>
                  </a:cubicBezTo>
                  <a:cubicBezTo>
                    <a:pt x="503" y="536"/>
                    <a:pt x="506" y="538"/>
                    <a:pt x="506" y="538"/>
                  </a:cubicBezTo>
                  <a:cubicBezTo>
                    <a:pt x="506" y="538"/>
                    <a:pt x="508" y="535"/>
                    <a:pt x="508" y="531"/>
                  </a:cubicBezTo>
                  <a:cubicBezTo>
                    <a:pt x="509" y="528"/>
                    <a:pt x="505" y="524"/>
                    <a:pt x="511" y="523"/>
                  </a:cubicBezTo>
                  <a:cubicBezTo>
                    <a:pt x="517" y="523"/>
                    <a:pt x="513" y="516"/>
                    <a:pt x="513" y="516"/>
                  </a:cubicBezTo>
                  <a:cubicBezTo>
                    <a:pt x="513" y="511"/>
                    <a:pt x="513" y="511"/>
                    <a:pt x="513" y="511"/>
                  </a:cubicBezTo>
                  <a:cubicBezTo>
                    <a:pt x="512" y="505"/>
                    <a:pt x="512" y="505"/>
                    <a:pt x="512" y="505"/>
                  </a:cubicBezTo>
                  <a:cubicBezTo>
                    <a:pt x="513" y="503"/>
                    <a:pt x="513" y="503"/>
                    <a:pt x="513" y="503"/>
                  </a:cubicBezTo>
                  <a:cubicBezTo>
                    <a:pt x="516" y="499"/>
                    <a:pt x="516" y="499"/>
                    <a:pt x="516" y="499"/>
                  </a:cubicBezTo>
                  <a:cubicBezTo>
                    <a:pt x="519" y="496"/>
                    <a:pt x="519" y="496"/>
                    <a:pt x="519" y="496"/>
                  </a:cubicBezTo>
                  <a:cubicBezTo>
                    <a:pt x="519" y="496"/>
                    <a:pt x="520" y="493"/>
                    <a:pt x="520" y="491"/>
                  </a:cubicBezTo>
                  <a:cubicBezTo>
                    <a:pt x="519" y="490"/>
                    <a:pt x="516" y="485"/>
                    <a:pt x="516" y="485"/>
                  </a:cubicBezTo>
                  <a:cubicBezTo>
                    <a:pt x="519" y="473"/>
                    <a:pt x="519" y="473"/>
                    <a:pt x="519" y="473"/>
                  </a:cubicBezTo>
                  <a:cubicBezTo>
                    <a:pt x="518" y="471"/>
                    <a:pt x="518" y="471"/>
                    <a:pt x="518" y="471"/>
                  </a:cubicBezTo>
                  <a:cubicBezTo>
                    <a:pt x="517" y="468"/>
                    <a:pt x="517" y="468"/>
                    <a:pt x="517" y="468"/>
                  </a:cubicBezTo>
                  <a:cubicBezTo>
                    <a:pt x="515" y="459"/>
                    <a:pt x="515" y="459"/>
                    <a:pt x="515" y="459"/>
                  </a:cubicBezTo>
                  <a:cubicBezTo>
                    <a:pt x="515" y="447"/>
                    <a:pt x="515" y="447"/>
                    <a:pt x="515" y="447"/>
                  </a:cubicBezTo>
                  <a:cubicBezTo>
                    <a:pt x="509" y="449"/>
                    <a:pt x="509" y="449"/>
                    <a:pt x="509" y="449"/>
                  </a:cubicBezTo>
                  <a:cubicBezTo>
                    <a:pt x="511" y="454"/>
                    <a:pt x="511" y="454"/>
                    <a:pt x="511" y="454"/>
                  </a:cubicBezTo>
                  <a:cubicBezTo>
                    <a:pt x="509" y="463"/>
                    <a:pt x="509" y="463"/>
                    <a:pt x="509" y="463"/>
                  </a:cubicBezTo>
                  <a:cubicBezTo>
                    <a:pt x="504" y="464"/>
                    <a:pt x="504" y="464"/>
                    <a:pt x="504" y="464"/>
                  </a:cubicBezTo>
                  <a:cubicBezTo>
                    <a:pt x="502" y="465"/>
                    <a:pt x="502" y="465"/>
                    <a:pt x="502" y="465"/>
                  </a:cubicBezTo>
                  <a:cubicBezTo>
                    <a:pt x="499" y="468"/>
                    <a:pt x="499" y="468"/>
                    <a:pt x="499" y="468"/>
                  </a:cubicBezTo>
                  <a:cubicBezTo>
                    <a:pt x="494" y="469"/>
                    <a:pt x="494" y="469"/>
                    <a:pt x="494" y="469"/>
                  </a:cubicBezTo>
                  <a:cubicBezTo>
                    <a:pt x="489" y="473"/>
                    <a:pt x="489" y="473"/>
                    <a:pt x="489" y="473"/>
                  </a:cubicBezTo>
                  <a:cubicBezTo>
                    <a:pt x="485" y="478"/>
                    <a:pt x="485" y="478"/>
                    <a:pt x="485" y="478"/>
                  </a:cubicBezTo>
                  <a:cubicBezTo>
                    <a:pt x="482" y="481"/>
                    <a:pt x="482" y="481"/>
                    <a:pt x="482" y="481"/>
                  </a:cubicBezTo>
                  <a:cubicBezTo>
                    <a:pt x="482" y="481"/>
                    <a:pt x="482" y="483"/>
                    <a:pt x="484" y="485"/>
                  </a:cubicBezTo>
                  <a:cubicBezTo>
                    <a:pt x="486" y="488"/>
                    <a:pt x="481" y="498"/>
                    <a:pt x="481" y="498"/>
                  </a:cubicBezTo>
                  <a:cubicBezTo>
                    <a:pt x="485" y="498"/>
                    <a:pt x="485" y="498"/>
                    <a:pt x="485" y="498"/>
                  </a:cubicBezTo>
                  <a:cubicBezTo>
                    <a:pt x="486" y="503"/>
                    <a:pt x="486" y="503"/>
                    <a:pt x="486" y="503"/>
                  </a:cubicBezTo>
                  <a:cubicBezTo>
                    <a:pt x="483" y="508"/>
                    <a:pt x="483" y="508"/>
                    <a:pt x="483" y="508"/>
                  </a:cubicBezTo>
                  <a:cubicBezTo>
                    <a:pt x="486" y="510"/>
                    <a:pt x="486" y="510"/>
                    <a:pt x="486" y="510"/>
                  </a:cubicBezTo>
                  <a:cubicBezTo>
                    <a:pt x="489" y="510"/>
                    <a:pt x="489" y="510"/>
                    <a:pt x="489" y="510"/>
                  </a:cubicBezTo>
                  <a:cubicBezTo>
                    <a:pt x="486" y="516"/>
                    <a:pt x="486" y="516"/>
                    <a:pt x="486" y="516"/>
                  </a:cubicBezTo>
                  <a:cubicBezTo>
                    <a:pt x="486" y="518"/>
                    <a:pt x="486" y="518"/>
                    <a:pt x="486" y="518"/>
                  </a:cubicBezTo>
                  <a:lnTo>
                    <a:pt x="493" y="520"/>
                  </a:lnTo>
                  <a:close/>
                </a:path>
              </a:pathLst>
            </a:custGeom>
            <a:solidFill>
              <a:schemeClr val="accent1"/>
            </a:solidFill>
            <a:ln w="9525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en-US" sz="900">
                <a:latin typeface="Lato Light"/>
              </a:endParaRPr>
            </a:p>
          </p:txBody>
        </p:sp>
        <p:sp>
          <p:nvSpPr>
            <p:cNvPr id="41" name="Freeform 13">
              <a:extLst>
                <a:ext uri="{FF2B5EF4-FFF2-40B4-BE49-F238E27FC236}">
                  <a16:creationId xmlns:a16="http://schemas.microsoft.com/office/drawing/2014/main" id="{0E79F0F6-47E8-4D37-8798-97AED6216FC7}"/>
                </a:ext>
              </a:extLst>
            </p:cNvPr>
            <p:cNvSpPr>
              <a:spLocks/>
            </p:cNvSpPr>
            <p:nvPr/>
          </p:nvSpPr>
          <p:spPr bwMode="auto">
            <a:xfrm>
              <a:off x="2979926" y="1055254"/>
              <a:ext cx="543119" cy="437887"/>
            </a:xfrm>
            <a:custGeom>
              <a:avLst/>
              <a:gdLst>
                <a:gd name="T0" fmla="*/ 46 w 238"/>
                <a:gd name="T1" fmla="*/ 78 h 198"/>
                <a:gd name="T2" fmla="*/ 30 w 238"/>
                <a:gd name="T3" fmla="*/ 73 h 198"/>
                <a:gd name="T4" fmla="*/ 10 w 238"/>
                <a:gd name="T5" fmla="*/ 70 h 198"/>
                <a:gd name="T6" fmla="*/ 13 w 238"/>
                <a:gd name="T7" fmla="*/ 76 h 198"/>
                <a:gd name="T8" fmla="*/ 34 w 238"/>
                <a:gd name="T9" fmla="*/ 91 h 198"/>
                <a:gd name="T10" fmla="*/ 35 w 238"/>
                <a:gd name="T11" fmla="*/ 107 h 198"/>
                <a:gd name="T12" fmla="*/ 34 w 238"/>
                <a:gd name="T13" fmla="*/ 113 h 198"/>
                <a:gd name="T14" fmla="*/ 25 w 238"/>
                <a:gd name="T15" fmla="*/ 127 h 198"/>
                <a:gd name="T16" fmla="*/ 9 w 238"/>
                <a:gd name="T17" fmla="*/ 124 h 198"/>
                <a:gd name="T18" fmla="*/ 20 w 238"/>
                <a:gd name="T19" fmla="*/ 138 h 198"/>
                <a:gd name="T20" fmla="*/ 48 w 238"/>
                <a:gd name="T21" fmla="*/ 162 h 198"/>
                <a:gd name="T22" fmla="*/ 85 w 238"/>
                <a:gd name="T23" fmla="*/ 195 h 198"/>
                <a:gd name="T24" fmla="*/ 131 w 238"/>
                <a:gd name="T25" fmla="*/ 189 h 198"/>
                <a:gd name="T26" fmla="*/ 164 w 238"/>
                <a:gd name="T27" fmla="*/ 181 h 198"/>
                <a:gd name="T28" fmla="*/ 194 w 238"/>
                <a:gd name="T29" fmla="*/ 178 h 198"/>
                <a:gd name="T30" fmla="*/ 212 w 238"/>
                <a:gd name="T31" fmla="*/ 165 h 198"/>
                <a:gd name="T32" fmla="*/ 226 w 238"/>
                <a:gd name="T33" fmla="*/ 157 h 198"/>
                <a:gd name="T34" fmla="*/ 230 w 238"/>
                <a:gd name="T35" fmla="*/ 148 h 198"/>
                <a:gd name="T36" fmla="*/ 235 w 238"/>
                <a:gd name="T37" fmla="*/ 133 h 198"/>
                <a:gd name="T38" fmla="*/ 227 w 238"/>
                <a:gd name="T39" fmla="*/ 109 h 198"/>
                <a:gd name="T40" fmla="*/ 224 w 238"/>
                <a:gd name="T41" fmla="*/ 92 h 198"/>
                <a:gd name="T42" fmla="*/ 228 w 238"/>
                <a:gd name="T43" fmla="*/ 76 h 198"/>
                <a:gd name="T44" fmla="*/ 210 w 238"/>
                <a:gd name="T45" fmla="*/ 76 h 198"/>
                <a:gd name="T46" fmla="*/ 206 w 238"/>
                <a:gd name="T47" fmla="*/ 58 h 198"/>
                <a:gd name="T48" fmla="*/ 192 w 238"/>
                <a:gd name="T49" fmla="*/ 68 h 198"/>
                <a:gd name="T50" fmla="*/ 173 w 238"/>
                <a:gd name="T51" fmla="*/ 66 h 198"/>
                <a:gd name="T52" fmla="*/ 160 w 238"/>
                <a:gd name="T53" fmla="*/ 64 h 198"/>
                <a:gd name="T54" fmla="*/ 147 w 238"/>
                <a:gd name="T55" fmla="*/ 80 h 198"/>
                <a:gd name="T56" fmla="*/ 141 w 238"/>
                <a:gd name="T57" fmla="*/ 54 h 198"/>
                <a:gd name="T58" fmla="*/ 128 w 238"/>
                <a:gd name="T59" fmla="*/ 53 h 198"/>
                <a:gd name="T60" fmla="*/ 119 w 238"/>
                <a:gd name="T61" fmla="*/ 67 h 198"/>
                <a:gd name="T62" fmla="*/ 109 w 238"/>
                <a:gd name="T63" fmla="*/ 43 h 198"/>
                <a:gd name="T64" fmla="*/ 96 w 238"/>
                <a:gd name="T65" fmla="*/ 67 h 198"/>
                <a:gd name="T66" fmla="*/ 80 w 238"/>
                <a:gd name="T67" fmla="*/ 67 h 198"/>
                <a:gd name="T68" fmla="*/ 71 w 238"/>
                <a:gd name="T69" fmla="*/ 75 h 198"/>
                <a:gd name="T70" fmla="*/ 75 w 238"/>
                <a:gd name="T71" fmla="*/ 59 h 198"/>
                <a:gd name="T72" fmla="*/ 78 w 238"/>
                <a:gd name="T73" fmla="*/ 52 h 198"/>
                <a:gd name="T74" fmla="*/ 83 w 238"/>
                <a:gd name="T75" fmla="*/ 39 h 198"/>
                <a:gd name="T76" fmla="*/ 80 w 238"/>
                <a:gd name="T77" fmla="*/ 29 h 198"/>
                <a:gd name="T78" fmla="*/ 74 w 238"/>
                <a:gd name="T79" fmla="*/ 7 h 198"/>
                <a:gd name="T80" fmla="*/ 63 w 238"/>
                <a:gd name="T81" fmla="*/ 1 h 198"/>
                <a:gd name="T82" fmla="*/ 61 w 238"/>
                <a:gd name="T83" fmla="*/ 8 h 198"/>
                <a:gd name="T84" fmla="*/ 67 w 238"/>
                <a:gd name="T85" fmla="*/ 12 h 198"/>
                <a:gd name="T86" fmla="*/ 57 w 238"/>
                <a:gd name="T87" fmla="*/ 12 h 198"/>
                <a:gd name="T88" fmla="*/ 62 w 238"/>
                <a:gd name="T89" fmla="*/ 33 h 198"/>
                <a:gd name="T90" fmla="*/ 59 w 238"/>
                <a:gd name="T91" fmla="*/ 28 h 198"/>
                <a:gd name="T92" fmla="*/ 55 w 238"/>
                <a:gd name="T93" fmla="*/ 24 h 198"/>
                <a:gd name="T94" fmla="*/ 53 w 238"/>
                <a:gd name="T95" fmla="*/ 15 h 198"/>
                <a:gd name="T96" fmla="*/ 43 w 238"/>
                <a:gd name="T97" fmla="*/ 9 h 198"/>
                <a:gd name="T98" fmla="*/ 36 w 238"/>
                <a:gd name="T99" fmla="*/ 18 h 198"/>
                <a:gd name="T100" fmla="*/ 32 w 238"/>
                <a:gd name="T101" fmla="*/ 26 h 198"/>
                <a:gd name="T102" fmla="*/ 31 w 238"/>
                <a:gd name="T103" fmla="*/ 30 h 198"/>
                <a:gd name="T104" fmla="*/ 23 w 238"/>
                <a:gd name="T105" fmla="*/ 28 h 198"/>
                <a:gd name="T106" fmla="*/ 23 w 238"/>
                <a:gd name="T107" fmla="*/ 36 h 198"/>
                <a:gd name="T108" fmla="*/ 11 w 238"/>
                <a:gd name="T109" fmla="*/ 29 h 198"/>
                <a:gd name="T110" fmla="*/ 20 w 238"/>
                <a:gd name="T111" fmla="*/ 44 h 198"/>
                <a:gd name="T112" fmla="*/ 36 w 238"/>
                <a:gd name="T113" fmla="*/ 46 h 198"/>
                <a:gd name="T114" fmla="*/ 44 w 238"/>
                <a:gd name="T115" fmla="*/ 46 h 198"/>
                <a:gd name="T116" fmla="*/ 53 w 238"/>
                <a:gd name="T117" fmla="*/ 52 h 198"/>
                <a:gd name="T118" fmla="*/ 59 w 238"/>
                <a:gd name="T119" fmla="*/ 59 h 198"/>
                <a:gd name="T120" fmla="*/ 47 w 238"/>
                <a:gd name="T121" fmla="*/ 65 h 198"/>
                <a:gd name="T122" fmla="*/ 46 w 238"/>
                <a:gd name="T123" fmla="*/ 73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38" h="198">
                  <a:moveTo>
                    <a:pt x="48" y="74"/>
                  </a:moveTo>
                  <a:cubicBezTo>
                    <a:pt x="52" y="77"/>
                    <a:pt x="52" y="77"/>
                    <a:pt x="52" y="77"/>
                  </a:cubicBezTo>
                  <a:cubicBezTo>
                    <a:pt x="55" y="75"/>
                    <a:pt x="55" y="75"/>
                    <a:pt x="55" y="75"/>
                  </a:cubicBezTo>
                  <a:cubicBezTo>
                    <a:pt x="57" y="73"/>
                    <a:pt x="57" y="73"/>
                    <a:pt x="57" y="73"/>
                  </a:cubicBezTo>
                  <a:cubicBezTo>
                    <a:pt x="59" y="75"/>
                    <a:pt x="59" y="75"/>
                    <a:pt x="59" y="75"/>
                  </a:cubicBezTo>
                  <a:cubicBezTo>
                    <a:pt x="56" y="78"/>
                    <a:pt x="56" y="78"/>
                    <a:pt x="56" y="78"/>
                  </a:cubicBezTo>
                  <a:cubicBezTo>
                    <a:pt x="54" y="80"/>
                    <a:pt x="54" y="80"/>
                    <a:pt x="54" y="80"/>
                  </a:cubicBezTo>
                  <a:cubicBezTo>
                    <a:pt x="54" y="83"/>
                    <a:pt x="54" y="83"/>
                    <a:pt x="54" y="83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4" y="77"/>
                    <a:pt x="44" y="77"/>
                    <a:pt x="44" y="77"/>
                  </a:cubicBezTo>
                  <a:cubicBezTo>
                    <a:pt x="42" y="76"/>
                    <a:pt x="42" y="76"/>
                    <a:pt x="42" y="76"/>
                  </a:cubicBezTo>
                  <a:cubicBezTo>
                    <a:pt x="41" y="73"/>
                    <a:pt x="41" y="73"/>
                    <a:pt x="41" y="73"/>
                  </a:cubicBezTo>
                  <a:cubicBezTo>
                    <a:pt x="40" y="74"/>
                    <a:pt x="40" y="74"/>
                    <a:pt x="40" y="74"/>
                  </a:cubicBezTo>
                  <a:cubicBezTo>
                    <a:pt x="36" y="75"/>
                    <a:pt x="36" y="75"/>
                    <a:pt x="36" y="75"/>
                  </a:cubicBezTo>
                  <a:cubicBezTo>
                    <a:pt x="35" y="76"/>
                    <a:pt x="35" y="76"/>
                    <a:pt x="35" y="76"/>
                  </a:cubicBezTo>
                  <a:cubicBezTo>
                    <a:pt x="34" y="74"/>
                    <a:pt x="34" y="74"/>
                    <a:pt x="34" y="74"/>
                  </a:cubicBezTo>
                  <a:cubicBezTo>
                    <a:pt x="35" y="72"/>
                    <a:pt x="35" y="72"/>
                    <a:pt x="35" y="72"/>
                  </a:cubicBezTo>
                  <a:cubicBezTo>
                    <a:pt x="32" y="72"/>
                    <a:pt x="32" y="72"/>
                    <a:pt x="32" y="72"/>
                  </a:cubicBezTo>
                  <a:cubicBezTo>
                    <a:pt x="32" y="72"/>
                    <a:pt x="31" y="73"/>
                    <a:pt x="30" y="73"/>
                  </a:cubicBezTo>
                  <a:cubicBezTo>
                    <a:pt x="29" y="73"/>
                    <a:pt x="28" y="73"/>
                    <a:pt x="28" y="73"/>
                  </a:cubicBezTo>
                  <a:cubicBezTo>
                    <a:pt x="27" y="72"/>
                    <a:pt x="26" y="71"/>
                    <a:pt x="25" y="71"/>
                  </a:cubicBezTo>
                  <a:cubicBezTo>
                    <a:pt x="24" y="70"/>
                    <a:pt x="23" y="69"/>
                    <a:pt x="23" y="69"/>
                  </a:cubicBezTo>
                  <a:cubicBezTo>
                    <a:pt x="21" y="70"/>
                    <a:pt x="21" y="70"/>
                    <a:pt x="21" y="70"/>
                  </a:cubicBezTo>
                  <a:cubicBezTo>
                    <a:pt x="19" y="72"/>
                    <a:pt x="19" y="72"/>
                    <a:pt x="19" y="72"/>
                  </a:cubicBezTo>
                  <a:cubicBezTo>
                    <a:pt x="19" y="71"/>
                    <a:pt x="19" y="71"/>
                    <a:pt x="19" y="71"/>
                  </a:cubicBezTo>
                  <a:cubicBezTo>
                    <a:pt x="17" y="70"/>
                    <a:pt x="17" y="70"/>
                    <a:pt x="17" y="70"/>
                  </a:cubicBezTo>
                  <a:cubicBezTo>
                    <a:pt x="13" y="70"/>
                    <a:pt x="13" y="70"/>
                    <a:pt x="13" y="70"/>
                  </a:cubicBezTo>
                  <a:cubicBezTo>
                    <a:pt x="12" y="70"/>
                    <a:pt x="12" y="70"/>
                    <a:pt x="12" y="70"/>
                  </a:cubicBezTo>
                  <a:cubicBezTo>
                    <a:pt x="12" y="70"/>
                    <a:pt x="12" y="70"/>
                    <a:pt x="10" y="70"/>
                  </a:cubicBezTo>
                  <a:cubicBezTo>
                    <a:pt x="9" y="69"/>
                    <a:pt x="9" y="69"/>
                    <a:pt x="9" y="69"/>
                  </a:cubicBezTo>
                  <a:cubicBezTo>
                    <a:pt x="6" y="68"/>
                    <a:pt x="6" y="68"/>
                    <a:pt x="6" y="68"/>
                  </a:cubicBezTo>
                  <a:cubicBezTo>
                    <a:pt x="3" y="67"/>
                    <a:pt x="3" y="67"/>
                    <a:pt x="3" y="67"/>
                  </a:cubicBezTo>
                  <a:cubicBezTo>
                    <a:pt x="3" y="67"/>
                    <a:pt x="2" y="67"/>
                    <a:pt x="2" y="68"/>
                  </a:cubicBezTo>
                  <a:cubicBezTo>
                    <a:pt x="2" y="70"/>
                    <a:pt x="0" y="71"/>
                    <a:pt x="0" y="72"/>
                  </a:cubicBezTo>
                  <a:cubicBezTo>
                    <a:pt x="1" y="73"/>
                    <a:pt x="2" y="73"/>
                    <a:pt x="3" y="75"/>
                  </a:cubicBezTo>
                  <a:cubicBezTo>
                    <a:pt x="5" y="76"/>
                    <a:pt x="5" y="76"/>
                    <a:pt x="5" y="76"/>
                  </a:cubicBezTo>
                  <a:cubicBezTo>
                    <a:pt x="8" y="76"/>
                    <a:pt x="8" y="76"/>
                    <a:pt x="8" y="76"/>
                  </a:cubicBezTo>
                  <a:cubicBezTo>
                    <a:pt x="9" y="75"/>
                    <a:pt x="9" y="75"/>
                    <a:pt x="9" y="75"/>
                  </a:cubicBezTo>
                  <a:cubicBezTo>
                    <a:pt x="13" y="76"/>
                    <a:pt x="13" y="76"/>
                    <a:pt x="13" y="76"/>
                  </a:cubicBezTo>
                  <a:cubicBezTo>
                    <a:pt x="14" y="78"/>
                    <a:pt x="15" y="80"/>
                    <a:pt x="16" y="79"/>
                  </a:cubicBezTo>
                  <a:cubicBezTo>
                    <a:pt x="17" y="78"/>
                    <a:pt x="17" y="78"/>
                    <a:pt x="17" y="78"/>
                  </a:cubicBezTo>
                  <a:cubicBezTo>
                    <a:pt x="19" y="79"/>
                    <a:pt x="19" y="79"/>
                    <a:pt x="19" y="79"/>
                  </a:cubicBezTo>
                  <a:cubicBezTo>
                    <a:pt x="19" y="79"/>
                    <a:pt x="20" y="83"/>
                    <a:pt x="22" y="83"/>
                  </a:cubicBezTo>
                  <a:cubicBezTo>
                    <a:pt x="23" y="84"/>
                    <a:pt x="24" y="84"/>
                    <a:pt x="24" y="84"/>
                  </a:cubicBezTo>
                  <a:cubicBezTo>
                    <a:pt x="28" y="86"/>
                    <a:pt x="28" y="86"/>
                    <a:pt x="28" y="86"/>
                  </a:cubicBezTo>
                  <a:cubicBezTo>
                    <a:pt x="30" y="86"/>
                    <a:pt x="30" y="86"/>
                    <a:pt x="30" y="86"/>
                  </a:cubicBezTo>
                  <a:cubicBezTo>
                    <a:pt x="30" y="86"/>
                    <a:pt x="33" y="85"/>
                    <a:pt x="33" y="86"/>
                  </a:cubicBezTo>
                  <a:cubicBezTo>
                    <a:pt x="33" y="87"/>
                    <a:pt x="35" y="88"/>
                    <a:pt x="34" y="89"/>
                  </a:cubicBezTo>
                  <a:cubicBezTo>
                    <a:pt x="34" y="89"/>
                    <a:pt x="34" y="90"/>
                    <a:pt x="34" y="91"/>
                  </a:cubicBezTo>
                  <a:cubicBezTo>
                    <a:pt x="34" y="92"/>
                    <a:pt x="34" y="93"/>
                    <a:pt x="34" y="93"/>
                  </a:cubicBezTo>
                  <a:cubicBezTo>
                    <a:pt x="31" y="96"/>
                    <a:pt x="31" y="96"/>
                    <a:pt x="31" y="96"/>
                  </a:cubicBezTo>
                  <a:cubicBezTo>
                    <a:pt x="31" y="98"/>
                    <a:pt x="31" y="98"/>
                    <a:pt x="31" y="98"/>
                  </a:cubicBezTo>
                  <a:cubicBezTo>
                    <a:pt x="31" y="98"/>
                    <a:pt x="31" y="100"/>
                    <a:pt x="30" y="100"/>
                  </a:cubicBezTo>
                  <a:cubicBezTo>
                    <a:pt x="30" y="101"/>
                    <a:pt x="29" y="104"/>
                    <a:pt x="29" y="104"/>
                  </a:cubicBezTo>
                  <a:cubicBezTo>
                    <a:pt x="32" y="102"/>
                    <a:pt x="32" y="102"/>
                    <a:pt x="32" y="102"/>
                  </a:cubicBezTo>
                  <a:cubicBezTo>
                    <a:pt x="32" y="102"/>
                    <a:pt x="33" y="102"/>
                    <a:pt x="33" y="103"/>
                  </a:cubicBezTo>
                  <a:cubicBezTo>
                    <a:pt x="32" y="105"/>
                    <a:pt x="31" y="106"/>
                    <a:pt x="31" y="106"/>
                  </a:cubicBezTo>
                  <a:cubicBezTo>
                    <a:pt x="31" y="106"/>
                    <a:pt x="32" y="109"/>
                    <a:pt x="33" y="108"/>
                  </a:cubicBezTo>
                  <a:cubicBezTo>
                    <a:pt x="35" y="107"/>
                    <a:pt x="35" y="107"/>
                    <a:pt x="35" y="107"/>
                  </a:cubicBezTo>
                  <a:cubicBezTo>
                    <a:pt x="37" y="106"/>
                    <a:pt x="37" y="106"/>
                    <a:pt x="37" y="106"/>
                  </a:cubicBezTo>
                  <a:cubicBezTo>
                    <a:pt x="40" y="105"/>
                    <a:pt x="40" y="105"/>
                    <a:pt x="40" y="105"/>
                  </a:cubicBezTo>
                  <a:cubicBezTo>
                    <a:pt x="40" y="105"/>
                    <a:pt x="40" y="105"/>
                    <a:pt x="41" y="104"/>
                  </a:cubicBezTo>
                  <a:cubicBezTo>
                    <a:pt x="43" y="104"/>
                    <a:pt x="46" y="104"/>
                    <a:pt x="46" y="104"/>
                  </a:cubicBezTo>
                  <a:cubicBezTo>
                    <a:pt x="46" y="104"/>
                    <a:pt x="47" y="107"/>
                    <a:pt x="46" y="107"/>
                  </a:cubicBezTo>
                  <a:cubicBezTo>
                    <a:pt x="45" y="107"/>
                    <a:pt x="41" y="106"/>
                    <a:pt x="41" y="106"/>
                  </a:cubicBezTo>
                  <a:cubicBezTo>
                    <a:pt x="39" y="107"/>
                    <a:pt x="39" y="107"/>
                    <a:pt x="39" y="107"/>
                  </a:cubicBezTo>
                  <a:cubicBezTo>
                    <a:pt x="37" y="108"/>
                    <a:pt x="37" y="108"/>
                    <a:pt x="37" y="108"/>
                  </a:cubicBezTo>
                  <a:cubicBezTo>
                    <a:pt x="35" y="110"/>
                    <a:pt x="35" y="110"/>
                    <a:pt x="35" y="110"/>
                  </a:cubicBezTo>
                  <a:cubicBezTo>
                    <a:pt x="35" y="110"/>
                    <a:pt x="33" y="113"/>
                    <a:pt x="34" y="113"/>
                  </a:cubicBezTo>
                  <a:cubicBezTo>
                    <a:pt x="35" y="114"/>
                    <a:pt x="32" y="115"/>
                    <a:pt x="32" y="115"/>
                  </a:cubicBezTo>
                  <a:cubicBezTo>
                    <a:pt x="31" y="115"/>
                    <a:pt x="31" y="115"/>
                    <a:pt x="31" y="115"/>
                  </a:cubicBezTo>
                  <a:cubicBezTo>
                    <a:pt x="31" y="116"/>
                    <a:pt x="31" y="116"/>
                    <a:pt x="31" y="116"/>
                  </a:cubicBezTo>
                  <a:cubicBezTo>
                    <a:pt x="31" y="116"/>
                    <a:pt x="31" y="116"/>
                    <a:pt x="32" y="117"/>
                  </a:cubicBezTo>
                  <a:cubicBezTo>
                    <a:pt x="33" y="117"/>
                    <a:pt x="36" y="117"/>
                    <a:pt x="36" y="117"/>
                  </a:cubicBezTo>
                  <a:cubicBezTo>
                    <a:pt x="36" y="117"/>
                    <a:pt x="38" y="116"/>
                    <a:pt x="37" y="117"/>
                  </a:cubicBezTo>
                  <a:cubicBezTo>
                    <a:pt x="37" y="118"/>
                    <a:pt x="36" y="121"/>
                    <a:pt x="36" y="121"/>
                  </a:cubicBezTo>
                  <a:cubicBezTo>
                    <a:pt x="36" y="121"/>
                    <a:pt x="35" y="122"/>
                    <a:pt x="32" y="122"/>
                  </a:cubicBezTo>
                  <a:cubicBezTo>
                    <a:pt x="30" y="123"/>
                    <a:pt x="27" y="124"/>
                    <a:pt x="27" y="124"/>
                  </a:cubicBezTo>
                  <a:cubicBezTo>
                    <a:pt x="25" y="127"/>
                    <a:pt x="25" y="127"/>
                    <a:pt x="25" y="127"/>
                  </a:cubicBezTo>
                  <a:cubicBezTo>
                    <a:pt x="25" y="127"/>
                    <a:pt x="26" y="128"/>
                    <a:pt x="23" y="128"/>
                  </a:cubicBezTo>
                  <a:cubicBezTo>
                    <a:pt x="21" y="128"/>
                    <a:pt x="19" y="128"/>
                    <a:pt x="19" y="128"/>
                  </a:cubicBezTo>
                  <a:cubicBezTo>
                    <a:pt x="17" y="128"/>
                    <a:pt x="17" y="128"/>
                    <a:pt x="17" y="128"/>
                  </a:cubicBezTo>
                  <a:cubicBezTo>
                    <a:pt x="17" y="128"/>
                    <a:pt x="15" y="129"/>
                    <a:pt x="15" y="129"/>
                  </a:cubicBezTo>
                  <a:cubicBezTo>
                    <a:pt x="14" y="128"/>
                    <a:pt x="13" y="127"/>
                    <a:pt x="13" y="127"/>
                  </a:cubicBezTo>
                  <a:cubicBezTo>
                    <a:pt x="14" y="123"/>
                    <a:pt x="14" y="123"/>
                    <a:pt x="14" y="123"/>
                  </a:cubicBezTo>
                  <a:cubicBezTo>
                    <a:pt x="13" y="122"/>
                    <a:pt x="13" y="122"/>
                    <a:pt x="13" y="122"/>
                  </a:cubicBezTo>
                  <a:cubicBezTo>
                    <a:pt x="13" y="119"/>
                    <a:pt x="13" y="119"/>
                    <a:pt x="13" y="119"/>
                  </a:cubicBezTo>
                  <a:cubicBezTo>
                    <a:pt x="13" y="119"/>
                    <a:pt x="10" y="121"/>
                    <a:pt x="10" y="122"/>
                  </a:cubicBezTo>
                  <a:cubicBezTo>
                    <a:pt x="9" y="122"/>
                    <a:pt x="9" y="124"/>
                    <a:pt x="9" y="124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6" y="127"/>
                    <a:pt x="6" y="127"/>
                    <a:pt x="6" y="127"/>
                  </a:cubicBezTo>
                  <a:cubicBezTo>
                    <a:pt x="6" y="131"/>
                    <a:pt x="6" y="131"/>
                    <a:pt x="6" y="131"/>
                  </a:cubicBezTo>
                  <a:cubicBezTo>
                    <a:pt x="5" y="133"/>
                    <a:pt x="5" y="133"/>
                    <a:pt x="5" y="133"/>
                  </a:cubicBezTo>
                  <a:cubicBezTo>
                    <a:pt x="5" y="133"/>
                    <a:pt x="4" y="133"/>
                    <a:pt x="5" y="134"/>
                  </a:cubicBezTo>
                  <a:cubicBezTo>
                    <a:pt x="6" y="134"/>
                    <a:pt x="10" y="136"/>
                    <a:pt x="10" y="136"/>
                  </a:cubicBezTo>
                  <a:cubicBezTo>
                    <a:pt x="10" y="136"/>
                    <a:pt x="11" y="135"/>
                    <a:pt x="13" y="137"/>
                  </a:cubicBezTo>
                  <a:cubicBezTo>
                    <a:pt x="14" y="138"/>
                    <a:pt x="16" y="139"/>
                    <a:pt x="16" y="139"/>
                  </a:cubicBezTo>
                  <a:cubicBezTo>
                    <a:pt x="17" y="139"/>
                    <a:pt x="17" y="139"/>
                    <a:pt x="17" y="139"/>
                  </a:cubicBezTo>
                  <a:cubicBezTo>
                    <a:pt x="20" y="138"/>
                    <a:pt x="20" y="138"/>
                    <a:pt x="20" y="138"/>
                  </a:cubicBezTo>
                  <a:cubicBezTo>
                    <a:pt x="22" y="140"/>
                    <a:pt x="22" y="140"/>
                    <a:pt x="22" y="140"/>
                  </a:cubicBezTo>
                  <a:cubicBezTo>
                    <a:pt x="27" y="141"/>
                    <a:pt x="27" y="141"/>
                    <a:pt x="27" y="141"/>
                  </a:cubicBezTo>
                  <a:cubicBezTo>
                    <a:pt x="27" y="141"/>
                    <a:pt x="28" y="143"/>
                    <a:pt x="28" y="144"/>
                  </a:cubicBezTo>
                  <a:cubicBezTo>
                    <a:pt x="29" y="144"/>
                    <a:pt x="31" y="147"/>
                    <a:pt x="31" y="147"/>
                  </a:cubicBezTo>
                  <a:cubicBezTo>
                    <a:pt x="31" y="147"/>
                    <a:pt x="31" y="145"/>
                    <a:pt x="33" y="146"/>
                  </a:cubicBezTo>
                  <a:cubicBezTo>
                    <a:pt x="36" y="146"/>
                    <a:pt x="37" y="146"/>
                    <a:pt x="37" y="146"/>
                  </a:cubicBezTo>
                  <a:cubicBezTo>
                    <a:pt x="37" y="146"/>
                    <a:pt x="39" y="146"/>
                    <a:pt x="40" y="147"/>
                  </a:cubicBezTo>
                  <a:cubicBezTo>
                    <a:pt x="41" y="148"/>
                    <a:pt x="44" y="153"/>
                    <a:pt x="44" y="153"/>
                  </a:cubicBezTo>
                  <a:cubicBezTo>
                    <a:pt x="46" y="158"/>
                    <a:pt x="46" y="158"/>
                    <a:pt x="46" y="158"/>
                  </a:cubicBezTo>
                  <a:cubicBezTo>
                    <a:pt x="48" y="162"/>
                    <a:pt x="48" y="162"/>
                    <a:pt x="48" y="162"/>
                  </a:cubicBezTo>
                  <a:cubicBezTo>
                    <a:pt x="48" y="162"/>
                    <a:pt x="48" y="163"/>
                    <a:pt x="50" y="164"/>
                  </a:cubicBezTo>
                  <a:cubicBezTo>
                    <a:pt x="52" y="166"/>
                    <a:pt x="53" y="168"/>
                    <a:pt x="53" y="168"/>
                  </a:cubicBezTo>
                  <a:cubicBezTo>
                    <a:pt x="53" y="168"/>
                    <a:pt x="53" y="169"/>
                    <a:pt x="54" y="170"/>
                  </a:cubicBezTo>
                  <a:cubicBezTo>
                    <a:pt x="55" y="172"/>
                    <a:pt x="57" y="174"/>
                    <a:pt x="57" y="174"/>
                  </a:cubicBezTo>
                  <a:cubicBezTo>
                    <a:pt x="57" y="174"/>
                    <a:pt x="57" y="175"/>
                    <a:pt x="58" y="176"/>
                  </a:cubicBezTo>
                  <a:cubicBezTo>
                    <a:pt x="60" y="177"/>
                    <a:pt x="62" y="177"/>
                    <a:pt x="63" y="178"/>
                  </a:cubicBezTo>
                  <a:cubicBezTo>
                    <a:pt x="65" y="180"/>
                    <a:pt x="67" y="182"/>
                    <a:pt x="67" y="182"/>
                  </a:cubicBezTo>
                  <a:cubicBezTo>
                    <a:pt x="67" y="182"/>
                    <a:pt x="72" y="187"/>
                    <a:pt x="74" y="189"/>
                  </a:cubicBezTo>
                  <a:cubicBezTo>
                    <a:pt x="76" y="191"/>
                    <a:pt x="78" y="193"/>
                    <a:pt x="79" y="193"/>
                  </a:cubicBezTo>
                  <a:cubicBezTo>
                    <a:pt x="80" y="194"/>
                    <a:pt x="85" y="195"/>
                    <a:pt x="85" y="195"/>
                  </a:cubicBezTo>
                  <a:cubicBezTo>
                    <a:pt x="85" y="195"/>
                    <a:pt x="88" y="198"/>
                    <a:pt x="89" y="197"/>
                  </a:cubicBezTo>
                  <a:cubicBezTo>
                    <a:pt x="91" y="197"/>
                    <a:pt x="87" y="196"/>
                    <a:pt x="93" y="196"/>
                  </a:cubicBezTo>
                  <a:cubicBezTo>
                    <a:pt x="99" y="196"/>
                    <a:pt x="103" y="198"/>
                    <a:pt x="103" y="198"/>
                  </a:cubicBezTo>
                  <a:cubicBezTo>
                    <a:pt x="107" y="195"/>
                    <a:pt x="107" y="195"/>
                    <a:pt x="107" y="195"/>
                  </a:cubicBezTo>
                  <a:cubicBezTo>
                    <a:pt x="107" y="195"/>
                    <a:pt x="106" y="197"/>
                    <a:pt x="107" y="194"/>
                  </a:cubicBezTo>
                  <a:cubicBezTo>
                    <a:pt x="108" y="192"/>
                    <a:pt x="109" y="190"/>
                    <a:pt x="109" y="190"/>
                  </a:cubicBezTo>
                  <a:cubicBezTo>
                    <a:pt x="109" y="190"/>
                    <a:pt x="108" y="188"/>
                    <a:pt x="111" y="188"/>
                  </a:cubicBezTo>
                  <a:cubicBezTo>
                    <a:pt x="113" y="188"/>
                    <a:pt x="119" y="187"/>
                    <a:pt x="120" y="187"/>
                  </a:cubicBezTo>
                  <a:cubicBezTo>
                    <a:pt x="121" y="187"/>
                    <a:pt x="121" y="188"/>
                    <a:pt x="122" y="187"/>
                  </a:cubicBezTo>
                  <a:cubicBezTo>
                    <a:pt x="122" y="186"/>
                    <a:pt x="131" y="189"/>
                    <a:pt x="131" y="189"/>
                  </a:cubicBezTo>
                  <a:cubicBezTo>
                    <a:pt x="132" y="187"/>
                    <a:pt x="132" y="187"/>
                    <a:pt x="132" y="187"/>
                  </a:cubicBezTo>
                  <a:cubicBezTo>
                    <a:pt x="134" y="186"/>
                    <a:pt x="134" y="186"/>
                    <a:pt x="134" y="186"/>
                  </a:cubicBezTo>
                  <a:cubicBezTo>
                    <a:pt x="136" y="190"/>
                    <a:pt x="136" y="190"/>
                    <a:pt x="136" y="190"/>
                  </a:cubicBezTo>
                  <a:cubicBezTo>
                    <a:pt x="140" y="190"/>
                    <a:pt x="140" y="190"/>
                    <a:pt x="140" y="190"/>
                  </a:cubicBezTo>
                  <a:cubicBezTo>
                    <a:pt x="140" y="190"/>
                    <a:pt x="143" y="189"/>
                    <a:pt x="145" y="189"/>
                  </a:cubicBezTo>
                  <a:cubicBezTo>
                    <a:pt x="146" y="189"/>
                    <a:pt x="150" y="187"/>
                    <a:pt x="150" y="187"/>
                  </a:cubicBezTo>
                  <a:cubicBezTo>
                    <a:pt x="150" y="187"/>
                    <a:pt x="151" y="185"/>
                    <a:pt x="152" y="185"/>
                  </a:cubicBezTo>
                  <a:cubicBezTo>
                    <a:pt x="153" y="184"/>
                    <a:pt x="156" y="184"/>
                    <a:pt x="157" y="184"/>
                  </a:cubicBezTo>
                  <a:cubicBezTo>
                    <a:pt x="159" y="184"/>
                    <a:pt x="162" y="183"/>
                    <a:pt x="162" y="183"/>
                  </a:cubicBezTo>
                  <a:cubicBezTo>
                    <a:pt x="164" y="181"/>
                    <a:pt x="164" y="181"/>
                    <a:pt x="164" y="181"/>
                  </a:cubicBezTo>
                  <a:cubicBezTo>
                    <a:pt x="164" y="181"/>
                    <a:pt x="165" y="180"/>
                    <a:pt x="167" y="180"/>
                  </a:cubicBezTo>
                  <a:cubicBezTo>
                    <a:pt x="168" y="181"/>
                    <a:pt x="172" y="181"/>
                    <a:pt x="172" y="181"/>
                  </a:cubicBezTo>
                  <a:cubicBezTo>
                    <a:pt x="175" y="179"/>
                    <a:pt x="175" y="179"/>
                    <a:pt x="175" y="179"/>
                  </a:cubicBezTo>
                  <a:cubicBezTo>
                    <a:pt x="178" y="178"/>
                    <a:pt x="178" y="178"/>
                    <a:pt x="178" y="178"/>
                  </a:cubicBezTo>
                  <a:cubicBezTo>
                    <a:pt x="178" y="178"/>
                    <a:pt x="178" y="177"/>
                    <a:pt x="179" y="178"/>
                  </a:cubicBezTo>
                  <a:cubicBezTo>
                    <a:pt x="180" y="179"/>
                    <a:pt x="182" y="181"/>
                    <a:pt x="182" y="181"/>
                  </a:cubicBezTo>
                  <a:cubicBezTo>
                    <a:pt x="186" y="182"/>
                    <a:pt x="186" y="182"/>
                    <a:pt x="186" y="182"/>
                  </a:cubicBezTo>
                  <a:cubicBezTo>
                    <a:pt x="189" y="181"/>
                    <a:pt x="189" y="181"/>
                    <a:pt x="189" y="181"/>
                  </a:cubicBezTo>
                  <a:cubicBezTo>
                    <a:pt x="191" y="179"/>
                    <a:pt x="191" y="179"/>
                    <a:pt x="191" y="179"/>
                  </a:cubicBezTo>
                  <a:cubicBezTo>
                    <a:pt x="191" y="179"/>
                    <a:pt x="191" y="178"/>
                    <a:pt x="194" y="178"/>
                  </a:cubicBezTo>
                  <a:cubicBezTo>
                    <a:pt x="197" y="178"/>
                    <a:pt x="198" y="178"/>
                    <a:pt x="198" y="178"/>
                  </a:cubicBezTo>
                  <a:cubicBezTo>
                    <a:pt x="198" y="178"/>
                    <a:pt x="201" y="178"/>
                    <a:pt x="201" y="177"/>
                  </a:cubicBezTo>
                  <a:cubicBezTo>
                    <a:pt x="201" y="176"/>
                    <a:pt x="201" y="174"/>
                    <a:pt x="202" y="173"/>
                  </a:cubicBezTo>
                  <a:cubicBezTo>
                    <a:pt x="202" y="172"/>
                    <a:pt x="206" y="168"/>
                    <a:pt x="206" y="168"/>
                  </a:cubicBezTo>
                  <a:cubicBezTo>
                    <a:pt x="208" y="167"/>
                    <a:pt x="208" y="167"/>
                    <a:pt x="208" y="167"/>
                  </a:cubicBezTo>
                  <a:cubicBezTo>
                    <a:pt x="207" y="164"/>
                    <a:pt x="207" y="164"/>
                    <a:pt x="207" y="164"/>
                  </a:cubicBezTo>
                  <a:cubicBezTo>
                    <a:pt x="208" y="162"/>
                    <a:pt x="208" y="162"/>
                    <a:pt x="208" y="162"/>
                  </a:cubicBezTo>
                  <a:cubicBezTo>
                    <a:pt x="208" y="162"/>
                    <a:pt x="211" y="161"/>
                    <a:pt x="210" y="163"/>
                  </a:cubicBezTo>
                  <a:cubicBezTo>
                    <a:pt x="209" y="165"/>
                    <a:pt x="210" y="166"/>
                    <a:pt x="210" y="166"/>
                  </a:cubicBezTo>
                  <a:cubicBezTo>
                    <a:pt x="210" y="166"/>
                    <a:pt x="211" y="165"/>
                    <a:pt x="212" y="165"/>
                  </a:cubicBezTo>
                  <a:cubicBezTo>
                    <a:pt x="214" y="165"/>
                    <a:pt x="214" y="164"/>
                    <a:pt x="215" y="164"/>
                  </a:cubicBezTo>
                  <a:cubicBezTo>
                    <a:pt x="217" y="165"/>
                    <a:pt x="218" y="164"/>
                    <a:pt x="218" y="164"/>
                  </a:cubicBezTo>
                  <a:cubicBezTo>
                    <a:pt x="218" y="164"/>
                    <a:pt x="217" y="162"/>
                    <a:pt x="218" y="162"/>
                  </a:cubicBezTo>
                  <a:cubicBezTo>
                    <a:pt x="219" y="163"/>
                    <a:pt x="221" y="163"/>
                    <a:pt x="221" y="163"/>
                  </a:cubicBezTo>
                  <a:cubicBezTo>
                    <a:pt x="221" y="163"/>
                    <a:pt x="222" y="163"/>
                    <a:pt x="222" y="162"/>
                  </a:cubicBezTo>
                  <a:cubicBezTo>
                    <a:pt x="222" y="162"/>
                    <a:pt x="219" y="160"/>
                    <a:pt x="220" y="160"/>
                  </a:cubicBezTo>
                  <a:cubicBezTo>
                    <a:pt x="221" y="161"/>
                    <a:pt x="223" y="160"/>
                    <a:pt x="223" y="160"/>
                  </a:cubicBezTo>
                  <a:cubicBezTo>
                    <a:pt x="223" y="160"/>
                    <a:pt x="226" y="161"/>
                    <a:pt x="223" y="159"/>
                  </a:cubicBezTo>
                  <a:cubicBezTo>
                    <a:pt x="221" y="156"/>
                    <a:pt x="224" y="156"/>
                    <a:pt x="224" y="156"/>
                  </a:cubicBezTo>
                  <a:cubicBezTo>
                    <a:pt x="224" y="156"/>
                    <a:pt x="227" y="157"/>
                    <a:pt x="226" y="157"/>
                  </a:cubicBezTo>
                  <a:cubicBezTo>
                    <a:pt x="225" y="156"/>
                    <a:pt x="221" y="151"/>
                    <a:pt x="221" y="151"/>
                  </a:cubicBezTo>
                  <a:cubicBezTo>
                    <a:pt x="221" y="150"/>
                    <a:pt x="221" y="150"/>
                    <a:pt x="221" y="150"/>
                  </a:cubicBezTo>
                  <a:cubicBezTo>
                    <a:pt x="221" y="148"/>
                    <a:pt x="221" y="148"/>
                    <a:pt x="221" y="148"/>
                  </a:cubicBezTo>
                  <a:cubicBezTo>
                    <a:pt x="221" y="148"/>
                    <a:pt x="223" y="149"/>
                    <a:pt x="224" y="150"/>
                  </a:cubicBezTo>
                  <a:cubicBezTo>
                    <a:pt x="224" y="150"/>
                    <a:pt x="224" y="150"/>
                    <a:pt x="225" y="151"/>
                  </a:cubicBezTo>
                  <a:cubicBezTo>
                    <a:pt x="227" y="152"/>
                    <a:pt x="226" y="154"/>
                    <a:pt x="227" y="154"/>
                  </a:cubicBezTo>
                  <a:cubicBezTo>
                    <a:pt x="228" y="155"/>
                    <a:pt x="231" y="154"/>
                    <a:pt x="231" y="154"/>
                  </a:cubicBezTo>
                  <a:cubicBezTo>
                    <a:pt x="233" y="151"/>
                    <a:pt x="233" y="151"/>
                    <a:pt x="233" y="151"/>
                  </a:cubicBezTo>
                  <a:cubicBezTo>
                    <a:pt x="233" y="151"/>
                    <a:pt x="237" y="147"/>
                    <a:pt x="236" y="147"/>
                  </a:cubicBezTo>
                  <a:cubicBezTo>
                    <a:pt x="235" y="146"/>
                    <a:pt x="230" y="148"/>
                    <a:pt x="230" y="148"/>
                  </a:cubicBezTo>
                  <a:cubicBezTo>
                    <a:pt x="232" y="144"/>
                    <a:pt x="232" y="144"/>
                    <a:pt x="232" y="144"/>
                  </a:cubicBezTo>
                  <a:cubicBezTo>
                    <a:pt x="229" y="143"/>
                    <a:pt x="229" y="143"/>
                    <a:pt x="229" y="143"/>
                  </a:cubicBezTo>
                  <a:cubicBezTo>
                    <a:pt x="228" y="142"/>
                    <a:pt x="228" y="142"/>
                    <a:pt x="228" y="142"/>
                  </a:cubicBezTo>
                  <a:cubicBezTo>
                    <a:pt x="228" y="142"/>
                    <a:pt x="231" y="142"/>
                    <a:pt x="231" y="142"/>
                  </a:cubicBezTo>
                  <a:cubicBezTo>
                    <a:pt x="232" y="142"/>
                    <a:pt x="234" y="141"/>
                    <a:pt x="234" y="141"/>
                  </a:cubicBezTo>
                  <a:cubicBezTo>
                    <a:pt x="234" y="139"/>
                    <a:pt x="234" y="139"/>
                    <a:pt x="234" y="139"/>
                  </a:cubicBezTo>
                  <a:cubicBezTo>
                    <a:pt x="231" y="137"/>
                    <a:pt x="231" y="137"/>
                    <a:pt x="231" y="137"/>
                  </a:cubicBezTo>
                  <a:cubicBezTo>
                    <a:pt x="232" y="136"/>
                    <a:pt x="232" y="136"/>
                    <a:pt x="232" y="136"/>
                  </a:cubicBezTo>
                  <a:cubicBezTo>
                    <a:pt x="233" y="134"/>
                    <a:pt x="233" y="134"/>
                    <a:pt x="233" y="134"/>
                  </a:cubicBezTo>
                  <a:cubicBezTo>
                    <a:pt x="235" y="133"/>
                    <a:pt x="235" y="133"/>
                    <a:pt x="235" y="133"/>
                  </a:cubicBezTo>
                  <a:cubicBezTo>
                    <a:pt x="238" y="127"/>
                    <a:pt x="238" y="127"/>
                    <a:pt x="238" y="127"/>
                  </a:cubicBezTo>
                  <a:cubicBezTo>
                    <a:pt x="237" y="125"/>
                    <a:pt x="237" y="125"/>
                    <a:pt x="237" y="125"/>
                  </a:cubicBezTo>
                  <a:cubicBezTo>
                    <a:pt x="235" y="125"/>
                    <a:pt x="235" y="125"/>
                    <a:pt x="235" y="125"/>
                  </a:cubicBezTo>
                  <a:cubicBezTo>
                    <a:pt x="235" y="121"/>
                    <a:pt x="235" y="121"/>
                    <a:pt x="235" y="121"/>
                  </a:cubicBezTo>
                  <a:cubicBezTo>
                    <a:pt x="231" y="119"/>
                    <a:pt x="231" y="119"/>
                    <a:pt x="231" y="119"/>
                  </a:cubicBezTo>
                  <a:cubicBezTo>
                    <a:pt x="231" y="119"/>
                    <a:pt x="228" y="117"/>
                    <a:pt x="228" y="116"/>
                  </a:cubicBezTo>
                  <a:cubicBezTo>
                    <a:pt x="228" y="116"/>
                    <a:pt x="228" y="114"/>
                    <a:pt x="227" y="115"/>
                  </a:cubicBezTo>
                  <a:cubicBezTo>
                    <a:pt x="226" y="115"/>
                    <a:pt x="225" y="114"/>
                    <a:pt x="225" y="114"/>
                  </a:cubicBezTo>
                  <a:cubicBezTo>
                    <a:pt x="225" y="114"/>
                    <a:pt x="225" y="111"/>
                    <a:pt x="225" y="111"/>
                  </a:cubicBezTo>
                  <a:cubicBezTo>
                    <a:pt x="225" y="111"/>
                    <a:pt x="227" y="110"/>
                    <a:pt x="227" y="109"/>
                  </a:cubicBezTo>
                  <a:cubicBezTo>
                    <a:pt x="228" y="108"/>
                    <a:pt x="227" y="106"/>
                    <a:pt x="227" y="106"/>
                  </a:cubicBezTo>
                  <a:cubicBezTo>
                    <a:pt x="226" y="106"/>
                    <a:pt x="224" y="107"/>
                    <a:pt x="224" y="107"/>
                  </a:cubicBezTo>
                  <a:cubicBezTo>
                    <a:pt x="218" y="108"/>
                    <a:pt x="218" y="108"/>
                    <a:pt x="218" y="108"/>
                  </a:cubicBezTo>
                  <a:cubicBezTo>
                    <a:pt x="216" y="107"/>
                    <a:pt x="216" y="107"/>
                    <a:pt x="216" y="107"/>
                  </a:cubicBezTo>
                  <a:cubicBezTo>
                    <a:pt x="216" y="107"/>
                    <a:pt x="217" y="107"/>
                    <a:pt x="217" y="106"/>
                  </a:cubicBezTo>
                  <a:cubicBezTo>
                    <a:pt x="218" y="105"/>
                    <a:pt x="218" y="104"/>
                    <a:pt x="219" y="103"/>
                  </a:cubicBezTo>
                  <a:cubicBezTo>
                    <a:pt x="220" y="102"/>
                    <a:pt x="220" y="103"/>
                    <a:pt x="221" y="101"/>
                  </a:cubicBezTo>
                  <a:cubicBezTo>
                    <a:pt x="223" y="100"/>
                    <a:pt x="225" y="98"/>
                    <a:pt x="225" y="98"/>
                  </a:cubicBezTo>
                  <a:cubicBezTo>
                    <a:pt x="225" y="95"/>
                    <a:pt x="225" y="95"/>
                    <a:pt x="225" y="95"/>
                  </a:cubicBezTo>
                  <a:cubicBezTo>
                    <a:pt x="224" y="92"/>
                    <a:pt x="224" y="92"/>
                    <a:pt x="224" y="92"/>
                  </a:cubicBezTo>
                  <a:cubicBezTo>
                    <a:pt x="224" y="92"/>
                    <a:pt x="223" y="91"/>
                    <a:pt x="222" y="91"/>
                  </a:cubicBezTo>
                  <a:cubicBezTo>
                    <a:pt x="221" y="91"/>
                    <a:pt x="222" y="93"/>
                    <a:pt x="220" y="91"/>
                  </a:cubicBezTo>
                  <a:cubicBezTo>
                    <a:pt x="219" y="90"/>
                    <a:pt x="219" y="90"/>
                    <a:pt x="218" y="88"/>
                  </a:cubicBezTo>
                  <a:cubicBezTo>
                    <a:pt x="217" y="87"/>
                    <a:pt x="217" y="85"/>
                    <a:pt x="217" y="85"/>
                  </a:cubicBezTo>
                  <a:cubicBezTo>
                    <a:pt x="217" y="85"/>
                    <a:pt x="215" y="84"/>
                    <a:pt x="216" y="84"/>
                  </a:cubicBezTo>
                  <a:cubicBezTo>
                    <a:pt x="218" y="84"/>
                    <a:pt x="219" y="85"/>
                    <a:pt x="220" y="84"/>
                  </a:cubicBezTo>
                  <a:cubicBezTo>
                    <a:pt x="221" y="83"/>
                    <a:pt x="221" y="84"/>
                    <a:pt x="221" y="83"/>
                  </a:cubicBezTo>
                  <a:cubicBezTo>
                    <a:pt x="221" y="82"/>
                    <a:pt x="222" y="79"/>
                    <a:pt x="222" y="79"/>
                  </a:cubicBezTo>
                  <a:cubicBezTo>
                    <a:pt x="222" y="78"/>
                    <a:pt x="222" y="78"/>
                    <a:pt x="224" y="77"/>
                  </a:cubicBezTo>
                  <a:cubicBezTo>
                    <a:pt x="227" y="76"/>
                    <a:pt x="226" y="76"/>
                    <a:pt x="228" y="76"/>
                  </a:cubicBezTo>
                  <a:cubicBezTo>
                    <a:pt x="229" y="75"/>
                    <a:pt x="230" y="74"/>
                    <a:pt x="229" y="74"/>
                  </a:cubicBezTo>
                  <a:cubicBezTo>
                    <a:pt x="229" y="73"/>
                    <a:pt x="227" y="73"/>
                    <a:pt x="227" y="73"/>
                  </a:cubicBezTo>
                  <a:cubicBezTo>
                    <a:pt x="226" y="72"/>
                    <a:pt x="224" y="74"/>
                    <a:pt x="224" y="74"/>
                  </a:cubicBezTo>
                  <a:cubicBezTo>
                    <a:pt x="224" y="74"/>
                    <a:pt x="222" y="75"/>
                    <a:pt x="221" y="76"/>
                  </a:cubicBezTo>
                  <a:cubicBezTo>
                    <a:pt x="220" y="77"/>
                    <a:pt x="219" y="76"/>
                    <a:pt x="218" y="76"/>
                  </a:cubicBezTo>
                  <a:cubicBezTo>
                    <a:pt x="217" y="76"/>
                    <a:pt x="217" y="76"/>
                    <a:pt x="217" y="76"/>
                  </a:cubicBezTo>
                  <a:cubicBezTo>
                    <a:pt x="217" y="76"/>
                    <a:pt x="215" y="75"/>
                    <a:pt x="214" y="77"/>
                  </a:cubicBezTo>
                  <a:cubicBezTo>
                    <a:pt x="214" y="79"/>
                    <a:pt x="212" y="81"/>
                    <a:pt x="212" y="81"/>
                  </a:cubicBezTo>
                  <a:cubicBezTo>
                    <a:pt x="212" y="81"/>
                    <a:pt x="211" y="82"/>
                    <a:pt x="211" y="80"/>
                  </a:cubicBezTo>
                  <a:cubicBezTo>
                    <a:pt x="211" y="79"/>
                    <a:pt x="210" y="76"/>
                    <a:pt x="210" y="76"/>
                  </a:cubicBezTo>
                  <a:cubicBezTo>
                    <a:pt x="210" y="76"/>
                    <a:pt x="210" y="76"/>
                    <a:pt x="210" y="76"/>
                  </a:cubicBezTo>
                  <a:cubicBezTo>
                    <a:pt x="209" y="76"/>
                    <a:pt x="206" y="75"/>
                    <a:pt x="206" y="75"/>
                  </a:cubicBezTo>
                  <a:cubicBezTo>
                    <a:pt x="206" y="75"/>
                    <a:pt x="207" y="75"/>
                    <a:pt x="207" y="73"/>
                  </a:cubicBezTo>
                  <a:cubicBezTo>
                    <a:pt x="206" y="72"/>
                    <a:pt x="206" y="71"/>
                    <a:pt x="206" y="71"/>
                  </a:cubicBezTo>
                  <a:cubicBezTo>
                    <a:pt x="207" y="71"/>
                    <a:pt x="208" y="71"/>
                    <a:pt x="208" y="71"/>
                  </a:cubicBezTo>
                  <a:cubicBezTo>
                    <a:pt x="209" y="71"/>
                    <a:pt x="209" y="71"/>
                    <a:pt x="209" y="69"/>
                  </a:cubicBezTo>
                  <a:cubicBezTo>
                    <a:pt x="209" y="66"/>
                    <a:pt x="208" y="65"/>
                    <a:pt x="208" y="65"/>
                  </a:cubicBezTo>
                  <a:cubicBezTo>
                    <a:pt x="208" y="65"/>
                    <a:pt x="207" y="64"/>
                    <a:pt x="207" y="64"/>
                  </a:cubicBezTo>
                  <a:cubicBezTo>
                    <a:pt x="207" y="60"/>
                    <a:pt x="207" y="60"/>
                    <a:pt x="207" y="60"/>
                  </a:cubicBezTo>
                  <a:cubicBezTo>
                    <a:pt x="207" y="60"/>
                    <a:pt x="207" y="59"/>
                    <a:pt x="206" y="58"/>
                  </a:cubicBezTo>
                  <a:cubicBezTo>
                    <a:pt x="205" y="57"/>
                    <a:pt x="205" y="56"/>
                    <a:pt x="204" y="57"/>
                  </a:cubicBezTo>
                  <a:cubicBezTo>
                    <a:pt x="204" y="57"/>
                    <a:pt x="203" y="58"/>
                    <a:pt x="202" y="58"/>
                  </a:cubicBezTo>
                  <a:cubicBezTo>
                    <a:pt x="201" y="57"/>
                    <a:pt x="199" y="56"/>
                    <a:pt x="199" y="56"/>
                  </a:cubicBezTo>
                  <a:cubicBezTo>
                    <a:pt x="195" y="54"/>
                    <a:pt x="195" y="54"/>
                    <a:pt x="195" y="54"/>
                  </a:cubicBezTo>
                  <a:cubicBezTo>
                    <a:pt x="195" y="54"/>
                    <a:pt x="195" y="54"/>
                    <a:pt x="194" y="55"/>
                  </a:cubicBezTo>
                  <a:cubicBezTo>
                    <a:pt x="194" y="56"/>
                    <a:pt x="193" y="55"/>
                    <a:pt x="193" y="57"/>
                  </a:cubicBezTo>
                  <a:cubicBezTo>
                    <a:pt x="194" y="58"/>
                    <a:pt x="194" y="59"/>
                    <a:pt x="194" y="60"/>
                  </a:cubicBezTo>
                  <a:cubicBezTo>
                    <a:pt x="193" y="61"/>
                    <a:pt x="193" y="62"/>
                    <a:pt x="193" y="64"/>
                  </a:cubicBezTo>
                  <a:cubicBezTo>
                    <a:pt x="192" y="65"/>
                    <a:pt x="191" y="65"/>
                    <a:pt x="191" y="66"/>
                  </a:cubicBezTo>
                  <a:cubicBezTo>
                    <a:pt x="191" y="67"/>
                    <a:pt x="192" y="67"/>
                    <a:pt x="192" y="68"/>
                  </a:cubicBezTo>
                  <a:cubicBezTo>
                    <a:pt x="192" y="68"/>
                    <a:pt x="191" y="70"/>
                    <a:pt x="190" y="70"/>
                  </a:cubicBezTo>
                  <a:cubicBezTo>
                    <a:pt x="190" y="71"/>
                    <a:pt x="189" y="72"/>
                    <a:pt x="188" y="72"/>
                  </a:cubicBezTo>
                  <a:cubicBezTo>
                    <a:pt x="188" y="71"/>
                    <a:pt x="187" y="71"/>
                    <a:pt x="186" y="71"/>
                  </a:cubicBezTo>
                  <a:cubicBezTo>
                    <a:pt x="185" y="71"/>
                    <a:pt x="184" y="72"/>
                    <a:pt x="184" y="72"/>
                  </a:cubicBezTo>
                  <a:cubicBezTo>
                    <a:pt x="184" y="72"/>
                    <a:pt x="183" y="73"/>
                    <a:pt x="182" y="72"/>
                  </a:cubicBezTo>
                  <a:cubicBezTo>
                    <a:pt x="180" y="71"/>
                    <a:pt x="179" y="70"/>
                    <a:pt x="179" y="70"/>
                  </a:cubicBezTo>
                  <a:cubicBezTo>
                    <a:pt x="179" y="68"/>
                    <a:pt x="179" y="68"/>
                    <a:pt x="179" y="68"/>
                  </a:cubicBezTo>
                  <a:cubicBezTo>
                    <a:pt x="179" y="68"/>
                    <a:pt x="183" y="69"/>
                    <a:pt x="178" y="66"/>
                  </a:cubicBezTo>
                  <a:cubicBezTo>
                    <a:pt x="174" y="64"/>
                    <a:pt x="174" y="64"/>
                    <a:pt x="174" y="64"/>
                  </a:cubicBezTo>
                  <a:cubicBezTo>
                    <a:pt x="174" y="64"/>
                    <a:pt x="174" y="65"/>
                    <a:pt x="173" y="66"/>
                  </a:cubicBezTo>
                  <a:cubicBezTo>
                    <a:pt x="172" y="66"/>
                    <a:pt x="172" y="67"/>
                    <a:pt x="172" y="67"/>
                  </a:cubicBezTo>
                  <a:cubicBezTo>
                    <a:pt x="171" y="69"/>
                    <a:pt x="171" y="69"/>
                    <a:pt x="171" y="69"/>
                  </a:cubicBezTo>
                  <a:cubicBezTo>
                    <a:pt x="170" y="69"/>
                    <a:pt x="170" y="69"/>
                    <a:pt x="170" y="69"/>
                  </a:cubicBezTo>
                  <a:cubicBezTo>
                    <a:pt x="168" y="72"/>
                    <a:pt x="168" y="72"/>
                    <a:pt x="168" y="72"/>
                  </a:cubicBezTo>
                  <a:cubicBezTo>
                    <a:pt x="168" y="72"/>
                    <a:pt x="167" y="73"/>
                    <a:pt x="166" y="73"/>
                  </a:cubicBezTo>
                  <a:cubicBezTo>
                    <a:pt x="166" y="73"/>
                    <a:pt x="165" y="73"/>
                    <a:pt x="165" y="73"/>
                  </a:cubicBezTo>
                  <a:cubicBezTo>
                    <a:pt x="164" y="73"/>
                    <a:pt x="163" y="73"/>
                    <a:pt x="163" y="72"/>
                  </a:cubicBezTo>
                  <a:cubicBezTo>
                    <a:pt x="162" y="72"/>
                    <a:pt x="162" y="72"/>
                    <a:pt x="162" y="71"/>
                  </a:cubicBezTo>
                  <a:cubicBezTo>
                    <a:pt x="162" y="70"/>
                    <a:pt x="162" y="68"/>
                    <a:pt x="161" y="67"/>
                  </a:cubicBezTo>
                  <a:cubicBezTo>
                    <a:pt x="161" y="66"/>
                    <a:pt x="161" y="66"/>
                    <a:pt x="160" y="64"/>
                  </a:cubicBezTo>
                  <a:cubicBezTo>
                    <a:pt x="159" y="63"/>
                    <a:pt x="158" y="61"/>
                    <a:pt x="158" y="61"/>
                  </a:cubicBezTo>
                  <a:cubicBezTo>
                    <a:pt x="153" y="58"/>
                    <a:pt x="153" y="58"/>
                    <a:pt x="153" y="58"/>
                  </a:cubicBezTo>
                  <a:cubicBezTo>
                    <a:pt x="153" y="58"/>
                    <a:pt x="154" y="57"/>
                    <a:pt x="152" y="57"/>
                  </a:cubicBezTo>
                  <a:cubicBezTo>
                    <a:pt x="151" y="58"/>
                    <a:pt x="149" y="60"/>
                    <a:pt x="149" y="60"/>
                  </a:cubicBezTo>
                  <a:cubicBezTo>
                    <a:pt x="149" y="60"/>
                    <a:pt x="149" y="62"/>
                    <a:pt x="149" y="63"/>
                  </a:cubicBezTo>
                  <a:cubicBezTo>
                    <a:pt x="149" y="63"/>
                    <a:pt x="148" y="64"/>
                    <a:pt x="148" y="65"/>
                  </a:cubicBezTo>
                  <a:cubicBezTo>
                    <a:pt x="149" y="67"/>
                    <a:pt x="150" y="69"/>
                    <a:pt x="149" y="70"/>
                  </a:cubicBezTo>
                  <a:cubicBezTo>
                    <a:pt x="149" y="70"/>
                    <a:pt x="148" y="72"/>
                    <a:pt x="148" y="74"/>
                  </a:cubicBezTo>
                  <a:cubicBezTo>
                    <a:pt x="148" y="76"/>
                    <a:pt x="149" y="78"/>
                    <a:pt x="148" y="78"/>
                  </a:cubicBezTo>
                  <a:cubicBezTo>
                    <a:pt x="147" y="79"/>
                    <a:pt x="147" y="80"/>
                    <a:pt x="147" y="80"/>
                  </a:cubicBezTo>
                  <a:cubicBezTo>
                    <a:pt x="146" y="80"/>
                    <a:pt x="146" y="80"/>
                    <a:pt x="146" y="80"/>
                  </a:cubicBezTo>
                  <a:cubicBezTo>
                    <a:pt x="146" y="80"/>
                    <a:pt x="146" y="79"/>
                    <a:pt x="147" y="76"/>
                  </a:cubicBezTo>
                  <a:cubicBezTo>
                    <a:pt x="147" y="73"/>
                    <a:pt x="146" y="72"/>
                    <a:pt x="146" y="71"/>
                  </a:cubicBezTo>
                  <a:cubicBezTo>
                    <a:pt x="145" y="71"/>
                    <a:pt x="145" y="71"/>
                    <a:pt x="145" y="70"/>
                  </a:cubicBezTo>
                  <a:cubicBezTo>
                    <a:pt x="145" y="69"/>
                    <a:pt x="145" y="68"/>
                    <a:pt x="145" y="68"/>
                  </a:cubicBezTo>
                  <a:cubicBezTo>
                    <a:pt x="145" y="68"/>
                    <a:pt x="143" y="66"/>
                    <a:pt x="143" y="65"/>
                  </a:cubicBezTo>
                  <a:cubicBezTo>
                    <a:pt x="143" y="64"/>
                    <a:pt x="144" y="63"/>
                    <a:pt x="144" y="61"/>
                  </a:cubicBezTo>
                  <a:cubicBezTo>
                    <a:pt x="144" y="58"/>
                    <a:pt x="145" y="58"/>
                    <a:pt x="144" y="57"/>
                  </a:cubicBezTo>
                  <a:cubicBezTo>
                    <a:pt x="143" y="56"/>
                    <a:pt x="144" y="55"/>
                    <a:pt x="143" y="54"/>
                  </a:cubicBezTo>
                  <a:cubicBezTo>
                    <a:pt x="142" y="54"/>
                    <a:pt x="142" y="55"/>
                    <a:pt x="141" y="54"/>
                  </a:cubicBezTo>
                  <a:cubicBezTo>
                    <a:pt x="141" y="54"/>
                    <a:pt x="141" y="55"/>
                    <a:pt x="141" y="55"/>
                  </a:cubicBezTo>
                  <a:cubicBezTo>
                    <a:pt x="142" y="53"/>
                    <a:pt x="142" y="53"/>
                    <a:pt x="142" y="53"/>
                  </a:cubicBezTo>
                  <a:cubicBezTo>
                    <a:pt x="142" y="53"/>
                    <a:pt x="143" y="49"/>
                    <a:pt x="142" y="51"/>
                  </a:cubicBezTo>
                  <a:cubicBezTo>
                    <a:pt x="141" y="52"/>
                    <a:pt x="138" y="53"/>
                    <a:pt x="138" y="52"/>
                  </a:cubicBezTo>
                  <a:cubicBezTo>
                    <a:pt x="139" y="51"/>
                    <a:pt x="138" y="50"/>
                    <a:pt x="138" y="50"/>
                  </a:cubicBezTo>
                  <a:cubicBezTo>
                    <a:pt x="138" y="50"/>
                    <a:pt x="134" y="50"/>
                    <a:pt x="134" y="50"/>
                  </a:cubicBezTo>
                  <a:cubicBezTo>
                    <a:pt x="134" y="50"/>
                    <a:pt x="134" y="49"/>
                    <a:pt x="134" y="51"/>
                  </a:cubicBezTo>
                  <a:cubicBezTo>
                    <a:pt x="134" y="52"/>
                    <a:pt x="135" y="54"/>
                    <a:pt x="133" y="54"/>
                  </a:cubicBezTo>
                  <a:cubicBezTo>
                    <a:pt x="131" y="55"/>
                    <a:pt x="130" y="55"/>
                    <a:pt x="130" y="55"/>
                  </a:cubicBezTo>
                  <a:cubicBezTo>
                    <a:pt x="130" y="54"/>
                    <a:pt x="128" y="53"/>
                    <a:pt x="128" y="53"/>
                  </a:cubicBezTo>
                  <a:cubicBezTo>
                    <a:pt x="128" y="53"/>
                    <a:pt x="127" y="53"/>
                    <a:pt x="126" y="53"/>
                  </a:cubicBezTo>
                  <a:cubicBezTo>
                    <a:pt x="126" y="54"/>
                    <a:pt x="124" y="54"/>
                    <a:pt x="124" y="54"/>
                  </a:cubicBezTo>
                  <a:cubicBezTo>
                    <a:pt x="124" y="56"/>
                    <a:pt x="124" y="56"/>
                    <a:pt x="124" y="56"/>
                  </a:cubicBezTo>
                  <a:cubicBezTo>
                    <a:pt x="124" y="57"/>
                    <a:pt x="124" y="57"/>
                    <a:pt x="124" y="57"/>
                  </a:cubicBezTo>
                  <a:cubicBezTo>
                    <a:pt x="124" y="57"/>
                    <a:pt x="123" y="57"/>
                    <a:pt x="123" y="57"/>
                  </a:cubicBezTo>
                  <a:cubicBezTo>
                    <a:pt x="122" y="58"/>
                    <a:pt x="121" y="58"/>
                    <a:pt x="122" y="59"/>
                  </a:cubicBezTo>
                  <a:cubicBezTo>
                    <a:pt x="122" y="59"/>
                    <a:pt x="122" y="59"/>
                    <a:pt x="122" y="61"/>
                  </a:cubicBezTo>
                  <a:cubicBezTo>
                    <a:pt x="122" y="62"/>
                    <a:pt x="122" y="62"/>
                    <a:pt x="122" y="63"/>
                  </a:cubicBezTo>
                  <a:cubicBezTo>
                    <a:pt x="121" y="64"/>
                    <a:pt x="121" y="65"/>
                    <a:pt x="120" y="66"/>
                  </a:cubicBezTo>
                  <a:cubicBezTo>
                    <a:pt x="120" y="66"/>
                    <a:pt x="119" y="67"/>
                    <a:pt x="119" y="67"/>
                  </a:cubicBezTo>
                  <a:cubicBezTo>
                    <a:pt x="118" y="68"/>
                    <a:pt x="118" y="68"/>
                    <a:pt x="117" y="68"/>
                  </a:cubicBezTo>
                  <a:cubicBezTo>
                    <a:pt x="116" y="68"/>
                    <a:pt x="116" y="69"/>
                    <a:pt x="116" y="68"/>
                  </a:cubicBezTo>
                  <a:cubicBezTo>
                    <a:pt x="116" y="66"/>
                    <a:pt x="116" y="65"/>
                    <a:pt x="116" y="63"/>
                  </a:cubicBezTo>
                  <a:cubicBezTo>
                    <a:pt x="116" y="62"/>
                    <a:pt x="117" y="62"/>
                    <a:pt x="115" y="60"/>
                  </a:cubicBezTo>
                  <a:cubicBezTo>
                    <a:pt x="114" y="58"/>
                    <a:pt x="113" y="58"/>
                    <a:pt x="113" y="57"/>
                  </a:cubicBezTo>
                  <a:cubicBezTo>
                    <a:pt x="113" y="57"/>
                    <a:pt x="113" y="56"/>
                    <a:pt x="113" y="55"/>
                  </a:cubicBezTo>
                  <a:cubicBezTo>
                    <a:pt x="113" y="54"/>
                    <a:pt x="113" y="56"/>
                    <a:pt x="113" y="52"/>
                  </a:cubicBezTo>
                  <a:cubicBezTo>
                    <a:pt x="114" y="49"/>
                    <a:pt x="113" y="48"/>
                    <a:pt x="113" y="48"/>
                  </a:cubicBezTo>
                  <a:cubicBezTo>
                    <a:pt x="113" y="48"/>
                    <a:pt x="114" y="43"/>
                    <a:pt x="114" y="43"/>
                  </a:cubicBezTo>
                  <a:cubicBezTo>
                    <a:pt x="113" y="43"/>
                    <a:pt x="110" y="43"/>
                    <a:pt x="109" y="43"/>
                  </a:cubicBezTo>
                  <a:cubicBezTo>
                    <a:pt x="108" y="43"/>
                    <a:pt x="108" y="43"/>
                    <a:pt x="107" y="43"/>
                  </a:cubicBezTo>
                  <a:cubicBezTo>
                    <a:pt x="107" y="44"/>
                    <a:pt x="106" y="43"/>
                    <a:pt x="106" y="45"/>
                  </a:cubicBezTo>
                  <a:cubicBezTo>
                    <a:pt x="105" y="47"/>
                    <a:pt x="104" y="47"/>
                    <a:pt x="104" y="49"/>
                  </a:cubicBezTo>
                  <a:cubicBezTo>
                    <a:pt x="104" y="50"/>
                    <a:pt x="104" y="52"/>
                    <a:pt x="104" y="52"/>
                  </a:cubicBezTo>
                  <a:cubicBezTo>
                    <a:pt x="104" y="53"/>
                    <a:pt x="103" y="54"/>
                    <a:pt x="103" y="54"/>
                  </a:cubicBezTo>
                  <a:cubicBezTo>
                    <a:pt x="103" y="54"/>
                    <a:pt x="103" y="55"/>
                    <a:pt x="103" y="57"/>
                  </a:cubicBezTo>
                  <a:cubicBezTo>
                    <a:pt x="102" y="59"/>
                    <a:pt x="102" y="60"/>
                    <a:pt x="102" y="61"/>
                  </a:cubicBezTo>
                  <a:cubicBezTo>
                    <a:pt x="102" y="61"/>
                    <a:pt x="102" y="61"/>
                    <a:pt x="101" y="62"/>
                  </a:cubicBezTo>
                  <a:cubicBezTo>
                    <a:pt x="100" y="63"/>
                    <a:pt x="98" y="66"/>
                    <a:pt x="97" y="66"/>
                  </a:cubicBezTo>
                  <a:cubicBezTo>
                    <a:pt x="97" y="66"/>
                    <a:pt x="97" y="66"/>
                    <a:pt x="96" y="67"/>
                  </a:cubicBezTo>
                  <a:cubicBezTo>
                    <a:pt x="96" y="67"/>
                    <a:pt x="94" y="70"/>
                    <a:pt x="93" y="70"/>
                  </a:cubicBezTo>
                  <a:cubicBezTo>
                    <a:pt x="92" y="71"/>
                    <a:pt x="93" y="71"/>
                    <a:pt x="92" y="71"/>
                  </a:cubicBezTo>
                  <a:cubicBezTo>
                    <a:pt x="92" y="70"/>
                    <a:pt x="91" y="70"/>
                    <a:pt x="91" y="69"/>
                  </a:cubicBezTo>
                  <a:cubicBezTo>
                    <a:pt x="91" y="67"/>
                    <a:pt x="91" y="67"/>
                    <a:pt x="92" y="65"/>
                  </a:cubicBezTo>
                  <a:cubicBezTo>
                    <a:pt x="92" y="64"/>
                    <a:pt x="93" y="62"/>
                    <a:pt x="93" y="62"/>
                  </a:cubicBezTo>
                  <a:cubicBezTo>
                    <a:pt x="93" y="62"/>
                    <a:pt x="94" y="61"/>
                    <a:pt x="93" y="61"/>
                  </a:cubicBezTo>
                  <a:cubicBezTo>
                    <a:pt x="92" y="61"/>
                    <a:pt x="91" y="61"/>
                    <a:pt x="90" y="61"/>
                  </a:cubicBezTo>
                  <a:cubicBezTo>
                    <a:pt x="88" y="61"/>
                    <a:pt x="86" y="62"/>
                    <a:pt x="85" y="63"/>
                  </a:cubicBezTo>
                  <a:cubicBezTo>
                    <a:pt x="84" y="63"/>
                    <a:pt x="84" y="64"/>
                    <a:pt x="82" y="66"/>
                  </a:cubicBezTo>
                  <a:cubicBezTo>
                    <a:pt x="80" y="67"/>
                    <a:pt x="80" y="67"/>
                    <a:pt x="80" y="67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70"/>
                    <a:pt x="79" y="70"/>
                    <a:pt x="79" y="70"/>
                  </a:cubicBezTo>
                  <a:cubicBezTo>
                    <a:pt x="79" y="70"/>
                    <a:pt x="79" y="68"/>
                    <a:pt x="79" y="68"/>
                  </a:cubicBezTo>
                  <a:cubicBezTo>
                    <a:pt x="79" y="68"/>
                    <a:pt x="78" y="68"/>
                    <a:pt x="78" y="69"/>
                  </a:cubicBezTo>
                  <a:cubicBezTo>
                    <a:pt x="78" y="69"/>
                    <a:pt x="77" y="70"/>
                    <a:pt x="77" y="70"/>
                  </a:cubicBezTo>
                  <a:cubicBezTo>
                    <a:pt x="76" y="71"/>
                    <a:pt x="76" y="72"/>
                    <a:pt x="76" y="73"/>
                  </a:cubicBezTo>
                  <a:cubicBezTo>
                    <a:pt x="75" y="74"/>
                    <a:pt x="75" y="76"/>
                    <a:pt x="74" y="76"/>
                  </a:cubicBezTo>
                  <a:cubicBezTo>
                    <a:pt x="74" y="76"/>
                    <a:pt x="74" y="77"/>
                    <a:pt x="74" y="77"/>
                  </a:cubicBezTo>
                  <a:cubicBezTo>
                    <a:pt x="73" y="77"/>
                    <a:pt x="72" y="78"/>
                    <a:pt x="72" y="78"/>
                  </a:cubicBezTo>
                  <a:cubicBezTo>
                    <a:pt x="72" y="79"/>
                    <a:pt x="71" y="77"/>
                    <a:pt x="71" y="75"/>
                  </a:cubicBezTo>
                  <a:cubicBezTo>
                    <a:pt x="72" y="74"/>
                    <a:pt x="72" y="74"/>
                    <a:pt x="72" y="73"/>
                  </a:cubicBezTo>
                  <a:cubicBezTo>
                    <a:pt x="73" y="73"/>
                    <a:pt x="73" y="71"/>
                    <a:pt x="74" y="71"/>
                  </a:cubicBezTo>
                  <a:cubicBezTo>
                    <a:pt x="74" y="71"/>
                    <a:pt x="74" y="72"/>
                    <a:pt x="74" y="70"/>
                  </a:cubicBezTo>
                  <a:cubicBezTo>
                    <a:pt x="75" y="68"/>
                    <a:pt x="75" y="67"/>
                    <a:pt x="75" y="67"/>
                  </a:cubicBezTo>
                  <a:cubicBezTo>
                    <a:pt x="75" y="67"/>
                    <a:pt x="75" y="67"/>
                    <a:pt x="75" y="66"/>
                  </a:cubicBezTo>
                  <a:cubicBezTo>
                    <a:pt x="74" y="65"/>
                    <a:pt x="74" y="66"/>
                    <a:pt x="74" y="65"/>
                  </a:cubicBezTo>
                  <a:cubicBezTo>
                    <a:pt x="75" y="64"/>
                    <a:pt x="75" y="63"/>
                    <a:pt x="75" y="62"/>
                  </a:cubicBezTo>
                  <a:cubicBezTo>
                    <a:pt x="76" y="62"/>
                    <a:pt x="76" y="61"/>
                    <a:pt x="76" y="61"/>
                  </a:cubicBezTo>
                  <a:cubicBezTo>
                    <a:pt x="76" y="61"/>
                    <a:pt x="76" y="61"/>
                    <a:pt x="76" y="60"/>
                  </a:cubicBezTo>
                  <a:cubicBezTo>
                    <a:pt x="76" y="60"/>
                    <a:pt x="75" y="59"/>
                    <a:pt x="75" y="59"/>
                  </a:cubicBezTo>
                  <a:cubicBezTo>
                    <a:pt x="75" y="59"/>
                    <a:pt x="75" y="58"/>
                    <a:pt x="75" y="58"/>
                  </a:cubicBezTo>
                  <a:cubicBezTo>
                    <a:pt x="75" y="58"/>
                    <a:pt x="76" y="57"/>
                    <a:pt x="76" y="56"/>
                  </a:cubicBezTo>
                  <a:cubicBezTo>
                    <a:pt x="75" y="56"/>
                    <a:pt x="75" y="55"/>
                    <a:pt x="74" y="54"/>
                  </a:cubicBezTo>
                  <a:cubicBezTo>
                    <a:pt x="73" y="54"/>
                    <a:pt x="73" y="54"/>
                    <a:pt x="73" y="53"/>
                  </a:cubicBezTo>
                  <a:cubicBezTo>
                    <a:pt x="73" y="53"/>
                    <a:pt x="71" y="52"/>
                    <a:pt x="71" y="52"/>
                  </a:cubicBezTo>
                  <a:cubicBezTo>
                    <a:pt x="71" y="52"/>
                    <a:pt x="72" y="50"/>
                    <a:pt x="72" y="50"/>
                  </a:cubicBezTo>
                  <a:cubicBezTo>
                    <a:pt x="72" y="50"/>
                    <a:pt x="72" y="49"/>
                    <a:pt x="73" y="49"/>
                  </a:cubicBezTo>
                  <a:cubicBezTo>
                    <a:pt x="73" y="50"/>
                    <a:pt x="73" y="51"/>
                    <a:pt x="73" y="51"/>
                  </a:cubicBezTo>
                  <a:cubicBezTo>
                    <a:pt x="73" y="52"/>
                    <a:pt x="76" y="53"/>
                    <a:pt x="76" y="53"/>
                  </a:cubicBezTo>
                  <a:cubicBezTo>
                    <a:pt x="76" y="53"/>
                    <a:pt x="78" y="52"/>
                    <a:pt x="78" y="52"/>
                  </a:cubicBezTo>
                  <a:cubicBezTo>
                    <a:pt x="79" y="52"/>
                    <a:pt x="79" y="50"/>
                    <a:pt x="79" y="50"/>
                  </a:cubicBezTo>
                  <a:cubicBezTo>
                    <a:pt x="79" y="50"/>
                    <a:pt x="78" y="50"/>
                    <a:pt x="79" y="49"/>
                  </a:cubicBezTo>
                  <a:cubicBezTo>
                    <a:pt x="80" y="49"/>
                    <a:pt x="82" y="48"/>
                    <a:pt x="82" y="48"/>
                  </a:cubicBezTo>
                  <a:cubicBezTo>
                    <a:pt x="82" y="47"/>
                    <a:pt x="83" y="47"/>
                    <a:pt x="83" y="47"/>
                  </a:cubicBezTo>
                  <a:cubicBezTo>
                    <a:pt x="83" y="47"/>
                    <a:pt x="84" y="46"/>
                    <a:pt x="84" y="46"/>
                  </a:cubicBezTo>
                  <a:cubicBezTo>
                    <a:pt x="84" y="45"/>
                    <a:pt x="85" y="45"/>
                    <a:pt x="84" y="44"/>
                  </a:cubicBezTo>
                  <a:cubicBezTo>
                    <a:pt x="84" y="44"/>
                    <a:pt x="84" y="43"/>
                    <a:pt x="84" y="42"/>
                  </a:cubicBezTo>
                  <a:cubicBezTo>
                    <a:pt x="84" y="42"/>
                    <a:pt x="86" y="43"/>
                    <a:pt x="84" y="41"/>
                  </a:cubicBezTo>
                  <a:cubicBezTo>
                    <a:pt x="82" y="40"/>
                    <a:pt x="80" y="39"/>
                    <a:pt x="81" y="39"/>
                  </a:cubicBezTo>
                  <a:cubicBezTo>
                    <a:pt x="82" y="39"/>
                    <a:pt x="83" y="39"/>
                    <a:pt x="83" y="39"/>
                  </a:cubicBezTo>
                  <a:cubicBezTo>
                    <a:pt x="84" y="39"/>
                    <a:pt x="85" y="40"/>
                    <a:pt x="85" y="39"/>
                  </a:cubicBezTo>
                  <a:cubicBezTo>
                    <a:pt x="86" y="39"/>
                    <a:pt x="86" y="39"/>
                    <a:pt x="86" y="38"/>
                  </a:cubicBezTo>
                  <a:cubicBezTo>
                    <a:pt x="85" y="37"/>
                    <a:pt x="85" y="37"/>
                    <a:pt x="85" y="37"/>
                  </a:cubicBezTo>
                  <a:cubicBezTo>
                    <a:pt x="84" y="36"/>
                    <a:pt x="84" y="36"/>
                    <a:pt x="83" y="36"/>
                  </a:cubicBezTo>
                  <a:cubicBezTo>
                    <a:pt x="83" y="36"/>
                    <a:pt x="82" y="37"/>
                    <a:pt x="83" y="35"/>
                  </a:cubicBezTo>
                  <a:cubicBezTo>
                    <a:pt x="83" y="33"/>
                    <a:pt x="83" y="33"/>
                    <a:pt x="83" y="32"/>
                  </a:cubicBezTo>
                  <a:cubicBezTo>
                    <a:pt x="83" y="32"/>
                    <a:pt x="85" y="32"/>
                    <a:pt x="83" y="32"/>
                  </a:cubicBezTo>
                  <a:cubicBezTo>
                    <a:pt x="82" y="31"/>
                    <a:pt x="82" y="31"/>
                    <a:pt x="82" y="31"/>
                  </a:cubicBezTo>
                  <a:cubicBezTo>
                    <a:pt x="81" y="31"/>
                    <a:pt x="82" y="31"/>
                    <a:pt x="80" y="31"/>
                  </a:cubicBezTo>
                  <a:cubicBezTo>
                    <a:pt x="79" y="31"/>
                    <a:pt x="80" y="29"/>
                    <a:pt x="80" y="29"/>
                  </a:cubicBezTo>
                  <a:cubicBezTo>
                    <a:pt x="80" y="28"/>
                    <a:pt x="81" y="24"/>
                    <a:pt x="81" y="24"/>
                  </a:cubicBezTo>
                  <a:cubicBezTo>
                    <a:pt x="80" y="23"/>
                    <a:pt x="80" y="23"/>
                    <a:pt x="80" y="23"/>
                  </a:cubicBezTo>
                  <a:cubicBezTo>
                    <a:pt x="80" y="23"/>
                    <a:pt x="79" y="21"/>
                    <a:pt x="79" y="21"/>
                  </a:cubicBezTo>
                  <a:cubicBezTo>
                    <a:pt x="79" y="20"/>
                    <a:pt x="79" y="19"/>
                    <a:pt x="78" y="19"/>
                  </a:cubicBezTo>
                  <a:cubicBezTo>
                    <a:pt x="78" y="19"/>
                    <a:pt x="77" y="18"/>
                    <a:pt x="77" y="18"/>
                  </a:cubicBezTo>
                  <a:cubicBezTo>
                    <a:pt x="77" y="18"/>
                    <a:pt x="76" y="18"/>
                    <a:pt x="76" y="17"/>
                  </a:cubicBezTo>
                  <a:cubicBezTo>
                    <a:pt x="76" y="16"/>
                    <a:pt x="76" y="15"/>
                    <a:pt x="76" y="15"/>
                  </a:cubicBezTo>
                  <a:cubicBezTo>
                    <a:pt x="76" y="14"/>
                    <a:pt x="76" y="13"/>
                    <a:pt x="76" y="13"/>
                  </a:cubicBezTo>
                  <a:cubicBezTo>
                    <a:pt x="74" y="8"/>
                    <a:pt x="74" y="8"/>
                    <a:pt x="74" y="8"/>
                  </a:cubicBezTo>
                  <a:cubicBezTo>
                    <a:pt x="74" y="7"/>
                    <a:pt x="74" y="7"/>
                    <a:pt x="74" y="7"/>
                  </a:cubicBezTo>
                  <a:cubicBezTo>
                    <a:pt x="73" y="5"/>
                    <a:pt x="73" y="5"/>
                    <a:pt x="73" y="5"/>
                  </a:cubicBezTo>
                  <a:cubicBezTo>
                    <a:pt x="72" y="5"/>
                    <a:pt x="72" y="5"/>
                    <a:pt x="72" y="5"/>
                  </a:cubicBezTo>
                  <a:cubicBezTo>
                    <a:pt x="72" y="3"/>
                    <a:pt x="72" y="3"/>
                    <a:pt x="72" y="3"/>
                  </a:cubicBezTo>
                  <a:cubicBezTo>
                    <a:pt x="72" y="3"/>
                    <a:pt x="71" y="3"/>
                    <a:pt x="71" y="4"/>
                  </a:cubicBezTo>
                  <a:cubicBezTo>
                    <a:pt x="71" y="4"/>
                    <a:pt x="71" y="5"/>
                    <a:pt x="70" y="5"/>
                  </a:cubicBezTo>
                  <a:cubicBezTo>
                    <a:pt x="69" y="5"/>
                    <a:pt x="68" y="4"/>
                    <a:pt x="68" y="4"/>
                  </a:cubicBezTo>
                  <a:cubicBezTo>
                    <a:pt x="68" y="4"/>
                    <a:pt x="68" y="3"/>
                    <a:pt x="68" y="2"/>
                  </a:cubicBezTo>
                  <a:cubicBezTo>
                    <a:pt x="67" y="2"/>
                    <a:pt x="64" y="0"/>
                    <a:pt x="64" y="0"/>
                  </a:cubicBezTo>
                  <a:cubicBezTo>
                    <a:pt x="64" y="0"/>
                    <a:pt x="64" y="0"/>
                    <a:pt x="64" y="1"/>
                  </a:cubicBezTo>
                  <a:cubicBezTo>
                    <a:pt x="64" y="1"/>
                    <a:pt x="63" y="2"/>
                    <a:pt x="63" y="1"/>
                  </a:cubicBezTo>
                  <a:cubicBezTo>
                    <a:pt x="62" y="1"/>
                    <a:pt x="60" y="0"/>
                    <a:pt x="60" y="0"/>
                  </a:cubicBezTo>
                  <a:cubicBezTo>
                    <a:pt x="60" y="0"/>
                    <a:pt x="60" y="1"/>
                    <a:pt x="60" y="1"/>
                  </a:cubicBezTo>
                  <a:cubicBezTo>
                    <a:pt x="60" y="2"/>
                    <a:pt x="61" y="3"/>
                    <a:pt x="61" y="3"/>
                  </a:cubicBezTo>
                  <a:cubicBezTo>
                    <a:pt x="60" y="3"/>
                    <a:pt x="59" y="3"/>
                    <a:pt x="59" y="3"/>
                  </a:cubicBezTo>
                  <a:cubicBezTo>
                    <a:pt x="59" y="3"/>
                    <a:pt x="59" y="3"/>
                    <a:pt x="58" y="3"/>
                  </a:cubicBezTo>
                  <a:cubicBezTo>
                    <a:pt x="58" y="2"/>
                    <a:pt x="57" y="2"/>
                    <a:pt x="57" y="2"/>
                  </a:cubicBezTo>
                  <a:cubicBezTo>
                    <a:pt x="57" y="3"/>
                    <a:pt x="56" y="3"/>
                    <a:pt x="56" y="5"/>
                  </a:cubicBezTo>
                  <a:cubicBezTo>
                    <a:pt x="57" y="6"/>
                    <a:pt x="56" y="6"/>
                    <a:pt x="57" y="7"/>
                  </a:cubicBezTo>
                  <a:cubicBezTo>
                    <a:pt x="58" y="7"/>
                    <a:pt x="58" y="7"/>
                    <a:pt x="59" y="8"/>
                  </a:cubicBezTo>
                  <a:cubicBezTo>
                    <a:pt x="60" y="8"/>
                    <a:pt x="60" y="8"/>
                    <a:pt x="61" y="8"/>
                  </a:cubicBezTo>
                  <a:cubicBezTo>
                    <a:pt x="61" y="8"/>
                    <a:pt x="62" y="8"/>
                    <a:pt x="63" y="8"/>
                  </a:cubicBezTo>
                  <a:cubicBezTo>
                    <a:pt x="63" y="8"/>
                    <a:pt x="64" y="7"/>
                    <a:pt x="64" y="7"/>
                  </a:cubicBezTo>
                  <a:cubicBezTo>
                    <a:pt x="64" y="7"/>
                    <a:pt x="64" y="8"/>
                    <a:pt x="64" y="8"/>
                  </a:cubicBezTo>
                  <a:cubicBezTo>
                    <a:pt x="64" y="8"/>
                    <a:pt x="63" y="8"/>
                    <a:pt x="64" y="9"/>
                  </a:cubicBezTo>
                  <a:cubicBezTo>
                    <a:pt x="64" y="9"/>
                    <a:pt x="64" y="9"/>
                    <a:pt x="64" y="9"/>
                  </a:cubicBezTo>
                  <a:cubicBezTo>
                    <a:pt x="65" y="10"/>
                    <a:pt x="65" y="10"/>
                    <a:pt x="65" y="10"/>
                  </a:cubicBezTo>
                  <a:cubicBezTo>
                    <a:pt x="65" y="10"/>
                    <a:pt x="65" y="10"/>
                    <a:pt x="65" y="10"/>
                  </a:cubicBezTo>
                  <a:cubicBezTo>
                    <a:pt x="65" y="10"/>
                    <a:pt x="65" y="11"/>
                    <a:pt x="65" y="11"/>
                  </a:cubicBezTo>
                  <a:cubicBezTo>
                    <a:pt x="65" y="12"/>
                    <a:pt x="65" y="12"/>
                    <a:pt x="66" y="12"/>
                  </a:cubicBezTo>
                  <a:cubicBezTo>
                    <a:pt x="67" y="13"/>
                    <a:pt x="67" y="12"/>
                    <a:pt x="67" y="12"/>
                  </a:cubicBezTo>
                  <a:cubicBezTo>
                    <a:pt x="67" y="12"/>
                    <a:pt x="69" y="14"/>
                    <a:pt x="68" y="14"/>
                  </a:cubicBezTo>
                  <a:cubicBezTo>
                    <a:pt x="68" y="14"/>
                    <a:pt x="67" y="13"/>
                    <a:pt x="68" y="14"/>
                  </a:cubicBezTo>
                  <a:cubicBezTo>
                    <a:pt x="69" y="15"/>
                    <a:pt x="70" y="15"/>
                    <a:pt x="70" y="15"/>
                  </a:cubicBezTo>
                  <a:cubicBezTo>
                    <a:pt x="70" y="15"/>
                    <a:pt x="69" y="16"/>
                    <a:pt x="67" y="15"/>
                  </a:cubicBezTo>
                  <a:cubicBezTo>
                    <a:pt x="66" y="15"/>
                    <a:pt x="66" y="15"/>
                    <a:pt x="66" y="15"/>
                  </a:cubicBezTo>
                  <a:cubicBezTo>
                    <a:pt x="66" y="15"/>
                    <a:pt x="65" y="14"/>
                    <a:pt x="65" y="14"/>
                  </a:cubicBezTo>
                  <a:cubicBezTo>
                    <a:pt x="64" y="13"/>
                    <a:pt x="64" y="12"/>
                    <a:pt x="64" y="12"/>
                  </a:cubicBezTo>
                  <a:cubicBezTo>
                    <a:pt x="64" y="12"/>
                    <a:pt x="63" y="11"/>
                    <a:pt x="62" y="11"/>
                  </a:cubicBezTo>
                  <a:cubicBezTo>
                    <a:pt x="61" y="10"/>
                    <a:pt x="60" y="11"/>
                    <a:pt x="59" y="11"/>
                  </a:cubicBezTo>
                  <a:cubicBezTo>
                    <a:pt x="59" y="11"/>
                    <a:pt x="58" y="12"/>
                    <a:pt x="57" y="12"/>
                  </a:cubicBezTo>
                  <a:cubicBezTo>
                    <a:pt x="57" y="12"/>
                    <a:pt x="57" y="13"/>
                    <a:pt x="57" y="14"/>
                  </a:cubicBezTo>
                  <a:cubicBezTo>
                    <a:pt x="58" y="15"/>
                    <a:pt x="60" y="19"/>
                    <a:pt x="60" y="19"/>
                  </a:cubicBezTo>
                  <a:cubicBezTo>
                    <a:pt x="60" y="19"/>
                    <a:pt x="62" y="21"/>
                    <a:pt x="62" y="21"/>
                  </a:cubicBezTo>
                  <a:cubicBezTo>
                    <a:pt x="62" y="21"/>
                    <a:pt x="63" y="23"/>
                    <a:pt x="63" y="23"/>
                  </a:cubicBezTo>
                  <a:cubicBezTo>
                    <a:pt x="63" y="23"/>
                    <a:pt x="63" y="23"/>
                    <a:pt x="64" y="24"/>
                  </a:cubicBezTo>
                  <a:cubicBezTo>
                    <a:pt x="65" y="24"/>
                    <a:pt x="64" y="24"/>
                    <a:pt x="64" y="24"/>
                  </a:cubicBezTo>
                  <a:cubicBezTo>
                    <a:pt x="64" y="25"/>
                    <a:pt x="63" y="26"/>
                    <a:pt x="63" y="27"/>
                  </a:cubicBezTo>
                  <a:cubicBezTo>
                    <a:pt x="63" y="27"/>
                    <a:pt x="63" y="26"/>
                    <a:pt x="63" y="27"/>
                  </a:cubicBezTo>
                  <a:cubicBezTo>
                    <a:pt x="63" y="29"/>
                    <a:pt x="63" y="31"/>
                    <a:pt x="63" y="31"/>
                  </a:cubicBezTo>
                  <a:cubicBezTo>
                    <a:pt x="62" y="33"/>
                    <a:pt x="62" y="33"/>
                    <a:pt x="62" y="33"/>
                  </a:cubicBezTo>
                  <a:cubicBezTo>
                    <a:pt x="61" y="34"/>
                    <a:pt x="61" y="34"/>
                    <a:pt x="61" y="34"/>
                  </a:cubicBezTo>
                  <a:cubicBezTo>
                    <a:pt x="61" y="34"/>
                    <a:pt x="61" y="34"/>
                    <a:pt x="61" y="34"/>
                  </a:cubicBezTo>
                  <a:cubicBezTo>
                    <a:pt x="60" y="34"/>
                    <a:pt x="61" y="33"/>
                    <a:pt x="61" y="33"/>
                  </a:cubicBezTo>
                  <a:cubicBezTo>
                    <a:pt x="61" y="32"/>
                    <a:pt x="61" y="32"/>
                    <a:pt x="61" y="32"/>
                  </a:cubicBezTo>
                  <a:cubicBezTo>
                    <a:pt x="62" y="30"/>
                    <a:pt x="62" y="30"/>
                    <a:pt x="62" y="30"/>
                  </a:cubicBezTo>
                  <a:cubicBezTo>
                    <a:pt x="62" y="30"/>
                    <a:pt x="61" y="29"/>
                    <a:pt x="60" y="29"/>
                  </a:cubicBezTo>
                  <a:cubicBezTo>
                    <a:pt x="60" y="28"/>
                    <a:pt x="60" y="29"/>
                    <a:pt x="59" y="29"/>
                  </a:cubicBezTo>
                  <a:cubicBezTo>
                    <a:pt x="59" y="29"/>
                    <a:pt x="58" y="31"/>
                    <a:pt x="58" y="31"/>
                  </a:cubicBezTo>
                  <a:cubicBezTo>
                    <a:pt x="58" y="31"/>
                    <a:pt x="57" y="31"/>
                    <a:pt x="58" y="30"/>
                  </a:cubicBezTo>
                  <a:cubicBezTo>
                    <a:pt x="58" y="30"/>
                    <a:pt x="58" y="28"/>
                    <a:pt x="59" y="28"/>
                  </a:cubicBezTo>
                  <a:cubicBezTo>
                    <a:pt x="59" y="28"/>
                    <a:pt x="59" y="28"/>
                    <a:pt x="59" y="28"/>
                  </a:cubicBezTo>
                  <a:cubicBezTo>
                    <a:pt x="59" y="27"/>
                    <a:pt x="60" y="27"/>
                    <a:pt x="60" y="26"/>
                  </a:cubicBezTo>
                  <a:cubicBezTo>
                    <a:pt x="60" y="25"/>
                    <a:pt x="60" y="25"/>
                    <a:pt x="60" y="24"/>
                  </a:cubicBezTo>
                  <a:cubicBezTo>
                    <a:pt x="59" y="24"/>
                    <a:pt x="59" y="23"/>
                    <a:pt x="59" y="22"/>
                  </a:cubicBezTo>
                  <a:cubicBezTo>
                    <a:pt x="58" y="22"/>
                    <a:pt x="57" y="23"/>
                    <a:pt x="57" y="23"/>
                  </a:cubicBezTo>
                  <a:cubicBezTo>
                    <a:pt x="57" y="24"/>
                    <a:pt x="57" y="24"/>
                    <a:pt x="57" y="24"/>
                  </a:cubicBezTo>
                  <a:cubicBezTo>
                    <a:pt x="56" y="25"/>
                    <a:pt x="56" y="25"/>
                    <a:pt x="55" y="26"/>
                  </a:cubicBezTo>
                  <a:cubicBezTo>
                    <a:pt x="54" y="27"/>
                    <a:pt x="54" y="27"/>
                    <a:pt x="54" y="27"/>
                  </a:cubicBezTo>
                  <a:cubicBezTo>
                    <a:pt x="54" y="27"/>
                    <a:pt x="55" y="25"/>
                    <a:pt x="55" y="25"/>
                  </a:cubicBezTo>
                  <a:cubicBezTo>
                    <a:pt x="55" y="25"/>
                    <a:pt x="56" y="24"/>
                    <a:pt x="55" y="24"/>
                  </a:cubicBezTo>
                  <a:cubicBezTo>
                    <a:pt x="55" y="24"/>
                    <a:pt x="55" y="24"/>
                    <a:pt x="55" y="23"/>
                  </a:cubicBezTo>
                  <a:cubicBezTo>
                    <a:pt x="55" y="23"/>
                    <a:pt x="55" y="22"/>
                    <a:pt x="55" y="22"/>
                  </a:cubicBezTo>
                  <a:cubicBezTo>
                    <a:pt x="55" y="22"/>
                    <a:pt x="56" y="22"/>
                    <a:pt x="55" y="22"/>
                  </a:cubicBezTo>
                  <a:cubicBezTo>
                    <a:pt x="54" y="22"/>
                    <a:pt x="54" y="22"/>
                    <a:pt x="54" y="22"/>
                  </a:cubicBezTo>
                  <a:cubicBezTo>
                    <a:pt x="54" y="22"/>
                    <a:pt x="53" y="22"/>
                    <a:pt x="53" y="22"/>
                  </a:cubicBezTo>
                  <a:cubicBezTo>
                    <a:pt x="53" y="21"/>
                    <a:pt x="54" y="21"/>
                    <a:pt x="54" y="21"/>
                  </a:cubicBezTo>
                  <a:cubicBezTo>
                    <a:pt x="54" y="20"/>
                    <a:pt x="55" y="19"/>
                    <a:pt x="55" y="19"/>
                  </a:cubicBezTo>
                  <a:cubicBezTo>
                    <a:pt x="55" y="19"/>
                    <a:pt x="54" y="18"/>
                    <a:pt x="54" y="18"/>
                  </a:cubicBezTo>
                  <a:cubicBezTo>
                    <a:pt x="53" y="17"/>
                    <a:pt x="53" y="16"/>
                    <a:pt x="53" y="16"/>
                  </a:cubicBezTo>
                  <a:cubicBezTo>
                    <a:pt x="53" y="16"/>
                    <a:pt x="53" y="18"/>
                    <a:pt x="53" y="15"/>
                  </a:cubicBezTo>
                  <a:cubicBezTo>
                    <a:pt x="52" y="12"/>
                    <a:pt x="52" y="12"/>
                    <a:pt x="52" y="12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51" y="11"/>
                    <a:pt x="51" y="10"/>
                    <a:pt x="50" y="10"/>
                  </a:cubicBezTo>
                  <a:cubicBezTo>
                    <a:pt x="50" y="9"/>
                    <a:pt x="48" y="8"/>
                    <a:pt x="48" y="8"/>
                  </a:cubicBezTo>
                  <a:cubicBezTo>
                    <a:pt x="48" y="7"/>
                    <a:pt x="48" y="7"/>
                    <a:pt x="48" y="7"/>
                  </a:cubicBezTo>
                  <a:cubicBezTo>
                    <a:pt x="48" y="7"/>
                    <a:pt x="48" y="6"/>
                    <a:pt x="48" y="6"/>
                  </a:cubicBezTo>
                  <a:cubicBezTo>
                    <a:pt x="47" y="6"/>
                    <a:pt x="46" y="5"/>
                    <a:pt x="46" y="6"/>
                  </a:cubicBezTo>
                  <a:cubicBezTo>
                    <a:pt x="46" y="7"/>
                    <a:pt x="46" y="7"/>
                    <a:pt x="46" y="8"/>
                  </a:cubicBezTo>
                  <a:cubicBezTo>
                    <a:pt x="45" y="8"/>
                    <a:pt x="43" y="8"/>
                    <a:pt x="43" y="8"/>
                  </a:cubicBezTo>
                  <a:cubicBezTo>
                    <a:pt x="43" y="8"/>
                    <a:pt x="43" y="9"/>
                    <a:pt x="43" y="9"/>
                  </a:cubicBezTo>
                  <a:cubicBezTo>
                    <a:pt x="41" y="10"/>
                    <a:pt x="41" y="10"/>
                    <a:pt x="41" y="10"/>
                  </a:cubicBezTo>
                  <a:cubicBezTo>
                    <a:pt x="41" y="10"/>
                    <a:pt x="41" y="9"/>
                    <a:pt x="41" y="10"/>
                  </a:cubicBezTo>
                  <a:cubicBezTo>
                    <a:pt x="42" y="11"/>
                    <a:pt x="42" y="12"/>
                    <a:pt x="42" y="13"/>
                  </a:cubicBezTo>
                  <a:cubicBezTo>
                    <a:pt x="42" y="13"/>
                    <a:pt x="44" y="14"/>
                    <a:pt x="43" y="14"/>
                  </a:cubicBezTo>
                  <a:cubicBezTo>
                    <a:pt x="43" y="14"/>
                    <a:pt x="41" y="14"/>
                    <a:pt x="41" y="14"/>
                  </a:cubicBezTo>
                  <a:cubicBezTo>
                    <a:pt x="41" y="14"/>
                    <a:pt x="40" y="13"/>
                    <a:pt x="40" y="12"/>
                  </a:cubicBezTo>
                  <a:cubicBezTo>
                    <a:pt x="40" y="12"/>
                    <a:pt x="39" y="11"/>
                    <a:pt x="38" y="11"/>
                  </a:cubicBezTo>
                  <a:cubicBezTo>
                    <a:pt x="38" y="11"/>
                    <a:pt x="37" y="11"/>
                    <a:pt x="36" y="12"/>
                  </a:cubicBezTo>
                  <a:cubicBezTo>
                    <a:pt x="36" y="13"/>
                    <a:pt x="36" y="12"/>
                    <a:pt x="36" y="14"/>
                  </a:cubicBezTo>
                  <a:cubicBezTo>
                    <a:pt x="36" y="16"/>
                    <a:pt x="36" y="18"/>
                    <a:pt x="36" y="18"/>
                  </a:cubicBezTo>
                  <a:cubicBezTo>
                    <a:pt x="36" y="18"/>
                    <a:pt x="37" y="19"/>
                    <a:pt x="38" y="20"/>
                  </a:cubicBezTo>
                  <a:cubicBezTo>
                    <a:pt x="38" y="20"/>
                    <a:pt x="39" y="23"/>
                    <a:pt x="39" y="23"/>
                  </a:cubicBezTo>
                  <a:cubicBezTo>
                    <a:pt x="39" y="24"/>
                    <a:pt x="40" y="25"/>
                    <a:pt x="40" y="25"/>
                  </a:cubicBezTo>
                  <a:cubicBezTo>
                    <a:pt x="40" y="25"/>
                    <a:pt x="35" y="23"/>
                    <a:pt x="35" y="22"/>
                  </a:cubicBezTo>
                  <a:cubicBezTo>
                    <a:pt x="35" y="21"/>
                    <a:pt x="35" y="19"/>
                    <a:pt x="34" y="19"/>
                  </a:cubicBezTo>
                  <a:cubicBezTo>
                    <a:pt x="34" y="19"/>
                    <a:pt x="34" y="18"/>
                    <a:pt x="33" y="19"/>
                  </a:cubicBezTo>
                  <a:cubicBezTo>
                    <a:pt x="32" y="19"/>
                    <a:pt x="32" y="19"/>
                    <a:pt x="31" y="19"/>
                  </a:cubicBezTo>
                  <a:cubicBezTo>
                    <a:pt x="31" y="20"/>
                    <a:pt x="31" y="21"/>
                    <a:pt x="31" y="21"/>
                  </a:cubicBezTo>
                  <a:cubicBezTo>
                    <a:pt x="31" y="21"/>
                    <a:pt x="31" y="22"/>
                    <a:pt x="31" y="23"/>
                  </a:cubicBezTo>
                  <a:cubicBezTo>
                    <a:pt x="32" y="25"/>
                    <a:pt x="32" y="25"/>
                    <a:pt x="32" y="26"/>
                  </a:cubicBezTo>
                  <a:cubicBezTo>
                    <a:pt x="33" y="27"/>
                    <a:pt x="34" y="27"/>
                    <a:pt x="34" y="28"/>
                  </a:cubicBezTo>
                  <a:cubicBezTo>
                    <a:pt x="34" y="28"/>
                    <a:pt x="35" y="29"/>
                    <a:pt x="35" y="29"/>
                  </a:cubicBezTo>
                  <a:cubicBezTo>
                    <a:pt x="35" y="29"/>
                    <a:pt x="34" y="31"/>
                    <a:pt x="34" y="31"/>
                  </a:cubicBezTo>
                  <a:cubicBezTo>
                    <a:pt x="34" y="32"/>
                    <a:pt x="33" y="33"/>
                    <a:pt x="33" y="33"/>
                  </a:cubicBezTo>
                  <a:cubicBezTo>
                    <a:pt x="33" y="33"/>
                    <a:pt x="35" y="34"/>
                    <a:pt x="35" y="34"/>
                  </a:cubicBezTo>
                  <a:cubicBezTo>
                    <a:pt x="35" y="34"/>
                    <a:pt x="36" y="35"/>
                    <a:pt x="35" y="36"/>
                  </a:cubicBezTo>
                  <a:cubicBezTo>
                    <a:pt x="34" y="36"/>
                    <a:pt x="34" y="36"/>
                    <a:pt x="33" y="36"/>
                  </a:cubicBezTo>
                  <a:cubicBezTo>
                    <a:pt x="33" y="35"/>
                    <a:pt x="32" y="36"/>
                    <a:pt x="32" y="34"/>
                  </a:cubicBezTo>
                  <a:cubicBezTo>
                    <a:pt x="33" y="33"/>
                    <a:pt x="33" y="32"/>
                    <a:pt x="33" y="32"/>
                  </a:cubicBezTo>
                  <a:cubicBezTo>
                    <a:pt x="32" y="32"/>
                    <a:pt x="31" y="30"/>
                    <a:pt x="31" y="30"/>
                  </a:cubicBezTo>
                  <a:cubicBezTo>
                    <a:pt x="31" y="30"/>
                    <a:pt x="33" y="33"/>
                    <a:pt x="30" y="28"/>
                  </a:cubicBezTo>
                  <a:cubicBezTo>
                    <a:pt x="28" y="24"/>
                    <a:pt x="28" y="24"/>
                    <a:pt x="28" y="24"/>
                  </a:cubicBezTo>
                  <a:cubicBezTo>
                    <a:pt x="28" y="22"/>
                    <a:pt x="28" y="22"/>
                    <a:pt x="28" y="22"/>
                  </a:cubicBezTo>
                  <a:cubicBezTo>
                    <a:pt x="28" y="22"/>
                    <a:pt x="27" y="22"/>
                    <a:pt x="27" y="22"/>
                  </a:cubicBezTo>
                  <a:cubicBezTo>
                    <a:pt x="27" y="22"/>
                    <a:pt x="26" y="21"/>
                    <a:pt x="26" y="21"/>
                  </a:cubicBezTo>
                  <a:cubicBezTo>
                    <a:pt x="26" y="21"/>
                    <a:pt x="24" y="21"/>
                    <a:pt x="24" y="21"/>
                  </a:cubicBezTo>
                  <a:cubicBezTo>
                    <a:pt x="24" y="22"/>
                    <a:pt x="24" y="22"/>
                    <a:pt x="24" y="23"/>
                  </a:cubicBezTo>
                  <a:cubicBezTo>
                    <a:pt x="23" y="23"/>
                    <a:pt x="23" y="25"/>
                    <a:pt x="23" y="25"/>
                  </a:cubicBezTo>
                  <a:cubicBezTo>
                    <a:pt x="22" y="25"/>
                    <a:pt x="22" y="27"/>
                    <a:pt x="22" y="27"/>
                  </a:cubicBezTo>
                  <a:cubicBezTo>
                    <a:pt x="22" y="27"/>
                    <a:pt x="23" y="27"/>
                    <a:pt x="23" y="28"/>
                  </a:cubicBezTo>
                  <a:cubicBezTo>
                    <a:pt x="24" y="29"/>
                    <a:pt x="24" y="30"/>
                    <a:pt x="24" y="30"/>
                  </a:cubicBezTo>
                  <a:cubicBezTo>
                    <a:pt x="24" y="30"/>
                    <a:pt x="23" y="29"/>
                    <a:pt x="23" y="29"/>
                  </a:cubicBezTo>
                  <a:cubicBezTo>
                    <a:pt x="22" y="29"/>
                    <a:pt x="22" y="29"/>
                    <a:pt x="22" y="29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1" y="30"/>
                    <a:pt x="21" y="32"/>
                    <a:pt x="21" y="32"/>
                  </a:cubicBezTo>
                  <a:cubicBezTo>
                    <a:pt x="21" y="32"/>
                    <a:pt x="22" y="33"/>
                    <a:pt x="22" y="33"/>
                  </a:cubicBezTo>
                  <a:cubicBezTo>
                    <a:pt x="22" y="33"/>
                    <a:pt x="22" y="34"/>
                    <a:pt x="22" y="34"/>
                  </a:cubicBezTo>
                  <a:cubicBezTo>
                    <a:pt x="22" y="34"/>
                    <a:pt x="23" y="35"/>
                    <a:pt x="23" y="35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2" y="36"/>
                    <a:pt x="23" y="37"/>
                    <a:pt x="22" y="36"/>
                  </a:cubicBezTo>
                  <a:cubicBezTo>
                    <a:pt x="21" y="35"/>
                    <a:pt x="21" y="36"/>
                    <a:pt x="20" y="35"/>
                  </a:cubicBezTo>
                  <a:cubicBezTo>
                    <a:pt x="20" y="33"/>
                    <a:pt x="20" y="33"/>
                    <a:pt x="20" y="33"/>
                  </a:cubicBezTo>
                  <a:cubicBezTo>
                    <a:pt x="20" y="33"/>
                    <a:pt x="21" y="32"/>
                    <a:pt x="19" y="31"/>
                  </a:cubicBezTo>
                  <a:cubicBezTo>
                    <a:pt x="18" y="29"/>
                    <a:pt x="18" y="28"/>
                    <a:pt x="18" y="28"/>
                  </a:cubicBezTo>
                  <a:cubicBezTo>
                    <a:pt x="18" y="28"/>
                    <a:pt x="17" y="27"/>
                    <a:pt x="16" y="27"/>
                  </a:cubicBezTo>
                  <a:cubicBezTo>
                    <a:pt x="16" y="28"/>
                    <a:pt x="16" y="28"/>
                    <a:pt x="15" y="28"/>
                  </a:cubicBezTo>
                  <a:cubicBezTo>
                    <a:pt x="14" y="29"/>
                    <a:pt x="14" y="29"/>
                    <a:pt x="13" y="29"/>
                  </a:cubicBezTo>
                  <a:cubicBezTo>
                    <a:pt x="13" y="29"/>
                    <a:pt x="11" y="29"/>
                    <a:pt x="11" y="29"/>
                  </a:cubicBezTo>
                  <a:cubicBezTo>
                    <a:pt x="11" y="29"/>
                    <a:pt x="11" y="29"/>
                    <a:pt x="9" y="30"/>
                  </a:cubicBezTo>
                  <a:cubicBezTo>
                    <a:pt x="8" y="32"/>
                    <a:pt x="7" y="32"/>
                    <a:pt x="8" y="32"/>
                  </a:cubicBezTo>
                  <a:cubicBezTo>
                    <a:pt x="9" y="33"/>
                    <a:pt x="11" y="33"/>
                    <a:pt x="11" y="33"/>
                  </a:cubicBezTo>
                  <a:cubicBezTo>
                    <a:pt x="11" y="33"/>
                    <a:pt x="12" y="33"/>
                    <a:pt x="13" y="34"/>
                  </a:cubicBezTo>
                  <a:cubicBezTo>
                    <a:pt x="14" y="34"/>
                    <a:pt x="16" y="36"/>
                    <a:pt x="16" y="36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40"/>
                    <a:pt x="18" y="40"/>
                  </a:cubicBezTo>
                  <a:cubicBezTo>
                    <a:pt x="18" y="40"/>
                    <a:pt x="18" y="40"/>
                    <a:pt x="18" y="41"/>
                  </a:cubicBezTo>
                  <a:cubicBezTo>
                    <a:pt x="18" y="41"/>
                    <a:pt x="18" y="42"/>
                    <a:pt x="18" y="42"/>
                  </a:cubicBezTo>
                  <a:cubicBezTo>
                    <a:pt x="18" y="42"/>
                    <a:pt x="19" y="43"/>
                    <a:pt x="20" y="44"/>
                  </a:cubicBezTo>
                  <a:cubicBezTo>
                    <a:pt x="21" y="44"/>
                    <a:pt x="21" y="44"/>
                    <a:pt x="22" y="44"/>
                  </a:cubicBezTo>
                  <a:cubicBezTo>
                    <a:pt x="23" y="44"/>
                    <a:pt x="22" y="44"/>
                    <a:pt x="23" y="44"/>
                  </a:cubicBezTo>
                  <a:cubicBezTo>
                    <a:pt x="25" y="43"/>
                    <a:pt x="25" y="43"/>
                    <a:pt x="25" y="43"/>
                  </a:cubicBezTo>
                  <a:cubicBezTo>
                    <a:pt x="25" y="43"/>
                    <a:pt x="25" y="43"/>
                    <a:pt x="26" y="43"/>
                  </a:cubicBezTo>
                  <a:cubicBezTo>
                    <a:pt x="28" y="43"/>
                    <a:pt x="27" y="44"/>
                    <a:pt x="28" y="44"/>
                  </a:cubicBezTo>
                  <a:cubicBezTo>
                    <a:pt x="28" y="43"/>
                    <a:pt x="30" y="43"/>
                    <a:pt x="30" y="43"/>
                  </a:cubicBezTo>
                  <a:cubicBezTo>
                    <a:pt x="31" y="43"/>
                    <a:pt x="31" y="42"/>
                    <a:pt x="32" y="43"/>
                  </a:cubicBezTo>
                  <a:cubicBezTo>
                    <a:pt x="32" y="44"/>
                    <a:pt x="32" y="44"/>
                    <a:pt x="32" y="45"/>
                  </a:cubicBezTo>
                  <a:cubicBezTo>
                    <a:pt x="33" y="45"/>
                    <a:pt x="34" y="46"/>
                    <a:pt x="34" y="46"/>
                  </a:cubicBezTo>
                  <a:cubicBezTo>
                    <a:pt x="36" y="46"/>
                    <a:pt x="36" y="46"/>
                    <a:pt x="36" y="46"/>
                  </a:cubicBezTo>
                  <a:cubicBezTo>
                    <a:pt x="36" y="46"/>
                    <a:pt x="36" y="45"/>
                    <a:pt x="37" y="45"/>
                  </a:cubicBezTo>
                  <a:cubicBezTo>
                    <a:pt x="37" y="44"/>
                    <a:pt x="38" y="43"/>
                    <a:pt x="38" y="43"/>
                  </a:cubicBezTo>
                  <a:cubicBezTo>
                    <a:pt x="38" y="43"/>
                    <a:pt x="37" y="43"/>
                    <a:pt x="38" y="44"/>
                  </a:cubicBezTo>
                  <a:cubicBezTo>
                    <a:pt x="39" y="44"/>
                    <a:pt x="39" y="44"/>
                    <a:pt x="40" y="45"/>
                  </a:cubicBezTo>
                  <a:cubicBezTo>
                    <a:pt x="40" y="45"/>
                    <a:pt x="42" y="44"/>
                    <a:pt x="42" y="44"/>
                  </a:cubicBezTo>
                  <a:cubicBezTo>
                    <a:pt x="43" y="44"/>
                    <a:pt x="43" y="44"/>
                    <a:pt x="43" y="44"/>
                  </a:cubicBezTo>
                  <a:cubicBezTo>
                    <a:pt x="43" y="44"/>
                    <a:pt x="42" y="45"/>
                    <a:pt x="43" y="45"/>
                  </a:cubicBezTo>
                  <a:cubicBezTo>
                    <a:pt x="43" y="45"/>
                    <a:pt x="42" y="45"/>
                    <a:pt x="43" y="45"/>
                  </a:cubicBezTo>
                  <a:cubicBezTo>
                    <a:pt x="44" y="45"/>
                    <a:pt x="45" y="44"/>
                    <a:pt x="45" y="44"/>
                  </a:cubicBezTo>
                  <a:cubicBezTo>
                    <a:pt x="45" y="44"/>
                    <a:pt x="44" y="45"/>
                    <a:pt x="44" y="46"/>
                  </a:cubicBezTo>
                  <a:cubicBezTo>
                    <a:pt x="44" y="46"/>
                    <a:pt x="44" y="47"/>
                    <a:pt x="44" y="47"/>
                  </a:cubicBezTo>
                  <a:cubicBezTo>
                    <a:pt x="44" y="47"/>
                    <a:pt x="44" y="48"/>
                    <a:pt x="45" y="49"/>
                  </a:cubicBezTo>
                  <a:cubicBezTo>
                    <a:pt x="46" y="49"/>
                    <a:pt x="47" y="49"/>
                    <a:pt x="47" y="49"/>
                  </a:cubicBezTo>
                  <a:cubicBezTo>
                    <a:pt x="47" y="49"/>
                    <a:pt x="49" y="49"/>
                    <a:pt x="49" y="49"/>
                  </a:cubicBezTo>
                  <a:cubicBezTo>
                    <a:pt x="49" y="50"/>
                    <a:pt x="49" y="49"/>
                    <a:pt x="49" y="50"/>
                  </a:cubicBezTo>
                  <a:cubicBezTo>
                    <a:pt x="49" y="50"/>
                    <a:pt x="50" y="49"/>
                    <a:pt x="50" y="49"/>
                  </a:cubicBezTo>
                  <a:cubicBezTo>
                    <a:pt x="51" y="49"/>
                    <a:pt x="52" y="49"/>
                    <a:pt x="52" y="49"/>
                  </a:cubicBezTo>
                  <a:cubicBezTo>
                    <a:pt x="52" y="50"/>
                    <a:pt x="51" y="51"/>
                    <a:pt x="51" y="51"/>
                  </a:cubicBezTo>
                  <a:cubicBezTo>
                    <a:pt x="51" y="51"/>
                    <a:pt x="51" y="51"/>
                    <a:pt x="51" y="52"/>
                  </a:cubicBezTo>
                  <a:cubicBezTo>
                    <a:pt x="51" y="52"/>
                    <a:pt x="53" y="52"/>
                    <a:pt x="53" y="52"/>
                  </a:cubicBezTo>
                  <a:cubicBezTo>
                    <a:pt x="53" y="52"/>
                    <a:pt x="53" y="51"/>
                    <a:pt x="54" y="52"/>
                  </a:cubicBezTo>
                  <a:cubicBezTo>
                    <a:pt x="54" y="53"/>
                    <a:pt x="54" y="53"/>
                    <a:pt x="54" y="53"/>
                  </a:cubicBezTo>
                  <a:cubicBezTo>
                    <a:pt x="53" y="53"/>
                    <a:pt x="53" y="52"/>
                    <a:pt x="53" y="54"/>
                  </a:cubicBezTo>
                  <a:cubicBezTo>
                    <a:pt x="52" y="55"/>
                    <a:pt x="53" y="56"/>
                    <a:pt x="53" y="56"/>
                  </a:cubicBezTo>
                  <a:cubicBezTo>
                    <a:pt x="54" y="58"/>
                    <a:pt x="54" y="58"/>
                    <a:pt x="54" y="58"/>
                  </a:cubicBezTo>
                  <a:cubicBezTo>
                    <a:pt x="54" y="58"/>
                    <a:pt x="55" y="58"/>
                    <a:pt x="56" y="58"/>
                  </a:cubicBezTo>
                  <a:cubicBezTo>
                    <a:pt x="56" y="58"/>
                    <a:pt x="56" y="58"/>
                    <a:pt x="56" y="58"/>
                  </a:cubicBezTo>
                  <a:cubicBezTo>
                    <a:pt x="57" y="57"/>
                    <a:pt x="57" y="57"/>
                    <a:pt x="58" y="57"/>
                  </a:cubicBezTo>
                  <a:cubicBezTo>
                    <a:pt x="58" y="57"/>
                    <a:pt x="59" y="58"/>
                    <a:pt x="59" y="58"/>
                  </a:cubicBezTo>
                  <a:cubicBezTo>
                    <a:pt x="59" y="59"/>
                    <a:pt x="59" y="59"/>
                    <a:pt x="59" y="59"/>
                  </a:cubicBezTo>
                  <a:cubicBezTo>
                    <a:pt x="59" y="59"/>
                    <a:pt x="59" y="60"/>
                    <a:pt x="59" y="60"/>
                  </a:cubicBezTo>
                  <a:cubicBezTo>
                    <a:pt x="60" y="61"/>
                    <a:pt x="61" y="61"/>
                    <a:pt x="61" y="61"/>
                  </a:cubicBezTo>
                  <a:cubicBezTo>
                    <a:pt x="61" y="61"/>
                    <a:pt x="61" y="61"/>
                    <a:pt x="61" y="62"/>
                  </a:cubicBezTo>
                  <a:cubicBezTo>
                    <a:pt x="62" y="63"/>
                    <a:pt x="64" y="64"/>
                    <a:pt x="64" y="64"/>
                  </a:cubicBezTo>
                  <a:cubicBezTo>
                    <a:pt x="64" y="64"/>
                    <a:pt x="61" y="63"/>
                    <a:pt x="61" y="63"/>
                  </a:cubicBezTo>
                  <a:cubicBezTo>
                    <a:pt x="60" y="63"/>
                    <a:pt x="58" y="63"/>
                    <a:pt x="58" y="63"/>
                  </a:cubicBezTo>
                  <a:cubicBezTo>
                    <a:pt x="57" y="63"/>
                    <a:pt x="55" y="63"/>
                    <a:pt x="55" y="63"/>
                  </a:cubicBezTo>
                  <a:cubicBezTo>
                    <a:pt x="52" y="64"/>
                    <a:pt x="52" y="64"/>
                    <a:pt x="52" y="64"/>
                  </a:cubicBezTo>
                  <a:cubicBezTo>
                    <a:pt x="52" y="64"/>
                    <a:pt x="50" y="65"/>
                    <a:pt x="49" y="65"/>
                  </a:cubicBezTo>
                  <a:cubicBezTo>
                    <a:pt x="49" y="65"/>
                    <a:pt x="48" y="65"/>
                    <a:pt x="47" y="65"/>
                  </a:cubicBezTo>
                  <a:cubicBezTo>
                    <a:pt x="47" y="66"/>
                    <a:pt x="46" y="66"/>
                    <a:pt x="45" y="66"/>
                  </a:cubicBezTo>
                  <a:cubicBezTo>
                    <a:pt x="45" y="66"/>
                    <a:pt x="43" y="66"/>
                    <a:pt x="42" y="66"/>
                  </a:cubicBezTo>
                  <a:cubicBezTo>
                    <a:pt x="42" y="66"/>
                    <a:pt x="41" y="66"/>
                    <a:pt x="41" y="66"/>
                  </a:cubicBezTo>
                  <a:cubicBezTo>
                    <a:pt x="38" y="67"/>
                    <a:pt x="38" y="67"/>
                    <a:pt x="38" y="67"/>
                  </a:cubicBezTo>
                  <a:cubicBezTo>
                    <a:pt x="39" y="68"/>
                    <a:pt x="39" y="68"/>
                    <a:pt x="39" y="68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2" y="69"/>
                    <a:pt x="43" y="70"/>
                    <a:pt x="43" y="70"/>
                  </a:cubicBezTo>
                  <a:cubicBezTo>
                    <a:pt x="43" y="70"/>
                    <a:pt x="44" y="71"/>
                    <a:pt x="45" y="72"/>
                  </a:cubicBezTo>
                  <a:cubicBezTo>
                    <a:pt x="45" y="72"/>
                    <a:pt x="46" y="73"/>
                    <a:pt x="46" y="73"/>
                  </a:cubicBezTo>
                  <a:lnTo>
                    <a:pt x="48" y="74"/>
                  </a:lnTo>
                  <a:close/>
                </a:path>
              </a:pathLst>
            </a:custGeom>
            <a:grpFill/>
            <a:ln w="9525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en-US" sz="900">
                <a:latin typeface="Lato Light"/>
              </a:endParaRPr>
            </a:p>
          </p:txBody>
        </p:sp>
        <p:sp>
          <p:nvSpPr>
            <p:cNvPr id="42" name="Freeform 19">
              <a:extLst>
                <a:ext uri="{FF2B5EF4-FFF2-40B4-BE49-F238E27FC236}">
                  <a16:creationId xmlns:a16="http://schemas.microsoft.com/office/drawing/2014/main" id="{FB22E975-4CB3-4773-8777-C4F3B0B0EAFB}"/>
                </a:ext>
              </a:extLst>
            </p:cNvPr>
            <p:cNvSpPr>
              <a:spLocks/>
            </p:cNvSpPr>
            <p:nvPr/>
          </p:nvSpPr>
          <p:spPr bwMode="auto">
            <a:xfrm>
              <a:off x="5322812" y="2251719"/>
              <a:ext cx="802584" cy="653101"/>
            </a:xfrm>
            <a:custGeom>
              <a:avLst/>
              <a:gdLst>
                <a:gd name="T0" fmla="*/ 194 w 352"/>
                <a:gd name="T1" fmla="*/ 16 h 295"/>
                <a:gd name="T2" fmla="*/ 260 w 352"/>
                <a:gd name="T3" fmla="*/ 5 h 295"/>
                <a:gd name="T4" fmla="*/ 289 w 352"/>
                <a:gd name="T5" fmla="*/ 13 h 295"/>
                <a:gd name="T6" fmla="*/ 314 w 352"/>
                <a:gd name="T7" fmla="*/ 60 h 295"/>
                <a:gd name="T8" fmla="*/ 314 w 352"/>
                <a:gd name="T9" fmla="*/ 90 h 295"/>
                <a:gd name="T10" fmla="*/ 303 w 352"/>
                <a:gd name="T11" fmla="*/ 114 h 295"/>
                <a:gd name="T12" fmla="*/ 318 w 352"/>
                <a:gd name="T13" fmla="*/ 139 h 295"/>
                <a:gd name="T14" fmla="*/ 326 w 352"/>
                <a:gd name="T15" fmla="*/ 158 h 295"/>
                <a:gd name="T16" fmla="*/ 344 w 352"/>
                <a:gd name="T17" fmla="*/ 175 h 295"/>
                <a:gd name="T18" fmla="*/ 346 w 352"/>
                <a:gd name="T19" fmla="*/ 189 h 295"/>
                <a:gd name="T20" fmla="*/ 344 w 352"/>
                <a:gd name="T21" fmla="*/ 210 h 295"/>
                <a:gd name="T22" fmla="*/ 327 w 352"/>
                <a:gd name="T23" fmla="*/ 235 h 295"/>
                <a:gd name="T24" fmla="*/ 317 w 352"/>
                <a:gd name="T25" fmla="*/ 269 h 295"/>
                <a:gd name="T26" fmla="*/ 322 w 352"/>
                <a:gd name="T27" fmla="*/ 280 h 295"/>
                <a:gd name="T28" fmla="*/ 315 w 352"/>
                <a:gd name="T29" fmla="*/ 285 h 295"/>
                <a:gd name="T30" fmla="*/ 309 w 352"/>
                <a:gd name="T31" fmla="*/ 283 h 295"/>
                <a:gd name="T32" fmla="*/ 302 w 352"/>
                <a:gd name="T33" fmla="*/ 282 h 295"/>
                <a:gd name="T34" fmla="*/ 296 w 352"/>
                <a:gd name="T35" fmla="*/ 280 h 295"/>
                <a:gd name="T36" fmla="*/ 290 w 352"/>
                <a:gd name="T37" fmla="*/ 275 h 295"/>
                <a:gd name="T38" fmla="*/ 283 w 352"/>
                <a:gd name="T39" fmla="*/ 272 h 295"/>
                <a:gd name="T40" fmla="*/ 276 w 352"/>
                <a:gd name="T41" fmla="*/ 271 h 295"/>
                <a:gd name="T42" fmla="*/ 267 w 352"/>
                <a:gd name="T43" fmla="*/ 273 h 295"/>
                <a:gd name="T44" fmla="*/ 262 w 352"/>
                <a:gd name="T45" fmla="*/ 275 h 295"/>
                <a:gd name="T46" fmla="*/ 256 w 352"/>
                <a:gd name="T47" fmla="*/ 279 h 295"/>
                <a:gd name="T48" fmla="*/ 250 w 352"/>
                <a:gd name="T49" fmla="*/ 282 h 295"/>
                <a:gd name="T50" fmla="*/ 245 w 352"/>
                <a:gd name="T51" fmla="*/ 277 h 295"/>
                <a:gd name="T52" fmla="*/ 240 w 352"/>
                <a:gd name="T53" fmla="*/ 280 h 295"/>
                <a:gd name="T54" fmla="*/ 235 w 352"/>
                <a:gd name="T55" fmla="*/ 281 h 295"/>
                <a:gd name="T56" fmla="*/ 230 w 352"/>
                <a:gd name="T57" fmla="*/ 284 h 295"/>
                <a:gd name="T58" fmla="*/ 225 w 352"/>
                <a:gd name="T59" fmla="*/ 289 h 295"/>
                <a:gd name="T60" fmla="*/ 223 w 352"/>
                <a:gd name="T61" fmla="*/ 294 h 295"/>
                <a:gd name="T62" fmla="*/ 216 w 352"/>
                <a:gd name="T63" fmla="*/ 295 h 295"/>
                <a:gd name="T64" fmla="*/ 215 w 352"/>
                <a:gd name="T65" fmla="*/ 288 h 295"/>
                <a:gd name="T66" fmla="*/ 207 w 352"/>
                <a:gd name="T67" fmla="*/ 283 h 295"/>
                <a:gd name="T68" fmla="*/ 195 w 352"/>
                <a:gd name="T69" fmla="*/ 279 h 295"/>
                <a:gd name="T70" fmla="*/ 185 w 352"/>
                <a:gd name="T71" fmla="*/ 289 h 295"/>
                <a:gd name="T72" fmla="*/ 181 w 352"/>
                <a:gd name="T73" fmla="*/ 283 h 295"/>
                <a:gd name="T74" fmla="*/ 169 w 352"/>
                <a:gd name="T75" fmla="*/ 270 h 295"/>
                <a:gd name="T76" fmla="*/ 147 w 352"/>
                <a:gd name="T77" fmla="*/ 262 h 295"/>
                <a:gd name="T78" fmla="*/ 137 w 352"/>
                <a:gd name="T79" fmla="*/ 251 h 295"/>
                <a:gd name="T80" fmla="*/ 117 w 352"/>
                <a:gd name="T81" fmla="*/ 244 h 295"/>
                <a:gd name="T82" fmla="*/ 106 w 352"/>
                <a:gd name="T83" fmla="*/ 255 h 295"/>
                <a:gd name="T84" fmla="*/ 92 w 352"/>
                <a:gd name="T85" fmla="*/ 252 h 295"/>
                <a:gd name="T86" fmla="*/ 87 w 352"/>
                <a:gd name="T87" fmla="*/ 241 h 295"/>
                <a:gd name="T88" fmla="*/ 77 w 352"/>
                <a:gd name="T89" fmla="*/ 236 h 295"/>
                <a:gd name="T90" fmla="*/ 66 w 352"/>
                <a:gd name="T91" fmla="*/ 231 h 295"/>
                <a:gd name="T92" fmla="*/ 51 w 352"/>
                <a:gd name="T93" fmla="*/ 226 h 295"/>
                <a:gd name="T94" fmla="*/ 40 w 352"/>
                <a:gd name="T95" fmla="*/ 222 h 295"/>
                <a:gd name="T96" fmla="*/ 38 w 352"/>
                <a:gd name="T97" fmla="*/ 218 h 295"/>
                <a:gd name="T98" fmla="*/ 35 w 352"/>
                <a:gd name="T99" fmla="*/ 198 h 295"/>
                <a:gd name="T100" fmla="*/ 28 w 352"/>
                <a:gd name="T101" fmla="*/ 184 h 295"/>
                <a:gd name="T102" fmla="*/ 24 w 352"/>
                <a:gd name="T103" fmla="*/ 164 h 295"/>
                <a:gd name="T104" fmla="*/ 20 w 352"/>
                <a:gd name="T105" fmla="*/ 139 h 295"/>
                <a:gd name="T106" fmla="*/ 4 w 352"/>
                <a:gd name="T107" fmla="*/ 113 h 295"/>
                <a:gd name="T108" fmla="*/ 4 w 352"/>
                <a:gd name="T109" fmla="*/ 80 h 295"/>
                <a:gd name="T110" fmla="*/ 6 w 352"/>
                <a:gd name="T111" fmla="*/ 63 h 295"/>
                <a:gd name="T112" fmla="*/ 45 w 352"/>
                <a:gd name="T113" fmla="*/ 45 h 295"/>
                <a:gd name="T114" fmla="*/ 64 w 352"/>
                <a:gd name="T115" fmla="*/ 32 h 295"/>
                <a:gd name="T116" fmla="*/ 89 w 352"/>
                <a:gd name="T117" fmla="*/ 12 h 295"/>
                <a:gd name="T118" fmla="*/ 121 w 352"/>
                <a:gd name="T119" fmla="*/ 2 h 295"/>
                <a:gd name="T120" fmla="*/ 132 w 352"/>
                <a:gd name="T121" fmla="*/ 14 h 295"/>
                <a:gd name="T122" fmla="*/ 151 w 352"/>
                <a:gd name="T123" fmla="*/ 24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52" h="295">
                  <a:moveTo>
                    <a:pt x="155" y="23"/>
                  </a:moveTo>
                  <a:cubicBezTo>
                    <a:pt x="157" y="23"/>
                    <a:pt x="166" y="16"/>
                    <a:pt x="166" y="16"/>
                  </a:cubicBezTo>
                  <a:cubicBezTo>
                    <a:pt x="166" y="16"/>
                    <a:pt x="171" y="18"/>
                    <a:pt x="174" y="17"/>
                  </a:cubicBezTo>
                  <a:cubicBezTo>
                    <a:pt x="177" y="17"/>
                    <a:pt x="187" y="16"/>
                    <a:pt x="187" y="16"/>
                  </a:cubicBezTo>
                  <a:cubicBezTo>
                    <a:pt x="187" y="16"/>
                    <a:pt x="192" y="16"/>
                    <a:pt x="194" y="16"/>
                  </a:cubicBezTo>
                  <a:cubicBezTo>
                    <a:pt x="196" y="16"/>
                    <a:pt x="205" y="15"/>
                    <a:pt x="207" y="15"/>
                  </a:cubicBezTo>
                  <a:cubicBezTo>
                    <a:pt x="209" y="15"/>
                    <a:pt x="215" y="14"/>
                    <a:pt x="216" y="13"/>
                  </a:cubicBezTo>
                  <a:cubicBezTo>
                    <a:pt x="218" y="13"/>
                    <a:pt x="230" y="12"/>
                    <a:pt x="231" y="12"/>
                  </a:cubicBezTo>
                  <a:cubicBezTo>
                    <a:pt x="233" y="12"/>
                    <a:pt x="252" y="10"/>
                    <a:pt x="252" y="10"/>
                  </a:cubicBezTo>
                  <a:cubicBezTo>
                    <a:pt x="260" y="5"/>
                    <a:pt x="260" y="5"/>
                    <a:pt x="260" y="5"/>
                  </a:cubicBezTo>
                  <a:cubicBezTo>
                    <a:pt x="269" y="3"/>
                    <a:pt x="269" y="3"/>
                    <a:pt x="269" y="3"/>
                  </a:cubicBezTo>
                  <a:cubicBezTo>
                    <a:pt x="269" y="3"/>
                    <a:pt x="272" y="0"/>
                    <a:pt x="272" y="1"/>
                  </a:cubicBezTo>
                  <a:cubicBezTo>
                    <a:pt x="273" y="3"/>
                    <a:pt x="275" y="6"/>
                    <a:pt x="275" y="6"/>
                  </a:cubicBezTo>
                  <a:cubicBezTo>
                    <a:pt x="275" y="6"/>
                    <a:pt x="286" y="6"/>
                    <a:pt x="286" y="6"/>
                  </a:cubicBezTo>
                  <a:cubicBezTo>
                    <a:pt x="286" y="7"/>
                    <a:pt x="289" y="13"/>
                    <a:pt x="289" y="13"/>
                  </a:cubicBezTo>
                  <a:cubicBezTo>
                    <a:pt x="292" y="16"/>
                    <a:pt x="292" y="16"/>
                    <a:pt x="292" y="16"/>
                  </a:cubicBezTo>
                  <a:cubicBezTo>
                    <a:pt x="292" y="16"/>
                    <a:pt x="293" y="21"/>
                    <a:pt x="293" y="24"/>
                  </a:cubicBezTo>
                  <a:cubicBezTo>
                    <a:pt x="294" y="26"/>
                    <a:pt x="301" y="38"/>
                    <a:pt x="301" y="38"/>
                  </a:cubicBezTo>
                  <a:cubicBezTo>
                    <a:pt x="306" y="49"/>
                    <a:pt x="306" y="49"/>
                    <a:pt x="306" y="49"/>
                  </a:cubicBezTo>
                  <a:cubicBezTo>
                    <a:pt x="314" y="60"/>
                    <a:pt x="314" y="60"/>
                    <a:pt x="314" y="60"/>
                  </a:cubicBezTo>
                  <a:cubicBezTo>
                    <a:pt x="315" y="68"/>
                    <a:pt x="315" y="68"/>
                    <a:pt x="315" y="68"/>
                  </a:cubicBezTo>
                  <a:cubicBezTo>
                    <a:pt x="315" y="68"/>
                    <a:pt x="318" y="71"/>
                    <a:pt x="318" y="73"/>
                  </a:cubicBezTo>
                  <a:cubicBezTo>
                    <a:pt x="318" y="74"/>
                    <a:pt x="318" y="77"/>
                    <a:pt x="318" y="78"/>
                  </a:cubicBezTo>
                  <a:cubicBezTo>
                    <a:pt x="319" y="78"/>
                    <a:pt x="320" y="83"/>
                    <a:pt x="319" y="83"/>
                  </a:cubicBezTo>
                  <a:cubicBezTo>
                    <a:pt x="318" y="84"/>
                    <a:pt x="314" y="90"/>
                    <a:pt x="314" y="90"/>
                  </a:cubicBezTo>
                  <a:cubicBezTo>
                    <a:pt x="310" y="92"/>
                    <a:pt x="310" y="92"/>
                    <a:pt x="310" y="92"/>
                  </a:cubicBezTo>
                  <a:cubicBezTo>
                    <a:pt x="305" y="99"/>
                    <a:pt x="305" y="99"/>
                    <a:pt x="305" y="99"/>
                  </a:cubicBezTo>
                  <a:cubicBezTo>
                    <a:pt x="302" y="108"/>
                    <a:pt x="302" y="108"/>
                    <a:pt x="302" y="108"/>
                  </a:cubicBezTo>
                  <a:cubicBezTo>
                    <a:pt x="301" y="111"/>
                    <a:pt x="301" y="111"/>
                    <a:pt x="301" y="111"/>
                  </a:cubicBezTo>
                  <a:cubicBezTo>
                    <a:pt x="301" y="111"/>
                    <a:pt x="302" y="114"/>
                    <a:pt x="303" y="114"/>
                  </a:cubicBezTo>
                  <a:cubicBezTo>
                    <a:pt x="305" y="114"/>
                    <a:pt x="312" y="115"/>
                    <a:pt x="312" y="115"/>
                  </a:cubicBezTo>
                  <a:cubicBezTo>
                    <a:pt x="318" y="119"/>
                    <a:pt x="318" y="119"/>
                    <a:pt x="318" y="119"/>
                  </a:cubicBezTo>
                  <a:cubicBezTo>
                    <a:pt x="318" y="123"/>
                    <a:pt x="318" y="123"/>
                    <a:pt x="318" y="123"/>
                  </a:cubicBezTo>
                  <a:cubicBezTo>
                    <a:pt x="318" y="123"/>
                    <a:pt x="319" y="131"/>
                    <a:pt x="319" y="132"/>
                  </a:cubicBezTo>
                  <a:cubicBezTo>
                    <a:pt x="319" y="132"/>
                    <a:pt x="318" y="139"/>
                    <a:pt x="318" y="139"/>
                  </a:cubicBezTo>
                  <a:cubicBezTo>
                    <a:pt x="318" y="139"/>
                    <a:pt x="320" y="143"/>
                    <a:pt x="320" y="144"/>
                  </a:cubicBezTo>
                  <a:cubicBezTo>
                    <a:pt x="321" y="145"/>
                    <a:pt x="323" y="147"/>
                    <a:pt x="323" y="148"/>
                  </a:cubicBezTo>
                  <a:cubicBezTo>
                    <a:pt x="324" y="148"/>
                    <a:pt x="324" y="149"/>
                    <a:pt x="324" y="149"/>
                  </a:cubicBezTo>
                  <a:cubicBezTo>
                    <a:pt x="326" y="154"/>
                    <a:pt x="326" y="154"/>
                    <a:pt x="326" y="154"/>
                  </a:cubicBezTo>
                  <a:cubicBezTo>
                    <a:pt x="326" y="158"/>
                    <a:pt x="326" y="158"/>
                    <a:pt x="326" y="158"/>
                  </a:cubicBezTo>
                  <a:cubicBezTo>
                    <a:pt x="326" y="158"/>
                    <a:pt x="326" y="161"/>
                    <a:pt x="328" y="161"/>
                  </a:cubicBezTo>
                  <a:cubicBezTo>
                    <a:pt x="330" y="161"/>
                    <a:pt x="331" y="162"/>
                    <a:pt x="331" y="164"/>
                  </a:cubicBezTo>
                  <a:cubicBezTo>
                    <a:pt x="331" y="166"/>
                    <a:pt x="336" y="168"/>
                    <a:pt x="336" y="168"/>
                  </a:cubicBezTo>
                  <a:cubicBezTo>
                    <a:pt x="336" y="168"/>
                    <a:pt x="336" y="172"/>
                    <a:pt x="337" y="173"/>
                  </a:cubicBezTo>
                  <a:cubicBezTo>
                    <a:pt x="339" y="174"/>
                    <a:pt x="341" y="175"/>
                    <a:pt x="344" y="175"/>
                  </a:cubicBezTo>
                  <a:cubicBezTo>
                    <a:pt x="347" y="176"/>
                    <a:pt x="346" y="180"/>
                    <a:pt x="348" y="181"/>
                  </a:cubicBezTo>
                  <a:cubicBezTo>
                    <a:pt x="350" y="182"/>
                    <a:pt x="352" y="184"/>
                    <a:pt x="350" y="184"/>
                  </a:cubicBezTo>
                  <a:cubicBezTo>
                    <a:pt x="349" y="185"/>
                    <a:pt x="346" y="185"/>
                    <a:pt x="346" y="185"/>
                  </a:cubicBezTo>
                  <a:cubicBezTo>
                    <a:pt x="346" y="185"/>
                    <a:pt x="345" y="186"/>
                    <a:pt x="345" y="188"/>
                  </a:cubicBezTo>
                  <a:cubicBezTo>
                    <a:pt x="346" y="189"/>
                    <a:pt x="346" y="189"/>
                    <a:pt x="346" y="189"/>
                  </a:cubicBezTo>
                  <a:cubicBezTo>
                    <a:pt x="350" y="194"/>
                    <a:pt x="350" y="194"/>
                    <a:pt x="350" y="194"/>
                  </a:cubicBezTo>
                  <a:cubicBezTo>
                    <a:pt x="350" y="200"/>
                    <a:pt x="350" y="200"/>
                    <a:pt x="350" y="200"/>
                  </a:cubicBezTo>
                  <a:cubicBezTo>
                    <a:pt x="350" y="200"/>
                    <a:pt x="350" y="202"/>
                    <a:pt x="350" y="204"/>
                  </a:cubicBezTo>
                  <a:cubicBezTo>
                    <a:pt x="350" y="205"/>
                    <a:pt x="349" y="207"/>
                    <a:pt x="347" y="207"/>
                  </a:cubicBezTo>
                  <a:cubicBezTo>
                    <a:pt x="345" y="207"/>
                    <a:pt x="345" y="210"/>
                    <a:pt x="344" y="210"/>
                  </a:cubicBezTo>
                  <a:cubicBezTo>
                    <a:pt x="343" y="211"/>
                    <a:pt x="341" y="208"/>
                    <a:pt x="340" y="211"/>
                  </a:cubicBezTo>
                  <a:cubicBezTo>
                    <a:pt x="339" y="215"/>
                    <a:pt x="337" y="218"/>
                    <a:pt x="337" y="219"/>
                  </a:cubicBezTo>
                  <a:cubicBezTo>
                    <a:pt x="336" y="220"/>
                    <a:pt x="333" y="221"/>
                    <a:pt x="333" y="223"/>
                  </a:cubicBezTo>
                  <a:cubicBezTo>
                    <a:pt x="332" y="225"/>
                    <a:pt x="332" y="223"/>
                    <a:pt x="330" y="228"/>
                  </a:cubicBezTo>
                  <a:cubicBezTo>
                    <a:pt x="328" y="233"/>
                    <a:pt x="327" y="235"/>
                    <a:pt x="327" y="235"/>
                  </a:cubicBezTo>
                  <a:cubicBezTo>
                    <a:pt x="318" y="247"/>
                    <a:pt x="318" y="247"/>
                    <a:pt x="318" y="247"/>
                  </a:cubicBezTo>
                  <a:cubicBezTo>
                    <a:pt x="318" y="247"/>
                    <a:pt x="313" y="255"/>
                    <a:pt x="313" y="256"/>
                  </a:cubicBezTo>
                  <a:cubicBezTo>
                    <a:pt x="313" y="257"/>
                    <a:pt x="313" y="261"/>
                    <a:pt x="313" y="261"/>
                  </a:cubicBezTo>
                  <a:cubicBezTo>
                    <a:pt x="317" y="265"/>
                    <a:pt x="317" y="265"/>
                    <a:pt x="317" y="265"/>
                  </a:cubicBezTo>
                  <a:cubicBezTo>
                    <a:pt x="317" y="269"/>
                    <a:pt x="317" y="269"/>
                    <a:pt x="317" y="269"/>
                  </a:cubicBezTo>
                  <a:cubicBezTo>
                    <a:pt x="317" y="269"/>
                    <a:pt x="317" y="272"/>
                    <a:pt x="318" y="273"/>
                  </a:cubicBezTo>
                  <a:cubicBezTo>
                    <a:pt x="319" y="273"/>
                    <a:pt x="319" y="273"/>
                    <a:pt x="319" y="273"/>
                  </a:cubicBezTo>
                  <a:cubicBezTo>
                    <a:pt x="318" y="276"/>
                    <a:pt x="318" y="276"/>
                    <a:pt x="318" y="276"/>
                  </a:cubicBezTo>
                  <a:cubicBezTo>
                    <a:pt x="318" y="276"/>
                    <a:pt x="319" y="279"/>
                    <a:pt x="320" y="279"/>
                  </a:cubicBezTo>
                  <a:cubicBezTo>
                    <a:pt x="320" y="279"/>
                    <a:pt x="322" y="280"/>
                    <a:pt x="322" y="280"/>
                  </a:cubicBezTo>
                  <a:cubicBezTo>
                    <a:pt x="322" y="280"/>
                    <a:pt x="324" y="282"/>
                    <a:pt x="324" y="282"/>
                  </a:cubicBezTo>
                  <a:cubicBezTo>
                    <a:pt x="325" y="283"/>
                    <a:pt x="324" y="285"/>
                    <a:pt x="324" y="285"/>
                  </a:cubicBezTo>
                  <a:cubicBezTo>
                    <a:pt x="324" y="285"/>
                    <a:pt x="324" y="286"/>
                    <a:pt x="323" y="286"/>
                  </a:cubicBezTo>
                  <a:cubicBezTo>
                    <a:pt x="322" y="286"/>
                    <a:pt x="322" y="286"/>
                    <a:pt x="320" y="286"/>
                  </a:cubicBezTo>
                  <a:cubicBezTo>
                    <a:pt x="319" y="285"/>
                    <a:pt x="316" y="285"/>
                    <a:pt x="315" y="285"/>
                  </a:cubicBezTo>
                  <a:cubicBezTo>
                    <a:pt x="314" y="285"/>
                    <a:pt x="314" y="285"/>
                    <a:pt x="314" y="285"/>
                  </a:cubicBezTo>
                  <a:cubicBezTo>
                    <a:pt x="313" y="285"/>
                    <a:pt x="313" y="285"/>
                    <a:pt x="312" y="286"/>
                  </a:cubicBezTo>
                  <a:cubicBezTo>
                    <a:pt x="312" y="285"/>
                    <a:pt x="312" y="285"/>
                    <a:pt x="312" y="285"/>
                  </a:cubicBezTo>
                  <a:cubicBezTo>
                    <a:pt x="312" y="284"/>
                    <a:pt x="312" y="283"/>
                    <a:pt x="312" y="283"/>
                  </a:cubicBezTo>
                  <a:cubicBezTo>
                    <a:pt x="312" y="283"/>
                    <a:pt x="309" y="283"/>
                    <a:pt x="309" y="283"/>
                  </a:cubicBezTo>
                  <a:cubicBezTo>
                    <a:pt x="308" y="283"/>
                    <a:pt x="307" y="283"/>
                    <a:pt x="307" y="283"/>
                  </a:cubicBezTo>
                  <a:cubicBezTo>
                    <a:pt x="307" y="283"/>
                    <a:pt x="305" y="282"/>
                    <a:pt x="305" y="282"/>
                  </a:cubicBezTo>
                  <a:cubicBezTo>
                    <a:pt x="305" y="282"/>
                    <a:pt x="304" y="282"/>
                    <a:pt x="304" y="282"/>
                  </a:cubicBezTo>
                  <a:cubicBezTo>
                    <a:pt x="304" y="281"/>
                    <a:pt x="303" y="282"/>
                    <a:pt x="303" y="282"/>
                  </a:cubicBezTo>
                  <a:cubicBezTo>
                    <a:pt x="302" y="282"/>
                    <a:pt x="302" y="282"/>
                    <a:pt x="302" y="282"/>
                  </a:cubicBezTo>
                  <a:cubicBezTo>
                    <a:pt x="300" y="282"/>
                    <a:pt x="300" y="282"/>
                    <a:pt x="300" y="282"/>
                  </a:cubicBezTo>
                  <a:cubicBezTo>
                    <a:pt x="300" y="282"/>
                    <a:pt x="300" y="281"/>
                    <a:pt x="300" y="281"/>
                  </a:cubicBezTo>
                  <a:cubicBezTo>
                    <a:pt x="300" y="280"/>
                    <a:pt x="299" y="281"/>
                    <a:pt x="299" y="281"/>
                  </a:cubicBezTo>
                  <a:cubicBezTo>
                    <a:pt x="299" y="281"/>
                    <a:pt x="297" y="281"/>
                    <a:pt x="297" y="281"/>
                  </a:cubicBezTo>
                  <a:cubicBezTo>
                    <a:pt x="297" y="280"/>
                    <a:pt x="296" y="280"/>
                    <a:pt x="296" y="280"/>
                  </a:cubicBezTo>
                  <a:cubicBezTo>
                    <a:pt x="296" y="280"/>
                    <a:pt x="293" y="280"/>
                    <a:pt x="292" y="280"/>
                  </a:cubicBezTo>
                  <a:cubicBezTo>
                    <a:pt x="292" y="279"/>
                    <a:pt x="292" y="279"/>
                    <a:pt x="292" y="279"/>
                  </a:cubicBezTo>
                  <a:cubicBezTo>
                    <a:pt x="292" y="279"/>
                    <a:pt x="292" y="278"/>
                    <a:pt x="292" y="277"/>
                  </a:cubicBezTo>
                  <a:cubicBezTo>
                    <a:pt x="292" y="277"/>
                    <a:pt x="291" y="277"/>
                    <a:pt x="291" y="276"/>
                  </a:cubicBezTo>
                  <a:cubicBezTo>
                    <a:pt x="291" y="276"/>
                    <a:pt x="290" y="275"/>
                    <a:pt x="290" y="275"/>
                  </a:cubicBezTo>
                  <a:cubicBezTo>
                    <a:pt x="290" y="274"/>
                    <a:pt x="289" y="274"/>
                    <a:pt x="289" y="273"/>
                  </a:cubicBezTo>
                  <a:cubicBezTo>
                    <a:pt x="289" y="273"/>
                    <a:pt x="288" y="274"/>
                    <a:pt x="288" y="274"/>
                  </a:cubicBezTo>
                  <a:cubicBezTo>
                    <a:pt x="287" y="274"/>
                    <a:pt x="286" y="273"/>
                    <a:pt x="286" y="273"/>
                  </a:cubicBezTo>
                  <a:cubicBezTo>
                    <a:pt x="285" y="272"/>
                    <a:pt x="285" y="272"/>
                    <a:pt x="285" y="272"/>
                  </a:cubicBezTo>
                  <a:cubicBezTo>
                    <a:pt x="285" y="272"/>
                    <a:pt x="284" y="272"/>
                    <a:pt x="283" y="272"/>
                  </a:cubicBezTo>
                  <a:cubicBezTo>
                    <a:pt x="283" y="272"/>
                    <a:pt x="283" y="274"/>
                    <a:pt x="283" y="274"/>
                  </a:cubicBezTo>
                  <a:cubicBezTo>
                    <a:pt x="283" y="274"/>
                    <a:pt x="282" y="274"/>
                    <a:pt x="281" y="273"/>
                  </a:cubicBezTo>
                  <a:cubicBezTo>
                    <a:pt x="281" y="273"/>
                    <a:pt x="280" y="272"/>
                    <a:pt x="279" y="272"/>
                  </a:cubicBezTo>
                  <a:cubicBezTo>
                    <a:pt x="279" y="272"/>
                    <a:pt x="278" y="272"/>
                    <a:pt x="277" y="271"/>
                  </a:cubicBezTo>
                  <a:cubicBezTo>
                    <a:pt x="277" y="271"/>
                    <a:pt x="276" y="271"/>
                    <a:pt x="276" y="271"/>
                  </a:cubicBezTo>
                  <a:cubicBezTo>
                    <a:pt x="276" y="271"/>
                    <a:pt x="272" y="272"/>
                    <a:pt x="272" y="272"/>
                  </a:cubicBezTo>
                  <a:cubicBezTo>
                    <a:pt x="272" y="272"/>
                    <a:pt x="272" y="273"/>
                    <a:pt x="271" y="273"/>
                  </a:cubicBezTo>
                  <a:cubicBezTo>
                    <a:pt x="271" y="274"/>
                    <a:pt x="270" y="273"/>
                    <a:pt x="270" y="273"/>
                  </a:cubicBezTo>
                  <a:cubicBezTo>
                    <a:pt x="270" y="273"/>
                    <a:pt x="269" y="273"/>
                    <a:pt x="268" y="273"/>
                  </a:cubicBezTo>
                  <a:cubicBezTo>
                    <a:pt x="268" y="273"/>
                    <a:pt x="267" y="273"/>
                    <a:pt x="267" y="273"/>
                  </a:cubicBezTo>
                  <a:cubicBezTo>
                    <a:pt x="267" y="273"/>
                    <a:pt x="266" y="272"/>
                    <a:pt x="265" y="272"/>
                  </a:cubicBezTo>
                  <a:cubicBezTo>
                    <a:pt x="265" y="272"/>
                    <a:pt x="264" y="272"/>
                    <a:pt x="264" y="272"/>
                  </a:cubicBezTo>
                  <a:cubicBezTo>
                    <a:pt x="264" y="272"/>
                    <a:pt x="263" y="273"/>
                    <a:pt x="263" y="273"/>
                  </a:cubicBezTo>
                  <a:cubicBezTo>
                    <a:pt x="262" y="274"/>
                    <a:pt x="262" y="274"/>
                    <a:pt x="262" y="274"/>
                  </a:cubicBezTo>
                  <a:cubicBezTo>
                    <a:pt x="262" y="275"/>
                    <a:pt x="262" y="275"/>
                    <a:pt x="262" y="275"/>
                  </a:cubicBezTo>
                  <a:cubicBezTo>
                    <a:pt x="260" y="274"/>
                    <a:pt x="260" y="274"/>
                    <a:pt x="260" y="274"/>
                  </a:cubicBezTo>
                  <a:cubicBezTo>
                    <a:pt x="260" y="274"/>
                    <a:pt x="259" y="274"/>
                    <a:pt x="258" y="274"/>
                  </a:cubicBezTo>
                  <a:cubicBezTo>
                    <a:pt x="256" y="275"/>
                    <a:pt x="257" y="276"/>
                    <a:pt x="257" y="276"/>
                  </a:cubicBezTo>
                  <a:cubicBezTo>
                    <a:pt x="258" y="276"/>
                    <a:pt x="259" y="278"/>
                    <a:pt x="259" y="278"/>
                  </a:cubicBezTo>
                  <a:cubicBezTo>
                    <a:pt x="259" y="278"/>
                    <a:pt x="256" y="279"/>
                    <a:pt x="256" y="279"/>
                  </a:cubicBezTo>
                  <a:cubicBezTo>
                    <a:pt x="255" y="280"/>
                    <a:pt x="255" y="280"/>
                    <a:pt x="255" y="281"/>
                  </a:cubicBezTo>
                  <a:cubicBezTo>
                    <a:pt x="255" y="281"/>
                    <a:pt x="254" y="282"/>
                    <a:pt x="254" y="283"/>
                  </a:cubicBezTo>
                  <a:cubicBezTo>
                    <a:pt x="254" y="283"/>
                    <a:pt x="253" y="282"/>
                    <a:pt x="252" y="282"/>
                  </a:cubicBezTo>
                  <a:cubicBezTo>
                    <a:pt x="251" y="282"/>
                    <a:pt x="251" y="281"/>
                    <a:pt x="251" y="281"/>
                  </a:cubicBezTo>
                  <a:cubicBezTo>
                    <a:pt x="250" y="282"/>
                    <a:pt x="250" y="282"/>
                    <a:pt x="250" y="282"/>
                  </a:cubicBezTo>
                  <a:cubicBezTo>
                    <a:pt x="249" y="282"/>
                    <a:pt x="249" y="282"/>
                    <a:pt x="249" y="282"/>
                  </a:cubicBezTo>
                  <a:cubicBezTo>
                    <a:pt x="249" y="282"/>
                    <a:pt x="248" y="281"/>
                    <a:pt x="248" y="280"/>
                  </a:cubicBezTo>
                  <a:cubicBezTo>
                    <a:pt x="248" y="280"/>
                    <a:pt x="248" y="280"/>
                    <a:pt x="248" y="280"/>
                  </a:cubicBezTo>
                  <a:cubicBezTo>
                    <a:pt x="247" y="280"/>
                    <a:pt x="246" y="280"/>
                    <a:pt x="246" y="279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45" y="277"/>
                    <a:pt x="243" y="278"/>
                    <a:pt x="243" y="279"/>
                  </a:cubicBezTo>
                  <a:cubicBezTo>
                    <a:pt x="242" y="279"/>
                    <a:pt x="243" y="279"/>
                    <a:pt x="242" y="278"/>
                  </a:cubicBezTo>
                  <a:cubicBezTo>
                    <a:pt x="241" y="278"/>
                    <a:pt x="241" y="279"/>
                    <a:pt x="241" y="279"/>
                  </a:cubicBezTo>
                  <a:cubicBezTo>
                    <a:pt x="241" y="279"/>
                    <a:pt x="241" y="279"/>
                    <a:pt x="241" y="279"/>
                  </a:cubicBezTo>
                  <a:cubicBezTo>
                    <a:pt x="241" y="280"/>
                    <a:pt x="240" y="280"/>
                    <a:pt x="240" y="280"/>
                  </a:cubicBezTo>
                  <a:cubicBezTo>
                    <a:pt x="240" y="281"/>
                    <a:pt x="239" y="280"/>
                    <a:pt x="239" y="280"/>
                  </a:cubicBezTo>
                  <a:cubicBezTo>
                    <a:pt x="238" y="280"/>
                    <a:pt x="237" y="280"/>
                    <a:pt x="237" y="280"/>
                  </a:cubicBezTo>
                  <a:cubicBezTo>
                    <a:pt x="237" y="280"/>
                    <a:pt x="237" y="279"/>
                    <a:pt x="237" y="279"/>
                  </a:cubicBezTo>
                  <a:cubicBezTo>
                    <a:pt x="235" y="280"/>
                    <a:pt x="235" y="280"/>
                    <a:pt x="235" y="280"/>
                  </a:cubicBezTo>
                  <a:cubicBezTo>
                    <a:pt x="235" y="280"/>
                    <a:pt x="235" y="281"/>
                    <a:pt x="235" y="281"/>
                  </a:cubicBezTo>
                  <a:cubicBezTo>
                    <a:pt x="235" y="281"/>
                    <a:pt x="234" y="281"/>
                    <a:pt x="233" y="282"/>
                  </a:cubicBezTo>
                  <a:cubicBezTo>
                    <a:pt x="231" y="282"/>
                    <a:pt x="232" y="281"/>
                    <a:pt x="231" y="282"/>
                  </a:cubicBezTo>
                  <a:cubicBezTo>
                    <a:pt x="231" y="282"/>
                    <a:pt x="231" y="282"/>
                    <a:pt x="231" y="283"/>
                  </a:cubicBezTo>
                  <a:cubicBezTo>
                    <a:pt x="231" y="283"/>
                    <a:pt x="232" y="283"/>
                    <a:pt x="231" y="284"/>
                  </a:cubicBezTo>
                  <a:cubicBezTo>
                    <a:pt x="230" y="285"/>
                    <a:pt x="230" y="284"/>
                    <a:pt x="230" y="284"/>
                  </a:cubicBezTo>
                  <a:cubicBezTo>
                    <a:pt x="229" y="284"/>
                    <a:pt x="228" y="285"/>
                    <a:pt x="228" y="285"/>
                  </a:cubicBezTo>
                  <a:cubicBezTo>
                    <a:pt x="228" y="285"/>
                    <a:pt x="228" y="286"/>
                    <a:pt x="228" y="286"/>
                  </a:cubicBezTo>
                  <a:cubicBezTo>
                    <a:pt x="228" y="286"/>
                    <a:pt x="227" y="286"/>
                    <a:pt x="226" y="286"/>
                  </a:cubicBezTo>
                  <a:cubicBezTo>
                    <a:pt x="225" y="286"/>
                    <a:pt x="226" y="287"/>
                    <a:pt x="226" y="287"/>
                  </a:cubicBezTo>
                  <a:cubicBezTo>
                    <a:pt x="226" y="287"/>
                    <a:pt x="226" y="288"/>
                    <a:pt x="225" y="289"/>
                  </a:cubicBezTo>
                  <a:cubicBezTo>
                    <a:pt x="225" y="289"/>
                    <a:pt x="225" y="290"/>
                    <a:pt x="225" y="291"/>
                  </a:cubicBezTo>
                  <a:cubicBezTo>
                    <a:pt x="225" y="291"/>
                    <a:pt x="225" y="291"/>
                    <a:pt x="225" y="293"/>
                  </a:cubicBezTo>
                  <a:cubicBezTo>
                    <a:pt x="225" y="294"/>
                    <a:pt x="225" y="294"/>
                    <a:pt x="225" y="294"/>
                  </a:cubicBezTo>
                  <a:cubicBezTo>
                    <a:pt x="225" y="294"/>
                    <a:pt x="224" y="294"/>
                    <a:pt x="224" y="294"/>
                  </a:cubicBezTo>
                  <a:cubicBezTo>
                    <a:pt x="224" y="293"/>
                    <a:pt x="223" y="294"/>
                    <a:pt x="223" y="294"/>
                  </a:cubicBezTo>
                  <a:cubicBezTo>
                    <a:pt x="223" y="294"/>
                    <a:pt x="222" y="293"/>
                    <a:pt x="222" y="292"/>
                  </a:cubicBezTo>
                  <a:cubicBezTo>
                    <a:pt x="222" y="292"/>
                    <a:pt x="221" y="292"/>
                    <a:pt x="221" y="292"/>
                  </a:cubicBezTo>
                  <a:cubicBezTo>
                    <a:pt x="221" y="292"/>
                    <a:pt x="219" y="293"/>
                    <a:pt x="219" y="293"/>
                  </a:cubicBezTo>
                  <a:cubicBezTo>
                    <a:pt x="219" y="293"/>
                    <a:pt x="219" y="294"/>
                    <a:pt x="219" y="294"/>
                  </a:cubicBezTo>
                  <a:cubicBezTo>
                    <a:pt x="218" y="294"/>
                    <a:pt x="216" y="295"/>
                    <a:pt x="216" y="295"/>
                  </a:cubicBezTo>
                  <a:cubicBezTo>
                    <a:pt x="216" y="295"/>
                    <a:pt x="215" y="295"/>
                    <a:pt x="215" y="295"/>
                  </a:cubicBezTo>
                  <a:cubicBezTo>
                    <a:pt x="214" y="294"/>
                    <a:pt x="214" y="294"/>
                    <a:pt x="214" y="294"/>
                  </a:cubicBezTo>
                  <a:cubicBezTo>
                    <a:pt x="214" y="293"/>
                    <a:pt x="214" y="293"/>
                    <a:pt x="214" y="293"/>
                  </a:cubicBezTo>
                  <a:cubicBezTo>
                    <a:pt x="216" y="291"/>
                    <a:pt x="216" y="291"/>
                    <a:pt x="216" y="291"/>
                  </a:cubicBezTo>
                  <a:cubicBezTo>
                    <a:pt x="215" y="288"/>
                    <a:pt x="215" y="288"/>
                    <a:pt x="215" y="288"/>
                  </a:cubicBezTo>
                  <a:cubicBezTo>
                    <a:pt x="213" y="286"/>
                    <a:pt x="213" y="286"/>
                    <a:pt x="213" y="286"/>
                  </a:cubicBezTo>
                  <a:cubicBezTo>
                    <a:pt x="213" y="285"/>
                    <a:pt x="213" y="285"/>
                    <a:pt x="213" y="285"/>
                  </a:cubicBezTo>
                  <a:cubicBezTo>
                    <a:pt x="210" y="285"/>
                    <a:pt x="210" y="285"/>
                    <a:pt x="210" y="285"/>
                  </a:cubicBezTo>
                  <a:cubicBezTo>
                    <a:pt x="208" y="284"/>
                    <a:pt x="208" y="284"/>
                    <a:pt x="208" y="284"/>
                  </a:cubicBezTo>
                  <a:cubicBezTo>
                    <a:pt x="207" y="283"/>
                    <a:pt x="207" y="283"/>
                    <a:pt x="207" y="283"/>
                  </a:cubicBezTo>
                  <a:cubicBezTo>
                    <a:pt x="204" y="281"/>
                    <a:pt x="204" y="281"/>
                    <a:pt x="204" y="281"/>
                  </a:cubicBezTo>
                  <a:cubicBezTo>
                    <a:pt x="202" y="275"/>
                    <a:pt x="202" y="275"/>
                    <a:pt x="202" y="275"/>
                  </a:cubicBezTo>
                  <a:cubicBezTo>
                    <a:pt x="199" y="275"/>
                    <a:pt x="199" y="275"/>
                    <a:pt x="199" y="275"/>
                  </a:cubicBezTo>
                  <a:cubicBezTo>
                    <a:pt x="199" y="275"/>
                    <a:pt x="197" y="277"/>
                    <a:pt x="197" y="278"/>
                  </a:cubicBezTo>
                  <a:cubicBezTo>
                    <a:pt x="197" y="279"/>
                    <a:pt x="195" y="279"/>
                    <a:pt x="195" y="279"/>
                  </a:cubicBezTo>
                  <a:cubicBezTo>
                    <a:pt x="193" y="282"/>
                    <a:pt x="193" y="282"/>
                    <a:pt x="193" y="282"/>
                  </a:cubicBezTo>
                  <a:cubicBezTo>
                    <a:pt x="193" y="282"/>
                    <a:pt x="193" y="286"/>
                    <a:pt x="193" y="287"/>
                  </a:cubicBezTo>
                  <a:cubicBezTo>
                    <a:pt x="193" y="288"/>
                    <a:pt x="191" y="286"/>
                    <a:pt x="191" y="286"/>
                  </a:cubicBezTo>
                  <a:cubicBezTo>
                    <a:pt x="191" y="286"/>
                    <a:pt x="189" y="287"/>
                    <a:pt x="188" y="288"/>
                  </a:cubicBezTo>
                  <a:cubicBezTo>
                    <a:pt x="187" y="289"/>
                    <a:pt x="185" y="289"/>
                    <a:pt x="185" y="289"/>
                  </a:cubicBezTo>
                  <a:cubicBezTo>
                    <a:pt x="185" y="289"/>
                    <a:pt x="184" y="287"/>
                    <a:pt x="183" y="286"/>
                  </a:cubicBezTo>
                  <a:cubicBezTo>
                    <a:pt x="183" y="286"/>
                    <a:pt x="183" y="285"/>
                    <a:pt x="183" y="283"/>
                  </a:cubicBezTo>
                  <a:cubicBezTo>
                    <a:pt x="183" y="282"/>
                    <a:pt x="181" y="284"/>
                    <a:pt x="181" y="284"/>
                  </a:cubicBezTo>
                  <a:cubicBezTo>
                    <a:pt x="181" y="284"/>
                    <a:pt x="181" y="284"/>
                    <a:pt x="181" y="284"/>
                  </a:cubicBezTo>
                  <a:cubicBezTo>
                    <a:pt x="181" y="283"/>
                    <a:pt x="181" y="283"/>
                    <a:pt x="181" y="283"/>
                  </a:cubicBezTo>
                  <a:cubicBezTo>
                    <a:pt x="180" y="281"/>
                    <a:pt x="179" y="280"/>
                    <a:pt x="179" y="280"/>
                  </a:cubicBezTo>
                  <a:cubicBezTo>
                    <a:pt x="179" y="280"/>
                    <a:pt x="178" y="278"/>
                    <a:pt x="178" y="276"/>
                  </a:cubicBezTo>
                  <a:cubicBezTo>
                    <a:pt x="178" y="275"/>
                    <a:pt x="174" y="273"/>
                    <a:pt x="174" y="273"/>
                  </a:cubicBezTo>
                  <a:cubicBezTo>
                    <a:pt x="174" y="273"/>
                    <a:pt x="175" y="275"/>
                    <a:pt x="173" y="273"/>
                  </a:cubicBezTo>
                  <a:cubicBezTo>
                    <a:pt x="171" y="270"/>
                    <a:pt x="169" y="270"/>
                    <a:pt x="169" y="270"/>
                  </a:cubicBezTo>
                  <a:cubicBezTo>
                    <a:pt x="168" y="262"/>
                    <a:pt x="168" y="262"/>
                    <a:pt x="168" y="262"/>
                  </a:cubicBezTo>
                  <a:cubicBezTo>
                    <a:pt x="160" y="264"/>
                    <a:pt x="160" y="264"/>
                    <a:pt x="160" y="264"/>
                  </a:cubicBezTo>
                  <a:cubicBezTo>
                    <a:pt x="160" y="264"/>
                    <a:pt x="155" y="262"/>
                    <a:pt x="154" y="261"/>
                  </a:cubicBezTo>
                  <a:cubicBezTo>
                    <a:pt x="153" y="260"/>
                    <a:pt x="150" y="259"/>
                    <a:pt x="150" y="259"/>
                  </a:cubicBezTo>
                  <a:cubicBezTo>
                    <a:pt x="147" y="262"/>
                    <a:pt x="147" y="262"/>
                    <a:pt x="147" y="262"/>
                  </a:cubicBezTo>
                  <a:cubicBezTo>
                    <a:pt x="144" y="262"/>
                    <a:pt x="144" y="262"/>
                    <a:pt x="144" y="262"/>
                  </a:cubicBezTo>
                  <a:cubicBezTo>
                    <a:pt x="144" y="262"/>
                    <a:pt x="140" y="261"/>
                    <a:pt x="139" y="260"/>
                  </a:cubicBezTo>
                  <a:cubicBezTo>
                    <a:pt x="137" y="258"/>
                    <a:pt x="138" y="257"/>
                    <a:pt x="137" y="257"/>
                  </a:cubicBezTo>
                  <a:cubicBezTo>
                    <a:pt x="135" y="257"/>
                    <a:pt x="134" y="255"/>
                    <a:pt x="134" y="255"/>
                  </a:cubicBezTo>
                  <a:cubicBezTo>
                    <a:pt x="134" y="255"/>
                    <a:pt x="136" y="252"/>
                    <a:pt x="137" y="251"/>
                  </a:cubicBezTo>
                  <a:cubicBezTo>
                    <a:pt x="137" y="250"/>
                    <a:pt x="139" y="251"/>
                    <a:pt x="138" y="248"/>
                  </a:cubicBezTo>
                  <a:cubicBezTo>
                    <a:pt x="136" y="246"/>
                    <a:pt x="135" y="245"/>
                    <a:pt x="135" y="245"/>
                  </a:cubicBezTo>
                  <a:cubicBezTo>
                    <a:pt x="135" y="245"/>
                    <a:pt x="135" y="247"/>
                    <a:pt x="133" y="248"/>
                  </a:cubicBezTo>
                  <a:cubicBezTo>
                    <a:pt x="131" y="248"/>
                    <a:pt x="128" y="249"/>
                    <a:pt x="128" y="249"/>
                  </a:cubicBezTo>
                  <a:cubicBezTo>
                    <a:pt x="117" y="244"/>
                    <a:pt x="117" y="244"/>
                    <a:pt x="117" y="244"/>
                  </a:cubicBezTo>
                  <a:cubicBezTo>
                    <a:pt x="117" y="244"/>
                    <a:pt x="114" y="243"/>
                    <a:pt x="113" y="243"/>
                  </a:cubicBezTo>
                  <a:cubicBezTo>
                    <a:pt x="112" y="244"/>
                    <a:pt x="108" y="243"/>
                    <a:pt x="108" y="243"/>
                  </a:cubicBezTo>
                  <a:cubicBezTo>
                    <a:pt x="110" y="247"/>
                    <a:pt x="110" y="247"/>
                    <a:pt x="110" y="247"/>
                  </a:cubicBezTo>
                  <a:cubicBezTo>
                    <a:pt x="112" y="253"/>
                    <a:pt x="112" y="253"/>
                    <a:pt x="112" y="253"/>
                  </a:cubicBezTo>
                  <a:cubicBezTo>
                    <a:pt x="106" y="255"/>
                    <a:pt x="106" y="255"/>
                    <a:pt x="106" y="255"/>
                  </a:cubicBezTo>
                  <a:cubicBezTo>
                    <a:pt x="105" y="260"/>
                    <a:pt x="105" y="260"/>
                    <a:pt x="105" y="260"/>
                  </a:cubicBezTo>
                  <a:cubicBezTo>
                    <a:pt x="105" y="260"/>
                    <a:pt x="99" y="264"/>
                    <a:pt x="99" y="262"/>
                  </a:cubicBezTo>
                  <a:cubicBezTo>
                    <a:pt x="98" y="261"/>
                    <a:pt x="97" y="257"/>
                    <a:pt x="97" y="257"/>
                  </a:cubicBezTo>
                  <a:cubicBezTo>
                    <a:pt x="97" y="257"/>
                    <a:pt x="96" y="255"/>
                    <a:pt x="95" y="254"/>
                  </a:cubicBezTo>
                  <a:cubicBezTo>
                    <a:pt x="93" y="253"/>
                    <a:pt x="92" y="252"/>
                    <a:pt x="92" y="252"/>
                  </a:cubicBezTo>
                  <a:cubicBezTo>
                    <a:pt x="89" y="251"/>
                    <a:pt x="89" y="251"/>
                    <a:pt x="89" y="251"/>
                  </a:cubicBezTo>
                  <a:cubicBezTo>
                    <a:pt x="89" y="251"/>
                    <a:pt x="88" y="247"/>
                    <a:pt x="87" y="247"/>
                  </a:cubicBezTo>
                  <a:cubicBezTo>
                    <a:pt x="86" y="247"/>
                    <a:pt x="85" y="247"/>
                    <a:pt x="85" y="247"/>
                  </a:cubicBezTo>
                  <a:cubicBezTo>
                    <a:pt x="85" y="244"/>
                    <a:pt x="85" y="244"/>
                    <a:pt x="85" y="244"/>
                  </a:cubicBezTo>
                  <a:cubicBezTo>
                    <a:pt x="87" y="241"/>
                    <a:pt x="87" y="241"/>
                    <a:pt x="87" y="241"/>
                  </a:cubicBezTo>
                  <a:cubicBezTo>
                    <a:pt x="87" y="241"/>
                    <a:pt x="88" y="242"/>
                    <a:pt x="88" y="238"/>
                  </a:cubicBezTo>
                  <a:cubicBezTo>
                    <a:pt x="89" y="233"/>
                    <a:pt x="86" y="233"/>
                    <a:pt x="86" y="233"/>
                  </a:cubicBezTo>
                  <a:cubicBezTo>
                    <a:pt x="83" y="234"/>
                    <a:pt x="83" y="234"/>
                    <a:pt x="83" y="234"/>
                  </a:cubicBezTo>
                  <a:cubicBezTo>
                    <a:pt x="79" y="236"/>
                    <a:pt x="79" y="236"/>
                    <a:pt x="79" y="236"/>
                  </a:cubicBezTo>
                  <a:cubicBezTo>
                    <a:pt x="77" y="236"/>
                    <a:pt x="77" y="236"/>
                    <a:pt x="77" y="236"/>
                  </a:cubicBezTo>
                  <a:cubicBezTo>
                    <a:pt x="76" y="236"/>
                    <a:pt x="74" y="233"/>
                    <a:pt x="74" y="233"/>
                  </a:cubicBezTo>
                  <a:cubicBezTo>
                    <a:pt x="74" y="233"/>
                    <a:pt x="76" y="230"/>
                    <a:pt x="73" y="233"/>
                  </a:cubicBezTo>
                  <a:cubicBezTo>
                    <a:pt x="70" y="236"/>
                    <a:pt x="68" y="232"/>
                    <a:pt x="68" y="232"/>
                  </a:cubicBezTo>
                  <a:cubicBezTo>
                    <a:pt x="67" y="231"/>
                    <a:pt x="67" y="231"/>
                    <a:pt x="67" y="231"/>
                  </a:cubicBezTo>
                  <a:cubicBezTo>
                    <a:pt x="67" y="231"/>
                    <a:pt x="67" y="231"/>
                    <a:pt x="66" y="231"/>
                  </a:cubicBezTo>
                  <a:cubicBezTo>
                    <a:pt x="65" y="232"/>
                    <a:pt x="62" y="232"/>
                    <a:pt x="62" y="231"/>
                  </a:cubicBezTo>
                  <a:cubicBezTo>
                    <a:pt x="61" y="229"/>
                    <a:pt x="59" y="228"/>
                    <a:pt x="59" y="228"/>
                  </a:cubicBezTo>
                  <a:cubicBezTo>
                    <a:pt x="56" y="229"/>
                    <a:pt x="56" y="229"/>
                    <a:pt x="56" y="229"/>
                  </a:cubicBezTo>
                  <a:cubicBezTo>
                    <a:pt x="56" y="229"/>
                    <a:pt x="54" y="229"/>
                    <a:pt x="53" y="229"/>
                  </a:cubicBezTo>
                  <a:cubicBezTo>
                    <a:pt x="53" y="228"/>
                    <a:pt x="53" y="227"/>
                    <a:pt x="51" y="226"/>
                  </a:cubicBezTo>
                  <a:cubicBezTo>
                    <a:pt x="49" y="225"/>
                    <a:pt x="48" y="222"/>
                    <a:pt x="48" y="222"/>
                  </a:cubicBezTo>
                  <a:cubicBezTo>
                    <a:pt x="48" y="222"/>
                    <a:pt x="49" y="220"/>
                    <a:pt x="47" y="220"/>
                  </a:cubicBezTo>
                  <a:cubicBezTo>
                    <a:pt x="46" y="220"/>
                    <a:pt x="44" y="219"/>
                    <a:pt x="44" y="219"/>
                  </a:cubicBezTo>
                  <a:cubicBezTo>
                    <a:pt x="44" y="219"/>
                    <a:pt x="41" y="217"/>
                    <a:pt x="41" y="218"/>
                  </a:cubicBezTo>
                  <a:cubicBezTo>
                    <a:pt x="40" y="219"/>
                    <a:pt x="40" y="221"/>
                    <a:pt x="40" y="222"/>
                  </a:cubicBezTo>
                  <a:cubicBezTo>
                    <a:pt x="40" y="222"/>
                    <a:pt x="41" y="225"/>
                    <a:pt x="41" y="225"/>
                  </a:cubicBezTo>
                  <a:cubicBezTo>
                    <a:pt x="41" y="225"/>
                    <a:pt x="37" y="227"/>
                    <a:pt x="36" y="227"/>
                  </a:cubicBezTo>
                  <a:cubicBezTo>
                    <a:pt x="35" y="227"/>
                    <a:pt x="34" y="228"/>
                    <a:pt x="34" y="226"/>
                  </a:cubicBezTo>
                  <a:cubicBezTo>
                    <a:pt x="34" y="225"/>
                    <a:pt x="36" y="220"/>
                    <a:pt x="36" y="220"/>
                  </a:cubicBezTo>
                  <a:cubicBezTo>
                    <a:pt x="37" y="219"/>
                    <a:pt x="38" y="218"/>
                    <a:pt x="38" y="218"/>
                  </a:cubicBezTo>
                  <a:cubicBezTo>
                    <a:pt x="38" y="218"/>
                    <a:pt x="37" y="216"/>
                    <a:pt x="37" y="215"/>
                  </a:cubicBezTo>
                  <a:cubicBezTo>
                    <a:pt x="37" y="214"/>
                    <a:pt x="36" y="214"/>
                    <a:pt x="38" y="211"/>
                  </a:cubicBezTo>
                  <a:cubicBezTo>
                    <a:pt x="41" y="208"/>
                    <a:pt x="41" y="206"/>
                    <a:pt x="41" y="206"/>
                  </a:cubicBezTo>
                  <a:cubicBezTo>
                    <a:pt x="41" y="206"/>
                    <a:pt x="39" y="203"/>
                    <a:pt x="38" y="202"/>
                  </a:cubicBezTo>
                  <a:cubicBezTo>
                    <a:pt x="38" y="202"/>
                    <a:pt x="35" y="198"/>
                    <a:pt x="35" y="198"/>
                  </a:cubicBezTo>
                  <a:cubicBezTo>
                    <a:pt x="35" y="197"/>
                    <a:pt x="35" y="195"/>
                    <a:pt x="35" y="195"/>
                  </a:cubicBezTo>
                  <a:cubicBezTo>
                    <a:pt x="35" y="195"/>
                    <a:pt x="33" y="193"/>
                    <a:pt x="32" y="193"/>
                  </a:cubicBezTo>
                  <a:cubicBezTo>
                    <a:pt x="31" y="193"/>
                    <a:pt x="28" y="192"/>
                    <a:pt x="28" y="192"/>
                  </a:cubicBezTo>
                  <a:cubicBezTo>
                    <a:pt x="28" y="189"/>
                    <a:pt x="28" y="189"/>
                    <a:pt x="28" y="189"/>
                  </a:cubicBezTo>
                  <a:cubicBezTo>
                    <a:pt x="28" y="184"/>
                    <a:pt x="28" y="184"/>
                    <a:pt x="28" y="184"/>
                  </a:cubicBezTo>
                  <a:cubicBezTo>
                    <a:pt x="24" y="179"/>
                    <a:pt x="24" y="179"/>
                    <a:pt x="24" y="179"/>
                  </a:cubicBezTo>
                  <a:cubicBezTo>
                    <a:pt x="23" y="176"/>
                    <a:pt x="23" y="176"/>
                    <a:pt x="23" y="176"/>
                  </a:cubicBezTo>
                  <a:cubicBezTo>
                    <a:pt x="23" y="176"/>
                    <a:pt x="24" y="174"/>
                    <a:pt x="24" y="172"/>
                  </a:cubicBezTo>
                  <a:cubicBezTo>
                    <a:pt x="25" y="171"/>
                    <a:pt x="26" y="168"/>
                    <a:pt x="26" y="168"/>
                  </a:cubicBezTo>
                  <a:cubicBezTo>
                    <a:pt x="24" y="164"/>
                    <a:pt x="24" y="164"/>
                    <a:pt x="24" y="164"/>
                  </a:cubicBezTo>
                  <a:cubicBezTo>
                    <a:pt x="24" y="164"/>
                    <a:pt x="23" y="163"/>
                    <a:pt x="24" y="162"/>
                  </a:cubicBezTo>
                  <a:cubicBezTo>
                    <a:pt x="24" y="161"/>
                    <a:pt x="23" y="155"/>
                    <a:pt x="23" y="155"/>
                  </a:cubicBezTo>
                  <a:cubicBezTo>
                    <a:pt x="23" y="155"/>
                    <a:pt x="22" y="149"/>
                    <a:pt x="21" y="150"/>
                  </a:cubicBezTo>
                  <a:cubicBezTo>
                    <a:pt x="19" y="150"/>
                    <a:pt x="18" y="146"/>
                    <a:pt x="18" y="146"/>
                  </a:cubicBezTo>
                  <a:cubicBezTo>
                    <a:pt x="20" y="139"/>
                    <a:pt x="20" y="139"/>
                    <a:pt x="20" y="139"/>
                  </a:cubicBezTo>
                  <a:cubicBezTo>
                    <a:pt x="20" y="139"/>
                    <a:pt x="21" y="134"/>
                    <a:pt x="18" y="132"/>
                  </a:cubicBezTo>
                  <a:cubicBezTo>
                    <a:pt x="15" y="131"/>
                    <a:pt x="9" y="128"/>
                    <a:pt x="8" y="127"/>
                  </a:cubicBezTo>
                  <a:cubicBezTo>
                    <a:pt x="8" y="127"/>
                    <a:pt x="5" y="124"/>
                    <a:pt x="4" y="123"/>
                  </a:cubicBezTo>
                  <a:cubicBezTo>
                    <a:pt x="3" y="123"/>
                    <a:pt x="2" y="122"/>
                    <a:pt x="2" y="122"/>
                  </a:cubicBezTo>
                  <a:cubicBezTo>
                    <a:pt x="4" y="113"/>
                    <a:pt x="4" y="113"/>
                    <a:pt x="4" y="113"/>
                  </a:cubicBezTo>
                  <a:cubicBezTo>
                    <a:pt x="9" y="109"/>
                    <a:pt x="9" y="109"/>
                    <a:pt x="9" y="109"/>
                  </a:cubicBezTo>
                  <a:cubicBezTo>
                    <a:pt x="9" y="101"/>
                    <a:pt x="9" y="101"/>
                    <a:pt x="9" y="101"/>
                  </a:cubicBezTo>
                  <a:cubicBezTo>
                    <a:pt x="9" y="92"/>
                    <a:pt x="9" y="92"/>
                    <a:pt x="9" y="92"/>
                  </a:cubicBezTo>
                  <a:cubicBezTo>
                    <a:pt x="9" y="92"/>
                    <a:pt x="10" y="91"/>
                    <a:pt x="7" y="87"/>
                  </a:cubicBezTo>
                  <a:cubicBezTo>
                    <a:pt x="5" y="84"/>
                    <a:pt x="4" y="80"/>
                    <a:pt x="4" y="80"/>
                  </a:cubicBezTo>
                  <a:cubicBezTo>
                    <a:pt x="4" y="79"/>
                    <a:pt x="3" y="75"/>
                    <a:pt x="2" y="74"/>
                  </a:cubicBezTo>
                  <a:cubicBezTo>
                    <a:pt x="2" y="73"/>
                    <a:pt x="2" y="72"/>
                    <a:pt x="2" y="70"/>
                  </a:cubicBezTo>
                  <a:cubicBezTo>
                    <a:pt x="3" y="69"/>
                    <a:pt x="0" y="66"/>
                    <a:pt x="0" y="66"/>
                  </a:cubicBezTo>
                  <a:cubicBezTo>
                    <a:pt x="0" y="66"/>
                    <a:pt x="1" y="64"/>
                    <a:pt x="2" y="64"/>
                  </a:cubicBezTo>
                  <a:cubicBezTo>
                    <a:pt x="3" y="64"/>
                    <a:pt x="4" y="63"/>
                    <a:pt x="6" y="63"/>
                  </a:cubicBezTo>
                  <a:cubicBezTo>
                    <a:pt x="8" y="63"/>
                    <a:pt x="9" y="61"/>
                    <a:pt x="11" y="61"/>
                  </a:cubicBezTo>
                  <a:cubicBezTo>
                    <a:pt x="12" y="60"/>
                    <a:pt x="12" y="58"/>
                    <a:pt x="13" y="58"/>
                  </a:cubicBezTo>
                  <a:cubicBezTo>
                    <a:pt x="15" y="57"/>
                    <a:pt x="17" y="58"/>
                    <a:pt x="20" y="56"/>
                  </a:cubicBezTo>
                  <a:cubicBezTo>
                    <a:pt x="23" y="55"/>
                    <a:pt x="23" y="54"/>
                    <a:pt x="25" y="52"/>
                  </a:cubicBezTo>
                  <a:cubicBezTo>
                    <a:pt x="26" y="51"/>
                    <a:pt x="45" y="45"/>
                    <a:pt x="45" y="45"/>
                  </a:cubicBezTo>
                  <a:cubicBezTo>
                    <a:pt x="45" y="45"/>
                    <a:pt x="50" y="42"/>
                    <a:pt x="52" y="42"/>
                  </a:cubicBezTo>
                  <a:cubicBezTo>
                    <a:pt x="53" y="41"/>
                    <a:pt x="53" y="40"/>
                    <a:pt x="55" y="40"/>
                  </a:cubicBezTo>
                  <a:cubicBezTo>
                    <a:pt x="56" y="41"/>
                    <a:pt x="60" y="41"/>
                    <a:pt x="60" y="41"/>
                  </a:cubicBezTo>
                  <a:cubicBezTo>
                    <a:pt x="60" y="41"/>
                    <a:pt x="61" y="38"/>
                    <a:pt x="62" y="37"/>
                  </a:cubicBezTo>
                  <a:cubicBezTo>
                    <a:pt x="63" y="35"/>
                    <a:pt x="64" y="33"/>
                    <a:pt x="64" y="32"/>
                  </a:cubicBezTo>
                  <a:cubicBezTo>
                    <a:pt x="65" y="30"/>
                    <a:pt x="66" y="29"/>
                    <a:pt x="67" y="28"/>
                  </a:cubicBezTo>
                  <a:cubicBezTo>
                    <a:pt x="68" y="26"/>
                    <a:pt x="69" y="25"/>
                    <a:pt x="69" y="25"/>
                  </a:cubicBezTo>
                  <a:cubicBezTo>
                    <a:pt x="70" y="25"/>
                    <a:pt x="76" y="22"/>
                    <a:pt x="77" y="22"/>
                  </a:cubicBezTo>
                  <a:cubicBezTo>
                    <a:pt x="78" y="21"/>
                    <a:pt x="86" y="18"/>
                    <a:pt x="86" y="17"/>
                  </a:cubicBezTo>
                  <a:cubicBezTo>
                    <a:pt x="86" y="17"/>
                    <a:pt x="89" y="13"/>
                    <a:pt x="89" y="12"/>
                  </a:cubicBezTo>
                  <a:cubicBezTo>
                    <a:pt x="89" y="11"/>
                    <a:pt x="93" y="10"/>
                    <a:pt x="93" y="10"/>
                  </a:cubicBezTo>
                  <a:cubicBezTo>
                    <a:pt x="94" y="10"/>
                    <a:pt x="94" y="10"/>
                    <a:pt x="95" y="9"/>
                  </a:cubicBezTo>
                  <a:cubicBezTo>
                    <a:pt x="97" y="9"/>
                    <a:pt x="106" y="5"/>
                    <a:pt x="106" y="5"/>
                  </a:cubicBezTo>
                  <a:cubicBezTo>
                    <a:pt x="106" y="5"/>
                    <a:pt x="114" y="2"/>
                    <a:pt x="114" y="2"/>
                  </a:cubicBezTo>
                  <a:cubicBezTo>
                    <a:pt x="115" y="3"/>
                    <a:pt x="120" y="2"/>
                    <a:pt x="121" y="2"/>
                  </a:cubicBezTo>
                  <a:cubicBezTo>
                    <a:pt x="121" y="3"/>
                    <a:pt x="127" y="2"/>
                    <a:pt x="127" y="2"/>
                  </a:cubicBezTo>
                  <a:cubicBezTo>
                    <a:pt x="127" y="2"/>
                    <a:pt x="129" y="3"/>
                    <a:pt x="129" y="4"/>
                  </a:cubicBezTo>
                  <a:cubicBezTo>
                    <a:pt x="129" y="5"/>
                    <a:pt x="127" y="6"/>
                    <a:pt x="128" y="7"/>
                  </a:cubicBezTo>
                  <a:cubicBezTo>
                    <a:pt x="129" y="8"/>
                    <a:pt x="133" y="11"/>
                    <a:pt x="133" y="11"/>
                  </a:cubicBezTo>
                  <a:cubicBezTo>
                    <a:pt x="133" y="11"/>
                    <a:pt x="132" y="14"/>
                    <a:pt x="132" y="14"/>
                  </a:cubicBezTo>
                  <a:cubicBezTo>
                    <a:pt x="132" y="15"/>
                    <a:pt x="133" y="16"/>
                    <a:pt x="134" y="18"/>
                  </a:cubicBezTo>
                  <a:cubicBezTo>
                    <a:pt x="135" y="19"/>
                    <a:pt x="137" y="21"/>
                    <a:pt x="137" y="21"/>
                  </a:cubicBezTo>
                  <a:cubicBezTo>
                    <a:pt x="137" y="21"/>
                    <a:pt x="136" y="22"/>
                    <a:pt x="140" y="24"/>
                  </a:cubicBezTo>
                  <a:cubicBezTo>
                    <a:pt x="144" y="26"/>
                    <a:pt x="147" y="24"/>
                    <a:pt x="147" y="24"/>
                  </a:cubicBezTo>
                  <a:cubicBezTo>
                    <a:pt x="147" y="24"/>
                    <a:pt x="150" y="24"/>
                    <a:pt x="151" y="24"/>
                  </a:cubicBezTo>
                  <a:cubicBezTo>
                    <a:pt x="152" y="24"/>
                    <a:pt x="155" y="23"/>
                    <a:pt x="155" y="23"/>
                  </a:cubicBezTo>
                  <a:close/>
                </a:path>
              </a:pathLst>
            </a:custGeom>
            <a:grpFill/>
            <a:ln w="9525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en-US" sz="900">
                <a:latin typeface="Lato Light"/>
              </a:endParaRPr>
            </a:p>
          </p:txBody>
        </p:sp>
        <p:sp>
          <p:nvSpPr>
            <p:cNvPr id="43" name="Freeform 39">
              <a:extLst>
                <a:ext uri="{FF2B5EF4-FFF2-40B4-BE49-F238E27FC236}">
                  <a16:creationId xmlns:a16="http://schemas.microsoft.com/office/drawing/2014/main" id="{CE7D3158-E074-4598-A993-57EFABD6DE23}"/>
                </a:ext>
              </a:extLst>
            </p:cNvPr>
            <p:cNvSpPr>
              <a:spLocks/>
            </p:cNvSpPr>
            <p:nvPr/>
          </p:nvSpPr>
          <p:spPr bwMode="auto">
            <a:xfrm>
              <a:off x="3482366" y="2092972"/>
              <a:ext cx="378204" cy="415513"/>
            </a:xfrm>
            <a:custGeom>
              <a:avLst/>
              <a:gdLst>
                <a:gd name="T0" fmla="*/ 115 w 166"/>
                <a:gd name="T1" fmla="*/ 170 h 188"/>
                <a:gd name="T2" fmla="*/ 92 w 166"/>
                <a:gd name="T3" fmla="*/ 176 h 188"/>
                <a:gd name="T4" fmla="*/ 71 w 166"/>
                <a:gd name="T5" fmla="*/ 177 h 188"/>
                <a:gd name="T6" fmla="*/ 50 w 166"/>
                <a:gd name="T7" fmla="*/ 188 h 188"/>
                <a:gd name="T8" fmla="*/ 19 w 166"/>
                <a:gd name="T9" fmla="*/ 183 h 188"/>
                <a:gd name="T10" fmla="*/ 18 w 166"/>
                <a:gd name="T11" fmla="*/ 180 h 188"/>
                <a:gd name="T12" fmla="*/ 22 w 166"/>
                <a:gd name="T13" fmla="*/ 175 h 188"/>
                <a:gd name="T14" fmla="*/ 9 w 166"/>
                <a:gd name="T15" fmla="*/ 171 h 188"/>
                <a:gd name="T16" fmla="*/ 21 w 166"/>
                <a:gd name="T17" fmla="*/ 165 h 188"/>
                <a:gd name="T18" fmla="*/ 7 w 166"/>
                <a:gd name="T19" fmla="*/ 161 h 188"/>
                <a:gd name="T20" fmla="*/ 5 w 166"/>
                <a:gd name="T21" fmla="*/ 157 h 188"/>
                <a:gd name="T22" fmla="*/ 18 w 166"/>
                <a:gd name="T23" fmla="*/ 152 h 188"/>
                <a:gd name="T24" fmla="*/ 20 w 166"/>
                <a:gd name="T25" fmla="*/ 148 h 188"/>
                <a:gd name="T26" fmla="*/ 3 w 166"/>
                <a:gd name="T27" fmla="*/ 144 h 188"/>
                <a:gd name="T28" fmla="*/ 15 w 166"/>
                <a:gd name="T29" fmla="*/ 138 h 188"/>
                <a:gd name="T30" fmla="*/ 23 w 166"/>
                <a:gd name="T31" fmla="*/ 144 h 188"/>
                <a:gd name="T32" fmla="*/ 27 w 166"/>
                <a:gd name="T33" fmla="*/ 134 h 188"/>
                <a:gd name="T34" fmla="*/ 40 w 166"/>
                <a:gd name="T35" fmla="*/ 130 h 188"/>
                <a:gd name="T36" fmla="*/ 56 w 166"/>
                <a:gd name="T37" fmla="*/ 131 h 188"/>
                <a:gd name="T38" fmla="*/ 54 w 166"/>
                <a:gd name="T39" fmla="*/ 129 h 188"/>
                <a:gd name="T40" fmla="*/ 38 w 166"/>
                <a:gd name="T41" fmla="*/ 127 h 188"/>
                <a:gd name="T42" fmla="*/ 36 w 166"/>
                <a:gd name="T43" fmla="*/ 123 h 188"/>
                <a:gd name="T44" fmla="*/ 49 w 166"/>
                <a:gd name="T45" fmla="*/ 112 h 188"/>
                <a:gd name="T46" fmla="*/ 62 w 166"/>
                <a:gd name="T47" fmla="*/ 104 h 188"/>
                <a:gd name="T48" fmla="*/ 64 w 166"/>
                <a:gd name="T49" fmla="*/ 97 h 188"/>
                <a:gd name="T50" fmla="*/ 44 w 166"/>
                <a:gd name="T51" fmla="*/ 94 h 188"/>
                <a:gd name="T52" fmla="*/ 45 w 166"/>
                <a:gd name="T53" fmla="*/ 89 h 188"/>
                <a:gd name="T54" fmla="*/ 38 w 166"/>
                <a:gd name="T55" fmla="*/ 84 h 188"/>
                <a:gd name="T56" fmla="*/ 36 w 166"/>
                <a:gd name="T57" fmla="*/ 78 h 188"/>
                <a:gd name="T58" fmla="*/ 39 w 166"/>
                <a:gd name="T59" fmla="*/ 71 h 188"/>
                <a:gd name="T60" fmla="*/ 48 w 166"/>
                <a:gd name="T61" fmla="*/ 64 h 188"/>
                <a:gd name="T62" fmla="*/ 48 w 166"/>
                <a:gd name="T63" fmla="*/ 59 h 188"/>
                <a:gd name="T64" fmla="*/ 39 w 166"/>
                <a:gd name="T65" fmla="*/ 49 h 188"/>
                <a:gd name="T66" fmla="*/ 49 w 166"/>
                <a:gd name="T67" fmla="*/ 45 h 188"/>
                <a:gd name="T68" fmla="*/ 45 w 166"/>
                <a:gd name="T69" fmla="*/ 45 h 188"/>
                <a:gd name="T70" fmla="*/ 56 w 166"/>
                <a:gd name="T71" fmla="*/ 38 h 188"/>
                <a:gd name="T72" fmla="*/ 70 w 166"/>
                <a:gd name="T73" fmla="*/ 40 h 188"/>
                <a:gd name="T74" fmla="*/ 81 w 166"/>
                <a:gd name="T75" fmla="*/ 45 h 188"/>
                <a:gd name="T76" fmla="*/ 92 w 166"/>
                <a:gd name="T77" fmla="*/ 48 h 188"/>
                <a:gd name="T78" fmla="*/ 107 w 166"/>
                <a:gd name="T79" fmla="*/ 39 h 188"/>
                <a:gd name="T80" fmla="*/ 98 w 166"/>
                <a:gd name="T81" fmla="*/ 31 h 188"/>
                <a:gd name="T82" fmla="*/ 102 w 166"/>
                <a:gd name="T83" fmla="*/ 20 h 188"/>
                <a:gd name="T84" fmla="*/ 107 w 166"/>
                <a:gd name="T85" fmla="*/ 12 h 188"/>
                <a:gd name="T86" fmla="*/ 121 w 166"/>
                <a:gd name="T87" fmla="*/ 6 h 188"/>
                <a:gd name="T88" fmla="*/ 135 w 166"/>
                <a:gd name="T89" fmla="*/ 4 h 188"/>
                <a:gd name="T90" fmla="*/ 134 w 166"/>
                <a:gd name="T91" fmla="*/ 16 h 188"/>
                <a:gd name="T92" fmla="*/ 137 w 166"/>
                <a:gd name="T93" fmla="*/ 7 h 188"/>
                <a:gd name="T94" fmla="*/ 144 w 166"/>
                <a:gd name="T95" fmla="*/ 3 h 188"/>
                <a:gd name="T96" fmla="*/ 156 w 166"/>
                <a:gd name="T97" fmla="*/ 11 h 188"/>
                <a:gd name="T98" fmla="*/ 137 w 166"/>
                <a:gd name="T99" fmla="*/ 27 h 188"/>
                <a:gd name="T100" fmla="*/ 115 w 166"/>
                <a:gd name="T101" fmla="*/ 42 h 188"/>
                <a:gd name="T102" fmla="*/ 135 w 166"/>
                <a:gd name="T103" fmla="*/ 64 h 188"/>
                <a:gd name="T104" fmla="*/ 161 w 166"/>
                <a:gd name="T105" fmla="*/ 76 h 188"/>
                <a:gd name="T106" fmla="*/ 157 w 166"/>
                <a:gd name="T107" fmla="*/ 86 h 188"/>
                <a:gd name="T108" fmla="*/ 158 w 166"/>
                <a:gd name="T109" fmla="*/ 112 h 188"/>
                <a:gd name="T110" fmla="*/ 157 w 166"/>
                <a:gd name="T111" fmla="*/ 129 h 188"/>
                <a:gd name="T112" fmla="*/ 146 w 166"/>
                <a:gd name="T113" fmla="*/ 151 h 188"/>
                <a:gd name="T114" fmla="*/ 134 w 166"/>
                <a:gd name="T115" fmla="*/ 165 h 188"/>
                <a:gd name="T116" fmla="*/ 132 w 166"/>
                <a:gd name="T117" fmla="*/ 17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66" h="188">
                  <a:moveTo>
                    <a:pt x="132" y="174"/>
                  </a:moveTo>
                  <a:cubicBezTo>
                    <a:pt x="128" y="174"/>
                    <a:pt x="128" y="174"/>
                    <a:pt x="128" y="174"/>
                  </a:cubicBezTo>
                  <a:cubicBezTo>
                    <a:pt x="128" y="174"/>
                    <a:pt x="126" y="171"/>
                    <a:pt x="125" y="171"/>
                  </a:cubicBezTo>
                  <a:cubicBezTo>
                    <a:pt x="124" y="171"/>
                    <a:pt x="122" y="170"/>
                    <a:pt x="122" y="170"/>
                  </a:cubicBezTo>
                  <a:cubicBezTo>
                    <a:pt x="121" y="172"/>
                    <a:pt x="121" y="172"/>
                    <a:pt x="121" y="172"/>
                  </a:cubicBezTo>
                  <a:cubicBezTo>
                    <a:pt x="121" y="172"/>
                    <a:pt x="120" y="173"/>
                    <a:pt x="119" y="173"/>
                  </a:cubicBezTo>
                  <a:cubicBezTo>
                    <a:pt x="119" y="173"/>
                    <a:pt x="118" y="172"/>
                    <a:pt x="118" y="172"/>
                  </a:cubicBezTo>
                  <a:cubicBezTo>
                    <a:pt x="118" y="170"/>
                    <a:pt x="118" y="170"/>
                    <a:pt x="118" y="170"/>
                  </a:cubicBezTo>
                  <a:cubicBezTo>
                    <a:pt x="115" y="170"/>
                    <a:pt x="115" y="170"/>
                    <a:pt x="115" y="170"/>
                  </a:cubicBezTo>
                  <a:cubicBezTo>
                    <a:pt x="115" y="170"/>
                    <a:pt x="115" y="173"/>
                    <a:pt x="114" y="173"/>
                  </a:cubicBezTo>
                  <a:cubicBezTo>
                    <a:pt x="113" y="172"/>
                    <a:pt x="112" y="172"/>
                    <a:pt x="110" y="172"/>
                  </a:cubicBezTo>
                  <a:cubicBezTo>
                    <a:pt x="108" y="171"/>
                    <a:pt x="104" y="172"/>
                    <a:pt x="104" y="172"/>
                  </a:cubicBezTo>
                  <a:cubicBezTo>
                    <a:pt x="102" y="171"/>
                    <a:pt x="102" y="171"/>
                    <a:pt x="102" y="171"/>
                  </a:cubicBezTo>
                  <a:cubicBezTo>
                    <a:pt x="99" y="171"/>
                    <a:pt x="99" y="171"/>
                    <a:pt x="99" y="171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94" y="173"/>
                    <a:pt x="94" y="173"/>
                    <a:pt x="94" y="173"/>
                  </a:cubicBezTo>
                  <a:cubicBezTo>
                    <a:pt x="95" y="174"/>
                    <a:pt x="95" y="174"/>
                    <a:pt x="95" y="174"/>
                  </a:cubicBezTo>
                  <a:cubicBezTo>
                    <a:pt x="92" y="176"/>
                    <a:pt x="92" y="176"/>
                    <a:pt x="92" y="176"/>
                  </a:cubicBezTo>
                  <a:cubicBezTo>
                    <a:pt x="88" y="175"/>
                    <a:pt x="88" y="175"/>
                    <a:pt x="88" y="175"/>
                  </a:cubicBezTo>
                  <a:cubicBezTo>
                    <a:pt x="86" y="177"/>
                    <a:pt x="86" y="177"/>
                    <a:pt x="86" y="177"/>
                  </a:cubicBezTo>
                  <a:cubicBezTo>
                    <a:pt x="85" y="175"/>
                    <a:pt x="85" y="175"/>
                    <a:pt x="85" y="175"/>
                  </a:cubicBezTo>
                  <a:cubicBezTo>
                    <a:pt x="79" y="179"/>
                    <a:pt x="79" y="179"/>
                    <a:pt x="79" y="179"/>
                  </a:cubicBezTo>
                  <a:cubicBezTo>
                    <a:pt x="80" y="181"/>
                    <a:pt x="80" y="181"/>
                    <a:pt x="80" y="181"/>
                  </a:cubicBezTo>
                  <a:cubicBezTo>
                    <a:pt x="75" y="182"/>
                    <a:pt x="75" y="182"/>
                    <a:pt x="75" y="182"/>
                  </a:cubicBezTo>
                  <a:cubicBezTo>
                    <a:pt x="72" y="181"/>
                    <a:pt x="72" y="181"/>
                    <a:pt x="72" y="181"/>
                  </a:cubicBezTo>
                  <a:cubicBezTo>
                    <a:pt x="72" y="181"/>
                    <a:pt x="70" y="180"/>
                    <a:pt x="70" y="179"/>
                  </a:cubicBezTo>
                  <a:cubicBezTo>
                    <a:pt x="71" y="178"/>
                    <a:pt x="71" y="177"/>
                    <a:pt x="71" y="177"/>
                  </a:cubicBezTo>
                  <a:cubicBezTo>
                    <a:pt x="71" y="177"/>
                    <a:pt x="69" y="176"/>
                    <a:pt x="69" y="177"/>
                  </a:cubicBezTo>
                  <a:cubicBezTo>
                    <a:pt x="69" y="179"/>
                    <a:pt x="68" y="181"/>
                    <a:pt x="68" y="181"/>
                  </a:cubicBezTo>
                  <a:cubicBezTo>
                    <a:pt x="65" y="183"/>
                    <a:pt x="65" y="183"/>
                    <a:pt x="65" y="183"/>
                  </a:cubicBezTo>
                  <a:cubicBezTo>
                    <a:pt x="61" y="184"/>
                    <a:pt x="61" y="184"/>
                    <a:pt x="61" y="184"/>
                  </a:cubicBezTo>
                  <a:cubicBezTo>
                    <a:pt x="60" y="183"/>
                    <a:pt x="60" y="183"/>
                    <a:pt x="60" y="183"/>
                  </a:cubicBezTo>
                  <a:cubicBezTo>
                    <a:pt x="60" y="186"/>
                    <a:pt x="60" y="186"/>
                    <a:pt x="60" y="186"/>
                  </a:cubicBezTo>
                  <a:cubicBezTo>
                    <a:pt x="55" y="186"/>
                    <a:pt x="55" y="186"/>
                    <a:pt x="55" y="186"/>
                  </a:cubicBezTo>
                  <a:cubicBezTo>
                    <a:pt x="52" y="186"/>
                    <a:pt x="52" y="186"/>
                    <a:pt x="52" y="186"/>
                  </a:cubicBezTo>
                  <a:cubicBezTo>
                    <a:pt x="50" y="188"/>
                    <a:pt x="50" y="188"/>
                    <a:pt x="50" y="188"/>
                  </a:cubicBezTo>
                  <a:cubicBezTo>
                    <a:pt x="47" y="187"/>
                    <a:pt x="47" y="187"/>
                    <a:pt x="47" y="187"/>
                  </a:cubicBezTo>
                  <a:cubicBezTo>
                    <a:pt x="42" y="188"/>
                    <a:pt x="42" y="188"/>
                    <a:pt x="42" y="188"/>
                  </a:cubicBezTo>
                  <a:cubicBezTo>
                    <a:pt x="41" y="186"/>
                    <a:pt x="41" y="186"/>
                    <a:pt x="41" y="186"/>
                  </a:cubicBezTo>
                  <a:cubicBezTo>
                    <a:pt x="34" y="186"/>
                    <a:pt x="34" y="186"/>
                    <a:pt x="34" y="186"/>
                  </a:cubicBezTo>
                  <a:cubicBezTo>
                    <a:pt x="31" y="187"/>
                    <a:pt x="31" y="187"/>
                    <a:pt x="31" y="187"/>
                  </a:cubicBezTo>
                  <a:cubicBezTo>
                    <a:pt x="30" y="185"/>
                    <a:pt x="30" y="185"/>
                    <a:pt x="30" y="185"/>
                  </a:cubicBezTo>
                  <a:cubicBezTo>
                    <a:pt x="29" y="185"/>
                    <a:pt x="29" y="185"/>
                    <a:pt x="29" y="185"/>
                  </a:cubicBezTo>
                  <a:cubicBezTo>
                    <a:pt x="29" y="185"/>
                    <a:pt x="27" y="185"/>
                    <a:pt x="26" y="185"/>
                  </a:cubicBezTo>
                  <a:cubicBezTo>
                    <a:pt x="25" y="185"/>
                    <a:pt x="19" y="183"/>
                    <a:pt x="19" y="183"/>
                  </a:cubicBezTo>
                  <a:cubicBezTo>
                    <a:pt x="17" y="185"/>
                    <a:pt x="17" y="185"/>
                    <a:pt x="17" y="185"/>
                  </a:cubicBezTo>
                  <a:cubicBezTo>
                    <a:pt x="17" y="185"/>
                    <a:pt x="14" y="185"/>
                    <a:pt x="14" y="184"/>
                  </a:cubicBezTo>
                  <a:cubicBezTo>
                    <a:pt x="14" y="184"/>
                    <a:pt x="14" y="183"/>
                    <a:pt x="15" y="182"/>
                  </a:cubicBezTo>
                  <a:cubicBezTo>
                    <a:pt x="16" y="182"/>
                    <a:pt x="17" y="182"/>
                    <a:pt x="19" y="181"/>
                  </a:cubicBezTo>
                  <a:cubicBezTo>
                    <a:pt x="21" y="181"/>
                    <a:pt x="22" y="181"/>
                    <a:pt x="22" y="181"/>
                  </a:cubicBezTo>
                  <a:cubicBezTo>
                    <a:pt x="23" y="180"/>
                    <a:pt x="23" y="180"/>
                    <a:pt x="23" y="180"/>
                  </a:cubicBezTo>
                  <a:cubicBezTo>
                    <a:pt x="23" y="179"/>
                    <a:pt x="24" y="178"/>
                    <a:pt x="22" y="179"/>
                  </a:cubicBezTo>
                  <a:cubicBezTo>
                    <a:pt x="21" y="179"/>
                    <a:pt x="21" y="179"/>
                    <a:pt x="21" y="179"/>
                  </a:cubicBezTo>
                  <a:cubicBezTo>
                    <a:pt x="20" y="180"/>
                    <a:pt x="19" y="180"/>
                    <a:pt x="18" y="180"/>
                  </a:cubicBezTo>
                  <a:cubicBezTo>
                    <a:pt x="18" y="180"/>
                    <a:pt x="16" y="180"/>
                    <a:pt x="16" y="180"/>
                  </a:cubicBezTo>
                  <a:cubicBezTo>
                    <a:pt x="16" y="180"/>
                    <a:pt x="15" y="179"/>
                    <a:pt x="16" y="179"/>
                  </a:cubicBezTo>
                  <a:cubicBezTo>
                    <a:pt x="17" y="178"/>
                    <a:pt x="17" y="178"/>
                    <a:pt x="18" y="178"/>
                  </a:cubicBezTo>
                  <a:cubicBezTo>
                    <a:pt x="20" y="178"/>
                    <a:pt x="21" y="177"/>
                    <a:pt x="23" y="177"/>
                  </a:cubicBezTo>
                  <a:cubicBezTo>
                    <a:pt x="25" y="177"/>
                    <a:pt x="26" y="177"/>
                    <a:pt x="26" y="177"/>
                  </a:cubicBezTo>
                  <a:cubicBezTo>
                    <a:pt x="27" y="176"/>
                    <a:pt x="28" y="176"/>
                    <a:pt x="28" y="175"/>
                  </a:cubicBezTo>
                  <a:cubicBezTo>
                    <a:pt x="28" y="174"/>
                    <a:pt x="27" y="173"/>
                    <a:pt x="27" y="173"/>
                  </a:cubicBezTo>
                  <a:cubicBezTo>
                    <a:pt x="27" y="173"/>
                    <a:pt x="26" y="173"/>
                    <a:pt x="25" y="174"/>
                  </a:cubicBezTo>
                  <a:cubicBezTo>
                    <a:pt x="24" y="174"/>
                    <a:pt x="23" y="175"/>
                    <a:pt x="22" y="175"/>
                  </a:cubicBezTo>
                  <a:cubicBezTo>
                    <a:pt x="22" y="175"/>
                    <a:pt x="22" y="175"/>
                    <a:pt x="21" y="175"/>
                  </a:cubicBezTo>
                  <a:cubicBezTo>
                    <a:pt x="20" y="175"/>
                    <a:pt x="18" y="174"/>
                    <a:pt x="18" y="174"/>
                  </a:cubicBezTo>
                  <a:cubicBezTo>
                    <a:pt x="17" y="174"/>
                    <a:pt x="16" y="174"/>
                    <a:pt x="15" y="174"/>
                  </a:cubicBezTo>
                  <a:cubicBezTo>
                    <a:pt x="14" y="174"/>
                    <a:pt x="15" y="174"/>
                    <a:pt x="13" y="174"/>
                  </a:cubicBezTo>
                  <a:cubicBezTo>
                    <a:pt x="11" y="175"/>
                    <a:pt x="12" y="175"/>
                    <a:pt x="9" y="175"/>
                  </a:cubicBezTo>
                  <a:cubicBezTo>
                    <a:pt x="7" y="175"/>
                    <a:pt x="4" y="174"/>
                    <a:pt x="4" y="174"/>
                  </a:cubicBezTo>
                  <a:cubicBezTo>
                    <a:pt x="4" y="174"/>
                    <a:pt x="2" y="175"/>
                    <a:pt x="3" y="174"/>
                  </a:cubicBezTo>
                  <a:cubicBezTo>
                    <a:pt x="5" y="173"/>
                    <a:pt x="7" y="173"/>
                    <a:pt x="8" y="172"/>
                  </a:cubicBezTo>
                  <a:cubicBezTo>
                    <a:pt x="9" y="172"/>
                    <a:pt x="10" y="172"/>
                    <a:pt x="9" y="171"/>
                  </a:cubicBezTo>
                  <a:cubicBezTo>
                    <a:pt x="9" y="171"/>
                    <a:pt x="9" y="171"/>
                    <a:pt x="9" y="171"/>
                  </a:cubicBezTo>
                  <a:cubicBezTo>
                    <a:pt x="10" y="171"/>
                    <a:pt x="12" y="170"/>
                    <a:pt x="12" y="170"/>
                  </a:cubicBezTo>
                  <a:cubicBezTo>
                    <a:pt x="14" y="169"/>
                    <a:pt x="14" y="169"/>
                    <a:pt x="14" y="169"/>
                  </a:cubicBezTo>
                  <a:cubicBezTo>
                    <a:pt x="14" y="169"/>
                    <a:pt x="14" y="168"/>
                    <a:pt x="16" y="168"/>
                  </a:cubicBezTo>
                  <a:cubicBezTo>
                    <a:pt x="18" y="168"/>
                    <a:pt x="18" y="168"/>
                    <a:pt x="18" y="167"/>
                  </a:cubicBezTo>
                  <a:cubicBezTo>
                    <a:pt x="19" y="167"/>
                    <a:pt x="18" y="167"/>
                    <a:pt x="19" y="167"/>
                  </a:cubicBezTo>
                  <a:cubicBezTo>
                    <a:pt x="21" y="167"/>
                    <a:pt x="21" y="166"/>
                    <a:pt x="22" y="166"/>
                  </a:cubicBezTo>
                  <a:cubicBezTo>
                    <a:pt x="24" y="166"/>
                    <a:pt x="25" y="165"/>
                    <a:pt x="24" y="165"/>
                  </a:cubicBezTo>
                  <a:cubicBezTo>
                    <a:pt x="23" y="165"/>
                    <a:pt x="23" y="165"/>
                    <a:pt x="21" y="165"/>
                  </a:cubicBezTo>
                  <a:cubicBezTo>
                    <a:pt x="20" y="166"/>
                    <a:pt x="19" y="165"/>
                    <a:pt x="19" y="166"/>
                  </a:cubicBezTo>
                  <a:cubicBezTo>
                    <a:pt x="18" y="166"/>
                    <a:pt x="16" y="166"/>
                    <a:pt x="16" y="166"/>
                  </a:cubicBezTo>
                  <a:cubicBezTo>
                    <a:pt x="15" y="165"/>
                    <a:pt x="15" y="165"/>
                    <a:pt x="14" y="166"/>
                  </a:cubicBezTo>
                  <a:cubicBezTo>
                    <a:pt x="13" y="166"/>
                    <a:pt x="14" y="167"/>
                    <a:pt x="12" y="167"/>
                  </a:cubicBezTo>
                  <a:cubicBezTo>
                    <a:pt x="11" y="167"/>
                    <a:pt x="10" y="166"/>
                    <a:pt x="10" y="166"/>
                  </a:cubicBezTo>
                  <a:cubicBezTo>
                    <a:pt x="10" y="166"/>
                    <a:pt x="7" y="166"/>
                    <a:pt x="7" y="165"/>
                  </a:cubicBezTo>
                  <a:cubicBezTo>
                    <a:pt x="7" y="165"/>
                    <a:pt x="7" y="163"/>
                    <a:pt x="7" y="163"/>
                  </a:cubicBezTo>
                  <a:cubicBezTo>
                    <a:pt x="7" y="162"/>
                    <a:pt x="8" y="162"/>
                    <a:pt x="8" y="162"/>
                  </a:cubicBezTo>
                  <a:cubicBezTo>
                    <a:pt x="7" y="161"/>
                    <a:pt x="7" y="161"/>
                    <a:pt x="7" y="161"/>
                  </a:cubicBezTo>
                  <a:cubicBezTo>
                    <a:pt x="7" y="161"/>
                    <a:pt x="7" y="161"/>
                    <a:pt x="6" y="161"/>
                  </a:cubicBezTo>
                  <a:cubicBezTo>
                    <a:pt x="6" y="161"/>
                    <a:pt x="4" y="162"/>
                    <a:pt x="4" y="162"/>
                  </a:cubicBezTo>
                  <a:cubicBezTo>
                    <a:pt x="4" y="162"/>
                    <a:pt x="4" y="162"/>
                    <a:pt x="3" y="162"/>
                  </a:cubicBezTo>
                  <a:cubicBezTo>
                    <a:pt x="3" y="162"/>
                    <a:pt x="2" y="162"/>
                    <a:pt x="2" y="162"/>
                  </a:cubicBezTo>
                  <a:cubicBezTo>
                    <a:pt x="2" y="162"/>
                    <a:pt x="2" y="161"/>
                    <a:pt x="2" y="160"/>
                  </a:cubicBezTo>
                  <a:cubicBezTo>
                    <a:pt x="2" y="160"/>
                    <a:pt x="2" y="159"/>
                    <a:pt x="2" y="159"/>
                  </a:cubicBezTo>
                  <a:cubicBezTo>
                    <a:pt x="2" y="159"/>
                    <a:pt x="2" y="159"/>
                    <a:pt x="2" y="159"/>
                  </a:cubicBezTo>
                  <a:cubicBezTo>
                    <a:pt x="2" y="158"/>
                    <a:pt x="0" y="158"/>
                    <a:pt x="2" y="157"/>
                  </a:cubicBezTo>
                  <a:cubicBezTo>
                    <a:pt x="4" y="157"/>
                    <a:pt x="4" y="157"/>
                    <a:pt x="5" y="157"/>
                  </a:cubicBezTo>
                  <a:cubicBezTo>
                    <a:pt x="5" y="157"/>
                    <a:pt x="6" y="157"/>
                    <a:pt x="6" y="157"/>
                  </a:cubicBezTo>
                  <a:cubicBezTo>
                    <a:pt x="6" y="157"/>
                    <a:pt x="7" y="156"/>
                    <a:pt x="7" y="156"/>
                  </a:cubicBezTo>
                  <a:cubicBezTo>
                    <a:pt x="6" y="155"/>
                    <a:pt x="6" y="155"/>
                    <a:pt x="6" y="155"/>
                  </a:cubicBezTo>
                  <a:cubicBezTo>
                    <a:pt x="6" y="154"/>
                    <a:pt x="6" y="154"/>
                    <a:pt x="7" y="154"/>
                  </a:cubicBezTo>
                  <a:cubicBezTo>
                    <a:pt x="8" y="154"/>
                    <a:pt x="8" y="153"/>
                    <a:pt x="9" y="153"/>
                  </a:cubicBezTo>
                  <a:cubicBezTo>
                    <a:pt x="9" y="153"/>
                    <a:pt x="10" y="153"/>
                    <a:pt x="11" y="153"/>
                  </a:cubicBezTo>
                  <a:cubicBezTo>
                    <a:pt x="11" y="153"/>
                    <a:pt x="11" y="152"/>
                    <a:pt x="13" y="152"/>
                  </a:cubicBezTo>
                  <a:cubicBezTo>
                    <a:pt x="14" y="152"/>
                    <a:pt x="15" y="152"/>
                    <a:pt x="16" y="152"/>
                  </a:cubicBezTo>
                  <a:cubicBezTo>
                    <a:pt x="16" y="152"/>
                    <a:pt x="18" y="152"/>
                    <a:pt x="18" y="152"/>
                  </a:cubicBezTo>
                  <a:cubicBezTo>
                    <a:pt x="18" y="152"/>
                    <a:pt x="20" y="151"/>
                    <a:pt x="20" y="151"/>
                  </a:cubicBezTo>
                  <a:cubicBezTo>
                    <a:pt x="21" y="150"/>
                    <a:pt x="21" y="150"/>
                    <a:pt x="21" y="150"/>
                  </a:cubicBezTo>
                  <a:cubicBezTo>
                    <a:pt x="21" y="150"/>
                    <a:pt x="21" y="150"/>
                    <a:pt x="22" y="150"/>
                  </a:cubicBezTo>
                  <a:cubicBezTo>
                    <a:pt x="23" y="150"/>
                    <a:pt x="23" y="150"/>
                    <a:pt x="24" y="150"/>
                  </a:cubicBezTo>
                  <a:cubicBezTo>
                    <a:pt x="24" y="150"/>
                    <a:pt x="25" y="150"/>
                    <a:pt x="25" y="150"/>
                  </a:cubicBezTo>
                  <a:cubicBezTo>
                    <a:pt x="25" y="149"/>
                    <a:pt x="25" y="149"/>
                    <a:pt x="25" y="148"/>
                  </a:cubicBezTo>
                  <a:cubicBezTo>
                    <a:pt x="24" y="148"/>
                    <a:pt x="24" y="148"/>
                    <a:pt x="23" y="148"/>
                  </a:cubicBezTo>
                  <a:cubicBezTo>
                    <a:pt x="22" y="149"/>
                    <a:pt x="21" y="149"/>
                    <a:pt x="21" y="148"/>
                  </a:cubicBezTo>
                  <a:cubicBezTo>
                    <a:pt x="21" y="148"/>
                    <a:pt x="21" y="148"/>
                    <a:pt x="20" y="148"/>
                  </a:cubicBezTo>
                  <a:cubicBezTo>
                    <a:pt x="19" y="148"/>
                    <a:pt x="18" y="148"/>
                    <a:pt x="18" y="148"/>
                  </a:cubicBezTo>
                  <a:cubicBezTo>
                    <a:pt x="18" y="148"/>
                    <a:pt x="17" y="148"/>
                    <a:pt x="16" y="148"/>
                  </a:cubicBezTo>
                  <a:cubicBezTo>
                    <a:pt x="14" y="147"/>
                    <a:pt x="14" y="147"/>
                    <a:pt x="13" y="147"/>
                  </a:cubicBezTo>
                  <a:cubicBezTo>
                    <a:pt x="12" y="147"/>
                    <a:pt x="11" y="147"/>
                    <a:pt x="11" y="147"/>
                  </a:cubicBezTo>
                  <a:cubicBezTo>
                    <a:pt x="11" y="147"/>
                    <a:pt x="13" y="147"/>
                    <a:pt x="10" y="146"/>
                  </a:cubicBezTo>
                  <a:cubicBezTo>
                    <a:pt x="7" y="145"/>
                    <a:pt x="7" y="145"/>
                    <a:pt x="7" y="145"/>
                  </a:cubicBezTo>
                  <a:cubicBezTo>
                    <a:pt x="6" y="145"/>
                    <a:pt x="6" y="145"/>
                    <a:pt x="6" y="145"/>
                  </a:cubicBezTo>
                  <a:cubicBezTo>
                    <a:pt x="5" y="145"/>
                    <a:pt x="5" y="146"/>
                    <a:pt x="4" y="145"/>
                  </a:cubicBezTo>
                  <a:cubicBezTo>
                    <a:pt x="4" y="145"/>
                    <a:pt x="3" y="144"/>
                    <a:pt x="3" y="144"/>
                  </a:cubicBezTo>
                  <a:cubicBezTo>
                    <a:pt x="3" y="143"/>
                    <a:pt x="3" y="143"/>
                    <a:pt x="4" y="142"/>
                  </a:cubicBezTo>
                  <a:cubicBezTo>
                    <a:pt x="4" y="142"/>
                    <a:pt x="6" y="141"/>
                    <a:pt x="6" y="141"/>
                  </a:cubicBezTo>
                  <a:cubicBezTo>
                    <a:pt x="6" y="142"/>
                    <a:pt x="6" y="142"/>
                    <a:pt x="6" y="142"/>
                  </a:cubicBezTo>
                  <a:cubicBezTo>
                    <a:pt x="6" y="142"/>
                    <a:pt x="6" y="143"/>
                    <a:pt x="7" y="142"/>
                  </a:cubicBezTo>
                  <a:cubicBezTo>
                    <a:pt x="7" y="142"/>
                    <a:pt x="8" y="140"/>
                    <a:pt x="8" y="140"/>
                  </a:cubicBezTo>
                  <a:cubicBezTo>
                    <a:pt x="8" y="140"/>
                    <a:pt x="7" y="140"/>
                    <a:pt x="8" y="139"/>
                  </a:cubicBezTo>
                  <a:cubicBezTo>
                    <a:pt x="9" y="139"/>
                    <a:pt x="9" y="139"/>
                    <a:pt x="10" y="139"/>
                  </a:cubicBezTo>
                  <a:cubicBezTo>
                    <a:pt x="10" y="139"/>
                    <a:pt x="12" y="139"/>
                    <a:pt x="13" y="139"/>
                  </a:cubicBezTo>
                  <a:cubicBezTo>
                    <a:pt x="13" y="138"/>
                    <a:pt x="15" y="138"/>
                    <a:pt x="15" y="138"/>
                  </a:cubicBezTo>
                  <a:cubicBezTo>
                    <a:pt x="15" y="138"/>
                    <a:pt x="16" y="139"/>
                    <a:pt x="15" y="140"/>
                  </a:cubicBezTo>
                  <a:cubicBezTo>
                    <a:pt x="15" y="140"/>
                    <a:pt x="14" y="140"/>
                    <a:pt x="15" y="141"/>
                  </a:cubicBezTo>
                  <a:cubicBezTo>
                    <a:pt x="16" y="141"/>
                    <a:pt x="17" y="141"/>
                    <a:pt x="17" y="141"/>
                  </a:cubicBezTo>
                  <a:cubicBezTo>
                    <a:pt x="17" y="141"/>
                    <a:pt x="18" y="140"/>
                    <a:pt x="18" y="140"/>
                  </a:cubicBezTo>
                  <a:cubicBezTo>
                    <a:pt x="19" y="140"/>
                    <a:pt x="18" y="139"/>
                    <a:pt x="19" y="139"/>
                  </a:cubicBezTo>
                  <a:cubicBezTo>
                    <a:pt x="20" y="140"/>
                    <a:pt x="20" y="141"/>
                    <a:pt x="20" y="141"/>
                  </a:cubicBezTo>
                  <a:cubicBezTo>
                    <a:pt x="20" y="141"/>
                    <a:pt x="20" y="141"/>
                    <a:pt x="20" y="142"/>
                  </a:cubicBezTo>
                  <a:cubicBezTo>
                    <a:pt x="21" y="142"/>
                    <a:pt x="22" y="142"/>
                    <a:pt x="22" y="143"/>
                  </a:cubicBezTo>
                  <a:cubicBezTo>
                    <a:pt x="22" y="143"/>
                    <a:pt x="21" y="143"/>
                    <a:pt x="23" y="144"/>
                  </a:cubicBezTo>
                  <a:cubicBezTo>
                    <a:pt x="24" y="144"/>
                    <a:pt x="25" y="144"/>
                    <a:pt x="25" y="144"/>
                  </a:cubicBezTo>
                  <a:cubicBezTo>
                    <a:pt x="25" y="144"/>
                    <a:pt x="26" y="144"/>
                    <a:pt x="26" y="143"/>
                  </a:cubicBezTo>
                  <a:cubicBezTo>
                    <a:pt x="25" y="142"/>
                    <a:pt x="25" y="141"/>
                    <a:pt x="25" y="141"/>
                  </a:cubicBezTo>
                  <a:cubicBezTo>
                    <a:pt x="25" y="141"/>
                    <a:pt x="26" y="140"/>
                    <a:pt x="26" y="140"/>
                  </a:cubicBezTo>
                  <a:cubicBezTo>
                    <a:pt x="26" y="139"/>
                    <a:pt x="26" y="137"/>
                    <a:pt x="26" y="137"/>
                  </a:cubicBezTo>
                  <a:cubicBezTo>
                    <a:pt x="26" y="137"/>
                    <a:pt x="27" y="136"/>
                    <a:pt x="26" y="136"/>
                  </a:cubicBezTo>
                  <a:cubicBezTo>
                    <a:pt x="25" y="136"/>
                    <a:pt x="25" y="135"/>
                    <a:pt x="25" y="135"/>
                  </a:cubicBezTo>
                  <a:cubicBezTo>
                    <a:pt x="24" y="135"/>
                    <a:pt x="24" y="134"/>
                    <a:pt x="24" y="134"/>
                  </a:cubicBezTo>
                  <a:cubicBezTo>
                    <a:pt x="27" y="134"/>
                    <a:pt x="27" y="134"/>
                    <a:pt x="27" y="134"/>
                  </a:cubicBezTo>
                  <a:cubicBezTo>
                    <a:pt x="29" y="134"/>
                    <a:pt x="29" y="134"/>
                    <a:pt x="29" y="134"/>
                  </a:cubicBezTo>
                  <a:cubicBezTo>
                    <a:pt x="31" y="133"/>
                    <a:pt x="31" y="133"/>
                    <a:pt x="31" y="133"/>
                  </a:cubicBezTo>
                  <a:cubicBezTo>
                    <a:pt x="31" y="133"/>
                    <a:pt x="32" y="134"/>
                    <a:pt x="32" y="133"/>
                  </a:cubicBezTo>
                  <a:cubicBezTo>
                    <a:pt x="32" y="133"/>
                    <a:pt x="33" y="132"/>
                    <a:pt x="33" y="132"/>
                  </a:cubicBezTo>
                  <a:cubicBezTo>
                    <a:pt x="35" y="132"/>
                    <a:pt x="35" y="132"/>
                    <a:pt x="35" y="132"/>
                  </a:cubicBezTo>
                  <a:cubicBezTo>
                    <a:pt x="35" y="132"/>
                    <a:pt x="34" y="131"/>
                    <a:pt x="34" y="131"/>
                  </a:cubicBezTo>
                  <a:cubicBezTo>
                    <a:pt x="35" y="131"/>
                    <a:pt x="35" y="129"/>
                    <a:pt x="35" y="129"/>
                  </a:cubicBezTo>
                  <a:cubicBezTo>
                    <a:pt x="35" y="129"/>
                    <a:pt x="36" y="128"/>
                    <a:pt x="37" y="129"/>
                  </a:cubicBezTo>
                  <a:cubicBezTo>
                    <a:pt x="37" y="129"/>
                    <a:pt x="39" y="129"/>
                    <a:pt x="40" y="130"/>
                  </a:cubicBezTo>
                  <a:cubicBezTo>
                    <a:pt x="40" y="130"/>
                    <a:pt x="41" y="130"/>
                    <a:pt x="41" y="130"/>
                  </a:cubicBezTo>
                  <a:cubicBezTo>
                    <a:pt x="43" y="130"/>
                    <a:pt x="43" y="130"/>
                    <a:pt x="43" y="130"/>
                  </a:cubicBezTo>
                  <a:cubicBezTo>
                    <a:pt x="43" y="130"/>
                    <a:pt x="45" y="131"/>
                    <a:pt x="45" y="131"/>
                  </a:cubicBezTo>
                  <a:cubicBezTo>
                    <a:pt x="45" y="131"/>
                    <a:pt x="47" y="132"/>
                    <a:pt x="48" y="132"/>
                  </a:cubicBezTo>
                  <a:cubicBezTo>
                    <a:pt x="48" y="132"/>
                    <a:pt x="49" y="131"/>
                    <a:pt x="49" y="131"/>
                  </a:cubicBezTo>
                  <a:cubicBezTo>
                    <a:pt x="49" y="131"/>
                    <a:pt x="49" y="130"/>
                    <a:pt x="50" y="131"/>
                  </a:cubicBezTo>
                  <a:cubicBezTo>
                    <a:pt x="51" y="131"/>
                    <a:pt x="52" y="131"/>
                    <a:pt x="53" y="131"/>
                  </a:cubicBezTo>
                  <a:cubicBezTo>
                    <a:pt x="53" y="130"/>
                    <a:pt x="53" y="130"/>
                    <a:pt x="54" y="130"/>
                  </a:cubicBezTo>
                  <a:cubicBezTo>
                    <a:pt x="55" y="131"/>
                    <a:pt x="56" y="131"/>
                    <a:pt x="56" y="131"/>
                  </a:cubicBezTo>
                  <a:cubicBezTo>
                    <a:pt x="57" y="131"/>
                    <a:pt x="59" y="130"/>
                    <a:pt x="59" y="130"/>
                  </a:cubicBezTo>
                  <a:cubicBezTo>
                    <a:pt x="59" y="130"/>
                    <a:pt x="58" y="129"/>
                    <a:pt x="59" y="130"/>
                  </a:cubicBezTo>
                  <a:cubicBezTo>
                    <a:pt x="60" y="130"/>
                    <a:pt x="61" y="129"/>
                    <a:pt x="61" y="129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9" y="128"/>
                    <a:pt x="60" y="126"/>
                    <a:pt x="60" y="126"/>
                  </a:cubicBezTo>
                  <a:cubicBezTo>
                    <a:pt x="60" y="126"/>
                    <a:pt x="59" y="125"/>
                    <a:pt x="59" y="125"/>
                  </a:cubicBezTo>
                  <a:cubicBezTo>
                    <a:pt x="59" y="125"/>
                    <a:pt x="58" y="125"/>
                    <a:pt x="58" y="126"/>
                  </a:cubicBezTo>
                  <a:cubicBezTo>
                    <a:pt x="58" y="127"/>
                    <a:pt x="57" y="128"/>
                    <a:pt x="56" y="128"/>
                  </a:cubicBezTo>
                  <a:cubicBezTo>
                    <a:pt x="56" y="128"/>
                    <a:pt x="55" y="129"/>
                    <a:pt x="54" y="129"/>
                  </a:cubicBezTo>
                  <a:cubicBezTo>
                    <a:pt x="54" y="129"/>
                    <a:pt x="53" y="130"/>
                    <a:pt x="53" y="130"/>
                  </a:cubicBezTo>
                  <a:cubicBezTo>
                    <a:pt x="53" y="130"/>
                    <a:pt x="53" y="131"/>
                    <a:pt x="51" y="130"/>
                  </a:cubicBezTo>
                  <a:cubicBezTo>
                    <a:pt x="50" y="129"/>
                    <a:pt x="49" y="129"/>
                    <a:pt x="49" y="129"/>
                  </a:cubicBezTo>
                  <a:cubicBezTo>
                    <a:pt x="49" y="129"/>
                    <a:pt x="49" y="128"/>
                    <a:pt x="48" y="129"/>
                  </a:cubicBezTo>
                  <a:cubicBezTo>
                    <a:pt x="46" y="129"/>
                    <a:pt x="47" y="130"/>
                    <a:pt x="46" y="129"/>
                  </a:cubicBezTo>
                  <a:cubicBezTo>
                    <a:pt x="45" y="129"/>
                    <a:pt x="42" y="129"/>
                    <a:pt x="42" y="128"/>
                  </a:cubicBezTo>
                  <a:cubicBezTo>
                    <a:pt x="42" y="128"/>
                    <a:pt x="41" y="127"/>
                    <a:pt x="41" y="127"/>
                  </a:cubicBezTo>
                  <a:cubicBezTo>
                    <a:pt x="41" y="127"/>
                    <a:pt x="41" y="125"/>
                    <a:pt x="41" y="125"/>
                  </a:cubicBezTo>
                  <a:cubicBezTo>
                    <a:pt x="40" y="126"/>
                    <a:pt x="39" y="127"/>
                    <a:pt x="38" y="127"/>
                  </a:cubicBezTo>
                  <a:cubicBezTo>
                    <a:pt x="38" y="127"/>
                    <a:pt x="36" y="127"/>
                    <a:pt x="35" y="127"/>
                  </a:cubicBezTo>
                  <a:cubicBezTo>
                    <a:pt x="35" y="127"/>
                    <a:pt x="35" y="127"/>
                    <a:pt x="34" y="127"/>
                  </a:cubicBezTo>
                  <a:cubicBezTo>
                    <a:pt x="33" y="127"/>
                    <a:pt x="32" y="128"/>
                    <a:pt x="31" y="128"/>
                  </a:cubicBezTo>
                  <a:cubicBezTo>
                    <a:pt x="30" y="128"/>
                    <a:pt x="30" y="127"/>
                    <a:pt x="29" y="127"/>
                  </a:cubicBezTo>
                  <a:cubicBezTo>
                    <a:pt x="28" y="127"/>
                    <a:pt x="28" y="127"/>
                    <a:pt x="28" y="127"/>
                  </a:cubicBezTo>
                  <a:cubicBezTo>
                    <a:pt x="28" y="127"/>
                    <a:pt x="28" y="127"/>
                    <a:pt x="28" y="127"/>
                  </a:cubicBezTo>
                  <a:cubicBezTo>
                    <a:pt x="28" y="127"/>
                    <a:pt x="28" y="125"/>
                    <a:pt x="30" y="125"/>
                  </a:cubicBezTo>
                  <a:cubicBezTo>
                    <a:pt x="31" y="124"/>
                    <a:pt x="30" y="124"/>
                    <a:pt x="32" y="124"/>
                  </a:cubicBezTo>
                  <a:cubicBezTo>
                    <a:pt x="34" y="124"/>
                    <a:pt x="35" y="124"/>
                    <a:pt x="36" y="123"/>
                  </a:cubicBezTo>
                  <a:cubicBezTo>
                    <a:pt x="37" y="122"/>
                    <a:pt x="37" y="121"/>
                    <a:pt x="38" y="121"/>
                  </a:cubicBezTo>
                  <a:cubicBezTo>
                    <a:pt x="39" y="120"/>
                    <a:pt x="39" y="119"/>
                    <a:pt x="40" y="120"/>
                  </a:cubicBezTo>
                  <a:cubicBezTo>
                    <a:pt x="42" y="120"/>
                    <a:pt x="44" y="120"/>
                    <a:pt x="44" y="120"/>
                  </a:cubicBezTo>
                  <a:cubicBezTo>
                    <a:pt x="44" y="120"/>
                    <a:pt x="44" y="119"/>
                    <a:pt x="44" y="118"/>
                  </a:cubicBezTo>
                  <a:cubicBezTo>
                    <a:pt x="44" y="118"/>
                    <a:pt x="44" y="118"/>
                    <a:pt x="44" y="117"/>
                  </a:cubicBezTo>
                  <a:cubicBezTo>
                    <a:pt x="45" y="117"/>
                    <a:pt x="45" y="116"/>
                    <a:pt x="45" y="116"/>
                  </a:cubicBezTo>
                  <a:cubicBezTo>
                    <a:pt x="46" y="116"/>
                    <a:pt x="46" y="115"/>
                    <a:pt x="47" y="115"/>
                  </a:cubicBezTo>
                  <a:cubicBezTo>
                    <a:pt x="47" y="114"/>
                    <a:pt x="48" y="114"/>
                    <a:pt x="48" y="113"/>
                  </a:cubicBezTo>
                  <a:cubicBezTo>
                    <a:pt x="49" y="113"/>
                    <a:pt x="49" y="112"/>
                    <a:pt x="49" y="112"/>
                  </a:cubicBezTo>
                  <a:cubicBezTo>
                    <a:pt x="49" y="112"/>
                    <a:pt x="46" y="111"/>
                    <a:pt x="46" y="111"/>
                  </a:cubicBezTo>
                  <a:cubicBezTo>
                    <a:pt x="47" y="110"/>
                    <a:pt x="47" y="110"/>
                    <a:pt x="47" y="110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51" y="107"/>
                    <a:pt x="52" y="105"/>
                    <a:pt x="52" y="105"/>
                  </a:cubicBezTo>
                  <a:cubicBezTo>
                    <a:pt x="53" y="105"/>
                    <a:pt x="54" y="104"/>
                    <a:pt x="54" y="104"/>
                  </a:cubicBezTo>
                  <a:cubicBezTo>
                    <a:pt x="55" y="102"/>
                    <a:pt x="55" y="102"/>
                    <a:pt x="55" y="102"/>
                  </a:cubicBezTo>
                  <a:cubicBezTo>
                    <a:pt x="55" y="102"/>
                    <a:pt x="55" y="101"/>
                    <a:pt x="56" y="102"/>
                  </a:cubicBezTo>
                  <a:cubicBezTo>
                    <a:pt x="57" y="102"/>
                    <a:pt x="57" y="103"/>
                    <a:pt x="58" y="103"/>
                  </a:cubicBezTo>
                  <a:cubicBezTo>
                    <a:pt x="59" y="104"/>
                    <a:pt x="62" y="104"/>
                    <a:pt x="62" y="104"/>
                  </a:cubicBezTo>
                  <a:cubicBezTo>
                    <a:pt x="61" y="102"/>
                    <a:pt x="61" y="102"/>
                    <a:pt x="61" y="102"/>
                  </a:cubicBezTo>
                  <a:cubicBezTo>
                    <a:pt x="65" y="102"/>
                    <a:pt x="65" y="102"/>
                    <a:pt x="65" y="102"/>
                  </a:cubicBezTo>
                  <a:cubicBezTo>
                    <a:pt x="65" y="104"/>
                    <a:pt x="65" y="104"/>
                    <a:pt x="65" y="104"/>
                  </a:cubicBezTo>
                  <a:cubicBezTo>
                    <a:pt x="67" y="103"/>
                    <a:pt x="67" y="103"/>
                    <a:pt x="67" y="103"/>
                  </a:cubicBezTo>
                  <a:cubicBezTo>
                    <a:pt x="66" y="101"/>
                    <a:pt x="66" y="101"/>
                    <a:pt x="66" y="101"/>
                  </a:cubicBezTo>
                  <a:cubicBezTo>
                    <a:pt x="66" y="101"/>
                    <a:pt x="68" y="101"/>
                    <a:pt x="68" y="101"/>
                  </a:cubicBezTo>
                  <a:cubicBezTo>
                    <a:pt x="67" y="101"/>
                    <a:pt x="65" y="99"/>
                    <a:pt x="65" y="99"/>
                  </a:cubicBezTo>
                  <a:cubicBezTo>
                    <a:pt x="66" y="97"/>
                    <a:pt x="66" y="97"/>
                    <a:pt x="66" y="97"/>
                  </a:cubicBezTo>
                  <a:cubicBezTo>
                    <a:pt x="64" y="97"/>
                    <a:pt x="64" y="97"/>
                    <a:pt x="64" y="97"/>
                  </a:cubicBezTo>
                  <a:cubicBezTo>
                    <a:pt x="64" y="97"/>
                    <a:pt x="60" y="97"/>
                    <a:pt x="59" y="97"/>
                  </a:cubicBezTo>
                  <a:cubicBezTo>
                    <a:pt x="58" y="96"/>
                    <a:pt x="58" y="96"/>
                    <a:pt x="57" y="96"/>
                  </a:cubicBezTo>
                  <a:cubicBezTo>
                    <a:pt x="56" y="96"/>
                    <a:pt x="55" y="96"/>
                    <a:pt x="54" y="96"/>
                  </a:cubicBezTo>
                  <a:cubicBezTo>
                    <a:pt x="53" y="96"/>
                    <a:pt x="52" y="96"/>
                    <a:pt x="51" y="96"/>
                  </a:cubicBezTo>
                  <a:cubicBezTo>
                    <a:pt x="51" y="96"/>
                    <a:pt x="50" y="96"/>
                    <a:pt x="49" y="96"/>
                  </a:cubicBezTo>
                  <a:cubicBezTo>
                    <a:pt x="49" y="95"/>
                    <a:pt x="50" y="94"/>
                    <a:pt x="49" y="94"/>
                  </a:cubicBezTo>
                  <a:cubicBezTo>
                    <a:pt x="48" y="94"/>
                    <a:pt x="47" y="92"/>
                    <a:pt x="46" y="93"/>
                  </a:cubicBezTo>
                  <a:cubicBezTo>
                    <a:pt x="46" y="93"/>
                    <a:pt x="46" y="93"/>
                    <a:pt x="45" y="93"/>
                  </a:cubicBezTo>
                  <a:cubicBezTo>
                    <a:pt x="45" y="94"/>
                    <a:pt x="44" y="94"/>
                    <a:pt x="44" y="94"/>
                  </a:cubicBezTo>
                  <a:cubicBezTo>
                    <a:pt x="43" y="93"/>
                    <a:pt x="43" y="94"/>
                    <a:pt x="44" y="93"/>
                  </a:cubicBezTo>
                  <a:cubicBezTo>
                    <a:pt x="44" y="92"/>
                    <a:pt x="43" y="90"/>
                    <a:pt x="44" y="90"/>
                  </a:cubicBezTo>
                  <a:cubicBezTo>
                    <a:pt x="45" y="91"/>
                    <a:pt x="45" y="91"/>
                    <a:pt x="46" y="91"/>
                  </a:cubicBezTo>
                  <a:cubicBezTo>
                    <a:pt x="46" y="91"/>
                    <a:pt x="47" y="91"/>
                    <a:pt x="47" y="91"/>
                  </a:cubicBezTo>
                  <a:cubicBezTo>
                    <a:pt x="47" y="90"/>
                    <a:pt x="48" y="88"/>
                    <a:pt x="48" y="88"/>
                  </a:cubicBezTo>
                  <a:cubicBezTo>
                    <a:pt x="48" y="88"/>
                    <a:pt x="51" y="89"/>
                    <a:pt x="50" y="88"/>
                  </a:cubicBezTo>
                  <a:cubicBezTo>
                    <a:pt x="49" y="87"/>
                    <a:pt x="47" y="86"/>
                    <a:pt x="47" y="86"/>
                  </a:cubicBezTo>
                  <a:cubicBezTo>
                    <a:pt x="47" y="86"/>
                    <a:pt x="46" y="86"/>
                    <a:pt x="46" y="87"/>
                  </a:cubicBezTo>
                  <a:cubicBezTo>
                    <a:pt x="45" y="88"/>
                    <a:pt x="46" y="88"/>
                    <a:pt x="45" y="89"/>
                  </a:cubicBezTo>
                  <a:cubicBezTo>
                    <a:pt x="44" y="89"/>
                    <a:pt x="44" y="89"/>
                    <a:pt x="43" y="89"/>
                  </a:cubicBezTo>
                  <a:cubicBezTo>
                    <a:pt x="43" y="89"/>
                    <a:pt x="43" y="89"/>
                    <a:pt x="42" y="89"/>
                  </a:cubicBezTo>
                  <a:cubicBezTo>
                    <a:pt x="42" y="89"/>
                    <a:pt x="40" y="89"/>
                    <a:pt x="40" y="88"/>
                  </a:cubicBezTo>
                  <a:cubicBezTo>
                    <a:pt x="40" y="88"/>
                    <a:pt x="40" y="88"/>
                    <a:pt x="40" y="87"/>
                  </a:cubicBezTo>
                  <a:cubicBezTo>
                    <a:pt x="40" y="86"/>
                    <a:pt x="40" y="85"/>
                    <a:pt x="42" y="85"/>
                  </a:cubicBezTo>
                  <a:cubicBezTo>
                    <a:pt x="43" y="85"/>
                    <a:pt x="43" y="86"/>
                    <a:pt x="43" y="85"/>
                  </a:cubicBezTo>
                  <a:cubicBezTo>
                    <a:pt x="43" y="85"/>
                    <a:pt x="43" y="84"/>
                    <a:pt x="42" y="84"/>
                  </a:cubicBezTo>
                  <a:cubicBezTo>
                    <a:pt x="42" y="83"/>
                    <a:pt x="42" y="83"/>
                    <a:pt x="41" y="83"/>
                  </a:cubicBezTo>
                  <a:cubicBezTo>
                    <a:pt x="40" y="83"/>
                    <a:pt x="38" y="84"/>
                    <a:pt x="38" y="84"/>
                  </a:cubicBezTo>
                  <a:cubicBezTo>
                    <a:pt x="38" y="84"/>
                    <a:pt x="39" y="84"/>
                    <a:pt x="37" y="84"/>
                  </a:cubicBezTo>
                  <a:cubicBezTo>
                    <a:pt x="36" y="83"/>
                    <a:pt x="37" y="83"/>
                    <a:pt x="36" y="82"/>
                  </a:cubicBezTo>
                  <a:cubicBezTo>
                    <a:pt x="36" y="81"/>
                    <a:pt x="36" y="81"/>
                    <a:pt x="35" y="81"/>
                  </a:cubicBezTo>
                  <a:cubicBezTo>
                    <a:pt x="35" y="81"/>
                    <a:pt x="35" y="81"/>
                    <a:pt x="34" y="81"/>
                  </a:cubicBezTo>
                  <a:cubicBezTo>
                    <a:pt x="33" y="80"/>
                    <a:pt x="32" y="80"/>
                    <a:pt x="32" y="79"/>
                  </a:cubicBezTo>
                  <a:cubicBezTo>
                    <a:pt x="32" y="78"/>
                    <a:pt x="32" y="77"/>
                    <a:pt x="33" y="78"/>
                  </a:cubicBezTo>
                  <a:cubicBezTo>
                    <a:pt x="34" y="78"/>
                    <a:pt x="33" y="77"/>
                    <a:pt x="34" y="78"/>
                  </a:cubicBezTo>
                  <a:cubicBezTo>
                    <a:pt x="36" y="79"/>
                    <a:pt x="36" y="79"/>
                    <a:pt x="36" y="79"/>
                  </a:cubicBezTo>
                  <a:cubicBezTo>
                    <a:pt x="36" y="79"/>
                    <a:pt x="37" y="79"/>
                    <a:pt x="36" y="78"/>
                  </a:cubicBezTo>
                  <a:cubicBezTo>
                    <a:pt x="36" y="77"/>
                    <a:pt x="35" y="76"/>
                    <a:pt x="35" y="76"/>
                  </a:cubicBezTo>
                  <a:cubicBezTo>
                    <a:pt x="35" y="76"/>
                    <a:pt x="34" y="76"/>
                    <a:pt x="34" y="75"/>
                  </a:cubicBezTo>
                  <a:cubicBezTo>
                    <a:pt x="34" y="74"/>
                    <a:pt x="34" y="74"/>
                    <a:pt x="33" y="73"/>
                  </a:cubicBezTo>
                  <a:cubicBezTo>
                    <a:pt x="33" y="73"/>
                    <a:pt x="34" y="73"/>
                    <a:pt x="34" y="73"/>
                  </a:cubicBezTo>
                  <a:cubicBezTo>
                    <a:pt x="35" y="73"/>
                    <a:pt x="34" y="73"/>
                    <a:pt x="35" y="73"/>
                  </a:cubicBezTo>
                  <a:cubicBezTo>
                    <a:pt x="37" y="73"/>
                    <a:pt x="36" y="73"/>
                    <a:pt x="37" y="73"/>
                  </a:cubicBezTo>
                  <a:cubicBezTo>
                    <a:pt x="37" y="73"/>
                    <a:pt x="38" y="73"/>
                    <a:pt x="38" y="73"/>
                  </a:cubicBezTo>
                  <a:cubicBezTo>
                    <a:pt x="38" y="74"/>
                    <a:pt x="39" y="72"/>
                    <a:pt x="39" y="72"/>
                  </a:cubicBezTo>
                  <a:cubicBezTo>
                    <a:pt x="39" y="72"/>
                    <a:pt x="38" y="71"/>
                    <a:pt x="39" y="71"/>
                  </a:cubicBezTo>
                  <a:cubicBezTo>
                    <a:pt x="40" y="71"/>
                    <a:pt x="40" y="72"/>
                    <a:pt x="41" y="72"/>
                  </a:cubicBezTo>
                  <a:cubicBezTo>
                    <a:pt x="43" y="72"/>
                    <a:pt x="43" y="73"/>
                    <a:pt x="44" y="73"/>
                  </a:cubicBezTo>
                  <a:cubicBezTo>
                    <a:pt x="44" y="72"/>
                    <a:pt x="45" y="73"/>
                    <a:pt x="45" y="72"/>
                  </a:cubicBezTo>
                  <a:cubicBezTo>
                    <a:pt x="44" y="71"/>
                    <a:pt x="44" y="72"/>
                    <a:pt x="44" y="71"/>
                  </a:cubicBezTo>
                  <a:cubicBezTo>
                    <a:pt x="43" y="70"/>
                    <a:pt x="43" y="71"/>
                    <a:pt x="43" y="69"/>
                  </a:cubicBezTo>
                  <a:cubicBezTo>
                    <a:pt x="44" y="68"/>
                    <a:pt x="44" y="67"/>
                    <a:pt x="44" y="67"/>
                  </a:cubicBezTo>
                  <a:cubicBezTo>
                    <a:pt x="44" y="66"/>
                    <a:pt x="44" y="66"/>
                    <a:pt x="44" y="66"/>
                  </a:cubicBezTo>
                  <a:cubicBezTo>
                    <a:pt x="46" y="64"/>
                    <a:pt x="46" y="64"/>
                    <a:pt x="46" y="64"/>
                  </a:cubicBezTo>
                  <a:cubicBezTo>
                    <a:pt x="46" y="64"/>
                    <a:pt x="47" y="64"/>
                    <a:pt x="48" y="64"/>
                  </a:cubicBezTo>
                  <a:cubicBezTo>
                    <a:pt x="50" y="64"/>
                    <a:pt x="51" y="65"/>
                    <a:pt x="52" y="65"/>
                  </a:cubicBezTo>
                  <a:cubicBezTo>
                    <a:pt x="54" y="65"/>
                    <a:pt x="55" y="65"/>
                    <a:pt x="55" y="65"/>
                  </a:cubicBezTo>
                  <a:cubicBezTo>
                    <a:pt x="54" y="64"/>
                    <a:pt x="54" y="64"/>
                    <a:pt x="54" y="64"/>
                  </a:cubicBezTo>
                  <a:cubicBezTo>
                    <a:pt x="54" y="64"/>
                    <a:pt x="54" y="64"/>
                    <a:pt x="54" y="63"/>
                  </a:cubicBezTo>
                  <a:cubicBezTo>
                    <a:pt x="55" y="63"/>
                    <a:pt x="55" y="63"/>
                    <a:pt x="56" y="63"/>
                  </a:cubicBezTo>
                  <a:cubicBezTo>
                    <a:pt x="56" y="63"/>
                    <a:pt x="57" y="61"/>
                    <a:pt x="57" y="61"/>
                  </a:cubicBezTo>
                  <a:cubicBezTo>
                    <a:pt x="56" y="60"/>
                    <a:pt x="56" y="60"/>
                    <a:pt x="55" y="59"/>
                  </a:cubicBezTo>
                  <a:cubicBezTo>
                    <a:pt x="53" y="59"/>
                    <a:pt x="50" y="59"/>
                    <a:pt x="50" y="59"/>
                  </a:cubicBezTo>
                  <a:cubicBezTo>
                    <a:pt x="50" y="59"/>
                    <a:pt x="49" y="59"/>
                    <a:pt x="48" y="59"/>
                  </a:cubicBezTo>
                  <a:cubicBezTo>
                    <a:pt x="47" y="59"/>
                    <a:pt x="45" y="59"/>
                    <a:pt x="45" y="58"/>
                  </a:cubicBezTo>
                  <a:cubicBezTo>
                    <a:pt x="44" y="58"/>
                    <a:pt x="44" y="58"/>
                    <a:pt x="44" y="56"/>
                  </a:cubicBezTo>
                  <a:cubicBezTo>
                    <a:pt x="44" y="55"/>
                    <a:pt x="43" y="55"/>
                    <a:pt x="43" y="55"/>
                  </a:cubicBezTo>
                  <a:cubicBezTo>
                    <a:pt x="44" y="53"/>
                    <a:pt x="44" y="53"/>
                    <a:pt x="44" y="53"/>
                  </a:cubicBezTo>
                  <a:cubicBezTo>
                    <a:pt x="44" y="53"/>
                    <a:pt x="43" y="52"/>
                    <a:pt x="43" y="52"/>
                  </a:cubicBezTo>
                  <a:cubicBezTo>
                    <a:pt x="42" y="52"/>
                    <a:pt x="42" y="52"/>
                    <a:pt x="42" y="52"/>
                  </a:cubicBezTo>
                  <a:cubicBezTo>
                    <a:pt x="41" y="52"/>
                    <a:pt x="42" y="52"/>
                    <a:pt x="40" y="51"/>
                  </a:cubicBezTo>
                  <a:cubicBezTo>
                    <a:pt x="38" y="51"/>
                    <a:pt x="37" y="50"/>
                    <a:pt x="37" y="50"/>
                  </a:cubicBezTo>
                  <a:cubicBezTo>
                    <a:pt x="37" y="49"/>
                    <a:pt x="37" y="49"/>
                    <a:pt x="39" y="49"/>
                  </a:cubicBezTo>
                  <a:cubicBezTo>
                    <a:pt x="40" y="49"/>
                    <a:pt x="41" y="49"/>
                    <a:pt x="42" y="49"/>
                  </a:cubicBezTo>
                  <a:cubicBezTo>
                    <a:pt x="43" y="50"/>
                    <a:pt x="45" y="49"/>
                    <a:pt x="45" y="49"/>
                  </a:cubicBezTo>
                  <a:cubicBezTo>
                    <a:pt x="45" y="49"/>
                    <a:pt x="44" y="49"/>
                    <a:pt x="46" y="50"/>
                  </a:cubicBezTo>
                  <a:cubicBezTo>
                    <a:pt x="48" y="51"/>
                    <a:pt x="47" y="51"/>
                    <a:pt x="48" y="51"/>
                  </a:cubicBezTo>
                  <a:cubicBezTo>
                    <a:pt x="49" y="51"/>
                    <a:pt x="50" y="50"/>
                    <a:pt x="49" y="50"/>
                  </a:cubicBezTo>
                  <a:cubicBezTo>
                    <a:pt x="49" y="49"/>
                    <a:pt x="50" y="49"/>
                    <a:pt x="49" y="49"/>
                  </a:cubicBezTo>
                  <a:cubicBezTo>
                    <a:pt x="48" y="48"/>
                    <a:pt x="48" y="48"/>
                    <a:pt x="48" y="48"/>
                  </a:cubicBezTo>
                  <a:cubicBezTo>
                    <a:pt x="48" y="48"/>
                    <a:pt x="48" y="48"/>
                    <a:pt x="48" y="47"/>
                  </a:cubicBezTo>
                  <a:cubicBezTo>
                    <a:pt x="48" y="46"/>
                    <a:pt x="49" y="45"/>
                    <a:pt x="49" y="45"/>
                  </a:cubicBezTo>
                  <a:cubicBezTo>
                    <a:pt x="50" y="45"/>
                    <a:pt x="50" y="45"/>
                    <a:pt x="50" y="44"/>
                  </a:cubicBezTo>
                  <a:cubicBezTo>
                    <a:pt x="50" y="44"/>
                    <a:pt x="50" y="43"/>
                    <a:pt x="50" y="43"/>
                  </a:cubicBezTo>
                  <a:cubicBezTo>
                    <a:pt x="50" y="42"/>
                    <a:pt x="51" y="41"/>
                    <a:pt x="51" y="41"/>
                  </a:cubicBezTo>
                  <a:cubicBezTo>
                    <a:pt x="51" y="41"/>
                    <a:pt x="50" y="40"/>
                    <a:pt x="50" y="40"/>
                  </a:cubicBezTo>
                  <a:cubicBezTo>
                    <a:pt x="50" y="40"/>
                    <a:pt x="48" y="40"/>
                    <a:pt x="48" y="41"/>
                  </a:cubicBezTo>
                  <a:cubicBezTo>
                    <a:pt x="48" y="41"/>
                    <a:pt x="48" y="41"/>
                    <a:pt x="48" y="42"/>
                  </a:cubicBezTo>
                  <a:cubicBezTo>
                    <a:pt x="47" y="42"/>
                    <a:pt x="47" y="42"/>
                    <a:pt x="46" y="42"/>
                  </a:cubicBezTo>
                  <a:cubicBezTo>
                    <a:pt x="46" y="43"/>
                    <a:pt x="46" y="43"/>
                    <a:pt x="46" y="43"/>
                  </a:cubicBezTo>
                  <a:cubicBezTo>
                    <a:pt x="46" y="44"/>
                    <a:pt x="45" y="45"/>
                    <a:pt x="45" y="45"/>
                  </a:cubicBezTo>
                  <a:cubicBezTo>
                    <a:pt x="45" y="45"/>
                    <a:pt x="44" y="43"/>
                    <a:pt x="44" y="42"/>
                  </a:cubicBezTo>
                  <a:cubicBezTo>
                    <a:pt x="44" y="42"/>
                    <a:pt x="45" y="41"/>
                    <a:pt x="46" y="41"/>
                  </a:cubicBezTo>
                  <a:cubicBezTo>
                    <a:pt x="47" y="41"/>
                    <a:pt x="47" y="41"/>
                    <a:pt x="47" y="40"/>
                  </a:cubicBezTo>
                  <a:cubicBezTo>
                    <a:pt x="47" y="40"/>
                    <a:pt x="47" y="40"/>
                    <a:pt x="47" y="39"/>
                  </a:cubicBezTo>
                  <a:cubicBezTo>
                    <a:pt x="47" y="38"/>
                    <a:pt x="47" y="38"/>
                    <a:pt x="47" y="38"/>
                  </a:cubicBezTo>
                  <a:cubicBezTo>
                    <a:pt x="48" y="37"/>
                    <a:pt x="49" y="36"/>
                    <a:pt x="50" y="36"/>
                  </a:cubicBezTo>
                  <a:cubicBezTo>
                    <a:pt x="50" y="36"/>
                    <a:pt x="49" y="34"/>
                    <a:pt x="51" y="36"/>
                  </a:cubicBezTo>
                  <a:cubicBezTo>
                    <a:pt x="52" y="37"/>
                    <a:pt x="52" y="37"/>
                    <a:pt x="53" y="38"/>
                  </a:cubicBezTo>
                  <a:cubicBezTo>
                    <a:pt x="54" y="38"/>
                    <a:pt x="56" y="39"/>
                    <a:pt x="56" y="38"/>
                  </a:cubicBezTo>
                  <a:cubicBezTo>
                    <a:pt x="56" y="38"/>
                    <a:pt x="56" y="37"/>
                    <a:pt x="56" y="36"/>
                  </a:cubicBezTo>
                  <a:cubicBezTo>
                    <a:pt x="56" y="36"/>
                    <a:pt x="55" y="36"/>
                    <a:pt x="56" y="35"/>
                  </a:cubicBezTo>
                  <a:cubicBezTo>
                    <a:pt x="56" y="35"/>
                    <a:pt x="56" y="35"/>
                    <a:pt x="57" y="35"/>
                  </a:cubicBezTo>
                  <a:cubicBezTo>
                    <a:pt x="59" y="36"/>
                    <a:pt x="58" y="36"/>
                    <a:pt x="59" y="37"/>
                  </a:cubicBezTo>
                  <a:cubicBezTo>
                    <a:pt x="61" y="38"/>
                    <a:pt x="61" y="38"/>
                    <a:pt x="61" y="38"/>
                  </a:cubicBezTo>
                  <a:cubicBezTo>
                    <a:pt x="62" y="38"/>
                    <a:pt x="62" y="38"/>
                    <a:pt x="63" y="38"/>
                  </a:cubicBezTo>
                  <a:cubicBezTo>
                    <a:pt x="64" y="38"/>
                    <a:pt x="63" y="37"/>
                    <a:pt x="65" y="39"/>
                  </a:cubicBezTo>
                  <a:cubicBezTo>
                    <a:pt x="66" y="40"/>
                    <a:pt x="66" y="40"/>
                    <a:pt x="67" y="40"/>
                  </a:cubicBezTo>
                  <a:cubicBezTo>
                    <a:pt x="68" y="41"/>
                    <a:pt x="70" y="40"/>
                    <a:pt x="70" y="40"/>
                  </a:cubicBezTo>
                  <a:cubicBezTo>
                    <a:pt x="70" y="40"/>
                    <a:pt x="70" y="39"/>
                    <a:pt x="71" y="41"/>
                  </a:cubicBezTo>
                  <a:cubicBezTo>
                    <a:pt x="72" y="43"/>
                    <a:pt x="73" y="43"/>
                    <a:pt x="73" y="43"/>
                  </a:cubicBezTo>
                  <a:cubicBezTo>
                    <a:pt x="73" y="44"/>
                    <a:pt x="74" y="45"/>
                    <a:pt x="74" y="45"/>
                  </a:cubicBezTo>
                  <a:cubicBezTo>
                    <a:pt x="74" y="45"/>
                    <a:pt x="74" y="45"/>
                    <a:pt x="74" y="46"/>
                  </a:cubicBezTo>
                  <a:cubicBezTo>
                    <a:pt x="74" y="46"/>
                    <a:pt x="74" y="47"/>
                    <a:pt x="75" y="47"/>
                  </a:cubicBezTo>
                  <a:cubicBezTo>
                    <a:pt x="75" y="47"/>
                    <a:pt x="76" y="47"/>
                    <a:pt x="76" y="47"/>
                  </a:cubicBezTo>
                  <a:cubicBezTo>
                    <a:pt x="76" y="47"/>
                    <a:pt x="77" y="46"/>
                    <a:pt x="77" y="46"/>
                  </a:cubicBezTo>
                  <a:cubicBezTo>
                    <a:pt x="77" y="46"/>
                    <a:pt x="79" y="45"/>
                    <a:pt x="79" y="45"/>
                  </a:cubicBezTo>
                  <a:cubicBezTo>
                    <a:pt x="79" y="45"/>
                    <a:pt x="79" y="44"/>
                    <a:pt x="81" y="45"/>
                  </a:cubicBezTo>
                  <a:cubicBezTo>
                    <a:pt x="82" y="45"/>
                    <a:pt x="84" y="46"/>
                    <a:pt x="84" y="46"/>
                  </a:cubicBezTo>
                  <a:cubicBezTo>
                    <a:pt x="84" y="46"/>
                    <a:pt x="84" y="47"/>
                    <a:pt x="84" y="47"/>
                  </a:cubicBezTo>
                  <a:cubicBezTo>
                    <a:pt x="85" y="47"/>
                    <a:pt x="88" y="47"/>
                    <a:pt x="88" y="47"/>
                  </a:cubicBezTo>
                  <a:cubicBezTo>
                    <a:pt x="89" y="48"/>
                    <a:pt x="89" y="48"/>
                    <a:pt x="89" y="48"/>
                  </a:cubicBezTo>
                  <a:cubicBezTo>
                    <a:pt x="89" y="48"/>
                    <a:pt x="90" y="49"/>
                    <a:pt x="90" y="49"/>
                  </a:cubicBezTo>
                  <a:cubicBezTo>
                    <a:pt x="90" y="50"/>
                    <a:pt x="91" y="52"/>
                    <a:pt x="91" y="52"/>
                  </a:cubicBezTo>
                  <a:cubicBezTo>
                    <a:pt x="94" y="53"/>
                    <a:pt x="94" y="53"/>
                    <a:pt x="94" y="53"/>
                  </a:cubicBezTo>
                  <a:cubicBezTo>
                    <a:pt x="92" y="50"/>
                    <a:pt x="92" y="50"/>
                    <a:pt x="92" y="50"/>
                  </a:cubicBezTo>
                  <a:cubicBezTo>
                    <a:pt x="92" y="50"/>
                    <a:pt x="90" y="48"/>
                    <a:pt x="92" y="48"/>
                  </a:cubicBezTo>
                  <a:cubicBezTo>
                    <a:pt x="94" y="48"/>
                    <a:pt x="95" y="47"/>
                    <a:pt x="95" y="47"/>
                  </a:cubicBezTo>
                  <a:cubicBezTo>
                    <a:pt x="95" y="46"/>
                    <a:pt x="95" y="46"/>
                    <a:pt x="95" y="46"/>
                  </a:cubicBezTo>
                  <a:cubicBezTo>
                    <a:pt x="92" y="46"/>
                    <a:pt x="92" y="46"/>
                    <a:pt x="92" y="46"/>
                  </a:cubicBezTo>
                  <a:cubicBezTo>
                    <a:pt x="92" y="46"/>
                    <a:pt x="92" y="44"/>
                    <a:pt x="92" y="44"/>
                  </a:cubicBezTo>
                  <a:cubicBezTo>
                    <a:pt x="93" y="44"/>
                    <a:pt x="94" y="42"/>
                    <a:pt x="96" y="42"/>
                  </a:cubicBezTo>
                  <a:cubicBezTo>
                    <a:pt x="98" y="42"/>
                    <a:pt x="100" y="41"/>
                    <a:pt x="100" y="41"/>
                  </a:cubicBezTo>
                  <a:cubicBezTo>
                    <a:pt x="100" y="41"/>
                    <a:pt x="100" y="40"/>
                    <a:pt x="102" y="40"/>
                  </a:cubicBezTo>
                  <a:cubicBezTo>
                    <a:pt x="104" y="40"/>
                    <a:pt x="105" y="40"/>
                    <a:pt x="106" y="40"/>
                  </a:cubicBezTo>
                  <a:cubicBezTo>
                    <a:pt x="107" y="40"/>
                    <a:pt x="107" y="40"/>
                    <a:pt x="107" y="39"/>
                  </a:cubicBezTo>
                  <a:cubicBezTo>
                    <a:pt x="107" y="38"/>
                    <a:pt x="106" y="38"/>
                    <a:pt x="108" y="37"/>
                  </a:cubicBezTo>
                  <a:cubicBezTo>
                    <a:pt x="109" y="37"/>
                    <a:pt x="110" y="36"/>
                    <a:pt x="110" y="36"/>
                  </a:cubicBezTo>
                  <a:cubicBezTo>
                    <a:pt x="111" y="32"/>
                    <a:pt x="111" y="32"/>
                    <a:pt x="111" y="32"/>
                  </a:cubicBezTo>
                  <a:cubicBezTo>
                    <a:pt x="107" y="34"/>
                    <a:pt x="107" y="34"/>
                    <a:pt x="107" y="34"/>
                  </a:cubicBezTo>
                  <a:cubicBezTo>
                    <a:pt x="107" y="34"/>
                    <a:pt x="107" y="32"/>
                    <a:pt x="106" y="32"/>
                  </a:cubicBezTo>
                  <a:cubicBezTo>
                    <a:pt x="105" y="32"/>
                    <a:pt x="102" y="34"/>
                    <a:pt x="102" y="34"/>
                  </a:cubicBezTo>
                  <a:cubicBezTo>
                    <a:pt x="102" y="34"/>
                    <a:pt x="102" y="33"/>
                    <a:pt x="101" y="33"/>
                  </a:cubicBezTo>
                  <a:cubicBezTo>
                    <a:pt x="101" y="32"/>
                    <a:pt x="101" y="32"/>
                    <a:pt x="100" y="32"/>
                  </a:cubicBezTo>
                  <a:cubicBezTo>
                    <a:pt x="99" y="32"/>
                    <a:pt x="100" y="32"/>
                    <a:pt x="98" y="31"/>
                  </a:cubicBezTo>
                  <a:cubicBezTo>
                    <a:pt x="96" y="30"/>
                    <a:pt x="95" y="28"/>
                    <a:pt x="95" y="28"/>
                  </a:cubicBezTo>
                  <a:cubicBezTo>
                    <a:pt x="95" y="28"/>
                    <a:pt x="96" y="28"/>
                    <a:pt x="94" y="28"/>
                  </a:cubicBezTo>
                  <a:cubicBezTo>
                    <a:pt x="93" y="27"/>
                    <a:pt x="93" y="27"/>
                    <a:pt x="93" y="27"/>
                  </a:cubicBezTo>
                  <a:cubicBezTo>
                    <a:pt x="92" y="26"/>
                    <a:pt x="92" y="26"/>
                    <a:pt x="94" y="25"/>
                  </a:cubicBezTo>
                  <a:cubicBezTo>
                    <a:pt x="95" y="24"/>
                    <a:pt x="94" y="24"/>
                    <a:pt x="96" y="23"/>
                  </a:cubicBezTo>
                  <a:cubicBezTo>
                    <a:pt x="97" y="22"/>
                    <a:pt x="96" y="21"/>
                    <a:pt x="98" y="22"/>
                  </a:cubicBezTo>
                  <a:cubicBezTo>
                    <a:pt x="101" y="23"/>
                    <a:pt x="101" y="23"/>
                    <a:pt x="102" y="24"/>
                  </a:cubicBezTo>
                  <a:cubicBezTo>
                    <a:pt x="103" y="24"/>
                    <a:pt x="107" y="24"/>
                    <a:pt x="105" y="23"/>
                  </a:cubicBezTo>
                  <a:cubicBezTo>
                    <a:pt x="104" y="22"/>
                    <a:pt x="102" y="21"/>
                    <a:pt x="102" y="20"/>
                  </a:cubicBezTo>
                  <a:cubicBezTo>
                    <a:pt x="102" y="20"/>
                    <a:pt x="100" y="20"/>
                    <a:pt x="102" y="20"/>
                  </a:cubicBezTo>
                  <a:cubicBezTo>
                    <a:pt x="103" y="20"/>
                    <a:pt x="104" y="19"/>
                    <a:pt x="105" y="20"/>
                  </a:cubicBezTo>
                  <a:cubicBezTo>
                    <a:pt x="105" y="20"/>
                    <a:pt x="103" y="20"/>
                    <a:pt x="106" y="20"/>
                  </a:cubicBezTo>
                  <a:cubicBezTo>
                    <a:pt x="109" y="20"/>
                    <a:pt x="110" y="20"/>
                    <a:pt x="108" y="19"/>
                  </a:cubicBezTo>
                  <a:cubicBezTo>
                    <a:pt x="107" y="18"/>
                    <a:pt x="107" y="18"/>
                    <a:pt x="106" y="17"/>
                  </a:cubicBezTo>
                  <a:cubicBezTo>
                    <a:pt x="106" y="16"/>
                    <a:pt x="105" y="16"/>
                    <a:pt x="106" y="16"/>
                  </a:cubicBezTo>
                  <a:cubicBezTo>
                    <a:pt x="106" y="15"/>
                    <a:pt x="106" y="16"/>
                    <a:pt x="107" y="15"/>
                  </a:cubicBezTo>
                  <a:cubicBezTo>
                    <a:pt x="107" y="14"/>
                    <a:pt x="107" y="13"/>
                    <a:pt x="107" y="13"/>
                  </a:cubicBezTo>
                  <a:cubicBezTo>
                    <a:pt x="107" y="13"/>
                    <a:pt x="106" y="13"/>
                    <a:pt x="107" y="12"/>
                  </a:cubicBezTo>
                  <a:cubicBezTo>
                    <a:pt x="109" y="10"/>
                    <a:pt x="109" y="10"/>
                    <a:pt x="110" y="10"/>
                  </a:cubicBezTo>
                  <a:cubicBezTo>
                    <a:pt x="110" y="10"/>
                    <a:pt x="111" y="9"/>
                    <a:pt x="112" y="9"/>
                  </a:cubicBezTo>
                  <a:cubicBezTo>
                    <a:pt x="112" y="8"/>
                    <a:pt x="113" y="6"/>
                    <a:pt x="113" y="6"/>
                  </a:cubicBezTo>
                  <a:cubicBezTo>
                    <a:pt x="116" y="6"/>
                    <a:pt x="116" y="6"/>
                    <a:pt x="116" y="6"/>
                  </a:cubicBezTo>
                  <a:cubicBezTo>
                    <a:pt x="116" y="6"/>
                    <a:pt x="117" y="6"/>
                    <a:pt x="117" y="6"/>
                  </a:cubicBezTo>
                  <a:cubicBezTo>
                    <a:pt x="117" y="7"/>
                    <a:pt x="117" y="5"/>
                    <a:pt x="117" y="5"/>
                  </a:cubicBezTo>
                  <a:cubicBezTo>
                    <a:pt x="117" y="5"/>
                    <a:pt x="118" y="5"/>
                    <a:pt x="118" y="5"/>
                  </a:cubicBezTo>
                  <a:cubicBezTo>
                    <a:pt x="119" y="6"/>
                    <a:pt x="119" y="6"/>
                    <a:pt x="119" y="6"/>
                  </a:cubicBezTo>
                  <a:cubicBezTo>
                    <a:pt x="120" y="7"/>
                    <a:pt x="121" y="6"/>
                    <a:pt x="121" y="6"/>
                  </a:cubicBezTo>
                  <a:cubicBezTo>
                    <a:pt x="121" y="6"/>
                    <a:pt x="122" y="5"/>
                    <a:pt x="123" y="5"/>
                  </a:cubicBezTo>
                  <a:cubicBezTo>
                    <a:pt x="124" y="5"/>
                    <a:pt x="125" y="5"/>
                    <a:pt x="125" y="5"/>
                  </a:cubicBezTo>
                  <a:cubicBezTo>
                    <a:pt x="125" y="6"/>
                    <a:pt x="125" y="6"/>
                    <a:pt x="125" y="7"/>
                  </a:cubicBezTo>
                  <a:cubicBezTo>
                    <a:pt x="126" y="7"/>
                    <a:pt x="127" y="8"/>
                    <a:pt x="127" y="8"/>
                  </a:cubicBezTo>
                  <a:cubicBezTo>
                    <a:pt x="127" y="8"/>
                    <a:pt x="129" y="8"/>
                    <a:pt x="129" y="7"/>
                  </a:cubicBezTo>
                  <a:cubicBezTo>
                    <a:pt x="129" y="7"/>
                    <a:pt x="128" y="7"/>
                    <a:pt x="130" y="6"/>
                  </a:cubicBezTo>
                  <a:cubicBezTo>
                    <a:pt x="132" y="4"/>
                    <a:pt x="133" y="4"/>
                    <a:pt x="133" y="4"/>
                  </a:cubicBezTo>
                  <a:cubicBezTo>
                    <a:pt x="133" y="4"/>
                    <a:pt x="133" y="3"/>
                    <a:pt x="134" y="3"/>
                  </a:cubicBezTo>
                  <a:cubicBezTo>
                    <a:pt x="135" y="4"/>
                    <a:pt x="135" y="3"/>
                    <a:pt x="135" y="4"/>
                  </a:cubicBezTo>
                  <a:cubicBezTo>
                    <a:pt x="135" y="4"/>
                    <a:pt x="136" y="5"/>
                    <a:pt x="136" y="5"/>
                  </a:cubicBezTo>
                  <a:cubicBezTo>
                    <a:pt x="136" y="5"/>
                    <a:pt x="136" y="8"/>
                    <a:pt x="136" y="8"/>
                  </a:cubicBezTo>
                  <a:cubicBezTo>
                    <a:pt x="136" y="9"/>
                    <a:pt x="136" y="9"/>
                    <a:pt x="136" y="9"/>
                  </a:cubicBezTo>
                  <a:cubicBezTo>
                    <a:pt x="136" y="9"/>
                    <a:pt x="136" y="10"/>
                    <a:pt x="136" y="10"/>
                  </a:cubicBezTo>
                  <a:cubicBezTo>
                    <a:pt x="136" y="11"/>
                    <a:pt x="137" y="13"/>
                    <a:pt x="137" y="13"/>
                  </a:cubicBezTo>
                  <a:cubicBezTo>
                    <a:pt x="137" y="13"/>
                    <a:pt x="137" y="13"/>
                    <a:pt x="137" y="13"/>
                  </a:cubicBezTo>
                  <a:cubicBezTo>
                    <a:pt x="136" y="14"/>
                    <a:pt x="136" y="13"/>
                    <a:pt x="136" y="14"/>
                  </a:cubicBezTo>
                  <a:cubicBezTo>
                    <a:pt x="135" y="15"/>
                    <a:pt x="136" y="15"/>
                    <a:pt x="135" y="16"/>
                  </a:cubicBezTo>
                  <a:cubicBezTo>
                    <a:pt x="135" y="16"/>
                    <a:pt x="134" y="16"/>
                    <a:pt x="134" y="16"/>
                  </a:cubicBezTo>
                  <a:cubicBezTo>
                    <a:pt x="134" y="16"/>
                    <a:pt x="135" y="17"/>
                    <a:pt x="135" y="17"/>
                  </a:cubicBezTo>
                  <a:cubicBezTo>
                    <a:pt x="135" y="17"/>
                    <a:pt x="135" y="17"/>
                    <a:pt x="136" y="17"/>
                  </a:cubicBezTo>
                  <a:cubicBezTo>
                    <a:pt x="136" y="17"/>
                    <a:pt x="136" y="16"/>
                    <a:pt x="137" y="16"/>
                  </a:cubicBezTo>
                  <a:cubicBezTo>
                    <a:pt x="137" y="17"/>
                    <a:pt x="137" y="15"/>
                    <a:pt x="137" y="15"/>
                  </a:cubicBezTo>
                  <a:cubicBezTo>
                    <a:pt x="137" y="15"/>
                    <a:pt x="137" y="15"/>
                    <a:pt x="138" y="14"/>
                  </a:cubicBezTo>
                  <a:cubicBezTo>
                    <a:pt x="138" y="14"/>
                    <a:pt x="139" y="13"/>
                    <a:pt x="139" y="12"/>
                  </a:cubicBezTo>
                  <a:cubicBezTo>
                    <a:pt x="139" y="12"/>
                    <a:pt x="138" y="11"/>
                    <a:pt x="138" y="11"/>
                  </a:cubicBezTo>
                  <a:cubicBezTo>
                    <a:pt x="138" y="11"/>
                    <a:pt x="137" y="9"/>
                    <a:pt x="137" y="8"/>
                  </a:cubicBezTo>
                  <a:cubicBezTo>
                    <a:pt x="137" y="8"/>
                    <a:pt x="137" y="8"/>
                    <a:pt x="137" y="7"/>
                  </a:cubicBezTo>
                  <a:cubicBezTo>
                    <a:pt x="138" y="7"/>
                    <a:pt x="138" y="6"/>
                    <a:pt x="138" y="6"/>
                  </a:cubicBezTo>
                  <a:cubicBezTo>
                    <a:pt x="139" y="5"/>
                    <a:pt x="140" y="4"/>
                    <a:pt x="140" y="4"/>
                  </a:cubicBezTo>
                  <a:cubicBezTo>
                    <a:pt x="140" y="4"/>
                    <a:pt x="142" y="4"/>
                    <a:pt x="143" y="4"/>
                  </a:cubicBezTo>
                  <a:cubicBezTo>
                    <a:pt x="143" y="4"/>
                    <a:pt x="142" y="3"/>
                    <a:pt x="144" y="4"/>
                  </a:cubicBezTo>
                  <a:cubicBezTo>
                    <a:pt x="145" y="5"/>
                    <a:pt x="145" y="5"/>
                    <a:pt x="145" y="5"/>
                  </a:cubicBezTo>
                  <a:cubicBezTo>
                    <a:pt x="145" y="6"/>
                    <a:pt x="144" y="6"/>
                    <a:pt x="146" y="6"/>
                  </a:cubicBezTo>
                  <a:cubicBezTo>
                    <a:pt x="147" y="6"/>
                    <a:pt x="148" y="6"/>
                    <a:pt x="147" y="6"/>
                  </a:cubicBezTo>
                  <a:cubicBezTo>
                    <a:pt x="146" y="5"/>
                    <a:pt x="146" y="4"/>
                    <a:pt x="145" y="4"/>
                  </a:cubicBezTo>
                  <a:cubicBezTo>
                    <a:pt x="145" y="4"/>
                    <a:pt x="144" y="3"/>
                    <a:pt x="144" y="3"/>
                  </a:cubicBezTo>
                  <a:cubicBezTo>
                    <a:pt x="144" y="2"/>
                    <a:pt x="144" y="0"/>
                    <a:pt x="145" y="1"/>
                  </a:cubicBezTo>
                  <a:cubicBezTo>
                    <a:pt x="146" y="1"/>
                    <a:pt x="145" y="0"/>
                    <a:pt x="146" y="1"/>
                  </a:cubicBezTo>
                  <a:cubicBezTo>
                    <a:pt x="148" y="3"/>
                    <a:pt x="149" y="4"/>
                    <a:pt x="149" y="4"/>
                  </a:cubicBezTo>
                  <a:cubicBezTo>
                    <a:pt x="149" y="5"/>
                    <a:pt x="150" y="5"/>
                    <a:pt x="150" y="5"/>
                  </a:cubicBezTo>
                  <a:cubicBezTo>
                    <a:pt x="150" y="6"/>
                    <a:pt x="150" y="6"/>
                    <a:pt x="150" y="6"/>
                  </a:cubicBezTo>
                  <a:cubicBezTo>
                    <a:pt x="151" y="7"/>
                    <a:pt x="152" y="8"/>
                    <a:pt x="152" y="8"/>
                  </a:cubicBezTo>
                  <a:cubicBezTo>
                    <a:pt x="152" y="8"/>
                    <a:pt x="152" y="8"/>
                    <a:pt x="153" y="8"/>
                  </a:cubicBezTo>
                  <a:cubicBezTo>
                    <a:pt x="153" y="9"/>
                    <a:pt x="155" y="10"/>
                    <a:pt x="155" y="10"/>
                  </a:cubicBezTo>
                  <a:cubicBezTo>
                    <a:pt x="155" y="10"/>
                    <a:pt x="156" y="11"/>
                    <a:pt x="156" y="11"/>
                  </a:cubicBezTo>
                  <a:cubicBezTo>
                    <a:pt x="155" y="12"/>
                    <a:pt x="155" y="13"/>
                    <a:pt x="155" y="13"/>
                  </a:cubicBezTo>
                  <a:cubicBezTo>
                    <a:pt x="153" y="16"/>
                    <a:pt x="153" y="16"/>
                    <a:pt x="153" y="16"/>
                  </a:cubicBezTo>
                  <a:cubicBezTo>
                    <a:pt x="152" y="18"/>
                    <a:pt x="152" y="18"/>
                    <a:pt x="152" y="18"/>
                  </a:cubicBezTo>
                  <a:cubicBezTo>
                    <a:pt x="152" y="19"/>
                    <a:pt x="152" y="19"/>
                    <a:pt x="152" y="19"/>
                  </a:cubicBezTo>
                  <a:cubicBezTo>
                    <a:pt x="151" y="20"/>
                    <a:pt x="151" y="21"/>
                    <a:pt x="151" y="21"/>
                  </a:cubicBezTo>
                  <a:cubicBezTo>
                    <a:pt x="151" y="21"/>
                    <a:pt x="150" y="22"/>
                    <a:pt x="148" y="22"/>
                  </a:cubicBezTo>
                  <a:cubicBezTo>
                    <a:pt x="146" y="21"/>
                    <a:pt x="144" y="23"/>
                    <a:pt x="144" y="23"/>
                  </a:cubicBezTo>
                  <a:cubicBezTo>
                    <a:pt x="144" y="23"/>
                    <a:pt x="139" y="22"/>
                    <a:pt x="138" y="22"/>
                  </a:cubicBezTo>
                  <a:cubicBezTo>
                    <a:pt x="137" y="22"/>
                    <a:pt x="137" y="26"/>
                    <a:pt x="137" y="27"/>
                  </a:cubicBezTo>
                  <a:cubicBezTo>
                    <a:pt x="137" y="28"/>
                    <a:pt x="135" y="29"/>
                    <a:pt x="132" y="29"/>
                  </a:cubicBezTo>
                  <a:cubicBezTo>
                    <a:pt x="129" y="30"/>
                    <a:pt x="131" y="30"/>
                    <a:pt x="130" y="33"/>
                  </a:cubicBezTo>
                  <a:cubicBezTo>
                    <a:pt x="129" y="37"/>
                    <a:pt x="128" y="34"/>
                    <a:pt x="126" y="33"/>
                  </a:cubicBezTo>
                  <a:cubicBezTo>
                    <a:pt x="124" y="33"/>
                    <a:pt x="124" y="33"/>
                    <a:pt x="121" y="33"/>
                  </a:cubicBezTo>
                  <a:cubicBezTo>
                    <a:pt x="118" y="34"/>
                    <a:pt x="120" y="36"/>
                    <a:pt x="120" y="36"/>
                  </a:cubicBezTo>
                  <a:cubicBezTo>
                    <a:pt x="120" y="36"/>
                    <a:pt x="122" y="38"/>
                    <a:pt x="123" y="38"/>
                  </a:cubicBezTo>
                  <a:cubicBezTo>
                    <a:pt x="125" y="39"/>
                    <a:pt x="123" y="41"/>
                    <a:pt x="123" y="41"/>
                  </a:cubicBezTo>
                  <a:cubicBezTo>
                    <a:pt x="123" y="41"/>
                    <a:pt x="122" y="43"/>
                    <a:pt x="121" y="43"/>
                  </a:cubicBezTo>
                  <a:cubicBezTo>
                    <a:pt x="120" y="42"/>
                    <a:pt x="115" y="42"/>
                    <a:pt x="115" y="42"/>
                  </a:cubicBezTo>
                  <a:cubicBezTo>
                    <a:pt x="110" y="45"/>
                    <a:pt x="110" y="45"/>
                    <a:pt x="110" y="45"/>
                  </a:cubicBezTo>
                  <a:cubicBezTo>
                    <a:pt x="110" y="45"/>
                    <a:pt x="111" y="49"/>
                    <a:pt x="114" y="53"/>
                  </a:cubicBezTo>
                  <a:cubicBezTo>
                    <a:pt x="117" y="57"/>
                    <a:pt x="114" y="54"/>
                    <a:pt x="114" y="54"/>
                  </a:cubicBezTo>
                  <a:cubicBezTo>
                    <a:pt x="114" y="54"/>
                    <a:pt x="115" y="57"/>
                    <a:pt x="115" y="59"/>
                  </a:cubicBezTo>
                  <a:cubicBezTo>
                    <a:pt x="115" y="61"/>
                    <a:pt x="115" y="60"/>
                    <a:pt x="116" y="60"/>
                  </a:cubicBezTo>
                  <a:cubicBezTo>
                    <a:pt x="117" y="60"/>
                    <a:pt x="119" y="60"/>
                    <a:pt x="119" y="60"/>
                  </a:cubicBezTo>
                  <a:cubicBezTo>
                    <a:pt x="119" y="60"/>
                    <a:pt x="123" y="66"/>
                    <a:pt x="123" y="66"/>
                  </a:cubicBezTo>
                  <a:cubicBezTo>
                    <a:pt x="124" y="66"/>
                    <a:pt x="129" y="65"/>
                    <a:pt x="129" y="65"/>
                  </a:cubicBezTo>
                  <a:cubicBezTo>
                    <a:pt x="129" y="65"/>
                    <a:pt x="133" y="64"/>
                    <a:pt x="135" y="64"/>
                  </a:cubicBezTo>
                  <a:cubicBezTo>
                    <a:pt x="137" y="63"/>
                    <a:pt x="135" y="61"/>
                    <a:pt x="135" y="61"/>
                  </a:cubicBezTo>
                  <a:cubicBezTo>
                    <a:pt x="137" y="56"/>
                    <a:pt x="137" y="56"/>
                    <a:pt x="137" y="56"/>
                  </a:cubicBezTo>
                  <a:cubicBezTo>
                    <a:pt x="143" y="55"/>
                    <a:pt x="143" y="55"/>
                    <a:pt x="143" y="55"/>
                  </a:cubicBezTo>
                  <a:cubicBezTo>
                    <a:pt x="146" y="61"/>
                    <a:pt x="146" y="61"/>
                    <a:pt x="146" y="61"/>
                  </a:cubicBezTo>
                  <a:cubicBezTo>
                    <a:pt x="145" y="65"/>
                    <a:pt x="145" y="65"/>
                    <a:pt x="145" y="65"/>
                  </a:cubicBezTo>
                  <a:cubicBezTo>
                    <a:pt x="150" y="70"/>
                    <a:pt x="150" y="70"/>
                    <a:pt x="150" y="70"/>
                  </a:cubicBezTo>
                  <a:cubicBezTo>
                    <a:pt x="151" y="75"/>
                    <a:pt x="151" y="75"/>
                    <a:pt x="151" y="75"/>
                  </a:cubicBezTo>
                  <a:cubicBezTo>
                    <a:pt x="151" y="75"/>
                    <a:pt x="156" y="76"/>
                    <a:pt x="157" y="77"/>
                  </a:cubicBezTo>
                  <a:cubicBezTo>
                    <a:pt x="158" y="77"/>
                    <a:pt x="161" y="76"/>
                    <a:pt x="161" y="76"/>
                  </a:cubicBezTo>
                  <a:cubicBezTo>
                    <a:pt x="165" y="81"/>
                    <a:pt x="165" y="81"/>
                    <a:pt x="165" y="81"/>
                  </a:cubicBezTo>
                  <a:cubicBezTo>
                    <a:pt x="166" y="80"/>
                    <a:pt x="166" y="80"/>
                    <a:pt x="166" y="80"/>
                  </a:cubicBezTo>
                  <a:cubicBezTo>
                    <a:pt x="166" y="81"/>
                    <a:pt x="166" y="81"/>
                    <a:pt x="166" y="81"/>
                  </a:cubicBezTo>
                  <a:cubicBezTo>
                    <a:pt x="166" y="81"/>
                    <a:pt x="166" y="83"/>
                    <a:pt x="165" y="83"/>
                  </a:cubicBezTo>
                  <a:cubicBezTo>
                    <a:pt x="163" y="82"/>
                    <a:pt x="162" y="82"/>
                    <a:pt x="162" y="82"/>
                  </a:cubicBezTo>
                  <a:cubicBezTo>
                    <a:pt x="159" y="80"/>
                    <a:pt x="159" y="80"/>
                    <a:pt x="159" y="80"/>
                  </a:cubicBezTo>
                  <a:cubicBezTo>
                    <a:pt x="158" y="81"/>
                    <a:pt x="158" y="81"/>
                    <a:pt x="158" y="81"/>
                  </a:cubicBezTo>
                  <a:cubicBezTo>
                    <a:pt x="155" y="85"/>
                    <a:pt x="155" y="85"/>
                    <a:pt x="155" y="85"/>
                  </a:cubicBezTo>
                  <a:cubicBezTo>
                    <a:pt x="157" y="86"/>
                    <a:pt x="157" y="86"/>
                    <a:pt x="157" y="86"/>
                  </a:cubicBezTo>
                  <a:cubicBezTo>
                    <a:pt x="159" y="88"/>
                    <a:pt x="159" y="88"/>
                    <a:pt x="159" y="88"/>
                  </a:cubicBezTo>
                  <a:cubicBezTo>
                    <a:pt x="159" y="91"/>
                    <a:pt x="159" y="91"/>
                    <a:pt x="159" y="91"/>
                  </a:cubicBezTo>
                  <a:cubicBezTo>
                    <a:pt x="159" y="95"/>
                    <a:pt x="159" y="95"/>
                    <a:pt x="159" y="95"/>
                  </a:cubicBezTo>
                  <a:cubicBezTo>
                    <a:pt x="157" y="98"/>
                    <a:pt x="157" y="98"/>
                    <a:pt x="157" y="98"/>
                  </a:cubicBezTo>
                  <a:cubicBezTo>
                    <a:pt x="157" y="98"/>
                    <a:pt x="158" y="100"/>
                    <a:pt x="158" y="101"/>
                  </a:cubicBezTo>
                  <a:cubicBezTo>
                    <a:pt x="158" y="101"/>
                    <a:pt x="160" y="103"/>
                    <a:pt x="160" y="103"/>
                  </a:cubicBezTo>
                  <a:cubicBezTo>
                    <a:pt x="162" y="105"/>
                    <a:pt x="162" y="105"/>
                    <a:pt x="162" y="105"/>
                  </a:cubicBezTo>
                  <a:cubicBezTo>
                    <a:pt x="160" y="110"/>
                    <a:pt x="160" y="110"/>
                    <a:pt x="160" y="110"/>
                  </a:cubicBezTo>
                  <a:cubicBezTo>
                    <a:pt x="158" y="112"/>
                    <a:pt x="158" y="112"/>
                    <a:pt x="158" y="112"/>
                  </a:cubicBezTo>
                  <a:cubicBezTo>
                    <a:pt x="158" y="114"/>
                    <a:pt x="158" y="114"/>
                    <a:pt x="158" y="114"/>
                  </a:cubicBezTo>
                  <a:cubicBezTo>
                    <a:pt x="158" y="114"/>
                    <a:pt x="160" y="115"/>
                    <a:pt x="159" y="115"/>
                  </a:cubicBezTo>
                  <a:cubicBezTo>
                    <a:pt x="158" y="115"/>
                    <a:pt x="156" y="115"/>
                    <a:pt x="156" y="115"/>
                  </a:cubicBezTo>
                  <a:cubicBezTo>
                    <a:pt x="156" y="115"/>
                    <a:pt x="156" y="116"/>
                    <a:pt x="156" y="117"/>
                  </a:cubicBezTo>
                  <a:cubicBezTo>
                    <a:pt x="156" y="117"/>
                    <a:pt x="157" y="119"/>
                    <a:pt x="157" y="119"/>
                  </a:cubicBezTo>
                  <a:cubicBezTo>
                    <a:pt x="157" y="119"/>
                    <a:pt x="158" y="119"/>
                    <a:pt x="158" y="120"/>
                  </a:cubicBezTo>
                  <a:cubicBezTo>
                    <a:pt x="158" y="121"/>
                    <a:pt x="157" y="123"/>
                    <a:pt x="157" y="123"/>
                  </a:cubicBezTo>
                  <a:cubicBezTo>
                    <a:pt x="157" y="123"/>
                    <a:pt x="156" y="127"/>
                    <a:pt x="156" y="127"/>
                  </a:cubicBezTo>
                  <a:cubicBezTo>
                    <a:pt x="157" y="127"/>
                    <a:pt x="157" y="129"/>
                    <a:pt x="157" y="129"/>
                  </a:cubicBezTo>
                  <a:cubicBezTo>
                    <a:pt x="157" y="133"/>
                    <a:pt x="157" y="133"/>
                    <a:pt x="157" y="133"/>
                  </a:cubicBezTo>
                  <a:cubicBezTo>
                    <a:pt x="156" y="136"/>
                    <a:pt x="156" y="136"/>
                    <a:pt x="156" y="136"/>
                  </a:cubicBezTo>
                  <a:cubicBezTo>
                    <a:pt x="157" y="138"/>
                    <a:pt x="157" y="138"/>
                    <a:pt x="157" y="138"/>
                  </a:cubicBezTo>
                  <a:cubicBezTo>
                    <a:pt x="154" y="140"/>
                    <a:pt x="154" y="140"/>
                    <a:pt x="154" y="140"/>
                  </a:cubicBezTo>
                  <a:cubicBezTo>
                    <a:pt x="153" y="142"/>
                    <a:pt x="153" y="142"/>
                    <a:pt x="153" y="142"/>
                  </a:cubicBezTo>
                  <a:cubicBezTo>
                    <a:pt x="153" y="142"/>
                    <a:pt x="151" y="143"/>
                    <a:pt x="151" y="144"/>
                  </a:cubicBezTo>
                  <a:cubicBezTo>
                    <a:pt x="151" y="144"/>
                    <a:pt x="150" y="145"/>
                    <a:pt x="150" y="146"/>
                  </a:cubicBezTo>
                  <a:cubicBezTo>
                    <a:pt x="150" y="147"/>
                    <a:pt x="149" y="148"/>
                    <a:pt x="149" y="148"/>
                  </a:cubicBezTo>
                  <a:cubicBezTo>
                    <a:pt x="148" y="149"/>
                    <a:pt x="146" y="151"/>
                    <a:pt x="146" y="151"/>
                  </a:cubicBezTo>
                  <a:cubicBezTo>
                    <a:pt x="145" y="153"/>
                    <a:pt x="145" y="153"/>
                    <a:pt x="145" y="153"/>
                  </a:cubicBezTo>
                  <a:cubicBezTo>
                    <a:pt x="145" y="153"/>
                    <a:pt x="146" y="155"/>
                    <a:pt x="146" y="155"/>
                  </a:cubicBezTo>
                  <a:cubicBezTo>
                    <a:pt x="146" y="156"/>
                    <a:pt x="146" y="156"/>
                    <a:pt x="146" y="156"/>
                  </a:cubicBezTo>
                  <a:cubicBezTo>
                    <a:pt x="144" y="158"/>
                    <a:pt x="144" y="158"/>
                    <a:pt x="144" y="158"/>
                  </a:cubicBezTo>
                  <a:cubicBezTo>
                    <a:pt x="139" y="162"/>
                    <a:pt x="139" y="162"/>
                    <a:pt x="139" y="162"/>
                  </a:cubicBezTo>
                  <a:cubicBezTo>
                    <a:pt x="139" y="162"/>
                    <a:pt x="139" y="163"/>
                    <a:pt x="138" y="164"/>
                  </a:cubicBezTo>
                  <a:cubicBezTo>
                    <a:pt x="138" y="166"/>
                    <a:pt x="137" y="166"/>
                    <a:pt x="137" y="166"/>
                  </a:cubicBezTo>
                  <a:cubicBezTo>
                    <a:pt x="137" y="166"/>
                    <a:pt x="136" y="166"/>
                    <a:pt x="135" y="166"/>
                  </a:cubicBezTo>
                  <a:cubicBezTo>
                    <a:pt x="135" y="166"/>
                    <a:pt x="134" y="165"/>
                    <a:pt x="134" y="165"/>
                  </a:cubicBezTo>
                  <a:cubicBezTo>
                    <a:pt x="134" y="167"/>
                    <a:pt x="134" y="167"/>
                    <a:pt x="134" y="167"/>
                  </a:cubicBezTo>
                  <a:cubicBezTo>
                    <a:pt x="134" y="167"/>
                    <a:pt x="134" y="168"/>
                    <a:pt x="135" y="168"/>
                  </a:cubicBezTo>
                  <a:cubicBezTo>
                    <a:pt x="136" y="169"/>
                    <a:pt x="136" y="170"/>
                    <a:pt x="137" y="170"/>
                  </a:cubicBezTo>
                  <a:cubicBezTo>
                    <a:pt x="137" y="171"/>
                    <a:pt x="138" y="172"/>
                    <a:pt x="138" y="172"/>
                  </a:cubicBezTo>
                  <a:cubicBezTo>
                    <a:pt x="136" y="174"/>
                    <a:pt x="136" y="174"/>
                    <a:pt x="136" y="174"/>
                  </a:cubicBezTo>
                  <a:cubicBezTo>
                    <a:pt x="136" y="175"/>
                    <a:pt x="136" y="175"/>
                    <a:pt x="136" y="175"/>
                  </a:cubicBezTo>
                  <a:cubicBezTo>
                    <a:pt x="134" y="175"/>
                    <a:pt x="134" y="175"/>
                    <a:pt x="134" y="175"/>
                  </a:cubicBezTo>
                  <a:cubicBezTo>
                    <a:pt x="133" y="174"/>
                    <a:pt x="133" y="174"/>
                    <a:pt x="133" y="174"/>
                  </a:cubicBezTo>
                  <a:cubicBezTo>
                    <a:pt x="133" y="174"/>
                    <a:pt x="132" y="174"/>
                    <a:pt x="132" y="174"/>
                  </a:cubicBezTo>
                  <a:close/>
                </a:path>
              </a:pathLst>
            </a:custGeom>
            <a:grpFill/>
            <a:ln w="9525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en-US" sz="900">
                <a:latin typeface="Lato Light"/>
              </a:endParaRPr>
            </a:p>
          </p:txBody>
        </p:sp>
        <p:sp>
          <p:nvSpPr>
            <p:cNvPr id="44" name="Freeform 45">
              <a:extLst>
                <a:ext uri="{FF2B5EF4-FFF2-40B4-BE49-F238E27FC236}">
                  <a16:creationId xmlns:a16="http://schemas.microsoft.com/office/drawing/2014/main" id="{F027C4B8-D0E6-4E5A-9247-D38B515D3747}"/>
                </a:ext>
              </a:extLst>
            </p:cNvPr>
            <p:cNvSpPr>
              <a:spLocks/>
            </p:cNvSpPr>
            <p:nvPr/>
          </p:nvSpPr>
          <p:spPr bwMode="auto">
            <a:xfrm>
              <a:off x="3117355" y="3610127"/>
              <a:ext cx="405690" cy="613681"/>
            </a:xfrm>
            <a:custGeom>
              <a:avLst/>
              <a:gdLst>
                <a:gd name="T0" fmla="*/ 84 w 178"/>
                <a:gd name="T1" fmla="*/ 3 h 278"/>
                <a:gd name="T2" fmla="*/ 97 w 178"/>
                <a:gd name="T3" fmla="*/ 2 h 278"/>
                <a:gd name="T4" fmla="*/ 107 w 178"/>
                <a:gd name="T5" fmla="*/ 5 h 278"/>
                <a:gd name="T6" fmla="*/ 102 w 178"/>
                <a:gd name="T7" fmla="*/ 16 h 278"/>
                <a:gd name="T8" fmla="*/ 113 w 178"/>
                <a:gd name="T9" fmla="*/ 16 h 278"/>
                <a:gd name="T10" fmla="*/ 119 w 178"/>
                <a:gd name="T11" fmla="*/ 18 h 278"/>
                <a:gd name="T12" fmla="*/ 126 w 178"/>
                <a:gd name="T13" fmla="*/ 24 h 278"/>
                <a:gd name="T14" fmla="*/ 134 w 178"/>
                <a:gd name="T15" fmla="*/ 25 h 278"/>
                <a:gd name="T16" fmla="*/ 145 w 178"/>
                <a:gd name="T17" fmla="*/ 19 h 278"/>
                <a:gd name="T18" fmla="*/ 154 w 178"/>
                <a:gd name="T19" fmla="*/ 24 h 278"/>
                <a:gd name="T20" fmla="*/ 164 w 178"/>
                <a:gd name="T21" fmla="*/ 27 h 278"/>
                <a:gd name="T22" fmla="*/ 167 w 178"/>
                <a:gd name="T23" fmla="*/ 34 h 278"/>
                <a:gd name="T24" fmla="*/ 165 w 178"/>
                <a:gd name="T25" fmla="*/ 42 h 278"/>
                <a:gd name="T26" fmla="*/ 178 w 178"/>
                <a:gd name="T27" fmla="*/ 50 h 278"/>
                <a:gd name="T28" fmla="*/ 168 w 178"/>
                <a:gd name="T29" fmla="*/ 59 h 278"/>
                <a:gd name="T30" fmla="*/ 156 w 178"/>
                <a:gd name="T31" fmla="*/ 65 h 278"/>
                <a:gd name="T32" fmla="*/ 144 w 178"/>
                <a:gd name="T33" fmla="*/ 74 h 278"/>
                <a:gd name="T34" fmla="*/ 142 w 178"/>
                <a:gd name="T35" fmla="*/ 81 h 278"/>
                <a:gd name="T36" fmla="*/ 141 w 178"/>
                <a:gd name="T37" fmla="*/ 92 h 278"/>
                <a:gd name="T38" fmla="*/ 137 w 178"/>
                <a:gd name="T39" fmla="*/ 103 h 278"/>
                <a:gd name="T40" fmla="*/ 135 w 178"/>
                <a:gd name="T41" fmla="*/ 112 h 278"/>
                <a:gd name="T42" fmla="*/ 126 w 178"/>
                <a:gd name="T43" fmla="*/ 117 h 278"/>
                <a:gd name="T44" fmla="*/ 130 w 178"/>
                <a:gd name="T45" fmla="*/ 128 h 278"/>
                <a:gd name="T46" fmla="*/ 123 w 178"/>
                <a:gd name="T47" fmla="*/ 137 h 278"/>
                <a:gd name="T48" fmla="*/ 120 w 178"/>
                <a:gd name="T49" fmla="*/ 144 h 278"/>
                <a:gd name="T50" fmla="*/ 111 w 178"/>
                <a:gd name="T51" fmla="*/ 143 h 278"/>
                <a:gd name="T52" fmla="*/ 102 w 178"/>
                <a:gd name="T53" fmla="*/ 141 h 278"/>
                <a:gd name="T54" fmla="*/ 102 w 178"/>
                <a:gd name="T55" fmla="*/ 149 h 278"/>
                <a:gd name="T56" fmla="*/ 103 w 178"/>
                <a:gd name="T57" fmla="*/ 157 h 278"/>
                <a:gd name="T58" fmla="*/ 104 w 178"/>
                <a:gd name="T59" fmla="*/ 166 h 278"/>
                <a:gd name="T60" fmla="*/ 107 w 178"/>
                <a:gd name="T61" fmla="*/ 174 h 278"/>
                <a:gd name="T62" fmla="*/ 114 w 178"/>
                <a:gd name="T63" fmla="*/ 180 h 278"/>
                <a:gd name="T64" fmla="*/ 106 w 178"/>
                <a:gd name="T65" fmla="*/ 189 h 278"/>
                <a:gd name="T66" fmla="*/ 96 w 178"/>
                <a:gd name="T67" fmla="*/ 196 h 278"/>
                <a:gd name="T68" fmla="*/ 93 w 178"/>
                <a:gd name="T69" fmla="*/ 205 h 278"/>
                <a:gd name="T70" fmla="*/ 94 w 178"/>
                <a:gd name="T71" fmla="*/ 214 h 278"/>
                <a:gd name="T72" fmla="*/ 100 w 178"/>
                <a:gd name="T73" fmla="*/ 224 h 278"/>
                <a:gd name="T74" fmla="*/ 100 w 178"/>
                <a:gd name="T75" fmla="*/ 233 h 278"/>
                <a:gd name="T76" fmla="*/ 91 w 178"/>
                <a:gd name="T77" fmla="*/ 233 h 278"/>
                <a:gd name="T78" fmla="*/ 80 w 178"/>
                <a:gd name="T79" fmla="*/ 243 h 278"/>
                <a:gd name="T80" fmla="*/ 71 w 178"/>
                <a:gd name="T81" fmla="*/ 254 h 278"/>
                <a:gd name="T82" fmla="*/ 71 w 178"/>
                <a:gd name="T83" fmla="*/ 268 h 278"/>
                <a:gd name="T84" fmla="*/ 62 w 178"/>
                <a:gd name="T85" fmla="*/ 275 h 278"/>
                <a:gd name="T86" fmla="*/ 40 w 178"/>
                <a:gd name="T87" fmla="*/ 274 h 278"/>
                <a:gd name="T88" fmla="*/ 26 w 178"/>
                <a:gd name="T89" fmla="*/ 268 h 278"/>
                <a:gd name="T90" fmla="*/ 11 w 178"/>
                <a:gd name="T91" fmla="*/ 265 h 278"/>
                <a:gd name="T92" fmla="*/ 4 w 178"/>
                <a:gd name="T93" fmla="*/ 261 h 278"/>
                <a:gd name="T94" fmla="*/ 14 w 178"/>
                <a:gd name="T95" fmla="*/ 247 h 278"/>
                <a:gd name="T96" fmla="*/ 21 w 178"/>
                <a:gd name="T97" fmla="*/ 225 h 278"/>
                <a:gd name="T98" fmla="*/ 28 w 178"/>
                <a:gd name="T99" fmla="*/ 199 h 278"/>
                <a:gd name="T100" fmla="*/ 25 w 178"/>
                <a:gd name="T101" fmla="*/ 188 h 278"/>
                <a:gd name="T102" fmla="*/ 11 w 178"/>
                <a:gd name="T103" fmla="*/ 188 h 278"/>
                <a:gd name="T104" fmla="*/ 14 w 178"/>
                <a:gd name="T105" fmla="*/ 174 h 278"/>
                <a:gd name="T106" fmla="*/ 4 w 178"/>
                <a:gd name="T107" fmla="*/ 171 h 278"/>
                <a:gd name="T108" fmla="*/ 11 w 178"/>
                <a:gd name="T109" fmla="*/ 157 h 278"/>
                <a:gd name="T110" fmla="*/ 18 w 178"/>
                <a:gd name="T111" fmla="*/ 143 h 278"/>
                <a:gd name="T112" fmla="*/ 22 w 178"/>
                <a:gd name="T113" fmla="*/ 135 h 278"/>
                <a:gd name="T114" fmla="*/ 32 w 178"/>
                <a:gd name="T115" fmla="*/ 129 h 278"/>
                <a:gd name="T116" fmla="*/ 49 w 178"/>
                <a:gd name="T117" fmla="*/ 98 h 278"/>
                <a:gd name="T118" fmla="*/ 71 w 178"/>
                <a:gd name="T119" fmla="*/ 55 h 278"/>
                <a:gd name="T120" fmla="*/ 70 w 178"/>
                <a:gd name="T121" fmla="*/ 32 h 278"/>
                <a:gd name="T122" fmla="*/ 72 w 178"/>
                <a:gd name="T123" fmla="*/ 19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78" h="278">
                  <a:moveTo>
                    <a:pt x="74" y="9"/>
                  </a:moveTo>
                  <a:cubicBezTo>
                    <a:pt x="74" y="9"/>
                    <a:pt x="78" y="6"/>
                    <a:pt x="78" y="6"/>
                  </a:cubicBezTo>
                  <a:cubicBezTo>
                    <a:pt x="78" y="6"/>
                    <a:pt x="79" y="5"/>
                    <a:pt x="79" y="5"/>
                  </a:cubicBezTo>
                  <a:cubicBezTo>
                    <a:pt x="80" y="5"/>
                    <a:pt x="81" y="5"/>
                    <a:pt x="82" y="5"/>
                  </a:cubicBezTo>
                  <a:cubicBezTo>
                    <a:pt x="82" y="5"/>
                    <a:pt x="83" y="4"/>
                    <a:pt x="83" y="4"/>
                  </a:cubicBezTo>
                  <a:cubicBezTo>
                    <a:pt x="84" y="3"/>
                    <a:pt x="84" y="3"/>
                    <a:pt x="84" y="3"/>
                  </a:cubicBezTo>
                  <a:cubicBezTo>
                    <a:pt x="86" y="2"/>
                    <a:pt x="86" y="2"/>
                    <a:pt x="86" y="2"/>
                  </a:cubicBezTo>
                  <a:cubicBezTo>
                    <a:pt x="88" y="2"/>
                    <a:pt x="88" y="2"/>
                    <a:pt x="88" y="2"/>
                  </a:cubicBezTo>
                  <a:cubicBezTo>
                    <a:pt x="88" y="2"/>
                    <a:pt x="89" y="2"/>
                    <a:pt x="89" y="2"/>
                  </a:cubicBezTo>
                  <a:cubicBezTo>
                    <a:pt x="89" y="2"/>
                    <a:pt x="93" y="1"/>
                    <a:pt x="93" y="1"/>
                  </a:cubicBezTo>
                  <a:cubicBezTo>
                    <a:pt x="93" y="1"/>
                    <a:pt x="94" y="2"/>
                    <a:pt x="95" y="2"/>
                  </a:cubicBezTo>
                  <a:cubicBezTo>
                    <a:pt x="95" y="2"/>
                    <a:pt x="97" y="2"/>
                    <a:pt x="97" y="2"/>
                  </a:cubicBezTo>
                  <a:cubicBezTo>
                    <a:pt x="98" y="2"/>
                    <a:pt x="100" y="1"/>
                    <a:pt x="100" y="1"/>
                  </a:cubicBezTo>
                  <a:cubicBezTo>
                    <a:pt x="104" y="0"/>
                    <a:pt x="104" y="0"/>
                    <a:pt x="104" y="0"/>
                  </a:cubicBezTo>
                  <a:cubicBezTo>
                    <a:pt x="105" y="2"/>
                    <a:pt x="105" y="2"/>
                    <a:pt x="105" y="2"/>
                  </a:cubicBezTo>
                  <a:cubicBezTo>
                    <a:pt x="105" y="2"/>
                    <a:pt x="105" y="4"/>
                    <a:pt x="105" y="4"/>
                  </a:cubicBezTo>
                  <a:cubicBezTo>
                    <a:pt x="105" y="4"/>
                    <a:pt x="105" y="5"/>
                    <a:pt x="106" y="5"/>
                  </a:cubicBezTo>
                  <a:cubicBezTo>
                    <a:pt x="107" y="5"/>
                    <a:pt x="107" y="5"/>
                    <a:pt x="107" y="5"/>
                  </a:cubicBezTo>
                  <a:cubicBezTo>
                    <a:pt x="107" y="6"/>
                    <a:pt x="107" y="9"/>
                    <a:pt x="107" y="9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4" y="10"/>
                    <a:pt x="103" y="10"/>
                    <a:pt x="103" y="11"/>
                  </a:cubicBezTo>
                  <a:cubicBezTo>
                    <a:pt x="103" y="11"/>
                    <a:pt x="101" y="12"/>
                    <a:pt x="101" y="12"/>
                  </a:cubicBezTo>
                  <a:cubicBezTo>
                    <a:pt x="101" y="13"/>
                    <a:pt x="100" y="13"/>
                    <a:pt x="101" y="14"/>
                  </a:cubicBezTo>
                  <a:cubicBezTo>
                    <a:pt x="101" y="15"/>
                    <a:pt x="102" y="16"/>
                    <a:pt x="102" y="16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2" y="18"/>
                    <a:pt x="102" y="19"/>
                    <a:pt x="103" y="19"/>
                  </a:cubicBezTo>
                  <a:cubicBezTo>
                    <a:pt x="103" y="20"/>
                    <a:pt x="104" y="19"/>
                    <a:pt x="105" y="19"/>
                  </a:cubicBezTo>
                  <a:cubicBezTo>
                    <a:pt x="107" y="19"/>
                    <a:pt x="108" y="18"/>
                    <a:pt x="109" y="18"/>
                  </a:cubicBezTo>
                  <a:cubicBezTo>
                    <a:pt x="109" y="18"/>
                    <a:pt x="110" y="18"/>
                    <a:pt x="110" y="18"/>
                  </a:cubicBezTo>
                  <a:cubicBezTo>
                    <a:pt x="111" y="17"/>
                    <a:pt x="113" y="16"/>
                    <a:pt x="113" y="16"/>
                  </a:cubicBezTo>
                  <a:cubicBezTo>
                    <a:pt x="113" y="16"/>
                    <a:pt x="113" y="14"/>
                    <a:pt x="114" y="15"/>
                  </a:cubicBezTo>
                  <a:cubicBezTo>
                    <a:pt x="114" y="15"/>
                    <a:pt x="114" y="17"/>
                    <a:pt x="114" y="17"/>
                  </a:cubicBezTo>
                  <a:cubicBezTo>
                    <a:pt x="114" y="17"/>
                    <a:pt x="113" y="19"/>
                    <a:pt x="113" y="19"/>
                  </a:cubicBezTo>
                  <a:cubicBezTo>
                    <a:pt x="114" y="20"/>
                    <a:pt x="115" y="19"/>
                    <a:pt x="115" y="19"/>
                  </a:cubicBezTo>
                  <a:cubicBezTo>
                    <a:pt x="116" y="18"/>
                    <a:pt x="117" y="18"/>
                    <a:pt x="117" y="18"/>
                  </a:cubicBezTo>
                  <a:cubicBezTo>
                    <a:pt x="119" y="18"/>
                    <a:pt x="119" y="18"/>
                    <a:pt x="119" y="18"/>
                  </a:cubicBezTo>
                  <a:cubicBezTo>
                    <a:pt x="119" y="18"/>
                    <a:pt x="121" y="18"/>
                    <a:pt x="121" y="18"/>
                  </a:cubicBezTo>
                  <a:cubicBezTo>
                    <a:pt x="121" y="18"/>
                    <a:pt x="122" y="19"/>
                    <a:pt x="123" y="19"/>
                  </a:cubicBezTo>
                  <a:cubicBezTo>
                    <a:pt x="123" y="20"/>
                    <a:pt x="126" y="21"/>
                    <a:pt x="126" y="21"/>
                  </a:cubicBezTo>
                  <a:cubicBezTo>
                    <a:pt x="125" y="23"/>
                    <a:pt x="125" y="23"/>
                    <a:pt x="125" y="23"/>
                  </a:cubicBezTo>
                  <a:cubicBezTo>
                    <a:pt x="125" y="23"/>
                    <a:pt x="124" y="25"/>
                    <a:pt x="125" y="25"/>
                  </a:cubicBezTo>
                  <a:cubicBezTo>
                    <a:pt x="125" y="25"/>
                    <a:pt x="126" y="24"/>
                    <a:pt x="126" y="24"/>
                  </a:cubicBezTo>
                  <a:cubicBezTo>
                    <a:pt x="127" y="24"/>
                    <a:pt x="128" y="23"/>
                    <a:pt x="128" y="23"/>
                  </a:cubicBezTo>
                  <a:cubicBezTo>
                    <a:pt x="128" y="23"/>
                    <a:pt x="128" y="22"/>
                    <a:pt x="128" y="22"/>
                  </a:cubicBezTo>
                  <a:cubicBezTo>
                    <a:pt x="128" y="23"/>
                    <a:pt x="130" y="24"/>
                    <a:pt x="130" y="24"/>
                  </a:cubicBezTo>
                  <a:cubicBezTo>
                    <a:pt x="130" y="24"/>
                    <a:pt x="131" y="26"/>
                    <a:pt x="131" y="26"/>
                  </a:cubicBezTo>
                  <a:cubicBezTo>
                    <a:pt x="131" y="26"/>
                    <a:pt x="133" y="25"/>
                    <a:pt x="133" y="25"/>
                  </a:cubicBezTo>
                  <a:cubicBezTo>
                    <a:pt x="133" y="25"/>
                    <a:pt x="133" y="25"/>
                    <a:pt x="134" y="25"/>
                  </a:cubicBezTo>
                  <a:cubicBezTo>
                    <a:pt x="135" y="25"/>
                    <a:pt x="135" y="25"/>
                    <a:pt x="135" y="25"/>
                  </a:cubicBezTo>
                  <a:cubicBezTo>
                    <a:pt x="136" y="26"/>
                    <a:pt x="139" y="26"/>
                    <a:pt x="139" y="26"/>
                  </a:cubicBezTo>
                  <a:cubicBezTo>
                    <a:pt x="142" y="24"/>
                    <a:pt x="142" y="24"/>
                    <a:pt x="142" y="24"/>
                  </a:cubicBezTo>
                  <a:cubicBezTo>
                    <a:pt x="143" y="21"/>
                    <a:pt x="143" y="21"/>
                    <a:pt x="143" y="21"/>
                  </a:cubicBezTo>
                  <a:cubicBezTo>
                    <a:pt x="143" y="20"/>
                    <a:pt x="143" y="20"/>
                    <a:pt x="143" y="20"/>
                  </a:cubicBezTo>
                  <a:cubicBezTo>
                    <a:pt x="143" y="20"/>
                    <a:pt x="145" y="19"/>
                    <a:pt x="145" y="19"/>
                  </a:cubicBezTo>
                  <a:cubicBezTo>
                    <a:pt x="145" y="19"/>
                    <a:pt x="146" y="19"/>
                    <a:pt x="146" y="20"/>
                  </a:cubicBezTo>
                  <a:cubicBezTo>
                    <a:pt x="146" y="20"/>
                    <a:pt x="148" y="22"/>
                    <a:pt x="148" y="22"/>
                  </a:cubicBezTo>
                  <a:cubicBezTo>
                    <a:pt x="148" y="22"/>
                    <a:pt x="150" y="22"/>
                    <a:pt x="150" y="22"/>
                  </a:cubicBezTo>
                  <a:cubicBezTo>
                    <a:pt x="151" y="22"/>
                    <a:pt x="151" y="21"/>
                    <a:pt x="152" y="22"/>
                  </a:cubicBezTo>
                  <a:cubicBezTo>
                    <a:pt x="152" y="23"/>
                    <a:pt x="152" y="24"/>
                    <a:pt x="153" y="24"/>
                  </a:cubicBezTo>
                  <a:cubicBezTo>
                    <a:pt x="153" y="24"/>
                    <a:pt x="154" y="24"/>
                    <a:pt x="154" y="24"/>
                  </a:cubicBezTo>
                  <a:cubicBezTo>
                    <a:pt x="155" y="25"/>
                    <a:pt x="157" y="25"/>
                    <a:pt x="157" y="25"/>
                  </a:cubicBezTo>
                  <a:cubicBezTo>
                    <a:pt x="158" y="23"/>
                    <a:pt x="158" y="23"/>
                    <a:pt x="158" y="23"/>
                  </a:cubicBezTo>
                  <a:cubicBezTo>
                    <a:pt x="158" y="23"/>
                    <a:pt x="158" y="22"/>
                    <a:pt x="159" y="23"/>
                  </a:cubicBezTo>
                  <a:cubicBezTo>
                    <a:pt x="160" y="23"/>
                    <a:pt x="160" y="25"/>
                    <a:pt x="160" y="25"/>
                  </a:cubicBezTo>
                  <a:cubicBezTo>
                    <a:pt x="160" y="25"/>
                    <a:pt x="161" y="26"/>
                    <a:pt x="161" y="26"/>
                  </a:cubicBezTo>
                  <a:cubicBezTo>
                    <a:pt x="161" y="26"/>
                    <a:pt x="164" y="27"/>
                    <a:pt x="164" y="27"/>
                  </a:cubicBezTo>
                  <a:cubicBezTo>
                    <a:pt x="164" y="27"/>
                    <a:pt x="166" y="26"/>
                    <a:pt x="166" y="26"/>
                  </a:cubicBezTo>
                  <a:cubicBezTo>
                    <a:pt x="167" y="26"/>
                    <a:pt x="167" y="28"/>
                    <a:pt x="167" y="28"/>
                  </a:cubicBezTo>
                  <a:cubicBezTo>
                    <a:pt x="167" y="28"/>
                    <a:pt x="167" y="29"/>
                    <a:pt x="167" y="29"/>
                  </a:cubicBezTo>
                  <a:cubicBezTo>
                    <a:pt x="166" y="30"/>
                    <a:pt x="166" y="30"/>
                    <a:pt x="167" y="30"/>
                  </a:cubicBezTo>
                  <a:cubicBezTo>
                    <a:pt x="167" y="31"/>
                    <a:pt x="168" y="32"/>
                    <a:pt x="168" y="32"/>
                  </a:cubicBezTo>
                  <a:cubicBezTo>
                    <a:pt x="168" y="32"/>
                    <a:pt x="167" y="34"/>
                    <a:pt x="167" y="34"/>
                  </a:cubicBezTo>
                  <a:cubicBezTo>
                    <a:pt x="167" y="35"/>
                    <a:pt x="166" y="36"/>
                    <a:pt x="166" y="36"/>
                  </a:cubicBezTo>
                  <a:cubicBezTo>
                    <a:pt x="165" y="37"/>
                    <a:pt x="165" y="37"/>
                    <a:pt x="165" y="37"/>
                  </a:cubicBezTo>
                  <a:cubicBezTo>
                    <a:pt x="165" y="38"/>
                    <a:pt x="165" y="38"/>
                    <a:pt x="165" y="38"/>
                  </a:cubicBezTo>
                  <a:cubicBezTo>
                    <a:pt x="165" y="39"/>
                    <a:pt x="165" y="39"/>
                    <a:pt x="165" y="39"/>
                  </a:cubicBezTo>
                  <a:cubicBezTo>
                    <a:pt x="165" y="39"/>
                    <a:pt x="165" y="40"/>
                    <a:pt x="165" y="40"/>
                  </a:cubicBezTo>
                  <a:cubicBezTo>
                    <a:pt x="164" y="40"/>
                    <a:pt x="165" y="42"/>
                    <a:pt x="165" y="42"/>
                  </a:cubicBezTo>
                  <a:cubicBezTo>
                    <a:pt x="166" y="43"/>
                    <a:pt x="166" y="43"/>
                    <a:pt x="166" y="43"/>
                  </a:cubicBezTo>
                  <a:cubicBezTo>
                    <a:pt x="166" y="43"/>
                    <a:pt x="168" y="42"/>
                    <a:pt x="168" y="42"/>
                  </a:cubicBezTo>
                  <a:cubicBezTo>
                    <a:pt x="168" y="42"/>
                    <a:pt x="171" y="43"/>
                    <a:pt x="171" y="43"/>
                  </a:cubicBezTo>
                  <a:cubicBezTo>
                    <a:pt x="171" y="43"/>
                    <a:pt x="173" y="44"/>
                    <a:pt x="173" y="45"/>
                  </a:cubicBezTo>
                  <a:cubicBezTo>
                    <a:pt x="174" y="45"/>
                    <a:pt x="176" y="47"/>
                    <a:pt x="176" y="47"/>
                  </a:cubicBezTo>
                  <a:cubicBezTo>
                    <a:pt x="178" y="50"/>
                    <a:pt x="178" y="50"/>
                    <a:pt x="178" y="50"/>
                  </a:cubicBezTo>
                  <a:cubicBezTo>
                    <a:pt x="176" y="52"/>
                    <a:pt x="176" y="52"/>
                    <a:pt x="176" y="52"/>
                  </a:cubicBezTo>
                  <a:cubicBezTo>
                    <a:pt x="174" y="55"/>
                    <a:pt x="174" y="55"/>
                    <a:pt x="174" y="55"/>
                  </a:cubicBezTo>
                  <a:cubicBezTo>
                    <a:pt x="172" y="56"/>
                    <a:pt x="172" y="56"/>
                    <a:pt x="172" y="56"/>
                  </a:cubicBezTo>
                  <a:cubicBezTo>
                    <a:pt x="172" y="56"/>
                    <a:pt x="171" y="58"/>
                    <a:pt x="171" y="58"/>
                  </a:cubicBezTo>
                  <a:cubicBezTo>
                    <a:pt x="171" y="58"/>
                    <a:pt x="169" y="59"/>
                    <a:pt x="169" y="59"/>
                  </a:cubicBezTo>
                  <a:cubicBezTo>
                    <a:pt x="168" y="59"/>
                    <a:pt x="168" y="59"/>
                    <a:pt x="168" y="59"/>
                  </a:cubicBezTo>
                  <a:cubicBezTo>
                    <a:pt x="165" y="62"/>
                    <a:pt x="165" y="62"/>
                    <a:pt x="165" y="62"/>
                  </a:cubicBezTo>
                  <a:cubicBezTo>
                    <a:pt x="163" y="63"/>
                    <a:pt x="163" y="63"/>
                    <a:pt x="163" y="63"/>
                  </a:cubicBezTo>
                  <a:cubicBezTo>
                    <a:pt x="161" y="64"/>
                    <a:pt x="161" y="64"/>
                    <a:pt x="161" y="64"/>
                  </a:cubicBezTo>
                  <a:cubicBezTo>
                    <a:pt x="160" y="64"/>
                    <a:pt x="160" y="64"/>
                    <a:pt x="160" y="64"/>
                  </a:cubicBezTo>
                  <a:cubicBezTo>
                    <a:pt x="158" y="66"/>
                    <a:pt x="158" y="66"/>
                    <a:pt x="158" y="66"/>
                  </a:cubicBezTo>
                  <a:cubicBezTo>
                    <a:pt x="156" y="65"/>
                    <a:pt x="156" y="65"/>
                    <a:pt x="156" y="65"/>
                  </a:cubicBezTo>
                  <a:cubicBezTo>
                    <a:pt x="153" y="66"/>
                    <a:pt x="153" y="66"/>
                    <a:pt x="153" y="66"/>
                  </a:cubicBezTo>
                  <a:cubicBezTo>
                    <a:pt x="153" y="67"/>
                    <a:pt x="153" y="67"/>
                    <a:pt x="153" y="67"/>
                  </a:cubicBezTo>
                  <a:cubicBezTo>
                    <a:pt x="149" y="69"/>
                    <a:pt x="149" y="69"/>
                    <a:pt x="149" y="69"/>
                  </a:cubicBezTo>
                  <a:cubicBezTo>
                    <a:pt x="148" y="72"/>
                    <a:pt x="148" y="72"/>
                    <a:pt x="148" y="72"/>
                  </a:cubicBezTo>
                  <a:cubicBezTo>
                    <a:pt x="148" y="72"/>
                    <a:pt x="146" y="72"/>
                    <a:pt x="146" y="73"/>
                  </a:cubicBezTo>
                  <a:cubicBezTo>
                    <a:pt x="145" y="73"/>
                    <a:pt x="144" y="74"/>
                    <a:pt x="144" y="74"/>
                  </a:cubicBezTo>
                  <a:cubicBezTo>
                    <a:pt x="142" y="73"/>
                    <a:pt x="142" y="73"/>
                    <a:pt x="142" y="73"/>
                  </a:cubicBezTo>
                  <a:cubicBezTo>
                    <a:pt x="141" y="74"/>
                    <a:pt x="141" y="74"/>
                    <a:pt x="141" y="74"/>
                  </a:cubicBezTo>
                  <a:cubicBezTo>
                    <a:pt x="141" y="76"/>
                    <a:pt x="141" y="76"/>
                    <a:pt x="141" y="76"/>
                  </a:cubicBezTo>
                  <a:cubicBezTo>
                    <a:pt x="142" y="76"/>
                    <a:pt x="142" y="76"/>
                    <a:pt x="142" y="76"/>
                  </a:cubicBezTo>
                  <a:cubicBezTo>
                    <a:pt x="142" y="76"/>
                    <a:pt x="142" y="78"/>
                    <a:pt x="142" y="78"/>
                  </a:cubicBezTo>
                  <a:cubicBezTo>
                    <a:pt x="142" y="79"/>
                    <a:pt x="142" y="81"/>
                    <a:pt x="142" y="81"/>
                  </a:cubicBezTo>
                  <a:cubicBezTo>
                    <a:pt x="144" y="82"/>
                    <a:pt x="144" y="82"/>
                    <a:pt x="144" y="82"/>
                  </a:cubicBezTo>
                  <a:cubicBezTo>
                    <a:pt x="144" y="82"/>
                    <a:pt x="144" y="85"/>
                    <a:pt x="143" y="85"/>
                  </a:cubicBezTo>
                  <a:cubicBezTo>
                    <a:pt x="143" y="85"/>
                    <a:pt x="141" y="86"/>
                    <a:pt x="141" y="86"/>
                  </a:cubicBezTo>
                  <a:cubicBezTo>
                    <a:pt x="141" y="87"/>
                    <a:pt x="141" y="87"/>
                    <a:pt x="141" y="87"/>
                  </a:cubicBezTo>
                  <a:cubicBezTo>
                    <a:pt x="142" y="89"/>
                    <a:pt x="142" y="89"/>
                    <a:pt x="142" y="89"/>
                  </a:cubicBezTo>
                  <a:cubicBezTo>
                    <a:pt x="142" y="89"/>
                    <a:pt x="142" y="92"/>
                    <a:pt x="141" y="92"/>
                  </a:cubicBezTo>
                  <a:cubicBezTo>
                    <a:pt x="141" y="93"/>
                    <a:pt x="140" y="95"/>
                    <a:pt x="140" y="95"/>
                  </a:cubicBezTo>
                  <a:cubicBezTo>
                    <a:pt x="139" y="96"/>
                    <a:pt x="139" y="96"/>
                    <a:pt x="139" y="96"/>
                  </a:cubicBezTo>
                  <a:cubicBezTo>
                    <a:pt x="138" y="98"/>
                    <a:pt x="138" y="98"/>
                    <a:pt x="138" y="98"/>
                  </a:cubicBezTo>
                  <a:cubicBezTo>
                    <a:pt x="139" y="99"/>
                    <a:pt x="139" y="99"/>
                    <a:pt x="139" y="99"/>
                  </a:cubicBezTo>
                  <a:cubicBezTo>
                    <a:pt x="139" y="102"/>
                    <a:pt x="139" y="102"/>
                    <a:pt x="139" y="102"/>
                  </a:cubicBezTo>
                  <a:cubicBezTo>
                    <a:pt x="137" y="103"/>
                    <a:pt x="137" y="103"/>
                    <a:pt x="137" y="103"/>
                  </a:cubicBezTo>
                  <a:cubicBezTo>
                    <a:pt x="136" y="106"/>
                    <a:pt x="136" y="106"/>
                    <a:pt x="136" y="106"/>
                  </a:cubicBezTo>
                  <a:cubicBezTo>
                    <a:pt x="137" y="107"/>
                    <a:pt x="137" y="107"/>
                    <a:pt x="137" y="107"/>
                  </a:cubicBezTo>
                  <a:cubicBezTo>
                    <a:pt x="138" y="109"/>
                    <a:pt x="138" y="109"/>
                    <a:pt x="138" y="109"/>
                  </a:cubicBezTo>
                  <a:cubicBezTo>
                    <a:pt x="137" y="111"/>
                    <a:pt x="137" y="111"/>
                    <a:pt x="137" y="111"/>
                  </a:cubicBezTo>
                  <a:cubicBezTo>
                    <a:pt x="136" y="112"/>
                    <a:pt x="136" y="112"/>
                    <a:pt x="136" y="112"/>
                  </a:cubicBezTo>
                  <a:cubicBezTo>
                    <a:pt x="135" y="112"/>
                    <a:pt x="135" y="112"/>
                    <a:pt x="135" y="112"/>
                  </a:cubicBezTo>
                  <a:cubicBezTo>
                    <a:pt x="133" y="114"/>
                    <a:pt x="133" y="114"/>
                    <a:pt x="133" y="114"/>
                  </a:cubicBezTo>
                  <a:cubicBezTo>
                    <a:pt x="131" y="114"/>
                    <a:pt x="131" y="114"/>
                    <a:pt x="131" y="114"/>
                  </a:cubicBezTo>
                  <a:cubicBezTo>
                    <a:pt x="130" y="114"/>
                    <a:pt x="130" y="114"/>
                    <a:pt x="130" y="114"/>
                  </a:cubicBezTo>
                  <a:cubicBezTo>
                    <a:pt x="128" y="116"/>
                    <a:pt x="128" y="116"/>
                    <a:pt x="128" y="116"/>
                  </a:cubicBezTo>
                  <a:cubicBezTo>
                    <a:pt x="127" y="116"/>
                    <a:pt x="127" y="116"/>
                    <a:pt x="127" y="116"/>
                  </a:cubicBezTo>
                  <a:cubicBezTo>
                    <a:pt x="126" y="117"/>
                    <a:pt x="126" y="117"/>
                    <a:pt x="126" y="117"/>
                  </a:cubicBezTo>
                  <a:cubicBezTo>
                    <a:pt x="126" y="119"/>
                    <a:pt x="126" y="119"/>
                    <a:pt x="126" y="119"/>
                  </a:cubicBezTo>
                  <a:cubicBezTo>
                    <a:pt x="126" y="119"/>
                    <a:pt x="126" y="120"/>
                    <a:pt x="126" y="120"/>
                  </a:cubicBezTo>
                  <a:cubicBezTo>
                    <a:pt x="127" y="120"/>
                    <a:pt x="127" y="121"/>
                    <a:pt x="127" y="121"/>
                  </a:cubicBezTo>
                  <a:cubicBezTo>
                    <a:pt x="128" y="123"/>
                    <a:pt x="128" y="123"/>
                    <a:pt x="128" y="123"/>
                  </a:cubicBezTo>
                  <a:cubicBezTo>
                    <a:pt x="129" y="125"/>
                    <a:pt x="129" y="125"/>
                    <a:pt x="129" y="125"/>
                  </a:cubicBezTo>
                  <a:cubicBezTo>
                    <a:pt x="130" y="128"/>
                    <a:pt x="130" y="128"/>
                    <a:pt x="130" y="128"/>
                  </a:cubicBezTo>
                  <a:cubicBezTo>
                    <a:pt x="130" y="128"/>
                    <a:pt x="129" y="130"/>
                    <a:pt x="129" y="130"/>
                  </a:cubicBezTo>
                  <a:cubicBezTo>
                    <a:pt x="129" y="130"/>
                    <a:pt x="128" y="132"/>
                    <a:pt x="128" y="132"/>
                  </a:cubicBezTo>
                  <a:cubicBezTo>
                    <a:pt x="127" y="134"/>
                    <a:pt x="127" y="134"/>
                    <a:pt x="127" y="134"/>
                  </a:cubicBezTo>
                  <a:cubicBezTo>
                    <a:pt x="126" y="136"/>
                    <a:pt x="126" y="136"/>
                    <a:pt x="126" y="136"/>
                  </a:cubicBezTo>
                  <a:cubicBezTo>
                    <a:pt x="125" y="137"/>
                    <a:pt x="125" y="137"/>
                    <a:pt x="125" y="137"/>
                  </a:cubicBezTo>
                  <a:cubicBezTo>
                    <a:pt x="123" y="137"/>
                    <a:pt x="123" y="137"/>
                    <a:pt x="123" y="137"/>
                  </a:cubicBezTo>
                  <a:cubicBezTo>
                    <a:pt x="123" y="138"/>
                    <a:pt x="123" y="138"/>
                    <a:pt x="123" y="138"/>
                  </a:cubicBezTo>
                  <a:cubicBezTo>
                    <a:pt x="122" y="140"/>
                    <a:pt x="122" y="140"/>
                    <a:pt x="122" y="140"/>
                  </a:cubicBezTo>
                  <a:cubicBezTo>
                    <a:pt x="122" y="141"/>
                    <a:pt x="122" y="141"/>
                    <a:pt x="122" y="141"/>
                  </a:cubicBezTo>
                  <a:cubicBezTo>
                    <a:pt x="121" y="141"/>
                    <a:pt x="121" y="141"/>
                    <a:pt x="121" y="141"/>
                  </a:cubicBezTo>
                  <a:cubicBezTo>
                    <a:pt x="121" y="143"/>
                    <a:pt x="121" y="143"/>
                    <a:pt x="121" y="143"/>
                  </a:cubicBezTo>
                  <a:cubicBezTo>
                    <a:pt x="120" y="144"/>
                    <a:pt x="120" y="144"/>
                    <a:pt x="120" y="144"/>
                  </a:cubicBezTo>
                  <a:cubicBezTo>
                    <a:pt x="120" y="144"/>
                    <a:pt x="119" y="144"/>
                    <a:pt x="119" y="144"/>
                  </a:cubicBezTo>
                  <a:cubicBezTo>
                    <a:pt x="118" y="144"/>
                    <a:pt x="117" y="145"/>
                    <a:pt x="117" y="145"/>
                  </a:cubicBezTo>
                  <a:cubicBezTo>
                    <a:pt x="117" y="145"/>
                    <a:pt x="115" y="145"/>
                    <a:pt x="115" y="144"/>
                  </a:cubicBezTo>
                  <a:cubicBezTo>
                    <a:pt x="115" y="144"/>
                    <a:pt x="114" y="145"/>
                    <a:pt x="113" y="144"/>
                  </a:cubicBezTo>
                  <a:cubicBezTo>
                    <a:pt x="113" y="144"/>
                    <a:pt x="112" y="143"/>
                    <a:pt x="112" y="143"/>
                  </a:cubicBezTo>
                  <a:cubicBezTo>
                    <a:pt x="111" y="143"/>
                    <a:pt x="111" y="143"/>
                    <a:pt x="111" y="143"/>
                  </a:cubicBezTo>
                  <a:cubicBezTo>
                    <a:pt x="109" y="143"/>
                    <a:pt x="109" y="143"/>
                    <a:pt x="109" y="143"/>
                  </a:cubicBezTo>
                  <a:cubicBezTo>
                    <a:pt x="106" y="143"/>
                    <a:pt x="106" y="143"/>
                    <a:pt x="106" y="143"/>
                  </a:cubicBezTo>
                  <a:cubicBezTo>
                    <a:pt x="104" y="143"/>
                    <a:pt x="104" y="143"/>
                    <a:pt x="104" y="143"/>
                  </a:cubicBezTo>
                  <a:cubicBezTo>
                    <a:pt x="104" y="142"/>
                    <a:pt x="104" y="142"/>
                    <a:pt x="104" y="142"/>
                  </a:cubicBezTo>
                  <a:cubicBezTo>
                    <a:pt x="103" y="143"/>
                    <a:pt x="103" y="143"/>
                    <a:pt x="103" y="143"/>
                  </a:cubicBezTo>
                  <a:cubicBezTo>
                    <a:pt x="102" y="141"/>
                    <a:pt x="102" y="141"/>
                    <a:pt x="102" y="141"/>
                  </a:cubicBezTo>
                  <a:cubicBezTo>
                    <a:pt x="100" y="141"/>
                    <a:pt x="100" y="141"/>
                    <a:pt x="100" y="141"/>
                  </a:cubicBezTo>
                  <a:cubicBezTo>
                    <a:pt x="98" y="141"/>
                    <a:pt x="98" y="141"/>
                    <a:pt x="98" y="141"/>
                  </a:cubicBezTo>
                  <a:cubicBezTo>
                    <a:pt x="98" y="141"/>
                    <a:pt x="98" y="142"/>
                    <a:pt x="99" y="143"/>
                  </a:cubicBezTo>
                  <a:cubicBezTo>
                    <a:pt x="99" y="143"/>
                    <a:pt x="100" y="145"/>
                    <a:pt x="100" y="145"/>
                  </a:cubicBezTo>
                  <a:cubicBezTo>
                    <a:pt x="100" y="145"/>
                    <a:pt x="100" y="147"/>
                    <a:pt x="100" y="147"/>
                  </a:cubicBezTo>
                  <a:cubicBezTo>
                    <a:pt x="100" y="147"/>
                    <a:pt x="102" y="149"/>
                    <a:pt x="102" y="149"/>
                  </a:cubicBezTo>
                  <a:cubicBezTo>
                    <a:pt x="102" y="150"/>
                    <a:pt x="102" y="150"/>
                    <a:pt x="102" y="150"/>
                  </a:cubicBezTo>
                  <a:cubicBezTo>
                    <a:pt x="102" y="150"/>
                    <a:pt x="103" y="152"/>
                    <a:pt x="103" y="152"/>
                  </a:cubicBezTo>
                  <a:cubicBezTo>
                    <a:pt x="103" y="152"/>
                    <a:pt x="105" y="153"/>
                    <a:pt x="105" y="153"/>
                  </a:cubicBezTo>
                  <a:cubicBezTo>
                    <a:pt x="105" y="155"/>
                    <a:pt x="105" y="155"/>
                    <a:pt x="105" y="155"/>
                  </a:cubicBezTo>
                  <a:cubicBezTo>
                    <a:pt x="104" y="156"/>
                    <a:pt x="104" y="156"/>
                    <a:pt x="104" y="156"/>
                  </a:cubicBezTo>
                  <a:cubicBezTo>
                    <a:pt x="103" y="157"/>
                    <a:pt x="103" y="157"/>
                    <a:pt x="103" y="157"/>
                  </a:cubicBezTo>
                  <a:cubicBezTo>
                    <a:pt x="104" y="159"/>
                    <a:pt x="104" y="159"/>
                    <a:pt x="104" y="159"/>
                  </a:cubicBezTo>
                  <a:cubicBezTo>
                    <a:pt x="104" y="161"/>
                    <a:pt x="104" y="161"/>
                    <a:pt x="104" y="161"/>
                  </a:cubicBezTo>
                  <a:cubicBezTo>
                    <a:pt x="105" y="162"/>
                    <a:pt x="105" y="162"/>
                    <a:pt x="105" y="162"/>
                  </a:cubicBezTo>
                  <a:cubicBezTo>
                    <a:pt x="105" y="163"/>
                    <a:pt x="105" y="163"/>
                    <a:pt x="105" y="163"/>
                  </a:cubicBezTo>
                  <a:cubicBezTo>
                    <a:pt x="104" y="164"/>
                    <a:pt x="104" y="164"/>
                    <a:pt x="104" y="164"/>
                  </a:cubicBezTo>
                  <a:cubicBezTo>
                    <a:pt x="104" y="166"/>
                    <a:pt x="104" y="166"/>
                    <a:pt x="104" y="166"/>
                  </a:cubicBezTo>
                  <a:cubicBezTo>
                    <a:pt x="105" y="168"/>
                    <a:pt x="105" y="168"/>
                    <a:pt x="105" y="168"/>
                  </a:cubicBezTo>
                  <a:cubicBezTo>
                    <a:pt x="106" y="170"/>
                    <a:pt x="106" y="170"/>
                    <a:pt x="106" y="170"/>
                  </a:cubicBezTo>
                  <a:cubicBezTo>
                    <a:pt x="108" y="170"/>
                    <a:pt x="108" y="170"/>
                    <a:pt x="108" y="170"/>
                  </a:cubicBezTo>
                  <a:cubicBezTo>
                    <a:pt x="108" y="172"/>
                    <a:pt x="108" y="172"/>
                    <a:pt x="108" y="172"/>
                  </a:cubicBezTo>
                  <a:cubicBezTo>
                    <a:pt x="107" y="173"/>
                    <a:pt x="107" y="173"/>
                    <a:pt x="107" y="173"/>
                  </a:cubicBezTo>
                  <a:cubicBezTo>
                    <a:pt x="107" y="173"/>
                    <a:pt x="107" y="174"/>
                    <a:pt x="107" y="174"/>
                  </a:cubicBezTo>
                  <a:cubicBezTo>
                    <a:pt x="108" y="174"/>
                    <a:pt x="109" y="175"/>
                    <a:pt x="109" y="175"/>
                  </a:cubicBezTo>
                  <a:cubicBezTo>
                    <a:pt x="111" y="174"/>
                    <a:pt x="111" y="174"/>
                    <a:pt x="111" y="174"/>
                  </a:cubicBezTo>
                  <a:cubicBezTo>
                    <a:pt x="111" y="174"/>
                    <a:pt x="112" y="174"/>
                    <a:pt x="112" y="174"/>
                  </a:cubicBezTo>
                  <a:cubicBezTo>
                    <a:pt x="112" y="175"/>
                    <a:pt x="113" y="177"/>
                    <a:pt x="113" y="177"/>
                  </a:cubicBezTo>
                  <a:cubicBezTo>
                    <a:pt x="114" y="178"/>
                    <a:pt x="114" y="178"/>
                    <a:pt x="114" y="178"/>
                  </a:cubicBezTo>
                  <a:cubicBezTo>
                    <a:pt x="114" y="180"/>
                    <a:pt x="114" y="180"/>
                    <a:pt x="114" y="180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0" y="184"/>
                    <a:pt x="110" y="184"/>
                    <a:pt x="110" y="184"/>
                  </a:cubicBezTo>
                  <a:cubicBezTo>
                    <a:pt x="109" y="185"/>
                    <a:pt x="109" y="185"/>
                    <a:pt x="109" y="185"/>
                  </a:cubicBezTo>
                  <a:cubicBezTo>
                    <a:pt x="109" y="187"/>
                    <a:pt x="109" y="187"/>
                    <a:pt x="109" y="187"/>
                  </a:cubicBezTo>
                  <a:cubicBezTo>
                    <a:pt x="108" y="188"/>
                    <a:pt x="108" y="188"/>
                    <a:pt x="108" y="188"/>
                  </a:cubicBezTo>
                  <a:cubicBezTo>
                    <a:pt x="106" y="189"/>
                    <a:pt x="106" y="189"/>
                    <a:pt x="106" y="189"/>
                  </a:cubicBezTo>
                  <a:cubicBezTo>
                    <a:pt x="104" y="190"/>
                    <a:pt x="104" y="190"/>
                    <a:pt x="104" y="190"/>
                  </a:cubicBezTo>
                  <a:cubicBezTo>
                    <a:pt x="103" y="190"/>
                    <a:pt x="103" y="190"/>
                    <a:pt x="103" y="190"/>
                  </a:cubicBezTo>
                  <a:cubicBezTo>
                    <a:pt x="102" y="191"/>
                    <a:pt x="102" y="191"/>
                    <a:pt x="102" y="191"/>
                  </a:cubicBezTo>
                  <a:cubicBezTo>
                    <a:pt x="99" y="192"/>
                    <a:pt x="99" y="192"/>
                    <a:pt x="99" y="192"/>
                  </a:cubicBezTo>
                  <a:cubicBezTo>
                    <a:pt x="98" y="192"/>
                    <a:pt x="98" y="192"/>
                    <a:pt x="98" y="192"/>
                  </a:cubicBezTo>
                  <a:cubicBezTo>
                    <a:pt x="96" y="196"/>
                    <a:pt x="96" y="196"/>
                    <a:pt x="96" y="196"/>
                  </a:cubicBezTo>
                  <a:cubicBezTo>
                    <a:pt x="96" y="196"/>
                    <a:pt x="96" y="198"/>
                    <a:pt x="96" y="198"/>
                  </a:cubicBezTo>
                  <a:cubicBezTo>
                    <a:pt x="96" y="198"/>
                    <a:pt x="97" y="199"/>
                    <a:pt x="97" y="199"/>
                  </a:cubicBezTo>
                  <a:cubicBezTo>
                    <a:pt x="97" y="199"/>
                    <a:pt x="95" y="201"/>
                    <a:pt x="95" y="201"/>
                  </a:cubicBezTo>
                  <a:cubicBezTo>
                    <a:pt x="95" y="201"/>
                    <a:pt x="93" y="202"/>
                    <a:pt x="93" y="202"/>
                  </a:cubicBezTo>
                  <a:cubicBezTo>
                    <a:pt x="92" y="204"/>
                    <a:pt x="92" y="204"/>
                    <a:pt x="92" y="204"/>
                  </a:cubicBezTo>
                  <a:cubicBezTo>
                    <a:pt x="93" y="205"/>
                    <a:pt x="93" y="205"/>
                    <a:pt x="93" y="205"/>
                  </a:cubicBezTo>
                  <a:cubicBezTo>
                    <a:pt x="91" y="205"/>
                    <a:pt x="91" y="205"/>
                    <a:pt x="91" y="205"/>
                  </a:cubicBezTo>
                  <a:cubicBezTo>
                    <a:pt x="92" y="207"/>
                    <a:pt x="92" y="207"/>
                    <a:pt x="92" y="207"/>
                  </a:cubicBezTo>
                  <a:cubicBezTo>
                    <a:pt x="91" y="208"/>
                    <a:pt x="91" y="208"/>
                    <a:pt x="91" y="208"/>
                  </a:cubicBezTo>
                  <a:cubicBezTo>
                    <a:pt x="92" y="209"/>
                    <a:pt x="92" y="209"/>
                    <a:pt x="92" y="209"/>
                  </a:cubicBezTo>
                  <a:cubicBezTo>
                    <a:pt x="92" y="209"/>
                    <a:pt x="93" y="212"/>
                    <a:pt x="93" y="212"/>
                  </a:cubicBezTo>
                  <a:cubicBezTo>
                    <a:pt x="93" y="213"/>
                    <a:pt x="94" y="214"/>
                    <a:pt x="94" y="214"/>
                  </a:cubicBezTo>
                  <a:cubicBezTo>
                    <a:pt x="94" y="214"/>
                    <a:pt x="95" y="215"/>
                    <a:pt x="95" y="215"/>
                  </a:cubicBezTo>
                  <a:cubicBezTo>
                    <a:pt x="95" y="216"/>
                    <a:pt x="95" y="217"/>
                    <a:pt x="95" y="218"/>
                  </a:cubicBezTo>
                  <a:cubicBezTo>
                    <a:pt x="95" y="219"/>
                    <a:pt x="96" y="221"/>
                    <a:pt x="96" y="221"/>
                  </a:cubicBezTo>
                  <a:cubicBezTo>
                    <a:pt x="97" y="223"/>
                    <a:pt x="97" y="223"/>
                    <a:pt x="97" y="223"/>
                  </a:cubicBezTo>
                  <a:cubicBezTo>
                    <a:pt x="97" y="223"/>
                    <a:pt x="97" y="224"/>
                    <a:pt x="97" y="224"/>
                  </a:cubicBezTo>
                  <a:cubicBezTo>
                    <a:pt x="98" y="224"/>
                    <a:pt x="100" y="224"/>
                    <a:pt x="100" y="224"/>
                  </a:cubicBezTo>
                  <a:cubicBezTo>
                    <a:pt x="100" y="224"/>
                    <a:pt x="102" y="224"/>
                    <a:pt x="102" y="224"/>
                  </a:cubicBezTo>
                  <a:cubicBezTo>
                    <a:pt x="102" y="224"/>
                    <a:pt x="103" y="223"/>
                    <a:pt x="104" y="224"/>
                  </a:cubicBezTo>
                  <a:cubicBezTo>
                    <a:pt x="104" y="224"/>
                    <a:pt x="104" y="225"/>
                    <a:pt x="104" y="225"/>
                  </a:cubicBezTo>
                  <a:cubicBezTo>
                    <a:pt x="104" y="225"/>
                    <a:pt x="104" y="226"/>
                    <a:pt x="104" y="226"/>
                  </a:cubicBezTo>
                  <a:cubicBezTo>
                    <a:pt x="100" y="230"/>
                    <a:pt x="100" y="230"/>
                    <a:pt x="100" y="230"/>
                  </a:cubicBezTo>
                  <a:cubicBezTo>
                    <a:pt x="100" y="233"/>
                    <a:pt x="100" y="233"/>
                    <a:pt x="100" y="233"/>
                  </a:cubicBezTo>
                  <a:cubicBezTo>
                    <a:pt x="100" y="233"/>
                    <a:pt x="99" y="233"/>
                    <a:pt x="99" y="233"/>
                  </a:cubicBezTo>
                  <a:cubicBezTo>
                    <a:pt x="98" y="233"/>
                    <a:pt x="97" y="233"/>
                    <a:pt x="97" y="233"/>
                  </a:cubicBezTo>
                  <a:cubicBezTo>
                    <a:pt x="95" y="231"/>
                    <a:pt x="95" y="231"/>
                    <a:pt x="95" y="231"/>
                  </a:cubicBezTo>
                  <a:cubicBezTo>
                    <a:pt x="93" y="232"/>
                    <a:pt x="93" y="232"/>
                    <a:pt x="93" y="232"/>
                  </a:cubicBezTo>
                  <a:cubicBezTo>
                    <a:pt x="93" y="233"/>
                    <a:pt x="93" y="233"/>
                    <a:pt x="93" y="233"/>
                  </a:cubicBezTo>
                  <a:cubicBezTo>
                    <a:pt x="93" y="233"/>
                    <a:pt x="91" y="233"/>
                    <a:pt x="91" y="233"/>
                  </a:cubicBezTo>
                  <a:cubicBezTo>
                    <a:pt x="91" y="233"/>
                    <a:pt x="88" y="233"/>
                    <a:pt x="88" y="233"/>
                  </a:cubicBezTo>
                  <a:cubicBezTo>
                    <a:pt x="87" y="234"/>
                    <a:pt x="87" y="234"/>
                    <a:pt x="87" y="234"/>
                  </a:cubicBezTo>
                  <a:cubicBezTo>
                    <a:pt x="86" y="238"/>
                    <a:pt x="86" y="238"/>
                    <a:pt x="86" y="238"/>
                  </a:cubicBezTo>
                  <a:cubicBezTo>
                    <a:pt x="84" y="240"/>
                    <a:pt x="84" y="240"/>
                    <a:pt x="84" y="240"/>
                  </a:cubicBezTo>
                  <a:cubicBezTo>
                    <a:pt x="82" y="241"/>
                    <a:pt x="82" y="241"/>
                    <a:pt x="82" y="241"/>
                  </a:cubicBezTo>
                  <a:cubicBezTo>
                    <a:pt x="80" y="243"/>
                    <a:pt x="80" y="243"/>
                    <a:pt x="80" y="243"/>
                  </a:cubicBezTo>
                  <a:cubicBezTo>
                    <a:pt x="77" y="244"/>
                    <a:pt x="77" y="244"/>
                    <a:pt x="77" y="244"/>
                  </a:cubicBezTo>
                  <a:cubicBezTo>
                    <a:pt x="77" y="244"/>
                    <a:pt x="76" y="245"/>
                    <a:pt x="76" y="245"/>
                  </a:cubicBezTo>
                  <a:cubicBezTo>
                    <a:pt x="76" y="246"/>
                    <a:pt x="75" y="249"/>
                    <a:pt x="75" y="249"/>
                  </a:cubicBezTo>
                  <a:cubicBezTo>
                    <a:pt x="75" y="249"/>
                    <a:pt x="73" y="250"/>
                    <a:pt x="73" y="251"/>
                  </a:cubicBezTo>
                  <a:cubicBezTo>
                    <a:pt x="73" y="251"/>
                    <a:pt x="71" y="252"/>
                    <a:pt x="71" y="252"/>
                  </a:cubicBezTo>
                  <a:cubicBezTo>
                    <a:pt x="71" y="252"/>
                    <a:pt x="71" y="254"/>
                    <a:pt x="71" y="254"/>
                  </a:cubicBezTo>
                  <a:cubicBezTo>
                    <a:pt x="71" y="254"/>
                    <a:pt x="72" y="256"/>
                    <a:pt x="72" y="256"/>
                  </a:cubicBezTo>
                  <a:cubicBezTo>
                    <a:pt x="72" y="259"/>
                    <a:pt x="72" y="259"/>
                    <a:pt x="72" y="259"/>
                  </a:cubicBezTo>
                  <a:cubicBezTo>
                    <a:pt x="72" y="261"/>
                    <a:pt x="72" y="261"/>
                    <a:pt x="72" y="261"/>
                  </a:cubicBezTo>
                  <a:cubicBezTo>
                    <a:pt x="73" y="263"/>
                    <a:pt x="73" y="263"/>
                    <a:pt x="73" y="263"/>
                  </a:cubicBezTo>
                  <a:cubicBezTo>
                    <a:pt x="72" y="265"/>
                    <a:pt x="72" y="265"/>
                    <a:pt x="72" y="265"/>
                  </a:cubicBezTo>
                  <a:cubicBezTo>
                    <a:pt x="71" y="268"/>
                    <a:pt x="71" y="268"/>
                    <a:pt x="71" y="268"/>
                  </a:cubicBezTo>
                  <a:cubicBezTo>
                    <a:pt x="71" y="269"/>
                    <a:pt x="71" y="269"/>
                    <a:pt x="71" y="269"/>
                  </a:cubicBezTo>
                  <a:cubicBezTo>
                    <a:pt x="71" y="271"/>
                    <a:pt x="71" y="271"/>
                    <a:pt x="71" y="271"/>
                  </a:cubicBezTo>
                  <a:cubicBezTo>
                    <a:pt x="71" y="275"/>
                    <a:pt x="71" y="275"/>
                    <a:pt x="71" y="275"/>
                  </a:cubicBezTo>
                  <a:cubicBezTo>
                    <a:pt x="68" y="274"/>
                    <a:pt x="68" y="274"/>
                    <a:pt x="68" y="274"/>
                  </a:cubicBezTo>
                  <a:cubicBezTo>
                    <a:pt x="65" y="274"/>
                    <a:pt x="65" y="274"/>
                    <a:pt x="65" y="274"/>
                  </a:cubicBezTo>
                  <a:cubicBezTo>
                    <a:pt x="62" y="275"/>
                    <a:pt x="62" y="275"/>
                    <a:pt x="62" y="275"/>
                  </a:cubicBezTo>
                  <a:cubicBezTo>
                    <a:pt x="58" y="277"/>
                    <a:pt x="58" y="277"/>
                    <a:pt x="58" y="277"/>
                  </a:cubicBezTo>
                  <a:cubicBezTo>
                    <a:pt x="52" y="278"/>
                    <a:pt x="52" y="278"/>
                    <a:pt x="52" y="278"/>
                  </a:cubicBezTo>
                  <a:cubicBezTo>
                    <a:pt x="47" y="278"/>
                    <a:pt x="47" y="278"/>
                    <a:pt x="47" y="278"/>
                  </a:cubicBezTo>
                  <a:cubicBezTo>
                    <a:pt x="44" y="277"/>
                    <a:pt x="44" y="277"/>
                    <a:pt x="44" y="277"/>
                  </a:cubicBezTo>
                  <a:cubicBezTo>
                    <a:pt x="42" y="276"/>
                    <a:pt x="42" y="276"/>
                    <a:pt x="42" y="276"/>
                  </a:cubicBezTo>
                  <a:cubicBezTo>
                    <a:pt x="40" y="274"/>
                    <a:pt x="40" y="274"/>
                    <a:pt x="40" y="274"/>
                  </a:cubicBezTo>
                  <a:cubicBezTo>
                    <a:pt x="37" y="271"/>
                    <a:pt x="37" y="271"/>
                    <a:pt x="37" y="271"/>
                  </a:cubicBezTo>
                  <a:cubicBezTo>
                    <a:pt x="34" y="271"/>
                    <a:pt x="34" y="271"/>
                    <a:pt x="34" y="271"/>
                  </a:cubicBezTo>
                  <a:cubicBezTo>
                    <a:pt x="32" y="270"/>
                    <a:pt x="32" y="270"/>
                    <a:pt x="32" y="270"/>
                  </a:cubicBezTo>
                  <a:cubicBezTo>
                    <a:pt x="30" y="269"/>
                    <a:pt x="30" y="269"/>
                    <a:pt x="30" y="269"/>
                  </a:cubicBezTo>
                  <a:cubicBezTo>
                    <a:pt x="28" y="268"/>
                    <a:pt x="28" y="268"/>
                    <a:pt x="28" y="268"/>
                  </a:cubicBezTo>
                  <a:cubicBezTo>
                    <a:pt x="26" y="268"/>
                    <a:pt x="26" y="268"/>
                    <a:pt x="26" y="268"/>
                  </a:cubicBezTo>
                  <a:cubicBezTo>
                    <a:pt x="22" y="266"/>
                    <a:pt x="22" y="266"/>
                    <a:pt x="22" y="266"/>
                  </a:cubicBezTo>
                  <a:cubicBezTo>
                    <a:pt x="18" y="264"/>
                    <a:pt x="18" y="264"/>
                    <a:pt x="18" y="264"/>
                  </a:cubicBezTo>
                  <a:cubicBezTo>
                    <a:pt x="16" y="265"/>
                    <a:pt x="16" y="265"/>
                    <a:pt x="16" y="265"/>
                  </a:cubicBezTo>
                  <a:cubicBezTo>
                    <a:pt x="16" y="266"/>
                    <a:pt x="16" y="266"/>
                    <a:pt x="16" y="266"/>
                  </a:cubicBezTo>
                  <a:cubicBezTo>
                    <a:pt x="13" y="265"/>
                    <a:pt x="13" y="265"/>
                    <a:pt x="13" y="265"/>
                  </a:cubicBezTo>
                  <a:cubicBezTo>
                    <a:pt x="11" y="265"/>
                    <a:pt x="11" y="265"/>
                    <a:pt x="11" y="265"/>
                  </a:cubicBezTo>
                  <a:cubicBezTo>
                    <a:pt x="9" y="265"/>
                    <a:pt x="9" y="265"/>
                    <a:pt x="9" y="265"/>
                  </a:cubicBezTo>
                  <a:cubicBezTo>
                    <a:pt x="5" y="266"/>
                    <a:pt x="5" y="266"/>
                    <a:pt x="5" y="266"/>
                  </a:cubicBezTo>
                  <a:cubicBezTo>
                    <a:pt x="2" y="267"/>
                    <a:pt x="2" y="267"/>
                    <a:pt x="2" y="267"/>
                  </a:cubicBezTo>
                  <a:cubicBezTo>
                    <a:pt x="0" y="266"/>
                    <a:pt x="0" y="266"/>
                    <a:pt x="0" y="266"/>
                  </a:cubicBezTo>
                  <a:cubicBezTo>
                    <a:pt x="2" y="264"/>
                    <a:pt x="2" y="264"/>
                    <a:pt x="2" y="264"/>
                  </a:cubicBezTo>
                  <a:cubicBezTo>
                    <a:pt x="4" y="261"/>
                    <a:pt x="4" y="261"/>
                    <a:pt x="4" y="261"/>
                  </a:cubicBezTo>
                  <a:cubicBezTo>
                    <a:pt x="6" y="260"/>
                    <a:pt x="6" y="260"/>
                    <a:pt x="6" y="260"/>
                  </a:cubicBezTo>
                  <a:cubicBezTo>
                    <a:pt x="7" y="257"/>
                    <a:pt x="7" y="257"/>
                    <a:pt x="7" y="257"/>
                  </a:cubicBezTo>
                  <a:cubicBezTo>
                    <a:pt x="10" y="255"/>
                    <a:pt x="10" y="255"/>
                    <a:pt x="10" y="255"/>
                  </a:cubicBezTo>
                  <a:cubicBezTo>
                    <a:pt x="10" y="252"/>
                    <a:pt x="10" y="252"/>
                    <a:pt x="10" y="252"/>
                  </a:cubicBezTo>
                  <a:cubicBezTo>
                    <a:pt x="12" y="248"/>
                    <a:pt x="12" y="248"/>
                    <a:pt x="12" y="248"/>
                  </a:cubicBezTo>
                  <a:cubicBezTo>
                    <a:pt x="12" y="248"/>
                    <a:pt x="14" y="248"/>
                    <a:pt x="14" y="247"/>
                  </a:cubicBezTo>
                  <a:cubicBezTo>
                    <a:pt x="15" y="245"/>
                    <a:pt x="15" y="244"/>
                    <a:pt x="16" y="243"/>
                  </a:cubicBezTo>
                  <a:cubicBezTo>
                    <a:pt x="16" y="242"/>
                    <a:pt x="17" y="242"/>
                    <a:pt x="17" y="241"/>
                  </a:cubicBezTo>
                  <a:cubicBezTo>
                    <a:pt x="17" y="240"/>
                    <a:pt x="16" y="237"/>
                    <a:pt x="16" y="237"/>
                  </a:cubicBezTo>
                  <a:cubicBezTo>
                    <a:pt x="16" y="237"/>
                    <a:pt x="18" y="233"/>
                    <a:pt x="18" y="233"/>
                  </a:cubicBezTo>
                  <a:cubicBezTo>
                    <a:pt x="19" y="232"/>
                    <a:pt x="19" y="228"/>
                    <a:pt x="19" y="228"/>
                  </a:cubicBezTo>
                  <a:cubicBezTo>
                    <a:pt x="19" y="228"/>
                    <a:pt x="20" y="226"/>
                    <a:pt x="21" y="225"/>
                  </a:cubicBezTo>
                  <a:cubicBezTo>
                    <a:pt x="21" y="224"/>
                    <a:pt x="21" y="221"/>
                    <a:pt x="21" y="221"/>
                  </a:cubicBezTo>
                  <a:cubicBezTo>
                    <a:pt x="19" y="218"/>
                    <a:pt x="19" y="218"/>
                    <a:pt x="19" y="218"/>
                  </a:cubicBezTo>
                  <a:cubicBezTo>
                    <a:pt x="21" y="214"/>
                    <a:pt x="21" y="214"/>
                    <a:pt x="21" y="214"/>
                  </a:cubicBezTo>
                  <a:cubicBezTo>
                    <a:pt x="24" y="209"/>
                    <a:pt x="24" y="209"/>
                    <a:pt x="24" y="209"/>
                  </a:cubicBezTo>
                  <a:cubicBezTo>
                    <a:pt x="27" y="204"/>
                    <a:pt x="27" y="204"/>
                    <a:pt x="27" y="204"/>
                  </a:cubicBezTo>
                  <a:cubicBezTo>
                    <a:pt x="28" y="199"/>
                    <a:pt x="28" y="199"/>
                    <a:pt x="28" y="199"/>
                  </a:cubicBezTo>
                  <a:cubicBezTo>
                    <a:pt x="28" y="199"/>
                    <a:pt x="28" y="197"/>
                    <a:pt x="28" y="196"/>
                  </a:cubicBezTo>
                  <a:cubicBezTo>
                    <a:pt x="28" y="196"/>
                    <a:pt x="28" y="194"/>
                    <a:pt x="28" y="194"/>
                  </a:cubicBezTo>
                  <a:cubicBezTo>
                    <a:pt x="28" y="194"/>
                    <a:pt x="28" y="192"/>
                    <a:pt x="28" y="192"/>
                  </a:cubicBezTo>
                  <a:cubicBezTo>
                    <a:pt x="28" y="192"/>
                    <a:pt x="27" y="190"/>
                    <a:pt x="27" y="190"/>
                  </a:cubicBezTo>
                  <a:cubicBezTo>
                    <a:pt x="26" y="187"/>
                    <a:pt x="26" y="187"/>
                    <a:pt x="26" y="187"/>
                  </a:cubicBezTo>
                  <a:cubicBezTo>
                    <a:pt x="25" y="188"/>
                    <a:pt x="25" y="188"/>
                    <a:pt x="25" y="188"/>
                  </a:cubicBezTo>
                  <a:cubicBezTo>
                    <a:pt x="25" y="188"/>
                    <a:pt x="24" y="189"/>
                    <a:pt x="23" y="188"/>
                  </a:cubicBezTo>
                  <a:cubicBezTo>
                    <a:pt x="23" y="188"/>
                    <a:pt x="19" y="188"/>
                    <a:pt x="19" y="188"/>
                  </a:cubicBezTo>
                  <a:cubicBezTo>
                    <a:pt x="17" y="189"/>
                    <a:pt x="17" y="189"/>
                    <a:pt x="17" y="189"/>
                  </a:cubicBezTo>
                  <a:cubicBezTo>
                    <a:pt x="14" y="188"/>
                    <a:pt x="14" y="188"/>
                    <a:pt x="14" y="188"/>
                  </a:cubicBezTo>
                  <a:cubicBezTo>
                    <a:pt x="14" y="188"/>
                    <a:pt x="13" y="189"/>
                    <a:pt x="12" y="189"/>
                  </a:cubicBezTo>
                  <a:cubicBezTo>
                    <a:pt x="12" y="189"/>
                    <a:pt x="11" y="189"/>
                    <a:pt x="11" y="188"/>
                  </a:cubicBezTo>
                  <a:cubicBezTo>
                    <a:pt x="11" y="188"/>
                    <a:pt x="14" y="185"/>
                    <a:pt x="14" y="185"/>
                  </a:cubicBezTo>
                  <a:cubicBezTo>
                    <a:pt x="14" y="185"/>
                    <a:pt x="14" y="185"/>
                    <a:pt x="14" y="184"/>
                  </a:cubicBezTo>
                  <a:cubicBezTo>
                    <a:pt x="14" y="183"/>
                    <a:pt x="14" y="181"/>
                    <a:pt x="14" y="181"/>
                  </a:cubicBezTo>
                  <a:cubicBezTo>
                    <a:pt x="14" y="180"/>
                    <a:pt x="13" y="177"/>
                    <a:pt x="13" y="177"/>
                  </a:cubicBezTo>
                  <a:cubicBezTo>
                    <a:pt x="13" y="177"/>
                    <a:pt x="12" y="176"/>
                    <a:pt x="13" y="175"/>
                  </a:cubicBezTo>
                  <a:cubicBezTo>
                    <a:pt x="13" y="174"/>
                    <a:pt x="14" y="174"/>
                    <a:pt x="14" y="174"/>
                  </a:cubicBezTo>
                  <a:cubicBezTo>
                    <a:pt x="12" y="173"/>
                    <a:pt x="12" y="173"/>
                    <a:pt x="12" y="173"/>
                  </a:cubicBezTo>
                  <a:cubicBezTo>
                    <a:pt x="12" y="173"/>
                    <a:pt x="12" y="173"/>
                    <a:pt x="11" y="173"/>
                  </a:cubicBezTo>
                  <a:cubicBezTo>
                    <a:pt x="10" y="174"/>
                    <a:pt x="9" y="174"/>
                    <a:pt x="9" y="174"/>
                  </a:cubicBezTo>
                  <a:cubicBezTo>
                    <a:pt x="8" y="172"/>
                    <a:pt x="8" y="172"/>
                    <a:pt x="8" y="172"/>
                  </a:cubicBezTo>
                  <a:cubicBezTo>
                    <a:pt x="8" y="172"/>
                    <a:pt x="7" y="173"/>
                    <a:pt x="7" y="172"/>
                  </a:cubicBezTo>
                  <a:cubicBezTo>
                    <a:pt x="6" y="172"/>
                    <a:pt x="4" y="171"/>
                    <a:pt x="4" y="171"/>
                  </a:cubicBezTo>
                  <a:cubicBezTo>
                    <a:pt x="4" y="171"/>
                    <a:pt x="4" y="169"/>
                    <a:pt x="4" y="169"/>
                  </a:cubicBezTo>
                  <a:cubicBezTo>
                    <a:pt x="5" y="168"/>
                    <a:pt x="5" y="168"/>
                    <a:pt x="5" y="167"/>
                  </a:cubicBezTo>
                  <a:cubicBezTo>
                    <a:pt x="5" y="166"/>
                    <a:pt x="5" y="165"/>
                    <a:pt x="6" y="164"/>
                  </a:cubicBezTo>
                  <a:cubicBezTo>
                    <a:pt x="6" y="163"/>
                    <a:pt x="7" y="162"/>
                    <a:pt x="8" y="162"/>
                  </a:cubicBezTo>
                  <a:cubicBezTo>
                    <a:pt x="9" y="161"/>
                    <a:pt x="9" y="161"/>
                    <a:pt x="9" y="161"/>
                  </a:cubicBezTo>
                  <a:cubicBezTo>
                    <a:pt x="11" y="157"/>
                    <a:pt x="11" y="157"/>
                    <a:pt x="11" y="157"/>
                  </a:cubicBezTo>
                  <a:cubicBezTo>
                    <a:pt x="11" y="157"/>
                    <a:pt x="11" y="155"/>
                    <a:pt x="11" y="155"/>
                  </a:cubicBezTo>
                  <a:cubicBezTo>
                    <a:pt x="11" y="155"/>
                    <a:pt x="12" y="153"/>
                    <a:pt x="12" y="152"/>
                  </a:cubicBezTo>
                  <a:cubicBezTo>
                    <a:pt x="12" y="152"/>
                    <a:pt x="13" y="150"/>
                    <a:pt x="13" y="150"/>
                  </a:cubicBezTo>
                  <a:cubicBezTo>
                    <a:pt x="13" y="150"/>
                    <a:pt x="14" y="149"/>
                    <a:pt x="14" y="148"/>
                  </a:cubicBezTo>
                  <a:cubicBezTo>
                    <a:pt x="15" y="148"/>
                    <a:pt x="17" y="146"/>
                    <a:pt x="17" y="146"/>
                  </a:cubicBezTo>
                  <a:cubicBezTo>
                    <a:pt x="17" y="146"/>
                    <a:pt x="18" y="143"/>
                    <a:pt x="18" y="143"/>
                  </a:cubicBezTo>
                  <a:cubicBezTo>
                    <a:pt x="18" y="143"/>
                    <a:pt x="19" y="140"/>
                    <a:pt x="19" y="140"/>
                  </a:cubicBezTo>
                  <a:cubicBezTo>
                    <a:pt x="18" y="138"/>
                    <a:pt x="18" y="138"/>
                    <a:pt x="18" y="138"/>
                  </a:cubicBezTo>
                  <a:cubicBezTo>
                    <a:pt x="17" y="137"/>
                    <a:pt x="17" y="137"/>
                    <a:pt x="17" y="137"/>
                  </a:cubicBezTo>
                  <a:cubicBezTo>
                    <a:pt x="19" y="136"/>
                    <a:pt x="19" y="136"/>
                    <a:pt x="19" y="136"/>
                  </a:cubicBezTo>
                  <a:cubicBezTo>
                    <a:pt x="19" y="136"/>
                    <a:pt x="19" y="136"/>
                    <a:pt x="20" y="136"/>
                  </a:cubicBezTo>
                  <a:cubicBezTo>
                    <a:pt x="21" y="136"/>
                    <a:pt x="22" y="135"/>
                    <a:pt x="22" y="135"/>
                  </a:cubicBezTo>
                  <a:cubicBezTo>
                    <a:pt x="23" y="135"/>
                    <a:pt x="25" y="134"/>
                    <a:pt x="25" y="134"/>
                  </a:cubicBezTo>
                  <a:cubicBezTo>
                    <a:pt x="25" y="133"/>
                    <a:pt x="26" y="133"/>
                    <a:pt x="26" y="133"/>
                  </a:cubicBezTo>
                  <a:cubicBezTo>
                    <a:pt x="27" y="133"/>
                    <a:pt x="29" y="132"/>
                    <a:pt x="29" y="132"/>
                  </a:cubicBezTo>
                  <a:cubicBezTo>
                    <a:pt x="29" y="132"/>
                    <a:pt x="30" y="131"/>
                    <a:pt x="30" y="131"/>
                  </a:cubicBezTo>
                  <a:cubicBezTo>
                    <a:pt x="30" y="130"/>
                    <a:pt x="30" y="130"/>
                    <a:pt x="30" y="130"/>
                  </a:cubicBezTo>
                  <a:cubicBezTo>
                    <a:pt x="32" y="129"/>
                    <a:pt x="32" y="129"/>
                    <a:pt x="32" y="129"/>
                  </a:cubicBezTo>
                  <a:cubicBezTo>
                    <a:pt x="32" y="129"/>
                    <a:pt x="33" y="128"/>
                    <a:pt x="33" y="127"/>
                  </a:cubicBezTo>
                  <a:cubicBezTo>
                    <a:pt x="33" y="127"/>
                    <a:pt x="34" y="125"/>
                    <a:pt x="34" y="125"/>
                  </a:cubicBezTo>
                  <a:cubicBezTo>
                    <a:pt x="34" y="124"/>
                    <a:pt x="37" y="121"/>
                    <a:pt x="37" y="121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50" y="100"/>
                    <a:pt x="50" y="100"/>
                    <a:pt x="50" y="100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7" y="85"/>
                    <a:pt x="57" y="85"/>
                    <a:pt x="57" y="85"/>
                  </a:cubicBezTo>
                  <a:cubicBezTo>
                    <a:pt x="62" y="74"/>
                    <a:pt x="62" y="74"/>
                    <a:pt x="62" y="74"/>
                  </a:cubicBezTo>
                  <a:cubicBezTo>
                    <a:pt x="65" y="68"/>
                    <a:pt x="65" y="68"/>
                    <a:pt x="65" y="68"/>
                  </a:cubicBezTo>
                  <a:cubicBezTo>
                    <a:pt x="69" y="61"/>
                    <a:pt x="69" y="61"/>
                    <a:pt x="69" y="61"/>
                  </a:cubicBezTo>
                  <a:cubicBezTo>
                    <a:pt x="71" y="55"/>
                    <a:pt x="71" y="55"/>
                    <a:pt x="71" y="55"/>
                  </a:cubicBezTo>
                  <a:cubicBezTo>
                    <a:pt x="71" y="48"/>
                    <a:pt x="71" y="48"/>
                    <a:pt x="71" y="48"/>
                  </a:cubicBezTo>
                  <a:cubicBezTo>
                    <a:pt x="71" y="43"/>
                    <a:pt x="71" y="43"/>
                    <a:pt x="71" y="43"/>
                  </a:cubicBezTo>
                  <a:cubicBezTo>
                    <a:pt x="71" y="39"/>
                    <a:pt x="71" y="39"/>
                    <a:pt x="71" y="39"/>
                  </a:cubicBezTo>
                  <a:cubicBezTo>
                    <a:pt x="71" y="37"/>
                    <a:pt x="71" y="37"/>
                    <a:pt x="71" y="37"/>
                  </a:cubicBezTo>
                  <a:cubicBezTo>
                    <a:pt x="71" y="35"/>
                    <a:pt x="71" y="35"/>
                    <a:pt x="71" y="35"/>
                  </a:cubicBezTo>
                  <a:cubicBezTo>
                    <a:pt x="70" y="32"/>
                    <a:pt x="70" y="32"/>
                    <a:pt x="70" y="32"/>
                  </a:cubicBezTo>
                  <a:cubicBezTo>
                    <a:pt x="72" y="30"/>
                    <a:pt x="72" y="30"/>
                    <a:pt x="72" y="30"/>
                  </a:cubicBezTo>
                  <a:cubicBezTo>
                    <a:pt x="72" y="28"/>
                    <a:pt x="72" y="28"/>
                    <a:pt x="72" y="28"/>
                  </a:cubicBezTo>
                  <a:cubicBezTo>
                    <a:pt x="72" y="26"/>
                    <a:pt x="72" y="26"/>
                    <a:pt x="72" y="26"/>
                  </a:cubicBezTo>
                  <a:cubicBezTo>
                    <a:pt x="72" y="24"/>
                    <a:pt x="72" y="24"/>
                    <a:pt x="72" y="24"/>
                  </a:cubicBezTo>
                  <a:cubicBezTo>
                    <a:pt x="73" y="22"/>
                    <a:pt x="73" y="22"/>
                    <a:pt x="73" y="22"/>
                  </a:cubicBezTo>
                  <a:cubicBezTo>
                    <a:pt x="72" y="19"/>
                    <a:pt x="72" y="19"/>
                    <a:pt x="72" y="19"/>
                  </a:cubicBezTo>
                  <a:cubicBezTo>
                    <a:pt x="73" y="17"/>
                    <a:pt x="73" y="17"/>
                    <a:pt x="73" y="17"/>
                  </a:cubicBezTo>
                  <a:cubicBezTo>
                    <a:pt x="72" y="16"/>
                    <a:pt x="72" y="16"/>
                    <a:pt x="72" y="16"/>
                  </a:cubicBezTo>
                  <a:cubicBezTo>
                    <a:pt x="73" y="13"/>
                    <a:pt x="73" y="13"/>
                    <a:pt x="73" y="13"/>
                  </a:cubicBezTo>
                  <a:cubicBezTo>
                    <a:pt x="73" y="11"/>
                    <a:pt x="73" y="11"/>
                    <a:pt x="73" y="11"/>
                  </a:cubicBezTo>
                  <a:lnTo>
                    <a:pt x="74" y="9"/>
                  </a:lnTo>
                  <a:close/>
                </a:path>
              </a:pathLst>
            </a:custGeom>
            <a:grpFill/>
            <a:ln w="9525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en-US" sz="900">
                <a:latin typeface="Lato Light"/>
              </a:endParaRPr>
            </a:p>
          </p:txBody>
        </p:sp>
        <p:sp>
          <p:nvSpPr>
            <p:cNvPr id="45" name="Freeform 78">
              <a:extLst>
                <a:ext uri="{FF2B5EF4-FFF2-40B4-BE49-F238E27FC236}">
                  <a16:creationId xmlns:a16="http://schemas.microsoft.com/office/drawing/2014/main" id="{8B091860-6554-4DA0-A2AA-81EB96A7C77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04932" y="2283682"/>
              <a:ext cx="711331" cy="913063"/>
            </a:xfrm>
            <a:custGeom>
              <a:avLst/>
              <a:gdLst>
                <a:gd name="T0" fmla="*/ 264 w 312"/>
                <a:gd name="T1" fmla="*/ 340 h 413"/>
                <a:gd name="T2" fmla="*/ 240 w 312"/>
                <a:gd name="T3" fmla="*/ 363 h 413"/>
                <a:gd name="T4" fmla="*/ 252 w 312"/>
                <a:gd name="T5" fmla="*/ 385 h 413"/>
                <a:gd name="T6" fmla="*/ 237 w 312"/>
                <a:gd name="T7" fmla="*/ 387 h 413"/>
                <a:gd name="T8" fmla="*/ 211 w 312"/>
                <a:gd name="T9" fmla="*/ 393 h 413"/>
                <a:gd name="T10" fmla="*/ 177 w 312"/>
                <a:gd name="T11" fmla="*/ 404 h 413"/>
                <a:gd name="T12" fmla="*/ 157 w 312"/>
                <a:gd name="T13" fmla="*/ 404 h 413"/>
                <a:gd name="T14" fmla="*/ 142 w 312"/>
                <a:gd name="T15" fmla="*/ 400 h 413"/>
                <a:gd name="T16" fmla="*/ 121 w 312"/>
                <a:gd name="T17" fmla="*/ 394 h 413"/>
                <a:gd name="T18" fmla="*/ 101 w 312"/>
                <a:gd name="T19" fmla="*/ 391 h 413"/>
                <a:gd name="T20" fmla="*/ 94 w 312"/>
                <a:gd name="T21" fmla="*/ 388 h 413"/>
                <a:gd name="T22" fmla="*/ 89 w 312"/>
                <a:gd name="T23" fmla="*/ 383 h 413"/>
                <a:gd name="T24" fmla="*/ 90 w 312"/>
                <a:gd name="T25" fmla="*/ 393 h 413"/>
                <a:gd name="T26" fmla="*/ 73 w 312"/>
                <a:gd name="T27" fmla="*/ 396 h 413"/>
                <a:gd name="T28" fmla="*/ 57 w 312"/>
                <a:gd name="T29" fmla="*/ 396 h 413"/>
                <a:gd name="T30" fmla="*/ 53 w 312"/>
                <a:gd name="T31" fmla="*/ 368 h 413"/>
                <a:gd name="T32" fmla="*/ 50 w 312"/>
                <a:gd name="T33" fmla="*/ 308 h 413"/>
                <a:gd name="T34" fmla="*/ 13 w 312"/>
                <a:gd name="T35" fmla="*/ 292 h 413"/>
                <a:gd name="T36" fmla="*/ 6 w 312"/>
                <a:gd name="T37" fmla="*/ 262 h 413"/>
                <a:gd name="T38" fmla="*/ 12 w 312"/>
                <a:gd name="T39" fmla="*/ 245 h 413"/>
                <a:gd name="T40" fmla="*/ 11 w 312"/>
                <a:gd name="T41" fmla="*/ 228 h 413"/>
                <a:gd name="T42" fmla="*/ 5 w 312"/>
                <a:gd name="T43" fmla="*/ 217 h 413"/>
                <a:gd name="T44" fmla="*/ 1 w 312"/>
                <a:gd name="T45" fmla="*/ 207 h 413"/>
                <a:gd name="T46" fmla="*/ 7 w 312"/>
                <a:gd name="T47" fmla="*/ 198 h 413"/>
                <a:gd name="T48" fmla="*/ 9 w 312"/>
                <a:gd name="T49" fmla="*/ 175 h 413"/>
                <a:gd name="T50" fmla="*/ 12 w 312"/>
                <a:gd name="T51" fmla="*/ 161 h 413"/>
                <a:gd name="T52" fmla="*/ 32 w 312"/>
                <a:gd name="T53" fmla="*/ 160 h 413"/>
                <a:gd name="T54" fmla="*/ 41 w 312"/>
                <a:gd name="T55" fmla="*/ 146 h 413"/>
                <a:gd name="T56" fmla="*/ 33 w 312"/>
                <a:gd name="T57" fmla="*/ 128 h 413"/>
                <a:gd name="T58" fmla="*/ 47 w 312"/>
                <a:gd name="T59" fmla="*/ 94 h 413"/>
                <a:gd name="T60" fmla="*/ 49 w 312"/>
                <a:gd name="T61" fmla="*/ 65 h 413"/>
                <a:gd name="T62" fmla="*/ 78 w 312"/>
                <a:gd name="T63" fmla="*/ 80 h 413"/>
                <a:gd name="T64" fmla="*/ 93 w 312"/>
                <a:gd name="T65" fmla="*/ 74 h 413"/>
                <a:gd name="T66" fmla="*/ 114 w 312"/>
                <a:gd name="T67" fmla="*/ 57 h 413"/>
                <a:gd name="T68" fmla="*/ 102 w 312"/>
                <a:gd name="T69" fmla="*/ 41 h 413"/>
                <a:gd name="T70" fmla="*/ 104 w 312"/>
                <a:gd name="T71" fmla="*/ 25 h 413"/>
                <a:gd name="T72" fmla="*/ 95 w 312"/>
                <a:gd name="T73" fmla="*/ 12 h 413"/>
                <a:gd name="T74" fmla="*/ 119 w 312"/>
                <a:gd name="T75" fmla="*/ 5 h 413"/>
                <a:gd name="T76" fmla="*/ 136 w 312"/>
                <a:gd name="T77" fmla="*/ 25 h 413"/>
                <a:gd name="T78" fmla="*/ 163 w 312"/>
                <a:gd name="T79" fmla="*/ 35 h 413"/>
                <a:gd name="T80" fmla="*/ 176 w 312"/>
                <a:gd name="T81" fmla="*/ 25 h 413"/>
                <a:gd name="T82" fmla="*/ 162 w 312"/>
                <a:gd name="T83" fmla="*/ 46 h 413"/>
                <a:gd name="T84" fmla="*/ 182 w 312"/>
                <a:gd name="T85" fmla="*/ 53 h 413"/>
                <a:gd name="T86" fmla="*/ 212 w 312"/>
                <a:gd name="T87" fmla="*/ 30 h 413"/>
                <a:gd name="T88" fmla="*/ 221 w 312"/>
                <a:gd name="T89" fmla="*/ 28 h 413"/>
                <a:gd name="T90" fmla="*/ 236 w 312"/>
                <a:gd name="T91" fmla="*/ 18 h 413"/>
                <a:gd name="T92" fmla="*/ 242 w 312"/>
                <a:gd name="T93" fmla="*/ 21 h 413"/>
                <a:gd name="T94" fmla="*/ 253 w 312"/>
                <a:gd name="T95" fmla="*/ 29 h 413"/>
                <a:gd name="T96" fmla="*/ 262 w 312"/>
                <a:gd name="T97" fmla="*/ 42 h 413"/>
                <a:gd name="T98" fmla="*/ 273 w 312"/>
                <a:gd name="T99" fmla="*/ 58 h 413"/>
                <a:gd name="T100" fmla="*/ 279 w 312"/>
                <a:gd name="T101" fmla="*/ 113 h 413"/>
                <a:gd name="T102" fmla="*/ 294 w 312"/>
                <a:gd name="T103" fmla="*/ 162 h 413"/>
                <a:gd name="T104" fmla="*/ 309 w 312"/>
                <a:gd name="T105" fmla="*/ 197 h 413"/>
                <a:gd name="T106" fmla="*/ 297 w 312"/>
                <a:gd name="T107" fmla="*/ 205 h 413"/>
                <a:gd name="T108" fmla="*/ 262 w 312"/>
                <a:gd name="T109" fmla="*/ 224 h 413"/>
                <a:gd name="T110" fmla="*/ 219 w 312"/>
                <a:gd name="T111" fmla="*/ 253 h 413"/>
                <a:gd name="T112" fmla="*/ 226 w 312"/>
                <a:gd name="T113" fmla="*/ 277 h 413"/>
                <a:gd name="T114" fmla="*/ 257 w 312"/>
                <a:gd name="T115" fmla="*/ 309 h 413"/>
                <a:gd name="T116" fmla="*/ 55 w 312"/>
                <a:gd name="T117" fmla="*/ 394 h 413"/>
                <a:gd name="T118" fmla="*/ 312 w 312"/>
                <a:gd name="T119" fmla="*/ 204 h 4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12" h="413">
                  <a:moveTo>
                    <a:pt x="275" y="325"/>
                  </a:moveTo>
                  <a:cubicBezTo>
                    <a:pt x="275" y="325"/>
                    <a:pt x="275" y="325"/>
                    <a:pt x="275" y="325"/>
                  </a:cubicBezTo>
                  <a:cubicBezTo>
                    <a:pt x="275" y="328"/>
                    <a:pt x="275" y="328"/>
                    <a:pt x="275" y="328"/>
                  </a:cubicBezTo>
                  <a:cubicBezTo>
                    <a:pt x="276" y="333"/>
                    <a:pt x="276" y="333"/>
                    <a:pt x="276" y="333"/>
                  </a:cubicBezTo>
                  <a:cubicBezTo>
                    <a:pt x="276" y="336"/>
                    <a:pt x="276" y="336"/>
                    <a:pt x="276" y="336"/>
                  </a:cubicBezTo>
                  <a:cubicBezTo>
                    <a:pt x="276" y="336"/>
                    <a:pt x="275" y="338"/>
                    <a:pt x="274" y="338"/>
                  </a:cubicBezTo>
                  <a:cubicBezTo>
                    <a:pt x="274" y="338"/>
                    <a:pt x="273" y="339"/>
                    <a:pt x="272" y="339"/>
                  </a:cubicBezTo>
                  <a:cubicBezTo>
                    <a:pt x="271" y="338"/>
                    <a:pt x="270" y="337"/>
                    <a:pt x="270" y="337"/>
                  </a:cubicBezTo>
                  <a:cubicBezTo>
                    <a:pt x="264" y="337"/>
                    <a:pt x="264" y="337"/>
                    <a:pt x="264" y="337"/>
                  </a:cubicBezTo>
                  <a:cubicBezTo>
                    <a:pt x="264" y="337"/>
                    <a:pt x="264" y="339"/>
                    <a:pt x="264" y="340"/>
                  </a:cubicBezTo>
                  <a:cubicBezTo>
                    <a:pt x="263" y="342"/>
                    <a:pt x="263" y="342"/>
                    <a:pt x="263" y="342"/>
                  </a:cubicBezTo>
                  <a:cubicBezTo>
                    <a:pt x="263" y="347"/>
                    <a:pt x="263" y="347"/>
                    <a:pt x="263" y="347"/>
                  </a:cubicBezTo>
                  <a:cubicBezTo>
                    <a:pt x="258" y="352"/>
                    <a:pt x="258" y="352"/>
                    <a:pt x="258" y="352"/>
                  </a:cubicBezTo>
                  <a:cubicBezTo>
                    <a:pt x="257" y="352"/>
                    <a:pt x="257" y="352"/>
                    <a:pt x="257" y="352"/>
                  </a:cubicBezTo>
                  <a:cubicBezTo>
                    <a:pt x="257" y="352"/>
                    <a:pt x="256" y="353"/>
                    <a:pt x="256" y="353"/>
                  </a:cubicBezTo>
                  <a:cubicBezTo>
                    <a:pt x="256" y="353"/>
                    <a:pt x="251" y="355"/>
                    <a:pt x="251" y="355"/>
                  </a:cubicBezTo>
                  <a:cubicBezTo>
                    <a:pt x="249" y="357"/>
                    <a:pt x="249" y="357"/>
                    <a:pt x="249" y="357"/>
                  </a:cubicBezTo>
                  <a:cubicBezTo>
                    <a:pt x="248" y="357"/>
                    <a:pt x="248" y="357"/>
                    <a:pt x="248" y="357"/>
                  </a:cubicBezTo>
                  <a:cubicBezTo>
                    <a:pt x="248" y="357"/>
                    <a:pt x="245" y="359"/>
                    <a:pt x="243" y="361"/>
                  </a:cubicBezTo>
                  <a:cubicBezTo>
                    <a:pt x="240" y="363"/>
                    <a:pt x="240" y="363"/>
                    <a:pt x="240" y="363"/>
                  </a:cubicBezTo>
                  <a:cubicBezTo>
                    <a:pt x="240" y="363"/>
                    <a:pt x="240" y="363"/>
                    <a:pt x="240" y="363"/>
                  </a:cubicBezTo>
                  <a:cubicBezTo>
                    <a:pt x="240" y="363"/>
                    <a:pt x="240" y="363"/>
                    <a:pt x="240" y="363"/>
                  </a:cubicBezTo>
                  <a:cubicBezTo>
                    <a:pt x="242" y="368"/>
                    <a:pt x="242" y="368"/>
                    <a:pt x="242" y="368"/>
                  </a:cubicBezTo>
                  <a:cubicBezTo>
                    <a:pt x="245" y="371"/>
                    <a:pt x="245" y="371"/>
                    <a:pt x="245" y="371"/>
                  </a:cubicBezTo>
                  <a:cubicBezTo>
                    <a:pt x="248" y="376"/>
                    <a:pt x="248" y="376"/>
                    <a:pt x="248" y="376"/>
                  </a:cubicBezTo>
                  <a:cubicBezTo>
                    <a:pt x="248" y="379"/>
                    <a:pt x="248" y="379"/>
                    <a:pt x="248" y="379"/>
                  </a:cubicBezTo>
                  <a:cubicBezTo>
                    <a:pt x="248" y="379"/>
                    <a:pt x="246" y="381"/>
                    <a:pt x="246" y="381"/>
                  </a:cubicBezTo>
                  <a:cubicBezTo>
                    <a:pt x="246" y="382"/>
                    <a:pt x="245" y="384"/>
                    <a:pt x="246" y="384"/>
                  </a:cubicBezTo>
                  <a:cubicBezTo>
                    <a:pt x="247" y="384"/>
                    <a:pt x="251" y="385"/>
                    <a:pt x="251" y="385"/>
                  </a:cubicBezTo>
                  <a:cubicBezTo>
                    <a:pt x="251" y="385"/>
                    <a:pt x="252" y="385"/>
                    <a:pt x="252" y="385"/>
                  </a:cubicBezTo>
                  <a:cubicBezTo>
                    <a:pt x="253" y="385"/>
                    <a:pt x="253" y="386"/>
                    <a:pt x="253" y="386"/>
                  </a:cubicBezTo>
                  <a:cubicBezTo>
                    <a:pt x="253" y="390"/>
                    <a:pt x="253" y="390"/>
                    <a:pt x="253" y="390"/>
                  </a:cubicBezTo>
                  <a:cubicBezTo>
                    <a:pt x="253" y="390"/>
                    <a:pt x="253" y="391"/>
                    <a:pt x="253" y="395"/>
                  </a:cubicBezTo>
                  <a:cubicBezTo>
                    <a:pt x="253" y="399"/>
                    <a:pt x="252" y="398"/>
                    <a:pt x="252" y="398"/>
                  </a:cubicBezTo>
                  <a:cubicBezTo>
                    <a:pt x="252" y="398"/>
                    <a:pt x="247" y="396"/>
                    <a:pt x="247" y="396"/>
                  </a:cubicBezTo>
                  <a:cubicBezTo>
                    <a:pt x="247" y="396"/>
                    <a:pt x="245" y="394"/>
                    <a:pt x="245" y="394"/>
                  </a:cubicBezTo>
                  <a:cubicBezTo>
                    <a:pt x="244" y="393"/>
                    <a:pt x="244" y="392"/>
                    <a:pt x="244" y="391"/>
                  </a:cubicBezTo>
                  <a:cubicBezTo>
                    <a:pt x="244" y="390"/>
                    <a:pt x="245" y="388"/>
                    <a:pt x="245" y="388"/>
                  </a:cubicBezTo>
                  <a:cubicBezTo>
                    <a:pt x="245" y="388"/>
                    <a:pt x="241" y="387"/>
                    <a:pt x="241" y="387"/>
                  </a:cubicBezTo>
                  <a:cubicBezTo>
                    <a:pt x="241" y="387"/>
                    <a:pt x="238" y="387"/>
                    <a:pt x="237" y="387"/>
                  </a:cubicBezTo>
                  <a:cubicBezTo>
                    <a:pt x="236" y="387"/>
                    <a:pt x="235" y="389"/>
                    <a:pt x="235" y="389"/>
                  </a:cubicBezTo>
                  <a:cubicBezTo>
                    <a:pt x="234" y="390"/>
                    <a:pt x="233" y="389"/>
                    <a:pt x="232" y="389"/>
                  </a:cubicBezTo>
                  <a:cubicBezTo>
                    <a:pt x="232" y="389"/>
                    <a:pt x="231" y="387"/>
                    <a:pt x="231" y="387"/>
                  </a:cubicBezTo>
                  <a:cubicBezTo>
                    <a:pt x="230" y="387"/>
                    <a:pt x="226" y="386"/>
                    <a:pt x="225" y="386"/>
                  </a:cubicBezTo>
                  <a:cubicBezTo>
                    <a:pt x="225" y="386"/>
                    <a:pt x="223" y="386"/>
                    <a:pt x="221" y="386"/>
                  </a:cubicBezTo>
                  <a:cubicBezTo>
                    <a:pt x="220" y="387"/>
                    <a:pt x="221" y="387"/>
                    <a:pt x="222" y="390"/>
                  </a:cubicBezTo>
                  <a:cubicBezTo>
                    <a:pt x="222" y="393"/>
                    <a:pt x="221" y="391"/>
                    <a:pt x="220" y="391"/>
                  </a:cubicBezTo>
                  <a:cubicBezTo>
                    <a:pt x="219" y="391"/>
                    <a:pt x="219" y="391"/>
                    <a:pt x="217" y="391"/>
                  </a:cubicBezTo>
                  <a:cubicBezTo>
                    <a:pt x="215" y="391"/>
                    <a:pt x="214" y="391"/>
                    <a:pt x="212" y="391"/>
                  </a:cubicBezTo>
                  <a:cubicBezTo>
                    <a:pt x="211" y="392"/>
                    <a:pt x="211" y="392"/>
                    <a:pt x="211" y="393"/>
                  </a:cubicBezTo>
                  <a:cubicBezTo>
                    <a:pt x="210" y="394"/>
                    <a:pt x="208" y="394"/>
                    <a:pt x="207" y="394"/>
                  </a:cubicBezTo>
                  <a:cubicBezTo>
                    <a:pt x="206" y="394"/>
                    <a:pt x="202" y="394"/>
                    <a:pt x="202" y="394"/>
                  </a:cubicBezTo>
                  <a:cubicBezTo>
                    <a:pt x="201" y="394"/>
                    <a:pt x="200" y="396"/>
                    <a:pt x="199" y="397"/>
                  </a:cubicBezTo>
                  <a:cubicBezTo>
                    <a:pt x="199" y="397"/>
                    <a:pt x="195" y="397"/>
                    <a:pt x="195" y="397"/>
                  </a:cubicBezTo>
                  <a:cubicBezTo>
                    <a:pt x="194" y="398"/>
                    <a:pt x="194" y="398"/>
                    <a:pt x="193" y="399"/>
                  </a:cubicBezTo>
                  <a:cubicBezTo>
                    <a:pt x="191" y="400"/>
                    <a:pt x="191" y="400"/>
                    <a:pt x="190" y="402"/>
                  </a:cubicBezTo>
                  <a:cubicBezTo>
                    <a:pt x="188" y="404"/>
                    <a:pt x="189" y="403"/>
                    <a:pt x="185" y="402"/>
                  </a:cubicBezTo>
                  <a:cubicBezTo>
                    <a:pt x="182" y="402"/>
                    <a:pt x="184" y="403"/>
                    <a:pt x="183" y="403"/>
                  </a:cubicBezTo>
                  <a:cubicBezTo>
                    <a:pt x="182" y="403"/>
                    <a:pt x="181" y="404"/>
                    <a:pt x="180" y="405"/>
                  </a:cubicBezTo>
                  <a:cubicBezTo>
                    <a:pt x="180" y="406"/>
                    <a:pt x="178" y="404"/>
                    <a:pt x="177" y="404"/>
                  </a:cubicBezTo>
                  <a:cubicBezTo>
                    <a:pt x="176" y="405"/>
                    <a:pt x="176" y="403"/>
                    <a:pt x="176" y="400"/>
                  </a:cubicBezTo>
                  <a:cubicBezTo>
                    <a:pt x="175" y="398"/>
                    <a:pt x="173" y="398"/>
                    <a:pt x="173" y="398"/>
                  </a:cubicBezTo>
                  <a:cubicBezTo>
                    <a:pt x="173" y="398"/>
                    <a:pt x="171" y="398"/>
                    <a:pt x="171" y="397"/>
                  </a:cubicBezTo>
                  <a:cubicBezTo>
                    <a:pt x="171" y="396"/>
                    <a:pt x="167" y="396"/>
                    <a:pt x="166" y="396"/>
                  </a:cubicBezTo>
                  <a:cubicBezTo>
                    <a:pt x="166" y="396"/>
                    <a:pt x="163" y="396"/>
                    <a:pt x="163" y="396"/>
                  </a:cubicBezTo>
                  <a:cubicBezTo>
                    <a:pt x="163" y="396"/>
                    <a:pt x="160" y="396"/>
                    <a:pt x="160" y="397"/>
                  </a:cubicBezTo>
                  <a:cubicBezTo>
                    <a:pt x="160" y="397"/>
                    <a:pt x="159" y="397"/>
                    <a:pt x="157" y="398"/>
                  </a:cubicBezTo>
                  <a:cubicBezTo>
                    <a:pt x="154" y="399"/>
                    <a:pt x="156" y="398"/>
                    <a:pt x="156" y="400"/>
                  </a:cubicBezTo>
                  <a:cubicBezTo>
                    <a:pt x="157" y="401"/>
                    <a:pt x="157" y="402"/>
                    <a:pt x="157" y="402"/>
                  </a:cubicBezTo>
                  <a:cubicBezTo>
                    <a:pt x="158" y="403"/>
                    <a:pt x="157" y="402"/>
                    <a:pt x="157" y="404"/>
                  </a:cubicBezTo>
                  <a:cubicBezTo>
                    <a:pt x="156" y="406"/>
                    <a:pt x="156" y="405"/>
                    <a:pt x="156" y="407"/>
                  </a:cubicBezTo>
                  <a:cubicBezTo>
                    <a:pt x="155" y="408"/>
                    <a:pt x="155" y="407"/>
                    <a:pt x="154" y="410"/>
                  </a:cubicBezTo>
                  <a:cubicBezTo>
                    <a:pt x="153" y="412"/>
                    <a:pt x="154" y="410"/>
                    <a:pt x="153" y="412"/>
                  </a:cubicBezTo>
                  <a:cubicBezTo>
                    <a:pt x="152" y="413"/>
                    <a:pt x="150" y="412"/>
                    <a:pt x="148" y="411"/>
                  </a:cubicBezTo>
                  <a:cubicBezTo>
                    <a:pt x="147" y="411"/>
                    <a:pt x="148" y="410"/>
                    <a:pt x="148" y="408"/>
                  </a:cubicBezTo>
                  <a:cubicBezTo>
                    <a:pt x="149" y="406"/>
                    <a:pt x="148" y="407"/>
                    <a:pt x="148" y="406"/>
                  </a:cubicBezTo>
                  <a:cubicBezTo>
                    <a:pt x="148" y="405"/>
                    <a:pt x="147" y="406"/>
                    <a:pt x="145" y="407"/>
                  </a:cubicBezTo>
                  <a:cubicBezTo>
                    <a:pt x="144" y="407"/>
                    <a:pt x="144" y="405"/>
                    <a:pt x="145" y="403"/>
                  </a:cubicBezTo>
                  <a:cubicBezTo>
                    <a:pt x="145" y="401"/>
                    <a:pt x="144" y="402"/>
                    <a:pt x="144" y="401"/>
                  </a:cubicBezTo>
                  <a:cubicBezTo>
                    <a:pt x="144" y="401"/>
                    <a:pt x="143" y="400"/>
                    <a:pt x="142" y="400"/>
                  </a:cubicBezTo>
                  <a:cubicBezTo>
                    <a:pt x="141" y="400"/>
                    <a:pt x="140" y="399"/>
                    <a:pt x="140" y="399"/>
                  </a:cubicBezTo>
                  <a:cubicBezTo>
                    <a:pt x="139" y="398"/>
                    <a:pt x="137" y="396"/>
                    <a:pt x="136" y="395"/>
                  </a:cubicBezTo>
                  <a:cubicBezTo>
                    <a:pt x="134" y="394"/>
                    <a:pt x="132" y="395"/>
                    <a:pt x="132" y="395"/>
                  </a:cubicBezTo>
                  <a:cubicBezTo>
                    <a:pt x="132" y="395"/>
                    <a:pt x="130" y="397"/>
                    <a:pt x="128" y="399"/>
                  </a:cubicBezTo>
                  <a:cubicBezTo>
                    <a:pt x="128" y="399"/>
                    <a:pt x="128" y="400"/>
                    <a:pt x="128" y="400"/>
                  </a:cubicBezTo>
                  <a:cubicBezTo>
                    <a:pt x="127" y="400"/>
                    <a:pt x="127" y="400"/>
                    <a:pt x="127" y="399"/>
                  </a:cubicBezTo>
                  <a:cubicBezTo>
                    <a:pt x="127" y="399"/>
                    <a:pt x="126" y="398"/>
                    <a:pt x="126" y="398"/>
                  </a:cubicBezTo>
                  <a:cubicBezTo>
                    <a:pt x="126" y="398"/>
                    <a:pt x="126" y="396"/>
                    <a:pt x="125" y="396"/>
                  </a:cubicBezTo>
                  <a:cubicBezTo>
                    <a:pt x="125" y="396"/>
                    <a:pt x="124" y="396"/>
                    <a:pt x="123" y="395"/>
                  </a:cubicBezTo>
                  <a:cubicBezTo>
                    <a:pt x="122" y="395"/>
                    <a:pt x="121" y="394"/>
                    <a:pt x="121" y="394"/>
                  </a:cubicBezTo>
                  <a:cubicBezTo>
                    <a:pt x="120" y="394"/>
                    <a:pt x="118" y="392"/>
                    <a:pt x="118" y="392"/>
                  </a:cubicBezTo>
                  <a:cubicBezTo>
                    <a:pt x="118" y="392"/>
                    <a:pt x="118" y="392"/>
                    <a:pt x="117" y="392"/>
                  </a:cubicBezTo>
                  <a:cubicBezTo>
                    <a:pt x="117" y="392"/>
                    <a:pt x="116" y="391"/>
                    <a:pt x="116" y="391"/>
                  </a:cubicBezTo>
                  <a:cubicBezTo>
                    <a:pt x="115" y="391"/>
                    <a:pt x="115" y="391"/>
                    <a:pt x="115" y="391"/>
                  </a:cubicBezTo>
                  <a:cubicBezTo>
                    <a:pt x="115" y="391"/>
                    <a:pt x="115" y="391"/>
                    <a:pt x="115" y="391"/>
                  </a:cubicBezTo>
                  <a:cubicBezTo>
                    <a:pt x="114" y="391"/>
                    <a:pt x="114" y="391"/>
                    <a:pt x="113" y="390"/>
                  </a:cubicBezTo>
                  <a:cubicBezTo>
                    <a:pt x="111" y="390"/>
                    <a:pt x="112" y="390"/>
                    <a:pt x="110" y="390"/>
                  </a:cubicBezTo>
                  <a:cubicBezTo>
                    <a:pt x="109" y="390"/>
                    <a:pt x="108" y="390"/>
                    <a:pt x="108" y="390"/>
                  </a:cubicBezTo>
                  <a:cubicBezTo>
                    <a:pt x="108" y="390"/>
                    <a:pt x="107" y="389"/>
                    <a:pt x="105" y="389"/>
                  </a:cubicBezTo>
                  <a:cubicBezTo>
                    <a:pt x="104" y="390"/>
                    <a:pt x="102" y="391"/>
                    <a:pt x="101" y="391"/>
                  </a:cubicBezTo>
                  <a:cubicBezTo>
                    <a:pt x="101" y="391"/>
                    <a:pt x="100" y="390"/>
                    <a:pt x="100" y="390"/>
                  </a:cubicBezTo>
                  <a:cubicBezTo>
                    <a:pt x="100" y="390"/>
                    <a:pt x="100" y="389"/>
                    <a:pt x="100" y="389"/>
                  </a:cubicBezTo>
                  <a:cubicBezTo>
                    <a:pt x="100" y="389"/>
                    <a:pt x="99" y="388"/>
                    <a:pt x="98" y="387"/>
                  </a:cubicBezTo>
                  <a:cubicBezTo>
                    <a:pt x="98" y="387"/>
                    <a:pt x="97" y="387"/>
                    <a:pt x="97" y="387"/>
                  </a:cubicBezTo>
                  <a:cubicBezTo>
                    <a:pt x="97" y="387"/>
                    <a:pt x="97" y="387"/>
                    <a:pt x="97" y="388"/>
                  </a:cubicBezTo>
                  <a:cubicBezTo>
                    <a:pt x="97" y="389"/>
                    <a:pt x="99" y="389"/>
                    <a:pt x="97" y="389"/>
                  </a:cubicBezTo>
                  <a:cubicBezTo>
                    <a:pt x="96" y="388"/>
                    <a:pt x="95" y="388"/>
                    <a:pt x="95" y="388"/>
                  </a:cubicBezTo>
                  <a:cubicBezTo>
                    <a:pt x="92" y="389"/>
                    <a:pt x="92" y="389"/>
                    <a:pt x="92" y="389"/>
                  </a:cubicBezTo>
                  <a:cubicBezTo>
                    <a:pt x="93" y="388"/>
                    <a:pt x="93" y="388"/>
                    <a:pt x="93" y="388"/>
                  </a:cubicBezTo>
                  <a:cubicBezTo>
                    <a:pt x="93" y="388"/>
                    <a:pt x="94" y="388"/>
                    <a:pt x="94" y="388"/>
                  </a:cubicBezTo>
                  <a:cubicBezTo>
                    <a:pt x="94" y="387"/>
                    <a:pt x="94" y="387"/>
                    <a:pt x="94" y="387"/>
                  </a:cubicBezTo>
                  <a:cubicBezTo>
                    <a:pt x="94" y="387"/>
                    <a:pt x="94" y="386"/>
                    <a:pt x="94" y="386"/>
                  </a:cubicBezTo>
                  <a:cubicBezTo>
                    <a:pt x="95" y="386"/>
                    <a:pt x="96" y="385"/>
                    <a:pt x="95" y="385"/>
                  </a:cubicBezTo>
                  <a:cubicBezTo>
                    <a:pt x="94" y="385"/>
                    <a:pt x="93" y="385"/>
                    <a:pt x="93" y="385"/>
                  </a:cubicBezTo>
                  <a:cubicBezTo>
                    <a:pt x="93" y="384"/>
                    <a:pt x="93" y="384"/>
                    <a:pt x="93" y="384"/>
                  </a:cubicBezTo>
                  <a:cubicBezTo>
                    <a:pt x="93" y="384"/>
                    <a:pt x="92" y="383"/>
                    <a:pt x="92" y="383"/>
                  </a:cubicBezTo>
                  <a:cubicBezTo>
                    <a:pt x="92" y="384"/>
                    <a:pt x="92" y="385"/>
                    <a:pt x="92" y="385"/>
                  </a:cubicBezTo>
                  <a:cubicBezTo>
                    <a:pt x="91" y="385"/>
                    <a:pt x="91" y="385"/>
                    <a:pt x="91" y="384"/>
                  </a:cubicBezTo>
                  <a:cubicBezTo>
                    <a:pt x="91" y="383"/>
                    <a:pt x="91" y="383"/>
                    <a:pt x="91" y="383"/>
                  </a:cubicBezTo>
                  <a:cubicBezTo>
                    <a:pt x="90" y="383"/>
                    <a:pt x="89" y="383"/>
                    <a:pt x="89" y="383"/>
                  </a:cubicBezTo>
                  <a:cubicBezTo>
                    <a:pt x="89" y="383"/>
                    <a:pt x="90" y="384"/>
                    <a:pt x="88" y="384"/>
                  </a:cubicBezTo>
                  <a:cubicBezTo>
                    <a:pt x="87" y="384"/>
                    <a:pt x="86" y="385"/>
                    <a:pt x="85" y="385"/>
                  </a:cubicBezTo>
                  <a:cubicBezTo>
                    <a:pt x="84" y="386"/>
                    <a:pt x="84" y="387"/>
                    <a:pt x="84" y="387"/>
                  </a:cubicBezTo>
                  <a:cubicBezTo>
                    <a:pt x="84" y="388"/>
                    <a:pt x="82" y="388"/>
                    <a:pt x="82" y="389"/>
                  </a:cubicBezTo>
                  <a:cubicBezTo>
                    <a:pt x="83" y="389"/>
                    <a:pt x="82" y="389"/>
                    <a:pt x="84" y="390"/>
                  </a:cubicBezTo>
                  <a:cubicBezTo>
                    <a:pt x="85" y="390"/>
                    <a:pt x="85" y="390"/>
                    <a:pt x="86" y="390"/>
                  </a:cubicBezTo>
                  <a:cubicBezTo>
                    <a:pt x="87" y="391"/>
                    <a:pt x="88" y="390"/>
                    <a:pt x="88" y="390"/>
                  </a:cubicBezTo>
                  <a:cubicBezTo>
                    <a:pt x="88" y="390"/>
                    <a:pt x="88" y="390"/>
                    <a:pt x="89" y="391"/>
                  </a:cubicBezTo>
                  <a:cubicBezTo>
                    <a:pt x="89" y="391"/>
                    <a:pt x="90" y="390"/>
                    <a:pt x="90" y="391"/>
                  </a:cubicBezTo>
                  <a:cubicBezTo>
                    <a:pt x="90" y="392"/>
                    <a:pt x="91" y="393"/>
                    <a:pt x="90" y="393"/>
                  </a:cubicBezTo>
                  <a:cubicBezTo>
                    <a:pt x="89" y="393"/>
                    <a:pt x="88" y="394"/>
                    <a:pt x="88" y="393"/>
                  </a:cubicBezTo>
                  <a:cubicBezTo>
                    <a:pt x="88" y="393"/>
                    <a:pt x="88" y="392"/>
                    <a:pt x="87" y="392"/>
                  </a:cubicBezTo>
                  <a:cubicBezTo>
                    <a:pt x="87" y="392"/>
                    <a:pt x="86" y="392"/>
                    <a:pt x="86" y="392"/>
                  </a:cubicBezTo>
                  <a:cubicBezTo>
                    <a:pt x="85" y="394"/>
                    <a:pt x="85" y="394"/>
                    <a:pt x="85" y="394"/>
                  </a:cubicBezTo>
                  <a:cubicBezTo>
                    <a:pt x="85" y="394"/>
                    <a:pt x="85" y="395"/>
                    <a:pt x="84" y="395"/>
                  </a:cubicBezTo>
                  <a:cubicBezTo>
                    <a:pt x="83" y="395"/>
                    <a:pt x="84" y="395"/>
                    <a:pt x="82" y="395"/>
                  </a:cubicBezTo>
                  <a:cubicBezTo>
                    <a:pt x="80" y="395"/>
                    <a:pt x="80" y="394"/>
                    <a:pt x="79" y="394"/>
                  </a:cubicBezTo>
                  <a:cubicBezTo>
                    <a:pt x="79" y="394"/>
                    <a:pt x="79" y="394"/>
                    <a:pt x="78" y="394"/>
                  </a:cubicBezTo>
                  <a:cubicBezTo>
                    <a:pt x="78" y="394"/>
                    <a:pt x="76" y="392"/>
                    <a:pt x="75" y="394"/>
                  </a:cubicBezTo>
                  <a:cubicBezTo>
                    <a:pt x="74" y="395"/>
                    <a:pt x="73" y="396"/>
                    <a:pt x="73" y="396"/>
                  </a:cubicBezTo>
                  <a:cubicBezTo>
                    <a:pt x="70" y="396"/>
                    <a:pt x="70" y="396"/>
                    <a:pt x="70" y="396"/>
                  </a:cubicBezTo>
                  <a:cubicBezTo>
                    <a:pt x="70" y="396"/>
                    <a:pt x="69" y="396"/>
                    <a:pt x="68" y="396"/>
                  </a:cubicBezTo>
                  <a:cubicBezTo>
                    <a:pt x="67" y="396"/>
                    <a:pt x="66" y="396"/>
                    <a:pt x="66" y="396"/>
                  </a:cubicBezTo>
                  <a:cubicBezTo>
                    <a:pt x="65" y="397"/>
                    <a:pt x="64" y="394"/>
                    <a:pt x="64" y="394"/>
                  </a:cubicBezTo>
                  <a:cubicBezTo>
                    <a:pt x="64" y="394"/>
                    <a:pt x="65" y="392"/>
                    <a:pt x="62" y="394"/>
                  </a:cubicBezTo>
                  <a:cubicBezTo>
                    <a:pt x="59" y="396"/>
                    <a:pt x="58" y="396"/>
                    <a:pt x="58" y="396"/>
                  </a:cubicBezTo>
                  <a:cubicBezTo>
                    <a:pt x="58" y="396"/>
                    <a:pt x="57" y="396"/>
                    <a:pt x="57" y="397"/>
                  </a:cubicBezTo>
                  <a:cubicBezTo>
                    <a:pt x="57" y="396"/>
                    <a:pt x="57" y="396"/>
                    <a:pt x="57" y="396"/>
                  </a:cubicBezTo>
                  <a:cubicBezTo>
                    <a:pt x="57" y="396"/>
                    <a:pt x="57" y="396"/>
                    <a:pt x="57" y="396"/>
                  </a:cubicBezTo>
                  <a:cubicBezTo>
                    <a:pt x="57" y="396"/>
                    <a:pt x="57" y="396"/>
                    <a:pt x="57" y="396"/>
                  </a:cubicBezTo>
                  <a:cubicBezTo>
                    <a:pt x="57" y="396"/>
                    <a:pt x="57" y="396"/>
                    <a:pt x="57" y="396"/>
                  </a:cubicBezTo>
                  <a:cubicBezTo>
                    <a:pt x="57" y="396"/>
                    <a:pt x="57" y="396"/>
                    <a:pt x="57" y="396"/>
                  </a:cubicBezTo>
                  <a:cubicBezTo>
                    <a:pt x="57" y="396"/>
                    <a:pt x="57" y="396"/>
                    <a:pt x="57" y="396"/>
                  </a:cubicBezTo>
                  <a:cubicBezTo>
                    <a:pt x="56" y="396"/>
                    <a:pt x="56" y="396"/>
                    <a:pt x="56" y="395"/>
                  </a:cubicBezTo>
                  <a:cubicBezTo>
                    <a:pt x="56" y="395"/>
                    <a:pt x="56" y="395"/>
                    <a:pt x="56" y="395"/>
                  </a:cubicBezTo>
                  <a:cubicBezTo>
                    <a:pt x="56" y="395"/>
                    <a:pt x="55" y="395"/>
                    <a:pt x="55" y="394"/>
                  </a:cubicBezTo>
                  <a:cubicBezTo>
                    <a:pt x="53" y="392"/>
                    <a:pt x="50" y="388"/>
                    <a:pt x="50" y="388"/>
                  </a:cubicBezTo>
                  <a:cubicBezTo>
                    <a:pt x="52" y="384"/>
                    <a:pt x="52" y="384"/>
                    <a:pt x="52" y="384"/>
                  </a:cubicBezTo>
                  <a:cubicBezTo>
                    <a:pt x="52" y="384"/>
                    <a:pt x="53" y="377"/>
                    <a:pt x="53" y="375"/>
                  </a:cubicBezTo>
                  <a:cubicBezTo>
                    <a:pt x="53" y="374"/>
                    <a:pt x="53" y="368"/>
                    <a:pt x="53" y="368"/>
                  </a:cubicBezTo>
                  <a:cubicBezTo>
                    <a:pt x="53" y="368"/>
                    <a:pt x="49" y="367"/>
                    <a:pt x="52" y="364"/>
                  </a:cubicBezTo>
                  <a:cubicBezTo>
                    <a:pt x="55" y="360"/>
                    <a:pt x="58" y="355"/>
                    <a:pt x="58" y="355"/>
                  </a:cubicBezTo>
                  <a:cubicBezTo>
                    <a:pt x="58" y="345"/>
                    <a:pt x="58" y="345"/>
                    <a:pt x="58" y="345"/>
                  </a:cubicBezTo>
                  <a:cubicBezTo>
                    <a:pt x="58" y="345"/>
                    <a:pt x="55" y="342"/>
                    <a:pt x="59" y="340"/>
                  </a:cubicBezTo>
                  <a:cubicBezTo>
                    <a:pt x="63" y="337"/>
                    <a:pt x="70" y="328"/>
                    <a:pt x="70" y="328"/>
                  </a:cubicBezTo>
                  <a:cubicBezTo>
                    <a:pt x="77" y="320"/>
                    <a:pt x="77" y="320"/>
                    <a:pt x="77" y="320"/>
                  </a:cubicBezTo>
                  <a:cubicBezTo>
                    <a:pt x="65" y="317"/>
                    <a:pt x="65" y="317"/>
                    <a:pt x="65" y="317"/>
                  </a:cubicBezTo>
                  <a:cubicBezTo>
                    <a:pt x="58" y="316"/>
                    <a:pt x="58" y="316"/>
                    <a:pt x="58" y="316"/>
                  </a:cubicBezTo>
                  <a:cubicBezTo>
                    <a:pt x="53" y="313"/>
                    <a:pt x="53" y="313"/>
                    <a:pt x="53" y="313"/>
                  </a:cubicBezTo>
                  <a:cubicBezTo>
                    <a:pt x="50" y="308"/>
                    <a:pt x="50" y="308"/>
                    <a:pt x="50" y="308"/>
                  </a:cubicBezTo>
                  <a:cubicBezTo>
                    <a:pt x="47" y="310"/>
                    <a:pt x="47" y="310"/>
                    <a:pt x="47" y="310"/>
                  </a:cubicBezTo>
                  <a:cubicBezTo>
                    <a:pt x="44" y="312"/>
                    <a:pt x="44" y="312"/>
                    <a:pt x="44" y="312"/>
                  </a:cubicBezTo>
                  <a:cubicBezTo>
                    <a:pt x="37" y="311"/>
                    <a:pt x="37" y="311"/>
                    <a:pt x="37" y="311"/>
                  </a:cubicBezTo>
                  <a:cubicBezTo>
                    <a:pt x="32" y="306"/>
                    <a:pt x="32" y="306"/>
                    <a:pt x="32" y="306"/>
                  </a:cubicBezTo>
                  <a:cubicBezTo>
                    <a:pt x="28" y="309"/>
                    <a:pt x="28" y="309"/>
                    <a:pt x="28" y="309"/>
                  </a:cubicBezTo>
                  <a:cubicBezTo>
                    <a:pt x="24" y="306"/>
                    <a:pt x="24" y="306"/>
                    <a:pt x="24" y="306"/>
                  </a:cubicBezTo>
                  <a:cubicBezTo>
                    <a:pt x="21" y="301"/>
                    <a:pt x="21" y="301"/>
                    <a:pt x="21" y="301"/>
                  </a:cubicBezTo>
                  <a:cubicBezTo>
                    <a:pt x="20" y="297"/>
                    <a:pt x="20" y="297"/>
                    <a:pt x="20" y="297"/>
                  </a:cubicBezTo>
                  <a:cubicBezTo>
                    <a:pt x="15" y="292"/>
                    <a:pt x="15" y="292"/>
                    <a:pt x="15" y="292"/>
                  </a:cubicBezTo>
                  <a:cubicBezTo>
                    <a:pt x="13" y="292"/>
                    <a:pt x="13" y="292"/>
                    <a:pt x="13" y="292"/>
                  </a:cubicBezTo>
                  <a:cubicBezTo>
                    <a:pt x="13" y="291"/>
                    <a:pt x="13" y="291"/>
                    <a:pt x="13" y="291"/>
                  </a:cubicBezTo>
                  <a:cubicBezTo>
                    <a:pt x="12" y="285"/>
                    <a:pt x="12" y="285"/>
                    <a:pt x="12" y="285"/>
                  </a:cubicBezTo>
                  <a:cubicBezTo>
                    <a:pt x="15" y="283"/>
                    <a:pt x="15" y="283"/>
                    <a:pt x="15" y="283"/>
                  </a:cubicBezTo>
                  <a:cubicBezTo>
                    <a:pt x="17" y="280"/>
                    <a:pt x="17" y="280"/>
                    <a:pt x="17" y="280"/>
                  </a:cubicBezTo>
                  <a:cubicBezTo>
                    <a:pt x="19" y="277"/>
                    <a:pt x="19" y="277"/>
                    <a:pt x="19" y="277"/>
                  </a:cubicBezTo>
                  <a:cubicBezTo>
                    <a:pt x="18" y="273"/>
                    <a:pt x="18" y="273"/>
                    <a:pt x="18" y="273"/>
                  </a:cubicBezTo>
                  <a:cubicBezTo>
                    <a:pt x="18" y="273"/>
                    <a:pt x="14" y="273"/>
                    <a:pt x="13" y="272"/>
                  </a:cubicBezTo>
                  <a:cubicBezTo>
                    <a:pt x="12" y="272"/>
                    <a:pt x="9" y="270"/>
                    <a:pt x="9" y="270"/>
                  </a:cubicBezTo>
                  <a:cubicBezTo>
                    <a:pt x="8" y="265"/>
                    <a:pt x="8" y="265"/>
                    <a:pt x="8" y="265"/>
                  </a:cubicBezTo>
                  <a:cubicBezTo>
                    <a:pt x="6" y="262"/>
                    <a:pt x="6" y="262"/>
                    <a:pt x="6" y="262"/>
                  </a:cubicBezTo>
                  <a:cubicBezTo>
                    <a:pt x="5" y="257"/>
                    <a:pt x="5" y="257"/>
                    <a:pt x="5" y="257"/>
                  </a:cubicBezTo>
                  <a:cubicBezTo>
                    <a:pt x="6" y="252"/>
                    <a:pt x="6" y="252"/>
                    <a:pt x="6" y="252"/>
                  </a:cubicBezTo>
                  <a:cubicBezTo>
                    <a:pt x="6" y="252"/>
                    <a:pt x="6" y="252"/>
                    <a:pt x="6" y="252"/>
                  </a:cubicBezTo>
                  <a:cubicBezTo>
                    <a:pt x="6" y="252"/>
                    <a:pt x="6" y="252"/>
                    <a:pt x="6" y="252"/>
                  </a:cubicBezTo>
                  <a:cubicBezTo>
                    <a:pt x="7" y="252"/>
                    <a:pt x="7" y="252"/>
                    <a:pt x="7" y="252"/>
                  </a:cubicBezTo>
                  <a:cubicBezTo>
                    <a:pt x="8" y="250"/>
                    <a:pt x="8" y="250"/>
                    <a:pt x="8" y="250"/>
                  </a:cubicBezTo>
                  <a:cubicBezTo>
                    <a:pt x="8" y="249"/>
                    <a:pt x="8" y="249"/>
                    <a:pt x="8" y="249"/>
                  </a:cubicBezTo>
                  <a:cubicBezTo>
                    <a:pt x="8" y="249"/>
                    <a:pt x="9" y="248"/>
                    <a:pt x="10" y="248"/>
                  </a:cubicBezTo>
                  <a:cubicBezTo>
                    <a:pt x="10" y="248"/>
                    <a:pt x="11" y="248"/>
                    <a:pt x="11" y="248"/>
                  </a:cubicBezTo>
                  <a:cubicBezTo>
                    <a:pt x="12" y="248"/>
                    <a:pt x="12" y="245"/>
                    <a:pt x="12" y="245"/>
                  </a:cubicBezTo>
                  <a:cubicBezTo>
                    <a:pt x="14" y="245"/>
                    <a:pt x="14" y="245"/>
                    <a:pt x="14" y="245"/>
                  </a:cubicBezTo>
                  <a:cubicBezTo>
                    <a:pt x="14" y="245"/>
                    <a:pt x="15" y="244"/>
                    <a:pt x="15" y="244"/>
                  </a:cubicBezTo>
                  <a:cubicBezTo>
                    <a:pt x="15" y="243"/>
                    <a:pt x="15" y="242"/>
                    <a:pt x="15" y="242"/>
                  </a:cubicBezTo>
                  <a:cubicBezTo>
                    <a:pt x="15" y="242"/>
                    <a:pt x="16" y="240"/>
                    <a:pt x="16" y="239"/>
                  </a:cubicBezTo>
                  <a:cubicBezTo>
                    <a:pt x="16" y="238"/>
                    <a:pt x="15" y="237"/>
                    <a:pt x="15" y="237"/>
                  </a:cubicBezTo>
                  <a:cubicBezTo>
                    <a:pt x="15" y="237"/>
                    <a:pt x="14" y="235"/>
                    <a:pt x="13" y="235"/>
                  </a:cubicBezTo>
                  <a:cubicBezTo>
                    <a:pt x="13" y="235"/>
                    <a:pt x="11" y="235"/>
                    <a:pt x="11" y="235"/>
                  </a:cubicBezTo>
                  <a:cubicBezTo>
                    <a:pt x="10" y="235"/>
                    <a:pt x="9" y="233"/>
                    <a:pt x="9" y="233"/>
                  </a:cubicBezTo>
                  <a:cubicBezTo>
                    <a:pt x="9" y="233"/>
                    <a:pt x="10" y="232"/>
                    <a:pt x="10" y="231"/>
                  </a:cubicBezTo>
                  <a:cubicBezTo>
                    <a:pt x="11" y="231"/>
                    <a:pt x="11" y="228"/>
                    <a:pt x="11" y="228"/>
                  </a:cubicBezTo>
                  <a:cubicBezTo>
                    <a:pt x="11" y="228"/>
                    <a:pt x="10" y="227"/>
                    <a:pt x="9" y="227"/>
                  </a:cubicBezTo>
                  <a:cubicBezTo>
                    <a:pt x="9" y="227"/>
                    <a:pt x="7" y="227"/>
                    <a:pt x="7" y="227"/>
                  </a:cubicBezTo>
                  <a:cubicBezTo>
                    <a:pt x="7" y="224"/>
                    <a:pt x="7" y="224"/>
                    <a:pt x="7" y="224"/>
                  </a:cubicBezTo>
                  <a:cubicBezTo>
                    <a:pt x="7" y="224"/>
                    <a:pt x="5" y="223"/>
                    <a:pt x="4" y="223"/>
                  </a:cubicBezTo>
                  <a:cubicBezTo>
                    <a:pt x="4" y="223"/>
                    <a:pt x="4" y="222"/>
                    <a:pt x="3" y="222"/>
                  </a:cubicBezTo>
                  <a:cubicBezTo>
                    <a:pt x="4" y="222"/>
                    <a:pt x="4" y="222"/>
                    <a:pt x="4" y="222"/>
                  </a:cubicBezTo>
                  <a:cubicBezTo>
                    <a:pt x="4" y="222"/>
                    <a:pt x="4" y="222"/>
                    <a:pt x="4" y="222"/>
                  </a:cubicBezTo>
                  <a:cubicBezTo>
                    <a:pt x="4" y="221"/>
                    <a:pt x="3" y="220"/>
                    <a:pt x="3" y="219"/>
                  </a:cubicBezTo>
                  <a:cubicBezTo>
                    <a:pt x="3" y="219"/>
                    <a:pt x="4" y="219"/>
                    <a:pt x="4" y="219"/>
                  </a:cubicBezTo>
                  <a:cubicBezTo>
                    <a:pt x="4" y="219"/>
                    <a:pt x="4" y="218"/>
                    <a:pt x="5" y="217"/>
                  </a:cubicBezTo>
                  <a:cubicBezTo>
                    <a:pt x="5" y="217"/>
                    <a:pt x="5" y="217"/>
                    <a:pt x="6" y="217"/>
                  </a:cubicBezTo>
                  <a:cubicBezTo>
                    <a:pt x="6" y="217"/>
                    <a:pt x="6" y="216"/>
                    <a:pt x="7" y="216"/>
                  </a:cubicBezTo>
                  <a:cubicBezTo>
                    <a:pt x="7" y="215"/>
                    <a:pt x="7" y="213"/>
                    <a:pt x="7" y="213"/>
                  </a:cubicBezTo>
                  <a:cubicBezTo>
                    <a:pt x="7" y="213"/>
                    <a:pt x="7" y="213"/>
                    <a:pt x="6" y="212"/>
                  </a:cubicBezTo>
                  <a:cubicBezTo>
                    <a:pt x="5" y="212"/>
                    <a:pt x="5" y="212"/>
                    <a:pt x="5" y="211"/>
                  </a:cubicBezTo>
                  <a:cubicBezTo>
                    <a:pt x="4" y="211"/>
                    <a:pt x="5" y="210"/>
                    <a:pt x="5" y="210"/>
                  </a:cubicBezTo>
                  <a:cubicBezTo>
                    <a:pt x="5" y="210"/>
                    <a:pt x="3" y="209"/>
                    <a:pt x="3" y="209"/>
                  </a:cubicBezTo>
                  <a:cubicBezTo>
                    <a:pt x="3" y="209"/>
                    <a:pt x="1" y="209"/>
                    <a:pt x="1" y="209"/>
                  </a:cubicBezTo>
                  <a:cubicBezTo>
                    <a:pt x="1" y="209"/>
                    <a:pt x="1" y="209"/>
                    <a:pt x="1" y="209"/>
                  </a:cubicBezTo>
                  <a:cubicBezTo>
                    <a:pt x="1" y="207"/>
                    <a:pt x="1" y="207"/>
                    <a:pt x="1" y="207"/>
                  </a:cubicBezTo>
                  <a:cubicBezTo>
                    <a:pt x="0" y="205"/>
                    <a:pt x="0" y="205"/>
                    <a:pt x="0" y="205"/>
                  </a:cubicBezTo>
                  <a:cubicBezTo>
                    <a:pt x="1" y="204"/>
                    <a:pt x="1" y="204"/>
                    <a:pt x="1" y="204"/>
                  </a:cubicBezTo>
                  <a:cubicBezTo>
                    <a:pt x="3" y="206"/>
                    <a:pt x="3" y="206"/>
                    <a:pt x="3" y="206"/>
                  </a:cubicBezTo>
                  <a:cubicBezTo>
                    <a:pt x="3" y="206"/>
                    <a:pt x="3" y="205"/>
                    <a:pt x="3" y="204"/>
                  </a:cubicBezTo>
                  <a:cubicBezTo>
                    <a:pt x="4" y="204"/>
                    <a:pt x="5" y="202"/>
                    <a:pt x="5" y="202"/>
                  </a:cubicBezTo>
                  <a:cubicBezTo>
                    <a:pt x="7" y="202"/>
                    <a:pt x="7" y="202"/>
                    <a:pt x="7" y="202"/>
                  </a:cubicBezTo>
                  <a:cubicBezTo>
                    <a:pt x="7" y="202"/>
                    <a:pt x="11" y="202"/>
                    <a:pt x="11" y="202"/>
                  </a:cubicBezTo>
                  <a:cubicBezTo>
                    <a:pt x="12" y="201"/>
                    <a:pt x="10" y="199"/>
                    <a:pt x="10" y="199"/>
                  </a:cubicBezTo>
                  <a:cubicBezTo>
                    <a:pt x="10" y="199"/>
                    <a:pt x="8" y="201"/>
                    <a:pt x="8" y="201"/>
                  </a:cubicBezTo>
                  <a:cubicBezTo>
                    <a:pt x="7" y="201"/>
                    <a:pt x="7" y="198"/>
                    <a:pt x="7" y="198"/>
                  </a:cubicBezTo>
                  <a:cubicBezTo>
                    <a:pt x="7" y="196"/>
                    <a:pt x="7" y="196"/>
                    <a:pt x="7" y="196"/>
                  </a:cubicBezTo>
                  <a:cubicBezTo>
                    <a:pt x="9" y="195"/>
                    <a:pt x="9" y="195"/>
                    <a:pt x="9" y="195"/>
                  </a:cubicBezTo>
                  <a:cubicBezTo>
                    <a:pt x="10" y="193"/>
                    <a:pt x="10" y="193"/>
                    <a:pt x="10" y="193"/>
                  </a:cubicBezTo>
                  <a:cubicBezTo>
                    <a:pt x="10" y="193"/>
                    <a:pt x="12" y="191"/>
                    <a:pt x="12" y="191"/>
                  </a:cubicBezTo>
                  <a:cubicBezTo>
                    <a:pt x="13" y="190"/>
                    <a:pt x="12" y="188"/>
                    <a:pt x="12" y="188"/>
                  </a:cubicBezTo>
                  <a:cubicBezTo>
                    <a:pt x="13" y="185"/>
                    <a:pt x="13" y="185"/>
                    <a:pt x="13" y="185"/>
                  </a:cubicBezTo>
                  <a:cubicBezTo>
                    <a:pt x="11" y="182"/>
                    <a:pt x="11" y="182"/>
                    <a:pt x="11" y="182"/>
                  </a:cubicBezTo>
                  <a:cubicBezTo>
                    <a:pt x="11" y="179"/>
                    <a:pt x="11" y="179"/>
                    <a:pt x="11" y="179"/>
                  </a:cubicBezTo>
                  <a:cubicBezTo>
                    <a:pt x="9" y="176"/>
                    <a:pt x="9" y="176"/>
                    <a:pt x="9" y="176"/>
                  </a:cubicBezTo>
                  <a:cubicBezTo>
                    <a:pt x="9" y="175"/>
                    <a:pt x="9" y="175"/>
                    <a:pt x="9" y="175"/>
                  </a:cubicBezTo>
                  <a:cubicBezTo>
                    <a:pt x="8" y="173"/>
                    <a:pt x="8" y="173"/>
                    <a:pt x="8" y="173"/>
                  </a:cubicBezTo>
                  <a:cubicBezTo>
                    <a:pt x="8" y="171"/>
                    <a:pt x="8" y="171"/>
                    <a:pt x="8" y="171"/>
                  </a:cubicBezTo>
                  <a:cubicBezTo>
                    <a:pt x="8" y="171"/>
                    <a:pt x="6" y="169"/>
                    <a:pt x="5" y="169"/>
                  </a:cubicBezTo>
                  <a:cubicBezTo>
                    <a:pt x="4" y="169"/>
                    <a:pt x="5" y="168"/>
                    <a:pt x="5" y="168"/>
                  </a:cubicBezTo>
                  <a:cubicBezTo>
                    <a:pt x="5" y="166"/>
                    <a:pt x="5" y="166"/>
                    <a:pt x="5" y="166"/>
                  </a:cubicBezTo>
                  <a:cubicBezTo>
                    <a:pt x="5" y="163"/>
                    <a:pt x="5" y="163"/>
                    <a:pt x="5" y="163"/>
                  </a:cubicBezTo>
                  <a:cubicBezTo>
                    <a:pt x="10" y="164"/>
                    <a:pt x="10" y="164"/>
                    <a:pt x="10" y="164"/>
                  </a:cubicBezTo>
                  <a:cubicBezTo>
                    <a:pt x="12" y="164"/>
                    <a:pt x="12" y="164"/>
                    <a:pt x="12" y="164"/>
                  </a:cubicBezTo>
                  <a:cubicBezTo>
                    <a:pt x="9" y="162"/>
                    <a:pt x="9" y="162"/>
                    <a:pt x="9" y="162"/>
                  </a:cubicBezTo>
                  <a:cubicBezTo>
                    <a:pt x="12" y="161"/>
                    <a:pt x="12" y="161"/>
                    <a:pt x="12" y="161"/>
                  </a:cubicBezTo>
                  <a:cubicBezTo>
                    <a:pt x="14" y="163"/>
                    <a:pt x="14" y="163"/>
                    <a:pt x="14" y="163"/>
                  </a:cubicBezTo>
                  <a:cubicBezTo>
                    <a:pt x="17" y="164"/>
                    <a:pt x="17" y="164"/>
                    <a:pt x="17" y="164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22" y="164"/>
                    <a:pt x="22" y="164"/>
                    <a:pt x="22" y="164"/>
                  </a:cubicBezTo>
                  <a:cubicBezTo>
                    <a:pt x="23" y="164"/>
                    <a:pt x="23" y="164"/>
                    <a:pt x="23" y="164"/>
                  </a:cubicBezTo>
                  <a:cubicBezTo>
                    <a:pt x="26" y="163"/>
                    <a:pt x="26" y="163"/>
                    <a:pt x="26" y="163"/>
                  </a:cubicBezTo>
                  <a:cubicBezTo>
                    <a:pt x="29" y="163"/>
                    <a:pt x="29" y="163"/>
                    <a:pt x="29" y="163"/>
                  </a:cubicBezTo>
                  <a:cubicBezTo>
                    <a:pt x="30" y="161"/>
                    <a:pt x="30" y="161"/>
                    <a:pt x="30" y="161"/>
                  </a:cubicBezTo>
                  <a:cubicBezTo>
                    <a:pt x="32" y="160"/>
                    <a:pt x="32" y="160"/>
                    <a:pt x="32" y="160"/>
                  </a:cubicBezTo>
                  <a:cubicBezTo>
                    <a:pt x="33" y="159"/>
                    <a:pt x="33" y="159"/>
                    <a:pt x="33" y="159"/>
                  </a:cubicBezTo>
                  <a:cubicBezTo>
                    <a:pt x="30" y="157"/>
                    <a:pt x="30" y="157"/>
                    <a:pt x="30" y="157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30" y="154"/>
                    <a:pt x="30" y="154"/>
                    <a:pt x="30" y="154"/>
                  </a:cubicBezTo>
                  <a:cubicBezTo>
                    <a:pt x="30" y="151"/>
                    <a:pt x="30" y="151"/>
                    <a:pt x="30" y="151"/>
                  </a:cubicBezTo>
                  <a:cubicBezTo>
                    <a:pt x="30" y="151"/>
                    <a:pt x="34" y="152"/>
                    <a:pt x="34" y="152"/>
                  </a:cubicBezTo>
                  <a:cubicBezTo>
                    <a:pt x="34" y="151"/>
                    <a:pt x="34" y="151"/>
                    <a:pt x="35" y="150"/>
                  </a:cubicBezTo>
                  <a:cubicBezTo>
                    <a:pt x="36" y="150"/>
                    <a:pt x="38" y="149"/>
                    <a:pt x="38" y="149"/>
                  </a:cubicBezTo>
                  <a:cubicBezTo>
                    <a:pt x="39" y="147"/>
                    <a:pt x="39" y="147"/>
                    <a:pt x="39" y="147"/>
                  </a:cubicBezTo>
                  <a:cubicBezTo>
                    <a:pt x="39" y="147"/>
                    <a:pt x="41" y="146"/>
                    <a:pt x="41" y="146"/>
                  </a:cubicBezTo>
                  <a:cubicBezTo>
                    <a:pt x="42" y="146"/>
                    <a:pt x="41" y="145"/>
                    <a:pt x="41" y="144"/>
                  </a:cubicBezTo>
                  <a:cubicBezTo>
                    <a:pt x="41" y="143"/>
                    <a:pt x="41" y="141"/>
                    <a:pt x="41" y="141"/>
                  </a:cubicBezTo>
                  <a:cubicBezTo>
                    <a:pt x="42" y="139"/>
                    <a:pt x="42" y="139"/>
                    <a:pt x="42" y="139"/>
                  </a:cubicBezTo>
                  <a:cubicBezTo>
                    <a:pt x="40" y="135"/>
                    <a:pt x="40" y="135"/>
                    <a:pt x="40" y="135"/>
                  </a:cubicBezTo>
                  <a:cubicBezTo>
                    <a:pt x="37" y="136"/>
                    <a:pt x="37" y="136"/>
                    <a:pt x="37" y="136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35" y="134"/>
                    <a:pt x="32" y="134"/>
                    <a:pt x="32" y="133"/>
                  </a:cubicBezTo>
                  <a:cubicBezTo>
                    <a:pt x="31" y="132"/>
                    <a:pt x="30" y="130"/>
                    <a:pt x="30" y="130"/>
                  </a:cubicBezTo>
                  <a:cubicBezTo>
                    <a:pt x="30" y="128"/>
                    <a:pt x="30" y="128"/>
                    <a:pt x="30" y="128"/>
                  </a:cubicBezTo>
                  <a:cubicBezTo>
                    <a:pt x="33" y="128"/>
                    <a:pt x="33" y="128"/>
                    <a:pt x="33" y="128"/>
                  </a:cubicBezTo>
                  <a:cubicBezTo>
                    <a:pt x="31" y="127"/>
                    <a:pt x="31" y="127"/>
                    <a:pt x="31" y="127"/>
                  </a:cubicBezTo>
                  <a:cubicBezTo>
                    <a:pt x="31" y="124"/>
                    <a:pt x="31" y="124"/>
                    <a:pt x="31" y="124"/>
                  </a:cubicBezTo>
                  <a:cubicBezTo>
                    <a:pt x="35" y="123"/>
                    <a:pt x="35" y="123"/>
                    <a:pt x="35" y="123"/>
                  </a:cubicBezTo>
                  <a:cubicBezTo>
                    <a:pt x="35" y="123"/>
                    <a:pt x="40" y="125"/>
                    <a:pt x="41" y="125"/>
                  </a:cubicBezTo>
                  <a:cubicBezTo>
                    <a:pt x="42" y="126"/>
                    <a:pt x="42" y="122"/>
                    <a:pt x="42" y="122"/>
                  </a:cubicBezTo>
                  <a:cubicBezTo>
                    <a:pt x="43" y="117"/>
                    <a:pt x="43" y="117"/>
                    <a:pt x="43" y="117"/>
                  </a:cubicBezTo>
                  <a:cubicBezTo>
                    <a:pt x="43" y="117"/>
                    <a:pt x="42" y="113"/>
                    <a:pt x="43" y="112"/>
                  </a:cubicBezTo>
                  <a:cubicBezTo>
                    <a:pt x="44" y="112"/>
                    <a:pt x="47" y="106"/>
                    <a:pt x="47" y="106"/>
                  </a:cubicBezTo>
                  <a:cubicBezTo>
                    <a:pt x="47" y="106"/>
                    <a:pt x="47" y="100"/>
                    <a:pt x="47" y="99"/>
                  </a:cubicBezTo>
                  <a:cubicBezTo>
                    <a:pt x="47" y="98"/>
                    <a:pt x="47" y="94"/>
                    <a:pt x="47" y="94"/>
                  </a:cubicBezTo>
                  <a:cubicBezTo>
                    <a:pt x="47" y="93"/>
                    <a:pt x="47" y="93"/>
                    <a:pt x="47" y="93"/>
                  </a:cubicBezTo>
                  <a:cubicBezTo>
                    <a:pt x="47" y="93"/>
                    <a:pt x="44" y="92"/>
                    <a:pt x="43" y="92"/>
                  </a:cubicBezTo>
                  <a:cubicBezTo>
                    <a:pt x="43" y="91"/>
                    <a:pt x="44" y="89"/>
                    <a:pt x="44" y="89"/>
                  </a:cubicBezTo>
                  <a:cubicBezTo>
                    <a:pt x="39" y="88"/>
                    <a:pt x="39" y="88"/>
                    <a:pt x="39" y="88"/>
                  </a:cubicBezTo>
                  <a:cubicBezTo>
                    <a:pt x="40" y="85"/>
                    <a:pt x="41" y="80"/>
                    <a:pt x="42" y="80"/>
                  </a:cubicBezTo>
                  <a:cubicBezTo>
                    <a:pt x="43" y="79"/>
                    <a:pt x="45" y="77"/>
                    <a:pt x="45" y="77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5" y="67"/>
                    <a:pt x="45" y="67"/>
                    <a:pt x="45" y="67"/>
                  </a:cubicBezTo>
                  <a:cubicBezTo>
                    <a:pt x="45" y="67"/>
                    <a:pt x="49" y="65"/>
                    <a:pt x="49" y="65"/>
                  </a:cubicBezTo>
                  <a:cubicBezTo>
                    <a:pt x="50" y="65"/>
                    <a:pt x="56" y="65"/>
                    <a:pt x="56" y="65"/>
                  </a:cubicBezTo>
                  <a:cubicBezTo>
                    <a:pt x="60" y="63"/>
                    <a:pt x="60" y="63"/>
                    <a:pt x="60" y="63"/>
                  </a:cubicBezTo>
                  <a:cubicBezTo>
                    <a:pt x="66" y="63"/>
                    <a:pt x="66" y="63"/>
                    <a:pt x="66" y="63"/>
                  </a:cubicBezTo>
                  <a:cubicBezTo>
                    <a:pt x="70" y="62"/>
                    <a:pt x="70" y="62"/>
                    <a:pt x="70" y="62"/>
                  </a:cubicBezTo>
                  <a:cubicBezTo>
                    <a:pt x="73" y="64"/>
                    <a:pt x="73" y="64"/>
                    <a:pt x="73" y="64"/>
                  </a:cubicBezTo>
                  <a:cubicBezTo>
                    <a:pt x="73" y="64"/>
                    <a:pt x="75" y="66"/>
                    <a:pt x="75" y="67"/>
                  </a:cubicBezTo>
                  <a:cubicBezTo>
                    <a:pt x="75" y="67"/>
                    <a:pt x="77" y="69"/>
                    <a:pt x="77" y="70"/>
                  </a:cubicBezTo>
                  <a:cubicBezTo>
                    <a:pt x="76" y="70"/>
                    <a:pt x="78" y="73"/>
                    <a:pt x="78" y="73"/>
                  </a:cubicBezTo>
                  <a:cubicBezTo>
                    <a:pt x="78" y="73"/>
                    <a:pt x="77" y="75"/>
                    <a:pt x="77" y="76"/>
                  </a:cubicBezTo>
                  <a:cubicBezTo>
                    <a:pt x="77" y="76"/>
                    <a:pt x="78" y="80"/>
                    <a:pt x="78" y="80"/>
                  </a:cubicBezTo>
                  <a:cubicBezTo>
                    <a:pt x="78" y="81"/>
                    <a:pt x="80" y="82"/>
                    <a:pt x="80" y="82"/>
                  </a:cubicBezTo>
                  <a:cubicBezTo>
                    <a:pt x="82" y="81"/>
                    <a:pt x="82" y="81"/>
                    <a:pt x="82" y="81"/>
                  </a:cubicBezTo>
                  <a:cubicBezTo>
                    <a:pt x="83" y="79"/>
                    <a:pt x="83" y="79"/>
                    <a:pt x="83" y="79"/>
                  </a:cubicBezTo>
                  <a:cubicBezTo>
                    <a:pt x="81" y="76"/>
                    <a:pt x="81" y="76"/>
                    <a:pt x="81" y="76"/>
                  </a:cubicBezTo>
                  <a:cubicBezTo>
                    <a:pt x="80" y="76"/>
                    <a:pt x="80" y="76"/>
                    <a:pt x="80" y="76"/>
                  </a:cubicBezTo>
                  <a:cubicBezTo>
                    <a:pt x="81" y="72"/>
                    <a:pt x="81" y="72"/>
                    <a:pt x="81" y="72"/>
                  </a:cubicBezTo>
                  <a:cubicBezTo>
                    <a:pt x="81" y="72"/>
                    <a:pt x="83" y="71"/>
                    <a:pt x="84" y="72"/>
                  </a:cubicBezTo>
                  <a:cubicBezTo>
                    <a:pt x="85" y="72"/>
                    <a:pt x="88" y="75"/>
                    <a:pt x="88" y="75"/>
                  </a:cubicBezTo>
                  <a:cubicBezTo>
                    <a:pt x="90" y="76"/>
                    <a:pt x="90" y="76"/>
                    <a:pt x="90" y="76"/>
                  </a:cubicBezTo>
                  <a:cubicBezTo>
                    <a:pt x="90" y="76"/>
                    <a:pt x="93" y="74"/>
                    <a:pt x="93" y="74"/>
                  </a:cubicBezTo>
                  <a:cubicBezTo>
                    <a:pt x="93" y="74"/>
                    <a:pt x="90" y="70"/>
                    <a:pt x="90" y="70"/>
                  </a:cubicBezTo>
                  <a:cubicBezTo>
                    <a:pt x="91" y="65"/>
                    <a:pt x="91" y="65"/>
                    <a:pt x="91" y="65"/>
                  </a:cubicBezTo>
                  <a:cubicBezTo>
                    <a:pt x="92" y="61"/>
                    <a:pt x="92" y="61"/>
                    <a:pt x="92" y="61"/>
                  </a:cubicBezTo>
                  <a:cubicBezTo>
                    <a:pt x="96" y="58"/>
                    <a:pt x="96" y="58"/>
                    <a:pt x="96" y="58"/>
                  </a:cubicBezTo>
                  <a:cubicBezTo>
                    <a:pt x="99" y="60"/>
                    <a:pt x="99" y="60"/>
                    <a:pt x="99" y="60"/>
                  </a:cubicBezTo>
                  <a:cubicBezTo>
                    <a:pt x="104" y="60"/>
                    <a:pt x="104" y="60"/>
                    <a:pt x="104" y="60"/>
                  </a:cubicBezTo>
                  <a:cubicBezTo>
                    <a:pt x="109" y="60"/>
                    <a:pt x="109" y="60"/>
                    <a:pt x="109" y="60"/>
                  </a:cubicBezTo>
                  <a:cubicBezTo>
                    <a:pt x="112" y="59"/>
                    <a:pt x="112" y="59"/>
                    <a:pt x="112" y="59"/>
                  </a:cubicBezTo>
                  <a:cubicBezTo>
                    <a:pt x="116" y="59"/>
                    <a:pt x="116" y="59"/>
                    <a:pt x="116" y="59"/>
                  </a:cubicBezTo>
                  <a:cubicBezTo>
                    <a:pt x="116" y="59"/>
                    <a:pt x="114" y="57"/>
                    <a:pt x="114" y="57"/>
                  </a:cubicBezTo>
                  <a:cubicBezTo>
                    <a:pt x="113" y="57"/>
                    <a:pt x="111" y="55"/>
                    <a:pt x="111" y="55"/>
                  </a:cubicBezTo>
                  <a:cubicBezTo>
                    <a:pt x="111" y="55"/>
                    <a:pt x="110" y="57"/>
                    <a:pt x="110" y="57"/>
                  </a:cubicBezTo>
                  <a:cubicBezTo>
                    <a:pt x="109" y="58"/>
                    <a:pt x="106" y="58"/>
                    <a:pt x="106" y="57"/>
                  </a:cubicBezTo>
                  <a:cubicBezTo>
                    <a:pt x="105" y="57"/>
                    <a:pt x="104" y="54"/>
                    <a:pt x="104" y="54"/>
                  </a:cubicBezTo>
                  <a:cubicBezTo>
                    <a:pt x="104" y="51"/>
                    <a:pt x="104" y="51"/>
                    <a:pt x="104" y="51"/>
                  </a:cubicBezTo>
                  <a:cubicBezTo>
                    <a:pt x="106" y="50"/>
                    <a:pt x="106" y="50"/>
                    <a:pt x="106" y="50"/>
                  </a:cubicBezTo>
                  <a:cubicBezTo>
                    <a:pt x="103" y="47"/>
                    <a:pt x="103" y="47"/>
                    <a:pt x="103" y="47"/>
                  </a:cubicBezTo>
                  <a:cubicBezTo>
                    <a:pt x="103" y="47"/>
                    <a:pt x="103" y="44"/>
                    <a:pt x="104" y="43"/>
                  </a:cubicBezTo>
                  <a:cubicBezTo>
                    <a:pt x="105" y="43"/>
                    <a:pt x="105" y="41"/>
                    <a:pt x="105" y="41"/>
                  </a:cubicBezTo>
                  <a:cubicBezTo>
                    <a:pt x="102" y="41"/>
                    <a:pt x="102" y="41"/>
                    <a:pt x="102" y="41"/>
                  </a:cubicBezTo>
                  <a:cubicBezTo>
                    <a:pt x="102" y="41"/>
                    <a:pt x="101" y="41"/>
                    <a:pt x="101" y="39"/>
                  </a:cubicBezTo>
                  <a:cubicBezTo>
                    <a:pt x="102" y="37"/>
                    <a:pt x="102" y="36"/>
                    <a:pt x="102" y="36"/>
                  </a:cubicBezTo>
                  <a:cubicBezTo>
                    <a:pt x="98" y="36"/>
                    <a:pt x="98" y="36"/>
                    <a:pt x="98" y="36"/>
                  </a:cubicBezTo>
                  <a:cubicBezTo>
                    <a:pt x="96" y="36"/>
                    <a:pt x="96" y="36"/>
                    <a:pt x="96" y="36"/>
                  </a:cubicBezTo>
                  <a:cubicBezTo>
                    <a:pt x="93" y="33"/>
                    <a:pt x="93" y="33"/>
                    <a:pt x="93" y="33"/>
                  </a:cubicBezTo>
                  <a:cubicBezTo>
                    <a:pt x="94" y="30"/>
                    <a:pt x="94" y="30"/>
                    <a:pt x="94" y="30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6" y="24"/>
                    <a:pt x="106" y="24"/>
                    <a:pt x="106" y="24"/>
                  </a:cubicBezTo>
                  <a:cubicBezTo>
                    <a:pt x="104" y="25"/>
                    <a:pt x="104" y="25"/>
                    <a:pt x="104" y="25"/>
                  </a:cubicBezTo>
                  <a:cubicBezTo>
                    <a:pt x="104" y="25"/>
                    <a:pt x="103" y="26"/>
                    <a:pt x="103" y="26"/>
                  </a:cubicBezTo>
                  <a:cubicBezTo>
                    <a:pt x="102" y="26"/>
                    <a:pt x="100" y="26"/>
                    <a:pt x="100" y="26"/>
                  </a:cubicBezTo>
                  <a:cubicBezTo>
                    <a:pt x="100" y="24"/>
                    <a:pt x="100" y="24"/>
                    <a:pt x="100" y="24"/>
                  </a:cubicBezTo>
                  <a:cubicBezTo>
                    <a:pt x="103" y="24"/>
                    <a:pt x="103" y="24"/>
                    <a:pt x="103" y="24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03" y="22"/>
                    <a:pt x="103" y="22"/>
                    <a:pt x="103" y="22"/>
                  </a:cubicBezTo>
                  <a:cubicBezTo>
                    <a:pt x="100" y="18"/>
                    <a:pt x="100" y="18"/>
                    <a:pt x="100" y="18"/>
                  </a:cubicBezTo>
                  <a:cubicBezTo>
                    <a:pt x="99" y="15"/>
                    <a:pt x="99" y="15"/>
                    <a:pt x="99" y="15"/>
                  </a:cubicBezTo>
                  <a:cubicBezTo>
                    <a:pt x="97" y="14"/>
                    <a:pt x="97" y="14"/>
                    <a:pt x="97" y="14"/>
                  </a:cubicBezTo>
                  <a:cubicBezTo>
                    <a:pt x="95" y="12"/>
                    <a:pt x="95" y="12"/>
                    <a:pt x="95" y="12"/>
                  </a:cubicBezTo>
                  <a:cubicBezTo>
                    <a:pt x="95" y="9"/>
                    <a:pt x="95" y="9"/>
                    <a:pt x="95" y="9"/>
                  </a:cubicBezTo>
                  <a:cubicBezTo>
                    <a:pt x="94" y="1"/>
                    <a:pt x="94" y="1"/>
                    <a:pt x="94" y="1"/>
                  </a:cubicBezTo>
                  <a:cubicBezTo>
                    <a:pt x="97" y="1"/>
                    <a:pt x="97" y="1"/>
                    <a:pt x="97" y="1"/>
                  </a:cubicBezTo>
                  <a:cubicBezTo>
                    <a:pt x="99" y="0"/>
                    <a:pt x="99" y="0"/>
                    <a:pt x="99" y="0"/>
                  </a:cubicBezTo>
                  <a:cubicBezTo>
                    <a:pt x="99" y="0"/>
                    <a:pt x="104" y="2"/>
                    <a:pt x="105" y="2"/>
                  </a:cubicBezTo>
                  <a:cubicBezTo>
                    <a:pt x="106" y="2"/>
                    <a:pt x="108" y="3"/>
                    <a:pt x="108" y="3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5" y="6"/>
                    <a:pt x="115" y="6"/>
                    <a:pt x="115" y="6"/>
                  </a:cubicBezTo>
                  <a:cubicBezTo>
                    <a:pt x="115" y="6"/>
                    <a:pt x="116" y="6"/>
                    <a:pt x="116" y="6"/>
                  </a:cubicBezTo>
                  <a:cubicBezTo>
                    <a:pt x="117" y="6"/>
                    <a:pt x="119" y="5"/>
                    <a:pt x="119" y="5"/>
                  </a:cubicBezTo>
                  <a:cubicBezTo>
                    <a:pt x="119" y="5"/>
                    <a:pt x="122" y="3"/>
                    <a:pt x="123" y="3"/>
                  </a:cubicBezTo>
                  <a:cubicBezTo>
                    <a:pt x="123" y="2"/>
                    <a:pt x="124" y="2"/>
                    <a:pt x="124" y="2"/>
                  </a:cubicBezTo>
                  <a:cubicBezTo>
                    <a:pt x="126" y="6"/>
                    <a:pt x="126" y="6"/>
                    <a:pt x="126" y="6"/>
                  </a:cubicBezTo>
                  <a:cubicBezTo>
                    <a:pt x="128" y="4"/>
                    <a:pt x="128" y="4"/>
                    <a:pt x="128" y="4"/>
                  </a:cubicBezTo>
                  <a:cubicBezTo>
                    <a:pt x="129" y="2"/>
                    <a:pt x="129" y="2"/>
                    <a:pt x="129" y="2"/>
                  </a:cubicBezTo>
                  <a:cubicBezTo>
                    <a:pt x="137" y="11"/>
                    <a:pt x="137" y="11"/>
                    <a:pt x="137" y="11"/>
                  </a:cubicBezTo>
                  <a:cubicBezTo>
                    <a:pt x="138" y="15"/>
                    <a:pt x="138" y="15"/>
                    <a:pt x="138" y="15"/>
                  </a:cubicBezTo>
                  <a:cubicBezTo>
                    <a:pt x="138" y="15"/>
                    <a:pt x="138" y="18"/>
                    <a:pt x="138" y="18"/>
                  </a:cubicBezTo>
                  <a:cubicBezTo>
                    <a:pt x="137" y="18"/>
                    <a:pt x="136" y="22"/>
                    <a:pt x="136" y="22"/>
                  </a:cubicBezTo>
                  <a:cubicBezTo>
                    <a:pt x="136" y="25"/>
                    <a:pt x="136" y="25"/>
                    <a:pt x="136" y="25"/>
                  </a:cubicBezTo>
                  <a:cubicBezTo>
                    <a:pt x="138" y="26"/>
                    <a:pt x="138" y="26"/>
                    <a:pt x="138" y="26"/>
                  </a:cubicBezTo>
                  <a:cubicBezTo>
                    <a:pt x="141" y="26"/>
                    <a:pt x="141" y="26"/>
                    <a:pt x="141" y="26"/>
                  </a:cubicBezTo>
                  <a:cubicBezTo>
                    <a:pt x="143" y="28"/>
                    <a:pt x="143" y="28"/>
                    <a:pt x="143" y="28"/>
                  </a:cubicBezTo>
                  <a:cubicBezTo>
                    <a:pt x="144" y="29"/>
                    <a:pt x="144" y="29"/>
                    <a:pt x="144" y="29"/>
                  </a:cubicBezTo>
                  <a:cubicBezTo>
                    <a:pt x="147" y="29"/>
                    <a:pt x="147" y="29"/>
                    <a:pt x="147" y="29"/>
                  </a:cubicBezTo>
                  <a:cubicBezTo>
                    <a:pt x="148" y="28"/>
                    <a:pt x="148" y="28"/>
                    <a:pt x="148" y="28"/>
                  </a:cubicBezTo>
                  <a:cubicBezTo>
                    <a:pt x="152" y="29"/>
                    <a:pt x="152" y="29"/>
                    <a:pt x="152" y="29"/>
                  </a:cubicBezTo>
                  <a:cubicBezTo>
                    <a:pt x="155" y="31"/>
                    <a:pt x="155" y="31"/>
                    <a:pt x="155" y="31"/>
                  </a:cubicBezTo>
                  <a:cubicBezTo>
                    <a:pt x="158" y="33"/>
                    <a:pt x="158" y="33"/>
                    <a:pt x="158" y="33"/>
                  </a:cubicBezTo>
                  <a:cubicBezTo>
                    <a:pt x="163" y="35"/>
                    <a:pt x="163" y="35"/>
                    <a:pt x="163" y="35"/>
                  </a:cubicBezTo>
                  <a:cubicBezTo>
                    <a:pt x="164" y="32"/>
                    <a:pt x="164" y="32"/>
                    <a:pt x="164" y="32"/>
                  </a:cubicBezTo>
                  <a:cubicBezTo>
                    <a:pt x="165" y="31"/>
                    <a:pt x="165" y="31"/>
                    <a:pt x="165" y="31"/>
                  </a:cubicBezTo>
                  <a:cubicBezTo>
                    <a:pt x="168" y="31"/>
                    <a:pt x="168" y="31"/>
                    <a:pt x="168" y="31"/>
                  </a:cubicBezTo>
                  <a:cubicBezTo>
                    <a:pt x="170" y="30"/>
                    <a:pt x="170" y="30"/>
                    <a:pt x="170" y="30"/>
                  </a:cubicBezTo>
                  <a:cubicBezTo>
                    <a:pt x="171" y="29"/>
                    <a:pt x="171" y="29"/>
                    <a:pt x="171" y="29"/>
                  </a:cubicBezTo>
                  <a:cubicBezTo>
                    <a:pt x="168" y="26"/>
                    <a:pt x="168" y="26"/>
                    <a:pt x="168" y="26"/>
                  </a:cubicBezTo>
                  <a:cubicBezTo>
                    <a:pt x="168" y="23"/>
                    <a:pt x="168" y="23"/>
                    <a:pt x="168" y="23"/>
                  </a:cubicBezTo>
                  <a:cubicBezTo>
                    <a:pt x="168" y="23"/>
                    <a:pt x="170" y="21"/>
                    <a:pt x="170" y="21"/>
                  </a:cubicBezTo>
                  <a:cubicBezTo>
                    <a:pt x="171" y="21"/>
                    <a:pt x="175" y="22"/>
                    <a:pt x="175" y="22"/>
                  </a:cubicBezTo>
                  <a:cubicBezTo>
                    <a:pt x="176" y="25"/>
                    <a:pt x="176" y="25"/>
                    <a:pt x="176" y="25"/>
                  </a:cubicBezTo>
                  <a:cubicBezTo>
                    <a:pt x="177" y="28"/>
                    <a:pt x="177" y="28"/>
                    <a:pt x="177" y="28"/>
                  </a:cubicBezTo>
                  <a:cubicBezTo>
                    <a:pt x="173" y="29"/>
                    <a:pt x="173" y="29"/>
                    <a:pt x="173" y="29"/>
                  </a:cubicBezTo>
                  <a:cubicBezTo>
                    <a:pt x="172" y="31"/>
                    <a:pt x="172" y="31"/>
                    <a:pt x="172" y="31"/>
                  </a:cubicBezTo>
                  <a:cubicBezTo>
                    <a:pt x="172" y="35"/>
                    <a:pt x="172" y="35"/>
                    <a:pt x="172" y="35"/>
                  </a:cubicBezTo>
                  <a:cubicBezTo>
                    <a:pt x="172" y="39"/>
                    <a:pt x="172" y="39"/>
                    <a:pt x="172" y="39"/>
                  </a:cubicBezTo>
                  <a:cubicBezTo>
                    <a:pt x="172" y="39"/>
                    <a:pt x="172" y="41"/>
                    <a:pt x="171" y="41"/>
                  </a:cubicBezTo>
                  <a:cubicBezTo>
                    <a:pt x="170" y="42"/>
                    <a:pt x="168" y="42"/>
                    <a:pt x="168" y="42"/>
                  </a:cubicBezTo>
                  <a:cubicBezTo>
                    <a:pt x="168" y="44"/>
                    <a:pt x="168" y="44"/>
                    <a:pt x="168" y="44"/>
                  </a:cubicBezTo>
                  <a:cubicBezTo>
                    <a:pt x="165" y="46"/>
                    <a:pt x="165" y="46"/>
                    <a:pt x="165" y="46"/>
                  </a:cubicBezTo>
                  <a:cubicBezTo>
                    <a:pt x="162" y="46"/>
                    <a:pt x="162" y="46"/>
                    <a:pt x="162" y="46"/>
                  </a:cubicBezTo>
                  <a:cubicBezTo>
                    <a:pt x="161" y="47"/>
                    <a:pt x="161" y="47"/>
                    <a:pt x="161" y="47"/>
                  </a:cubicBezTo>
                  <a:cubicBezTo>
                    <a:pt x="162" y="50"/>
                    <a:pt x="162" y="50"/>
                    <a:pt x="162" y="50"/>
                  </a:cubicBezTo>
                  <a:cubicBezTo>
                    <a:pt x="164" y="52"/>
                    <a:pt x="164" y="52"/>
                    <a:pt x="164" y="52"/>
                  </a:cubicBezTo>
                  <a:cubicBezTo>
                    <a:pt x="167" y="53"/>
                    <a:pt x="167" y="53"/>
                    <a:pt x="167" y="53"/>
                  </a:cubicBezTo>
                  <a:cubicBezTo>
                    <a:pt x="169" y="52"/>
                    <a:pt x="169" y="52"/>
                    <a:pt x="169" y="52"/>
                  </a:cubicBezTo>
                  <a:cubicBezTo>
                    <a:pt x="170" y="50"/>
                    <a:pt x="170" y="50"/>
                    <a:pt x="170" y="50"/>
                  </a:cubicBezTo>
                  <a:cubicBezTo>
                    <a:pt x="173" y="49"/>
                    <a:pt x="173" y="49"/>
                    <a:pt x="173" y="49"/>
                  </a:cubicBezTo>
                  <a:cubicBezTo>
                    <a:pt x="177" y="51"/>
                    <a:pt x="177" y="51"/>
                    <a:pt x="177" y="51"/>
                  </a:cubicBezTo>
                  <a:cubicBezTo>
                    <a:pt x="178" y="53"/>
                    <a:pt x="178" y="53"/>
                    <a:pt x="178" y="53"/>
                  </a:cubicBezTo>
                  <a:cubicBezTo>
                    <a:pt x="178" y="53"/>
                    <a:pt x="182" y="53"/>
                    <a:pt x="182" y="53"/>
                  </a:cubicBezTo>
                  <a:cubicBezTo>
                    <a:pt x="182" y="53"/>
                    <a:pt x="183" y="50"/>
                    <a:pt x="183" y="50"/>
                  </a:cubicBezTo>
                  <a:cubicBezTo>
                    <a:pt x="183" y="50"/>
                    <a:pt x="184" y="48"/>
                    <a:pt x="185" y="48"/>
                  </a:cubicBezTo>
                  <a:cubicBezTo>
                    <a:pt x="186" y="48"/>
                    <a:pt x="187" y="46"/>
                    <a:pt x="188" y="46"/>
                  </a:cubicBezTo>
                  <a:cubicBezTo>
                    <a:pt x="188" y="45"/>
                    <a:pt x="189" y="43"/>
                    <a:pt x="189" y="43"/>
                  </a:cubicBezTo>
                  <a:cubicBezTo>
                    <a:pt x="189" y="43"/>
                    <a:pt x="191" y="42"/>
                    <a:pt x="192" y="42"/>
                  </a:cubicBezTo>
                  <a:cubicBezTo>
                    <a:pt x="193" y="42"/>
                    <a:pt x="199" y="41"/>
                    <a:pt x="199" y="41"/>
                  </a:cubicBezTo>
                  <a:cubicBezTo>
                    <a:pt x="199" y="41"/>
                    <a:pt x="203" y="40"/>
                    <a:pt x="204" y="39"/>
                  </a:cubicBezTo>
                  <a:cubicBezTo>
                    <a:pt x="204" y="39"/>
                    <a:pt x="208" y="36"/>
                    <a:pt x="208" y="36"/>
                  </a:cubicBezTo>
                  <a:cubicBezTo>
                    <a:pt x="209" y="33"/>
                    <a:pt x="209" y="33"/>
                    <a:pt x="209" y="33"/>
                  </a:cubicBezTo>
                  <a:cubicBezTo>
                    <a:pt x="212" y="30"/>
                    <a:pt x="212" y="30"/>
                    <a:pt x="212" y="30"/>
                  </a:cubicBezTo>
                  <a:cubicBezTo>
                    <a:pt x="212" y="30"/>
                    <a:pt x="213" y="30"/>
                    <a:pt x="213" y="29"/>
                  </a:cubicBezTo>
                  <a:cubicBezTo>
                    <a:pt x="213" y="28"/>
                    <a:pt x="214" y="25"/>
                    <a:pt x="214" y="25"/>
                  </a:cubicBezTo>
                  <a:cubicBezTo>
                    <a:pt x="216" y="24"/>
                    <a:pt x="216" y="24"/>
                    <a:pt x="216" y="24"/>
                  </a:cubicBezTo>
                  <a:cubicBezTo>
                    <a:pt x="216" y="24"/>
                    <a:pt x="218" y="25"/>
                    <a:pt x="218" y="26"/>
                  </a:cubicBezTo>
                  <a:cubicBezTo>
                    <a:pt x="218" y="26"/>
                    <a:pt x="217" y="28"/>
                    <a:pt x="217" y="28"/>
                  </a:cubicBezTo>
                  <a:cubicBezTo>
                    <a:pt x="217" y="28"/>
                    <a:pt x="215" y="29"/>
                    <a:pt x="214" y="30"/>
                  </a:cubicBezTo>
                  <a:cubicBezTo>
                    <a:pt x="214" y="30"/>
                    <a:pt x="214" y="32"/>
                    <a:pt x="214" y="32"/>
                  </a:cubicBezTo>
                  <a:cubicBezTo>
                    <a:pt x="216" y="30"/>
                    <a:pt x="216" y="30"/>
                    <a:pt x="216" y="30"/>
                  </a:cubicBezTo>
                  <a:cubicBezTo>
                    <a:pt x="216" y="30"/>
                    <a:pt x="217" y="29"/>
                    <a:pt x="217" y="29"/>
                  </a:cubicBezTo>
                  <a:cubicBezTo>
                    <a:pt x="217" y="29"/>
                    <a:pt x="221" y="28"/>
                    <a:pt x="221" y="28"/>
                  </a:cubicBezTo>
                  <a:cubicBezTo>
                    <a:pt x="221" y="28"/>
                    <a:pt x="223" y="29"/>
                    <a:pt x="223" y="29"/>
                  </a:cubicBezTo>
                  <a:cubicBezTo>
                    <a:pt x="223" y="29"/>
                    <a:pt x="225" y="30"/>
                    <a:pt x="225" y="30"/>
                  </a:cubicBezTo>
                  <a:cubicBezTo>
                    <a:pt x="229" y="29"/>
                    <a:pt x="229" y="29"/>
                    <a:pt x="229" y="29"/>
                  </a:cubicBezTo>
                  <a:cubicBezTo>
                    <a:pt x="229" y="27"/>
                    <a:pt x="229" y="27"/>
                    <a:pt x="229" y="27"/>
                  </a:cubicBezTo>
                  <a:cubicBezTo>
                    <a:pt x="229" y="27"/>
                    <a:pt x="229" y="26"/>
                    <a:pt x="230" y="26"/>
                  </a:cubicBezTo>
                  <a:cubicBezTo>
                    <a:pt x="231" y="25"/>
                    <a:pt x="233" y="24"/>
                    <a:pt x="233" y="24"/>
                  </a:cubicBezTo>
                  <a:cubicBezTo>
                    <a:pt x="233" y="24"/>
                    <a:pt x="233" y="22"/>
                    <a:pt x="233" y="21"/>
                  </a:cubicBezTo>
                  <a:cubicBezTo>
                    <a:pt x="233" y="21"/>
                    <a:pt x="234" y="19"/>
                    <a:pt x="234" y="19"/>
                  </a:cubicBezTo>
                  <a:cubicBezTo>
                    <a:pt x="234" y="19"/>
                    <a:pt x="234" y="19"/>
                    <a:pt x="234" y="19"/>
                  </a:cubicBezTo>
                  <a:cubicBezTo>
                    <a:pt x="234" y="19"/>
                    <a:pt x="236" y="18"/>
                    <a:pt x="236" y="18"/>
                  </a:cubicBezTo>
                  <a:cubicBezTo>
                    <a:pt x="236" y="18"/>
                    <a:pt x="237" y="15"/>
                    <a:pt x="237" y="15"/>
                  </a:cubicBezTo>
                  <a:cubicBezTo>
                    <a:pt x="237" y="15"/>
                    <a:pt x="237" y="14"/>
                    <a:pt x="238" y="14"/>
                  </a:cubicBezTo>
                  <a:cubicBezTo>
                    <a:pt x="238" y="14"/>
                    <a:pt x="240" y="12"/>
                    <a:pt x="240" y="12"/>
                  </a:cubicBezTo>
                  <a:cubicBezTo>
                    <a:pt x="241" y="11"/>
                    <a:pt x="241" y="11"/>
                    <a:pt x="242" y="11"/>
                  </a:cubicBezTo>
                  <a:cubicBezTo>
                    <a:pt x="242" y="11"/>
                    <a:pt x="243" y="13"/>
                    <a:pt x="243" y="13"/>
                  </a:cubicBezTo>
                  <a:cubicBezTo>
                    <a:pt x="243" y="13"/>
                    <a:pt x="243" y="14"/>
                    <a:pt x="242" y="15"/>
                  </a:cubicBezTo>
                  <a:cubicBezTo>
                    <a:pt x="241" y="15"/>
                    <a:pt x="240" y="16"/>
                    <a:pt x="240" y="16"/>
                  </a:cubicBezTo>
                  <a:cubicBezTo>
                    <a:pt x="240" y="16"/>
                    <a:pt x="242" y="18"/>
                    <a:pt x="242" y="18"/>
                  </a:cubicBezTo>
                  <a:cubicBezTo>
                    <a:pt x="242" y="18"/>
                    <a:pt x="243" y="19"/>
                    <a:pt x="243" y="19"/>
                  </a:cubicBezTo>
                  <a:cubicBezTo>
                    <a:pt x="243" y="20"/>
                    <a:pt x="242" y="21"/>
                    <a:pt x="242" y="21"/>
                  </a:cubicBezTo>
                  <a:cubicBezTo>
                    <a:pt x="243" y="21"/>
                    <a:pt x="246" y="20"/>
                    <a:pt x="246" y="20"/>
                  </a:cubicBezTo>
                  <a:cubicBezTo>
                    <a:pt x="246" y="20"/>
                    <a:pt x="246" y="18"/>
                    <a:pt x="246" y="18"/>
                  </a:cubicBezTo>
                  <a:cubicBezTo>
                    <a:pt x="246" y="18"/>
                    <a:pt x="248" y="16"/>
                    <a:pt x="248" y="16"/>
                  </a:cubicBezTo>
                  <a:cubicBezTo>
                    <a:pt x="249" y="16"/>
                    <a:pt x="251" y="17"/>
                    <a:pt x="251" y="17"/>
                  </a:cubicBezTo>
                  <a:cubicBezTo>
                    <a:pt x="251" y="17"/>
                    <a:pt x="251" y="18"/>
                    <a:pt x="251" y="19"/>
                  </a:cubicBezTo>
                  <a:cubicBezTo>
                    <a:pt x="250" y="19"/>
                    <a:pt x="248" y="21"/>
                    <a:pt x="248" y="21"/>
                  </a:cubicBezTo>
                  <a:cubicBezTo>
                    <a:pt x="248" y="22"/>
                    <a:pt x="247" y="22"/>
                    <a:pt x="248" y="22"/>
                  </a:cubicBezTo>
                  <a:cubicBezTo>
                    <a:pt x="248" y="23"/>
                    <a:pt x="250" y="25"/>
                    <a:pt x="250" y="25"/>
                  </a:cubicBezTo>
                  <a:cubicBezTo>
                    <a:pt x="253" y="27"/>
                    <a:pt x="253" y="27"/>
                    <a:pt x="253" y="27"/>
                  </a:cubicBezTo>
                  <a:cubicBezTo>
                    <a:pt x="253" y="27"/>
                    <a:pt x="253" y="28"/>
                    <a:pt x="253" y="29"/>
                  </a:cubicBezTo>
                  <a:cubicBezTo>
                    <a:pt x="253" y="29"/>
                    <a:pt x="248" y="29"/>
                    <a:pt x="248" y="29"/>
                  </a:cubicBezTo>
                  <a:cubicBezTo>
                    <a:pt x="248" y="29"/>
                    <a:pt x="248" y="29"/>
                    <a:pt x="247" y="30"/>
                  </a:cubicBezTo>
                  <a:cubicBezTo>
                    <a:pt x="247" y="30"/>
                    <a:pt x="246" y="31"/>
                    <a:pt x="244" y="32"/>
                  </a:cubicBezTo>
                  <a:cubicBezTo>
                    <a:pt x="242" y="32"/>
                    <a:pt x="242" y="32"/>
                    <a:pt x="242" y="33"/>
                  </a:cubicBezTo>
                  <a:cubicBezTo>
                    <a:pt x="242" y="34"/>
                    <a:pt x="241" y="35"/>
                    <a:pt x="242" y="36"/>
                  </a:cubicBezTo>
                  <a:cubicBezTo>
                    <a:pt x="243" y="37"/>
                    <a:pt x="245" y="38"/>
                    <a:pt x="245" y="38"/>
                  </a:cubicBezTo>
                  <a:cubicBezTo>
                    <a:pt x="245" y="38"/>
                    <a:pt x="250" y="40"/>
                    <a:pt x="250" y="39"/>
                  </a:cubicBezTo>
                  <a:cubicBezTo>
                    <a:pt x="250" y="39"/>
                    <a:pt x="257" y="39"/>
                    <a:pt x="257" y="39"/>
                  </a:cubicBezTo>
                  <a:cubicBezTo>
                    <a:pt x="260" y="39"/>
                    <a:pt x="260" y="39"/>
                    <a:pt x="260" y="39"/>
                  </a:cubicBezTo>
                  <a:cubicBezTo>
                    <a:pt x="260" y="39"/>
                    <a:pt x="261" y="41"/>
                    <a:pt x="262" y="42"/>
                  </a:cubicBezTo>
                  <a:cubicBezTo>
                    <a:pt x="262" y="42"/>
                    <a:pt x="266" y="45"/>
                    <a:pt x="266" y="45"/>
                  </a:cubicBezTo>
                  <a:cubicBezTo>
                    <a:pt x="268" y="45"/>
                    <a:pt x="268" y="45"/>
                    <a:pt x="268" y="45"/>
                  </a:cubicBezTo>
                  <a:cubicBezTo>
                    <a:pt x="269" y="49"/>
                    <a:pt x="269" y="49"/>
                    <a:pt x="269" y="49"/>
                  </a:cubicBezTo>
                  <a:cubicBezTo>
                    <a:pt x="268" y="52"/>
                    <a:pt x="268" y="52"/>
                    <a:pt x="268" y="52"/>
                  </a:cubicBezTo>
                  <a:cubicBezTo>
                    <a:pt x="265" y="53"/>
                    <a:pt x="265" y="53"/>
                    <a:pt x="265" y="53"/>
                  </a:cubicBezTo>
                  <a:cubicBezTo>
                    <a:pt x="261" y="56"/>
                    <a:pt x="261" y="56"/>
                    <a:pt x="261" y="56"/>
                  </a:cubicBezTo>
                  <a:cubicBezTo>
                    <a:pt x="259" y="55"/>
                    <a:pt x="259" y="55"/>
                    <a:pt x="259" y="55"/>
                  </a:cubicBezTo>
                  <a:cubicBezTo>
                    <a:pt x="259" y="55"/>
                    <a:pt x="261" y="57"/>
                    <a:pt x="262" y="57"/>
                  </a:cubicBezTo>
                  <a:cubicBezTo>
                    <a:pt x="263" y="57"/>
                    <a:pt x="264" y="58"/>
                    <a:pt x="264" y="58"/>
                  </a:cubicBezTo>
                  <a:cubicBezTo>
                    <a:pt x="265" y="58"/>
                    <a:pt x="269" y="58"/>
                    <a:pt x="273" y="58"/>
                  </a:cubicBezTo>
                  <a:cubicBezTo>
                    <a:pt x="273" y="59"/>
                    <a:pt x="273" y="59"/>
                    <a:pt x="273" y="60"/>
                  </a:cubicBezTo>
                  <a:cubicBezTo>
                    <a:pt x="274" y="61"/>
                    <a:pt x="275" y="65"/>
                    <a:pt x="275" y="66"/>
                  </a:cubicBezTo>
                  <a:cubicBezTo>
                    <a:pt x="275" y="66"/>
                    <a:pt x="276" y="70"/>
                    <a:pt x="278" y="73"/>
                  </a:cubicBezTo>
                  <a:cubicBezTo>
                    <a:pt x="281" y="77"/>
                    <a:pt x="280" y="78"/>
                    <a:pt x="280" y="78"/>
                  </a:cubicBezTo>
                  <a:cubicBezTo>
                    <a:pt x="280" y="87"/>
                    <a:pt x="280" y="87"/>
                    <a:pt x="280" y="87"/>
                  </a:cubicBezTo>
                  <a:cubicBezTo>
                    <a:pt x="280" y="95"/>
                    <a:pt x="280" y="95"/>
                    <a:pt x="280" y="95"/>
                  </a:cubicBezTo>
                  <a:cubicBezTo>
                    <a:pt x="275" y="99"/>
                    <a:pt x="275" y="99"/>
                    <a:pt x="275" y="99"/>
                  </a:cubicBezTo>
                  <a:cubicBezTo>
                    <a:pt x="273" y="108"/>
                    <a:pt x="273" y="108"/>
                    <a:pt x="273" y="108"/>
                  </a:cubicBezTo>
                  <a:cubicBezTo>
                    <a:pt x="273" y="108"/>
                    <a:pt x="274" y="109"/>
                    <a:pt x="275" y="109"/>
                  </a:cubicBezTo>
                  <a:cubicBezTo>
                    <a:pt x="276" y="110"/>
                    <a:pt x="279" y="113"/>
                    <a:pt x="279" y="113"/>
                  </a:cubicBezTo>
                  <a:cubicBezTo>
                    <a:pt x="280" y="114"/>
                    <a:pt x="286" y="117"/>
                    <a:pt x="289" y="118"/>
                  </a:cubicBezTo>
                  <a:cubicBezTo>
                    <a:pt x="292" y="120"/>
                    <a:pt x="291" y="125"/>
                    <a:pt x="291" y="125"/>
                  </a:cubicBezTo>
                  <a:cubicBezTo>
                    <a:pt x="289" y="132"/>
                    <a:pt x="289" y="132"/>
                    <a:pt x="289" y="132"/>
                  </a:cubicBezTo>
                  <a:cubicBezTo>
                    <a:pt x="289" y="132"/>
                    <a:pt x="290" y="136"/>
                    <a:pt x="292" y="136"/>
                  </a:cubicBezTo>
                  <a:cubicBezTo>
                    <a:pt x="293" y="135"/>
                    <a:pt x="294" y="141"/>
                    <a:pt x="294" y="141"/>
                  </a:cubicBezTo>
                  <a:cubicBezTo>
                    <a:pt x="294" y="141"/>
                    <a:pt x="295" y="147"/>
                    <a:pt x="295" y="148"/>
                  </a:cubicBezTo>
                  <a:cubicBezTo>
                    <a:pt x="294" y="149"/>
                    <a:pt x="295" y="150"/>
                    <a:pt x="295" y="150"/>
                  </a:cubicBezTo>
                  <a:cubicBezTo>
                    <a:pt x="297" y="154"/>
                    <a:pt x="297" y="154"/>
                    <a:pt x="297" y="154"/>
                  </a:cubicBezTo>
                  <a:cubicBezTo>
                    <a:pt x="297" y="154"/>
                    <a:pt x="296" y="157"/>
                    <a:pt x="295" y="158"/>
                  </a:cubicBezTo>
                  <a:cubicBezTo>
                    <a:pt x="295" y="160"/>
                    <a:pt x="294" y="162"/>
                    <a:pt x="294" y="162"/>
                  </a:cubicBezTo>
                  <a:cubicBezTo>
                    <a:pt x="295" y="165"/>
                    <a:pt x="295" y="165"/>
                    <a:pt x="295" y="165"/>
                  </a:cubicBezTo>
                  <a:cubicBezTo>
                    <a:pt x="299" y="170"/>
                    <a:pt x="299" y="170"/>
                    <a:pt x="299" y="170"/>
                  </a:cubicBezTo>
                  <a:cubicBezTo>
                    <a:pt x="299" y="175"/>
                    <a:pt x="299" y="175"/>
                    <a:pt x="299" y="175"/>
                  </a:cubicBezTo>
                  <a:cubicBezTo>
                    <a:pt x="299" y="178"/>
                    <a:pt x="299" y="178"/>
                    <a:pt x="299" y="178"/>
                  </a:cubicBezTo>
                  <a:cubicBezTo>
                    <a:pt x="299" y="178"/>
                    <a:pt x="302" y="179"/>
                    <a:pt x="303" y="179"/>
                  </a:cubicBezTo>
                  <a:cubicBezTo>
                    <a:pt x="304" y="179"/>
                    <a:pt x="306" y="181"/>
                    <a:pt x="306" y="181"/>
                  </a:cubicBezTo>
                  <a:cubicBezTo>
                    <a:pt x="306" y="181"/>
                    <a:pt x="306" y="183"/>
                    <a:pt x="306" y="184"/>
                  </a:cubicBezTo>
                  <a:cubicBezTo>
                    <a:pt x="306" y="184"/>
                    <a:pt x="309" y="188"/>
                    <a:pt x="309" y="188"/>
                  </a:cubicBezTo>
                  <a:cubicBezTo>
                    <a:pt x="310" y="189"/>
                    <a:pt x="312" y="192"/>
                    <a:pt x="312" y="192"/>
                  </a:cubicBezTo>
                  <a:cubicBezTo>
                    <a:pt x="312" y="192"/>
                    <a:pt x="312" y="194"/>
                    <a:pt x="309" y="197"/>
                  </a:cubicBezTo>
                  <a:cubicBezTo>
                    <a:pt x="307" y="200"/>
                    <a:pt x="308" y="200"/>
                    <a:pt x="308" y="201"/>
                  </a:cubicBezTo>
                  <a:cubicBezTo>
                    <a:pt x="308" y="202"/>
                    <a:pt x="309" y="204"/>
                    <a:pt x="309" y="204"/>
                  </a:cubicBezTo>
                  <a:cubicBezTo>
                    <a:pt x="309" y="204"/>
                    <a:pt x="308" y="205"/>
                    <a:pt x="307" y="206"/>
                  </a:cubicBezTo>
                  <a:cubicBezTo>
                    <a:pt x="307" y="206"/>
                    <a:pt x="306" y="208"/>
                    <a:pt x="306" y="210"/>
                  </a:cubicBezTo>
                  <a:cubicBezTo>
                    <a:pt x="302" y="213"/>
                    <a:pt x="302" y="213"/>
                    <a:pt x="302" y="213"/>
                  </a:cubicBezTo>
                  <a:cubicBezTo>
                    <a:pt x="302" y="213"/>
                    <a:pt x="302" y="213"/>
                    <a:pt x="301" y="214"/>
                  </a:cubicBezTo>
                  <a:cubicBezTo>
                    <a:pt x="301" y="213"/>
                    <a:pt x="300" y="213"/>
                    <a:pt x="299" y="213"/>
                  </a:cubicBezTo>
                  <a:cubicBezTo>
                    <a:pt x="298" y="212"/>
                    <a:pt x="297" y="211"/>
                    <a:pt x="297" y="211"/>
                  </a:cubicBezTo>
                  <a:cubicBezTo>
                    <a:pt x="297" y="211"/>
                    <a:pt x="297" y="209"/>
                    <a:pt x="297" y="207"/>
                  </a:cubicBezTo>
                  <a:cubicBezTo>
                    <a:pt x="297" y="205"/>
                    <a:pt x="297" y="206"/>
                    <a:pt x="297" y="205"/>
                  </a:cubicBezTo>
                  <a:cubicBezTo>
                    <a:pt x="296" y="204"/>
                    <a:pt x="294" y="203"/>
                    <a:pt x="292" y="202"/>
                  </a:cubicBezTo>
                  <a:cubicBezTo>
                    <a:pt x="290" y="202"/>
                    <a:pt x="286" y="202"/>
                    <a:pt x="285" y="203"/>
                  </a:cubicBezTo>
                  <a:cubicBezTo>
                    <a:pt x="285" y="203"/>
                    <a:pt x="285" y="207"/>
                    <a:pt x="285" y="207"/>
                  </a:cubicBezTo>
                  <a:cubicBezTo>
                    <a:pt x="287" y="210"/>
                    <a:pt x="287" y="210"/>
                    <a:pt x="287" y="210"/>
                  </a:cubicBezTo>
                  <a:cubicBezTo>
                    <a:pt x="286" y="212"/>
                    <a:pt x="286" y="212"/>
                    <a:pt x="286" y="212"/>
                  </a:cubicBezTo>
                  <a:cubicBezTo>
                    <a:pt x="286" y="212"/>
                    <a:pt x="277" y="214"/>
                    <a:pt x="274" y="214"/>
                  </a:cubicBezTo>
                  <a:cubicBezTo>
                    <a:pt x="271" y="214"/>
                    <a:pt x="272" y="216"/>
                    <a:pt x="272" y="216"/>
                  </a:cubicBezTo>
                  <a:cubicBezTo>
                    <a:pt x="270" y="220"/>
                    <a:pt x="270" y="220"/>
                    <a:pt x="270" y="220"/>
                  </a:cubicBezTo>
                  <a:cubicBezTo>
                    <a:pt x="268" y="222"/>
                    <a:pt x="268" y="222"/>
                    <a:pt x="268" y="222"/>
                  </a:cubicBezTo>
                  <a:cubicBezTo>
                    <a:pt x="262" y="224"/>
                    <a:pt x="262" y="224"/>
                    <a:pt x="262" y="224"/>
                  </a:cubicBezTo>
                  <a:cubicBezTo>
                    <a:pt x="262" y="224"/>
                    <a:pt x="256" y="229"/>
                    <a:pt x="255" y="229"/>
                  </a:cubicBezTo>
                  <a:cubicBezTo>
                    <a:pt x="251" y="232"/>
                    <a:pt x="251" y="232"/>
                    <a:pt x="251" y="232"/>
                  </a:cubicBezTo>
                  <a:cubicBezTo>
                    <a:pt x="251" y="232"/>
                    <a:pt x="250" y="232"/>
                    <a:pt x="247" y="234"/>
                  </a:cubicBezTo>
                  <a:cubicBezTo>
                    <a:pt x="243" y="235"/>
                    <a:pt x="245" y="237"/>
                    <a:pt x="244" y="238"/>
                  </a:cubicBezTo>
                  <a:cubicBezTo>
                    <a:pt x="244" y="240"/>
                    <a:pt x="243" y="240"/>
                    <a:pt x="241" y="241"/>
                  </a:cubicBezTo>
                  <a:cubicBezTo>
                    <a:pt x="240" y="241"/>
                    <a:pt x="237" y="240"/>
                    <a:pt x="235" y="240"/>
                  </a:cubicBezTo>
                  <a:cubicBezTo>
                    <a:pt x="234" y="240"/>
                    <a:pt x="231" y="242"/>
                    <a:pt x="229" y="242"/>
                  </a:cubicBezTo>
                  <a:cubicBezTo>
                    <a:pt x="226" y="242"/>
                    <a:pt x="226" y="242"/>
                    <a:pt x="226" y="242"/>
                  </a:cubicBezTo>
                  <a:cubicBezTo>
                    <a:pt x="222" y="247"/>
                    <a:pt x="222" y="247"/>
                    <a:pt x="222" y="247"/>
                  </a:cubicBezTo>
                  <a:cubicBezTo>
                    <a:pt x="219" y="253"/>
                    <a:pt x="219" y="253"/>
                    <a:pt x="219" y="253"/>
                  </a:cubicBezTo>
                  <a:cubicBezTo>
                    <a:pt x="218" y="250"/>
                    <a:pt x="218" y="250"/>
                    <a:pt x="218" y="250"/>
                  </a:cubicBezTo>
                  <a:cubicBezTo>
                    <a:pt x="217" y="246"/>
                    <a:pt x="217" y="246"/>
                    <a:pt x="217" y="246"/>
                  </a:cubicBezTo>
                  <a:cubicBezTo>
                    <a:pt x="212" y="246"/>
                    <a:pt x="212" y="246"/>
                    <a:pt x="212" y="246"/>
                  </a:cubicBezTo>
                  <a:cubicBezTo>
                    <a:pt x="213" y="249"/>
                    <a:pt x="213" y="249"/>
                    <a:pt x="213" y="249"/>
                  </a:cubicBezTo>
                  <a:cubicBezTo>
                    <a:pt x="213" y="249"/>
                    <a:pt x="215" y="256"/>
                    <a:pt x="216" y="257"/>
                  </a:cubicBezTo>
                  <a:cubicBezTo>
                    <a:pt x="217" y="258"/>
                    <a:pt x="218" y="258"/>
                    <a:pt x="220" y="259"/>
                  </a:cubicBezTo>
                  <a:cubicBezTo>
                    <a:pt x="223" y="261"/>
                    <a:pt x="223" y="261"/>
                    <a:pt x="226" y="263"/>
                  </a:cubicBezTo>
                  <a:cubicBezTo>
                    <a:pt x="229" y="265"/>
                    <a:pt x="228" y="267"/>
                    <a:pt x="228" y="268"/>
                  </a:cubicBezTo>
                  <a:cubicBezTo>
                    <a:pt x="228" y="270"/>
                    <a:pt x="228" y="270"/>
                    <a:pt x="226" y="272"/>
                  </a:cubicBezTo>
                  <a:cubicBezTo>
                    <a:pt x="224" y="275"/>
                    <a:pt x="226" y="277"/>
                    <a:pt x="226" y="277"/>
                  </a:cubicBezTo>
                  <a:cubicBezTo>
                    <a:pt x="226" y="277"/>
                    <a:pt x="227" y="279"/>
                    <a:pt x="229" y="281"/>
                  </a:cubicBezTo>
                  <a:cubicBezTo>
                    <a:pt x="231" y="283"/>
                    <a:pt x="230" y="284"/>
                    <a:pt x="231" y="287"/>
                  </a:cubicBezTo>
                  <a:cubicBezTo>
                    <a:pt x="231" y="290"/>
                    <a:pt x="231" y="289"/>
                    <a:pt x="233" y="292"/>
                  </a:cubicBezTo>
                  <a:cubicBezTo>
                    <a:pt x="235" y="294"/>
                    <a:pt x="234" y="293"/>
                    <a:pt x="236" y="295"/>
                  </a:cubicBezTo>
                  <a:cubicBezTo>
                    <a:pt x="238" y="297"/>
                    <a:pt x="238" y="298"/>
                    <a:pt x="238" y="298"/>
                  </a:cubicBezTo>
                  <a:cubicBezTo>
                    <a:pt x="238" y="298"/>
                    <a:pt x="244" y="296"/>
                    <a:pt x="246" y="298"/>
                  </a:cubicBezTo>
                  <a:cubicBezTo>
                    <a:pt x="248" y="300"/>
                    <a:pt x="247" y="299"/>
                    <a:pt x="251" y="302"/>
                  </a:cubicBezTo>
                  <a:cubicBezTo>
                    <a:pt x="254" y="306"/>
                    <a:pt x="251" y="304"/>
                    <a:pt x="252" y="307"/>
                  </a:cubicBezTo>
                  <a:cubicBezTo>
                    <a:pt x="253" y="309"/>
                    <a:pt x="254" y="308"/>
                    <a:pt x="254" y="308"/>
                  </a:cubicBezTo>
                  <a:cubicBezTo>
                    <a:pt x="254" y="308"/>
                    <a:pt x="255" y="309"/>
                    <a:pt x="257" y="309"/>
                  </a:cubicBezTo>
                  <a:cubicBezTo>
                    <a:pt x="259" y="309"/>
                    <a:pt x="259" y="311"/>
                    <a:pt x="259" y="313"/>
                  </a:cubicBezTo>
                  <a:cubicBezTo>
                    <a:pt x="260" y="315"/>
                    <a:pt x="260" y="315"/>
                    <a:pt x="262" y="317"/>
                  </a:cubicBezTo>
                  <a:cubicBezTo>
                    <a:pt x="263" y="318"/>
                    <a:pt x="264" y="317"/>
                    <a:pt x="267" y="316"/>
                  </a:cubicBezTo>
                  <a:cubicBezTo>
                    <a:pt x="269" y="316"/>
                    <a:pt x="268" y="318"/>
                    <a:pt x="268" y="319"/>
                  </a:cubicBezTo>
                  <a:cubicBezTo>
                    <a:pt x="268" y="320"/>
                    <a:pt x="270" y="320"/>
                    <a:pt x="272" y="321"/>
                  </a:cubicBezTo>
                  <a:cubicBezTo>
                    <a:pt x="274" y="322"/>
                    <a:pt x="273" y="322"/>
                    <a:pt x="275" y="324"/>
                  </a:cubicBezTo>
                  <a:cubicBezTo>
                    <a:pt x="275" y="324"/>
                    <a:pt x="275" y="324"/>
                    <a:pt x="275" y="325"/>
                  </a:cubicBezTo>
                  <a:close/>
                  <a:moveTo>
                    <a:pt x="55" y="394"/>
                  </a:moveTo>
                  <a:cubicBezTo>
                    <a:pt x="55" y="394"/>
                    <a:pt x="55" y="394"/>
                    <a:pt x="55" y="394"/>
                  </a:cubicBezTo>
                  <a:cubicBezTo>
                    <a:pt x="55" y="394"/>
                    <a:pt x="55" y="394"/>
                    <a:pt x="55" y="394"/>
                  </a:cubicBezTo>
                  <a:cubicBezTo>
                    <a:pt x="55" y="394"/>
                    <a:pt x="55" y="394"/>
                    <a:pt x="55" y="394"/>
                  </a:cubicBezTo>
                  <a:close/>
                  <a:moveTo>
                    <a:pt x="128" y="400"/>
                  </a:moveTo>
                  <a:cubicBezTo>
                    <a:pt x="128" y="400"/>
                    <a:pt x="128" y="400"/>
                    <a:pt x="128" y="400"/>
                  </a:cubicBezTo>
                  <a:cubicBezTo>
                    <a:pt x="128" y="400"/>
                    <a:pt x="128" y="400"/>
                    <a:pt x="128" y="400"/>
                  </a:cubicBezTo>
                  <a:cubicBezTo>
                    <a:pt x="128" y="400"/>
                    <a:pt x="128" y="400"/>
                    <a:pt x="128" y="400"/>
                  </a:cubicBezTo>
                  <a:cubicBezTo>
                    <a:pt x="128" y="400"/>
                    <a:pt x="128" y="400"/>
                    <a:pt x="128" y="400"/>
                  </a:cubicBezTo>
                  <a:close/>
                  <a:moveTo>
                    <a:pt x="312" y="204"/>
                  </a:moveTo>
                  <a:cubicBezTo>
                    <a:pt x="312" y="204"/>
                    <a:pt x="312" y="204"/>
                    <a:pt x="312" y="204"/>
                  </a:cubicBezTo>
                  <a:cubicBezTo>
                    <a:pt x="312" y="204"/>
                    <a:pt x="312" y="204"/>
                    <a:pt x="312" y="204"/>
                  </a:cubicBezTo>
                  <a:cubicBezTo>
                    <a:pt x="312" y="204"/>
                    <a:pt x="312" y="204"/>
                    <a:pt x="312" y="204"/>
                  </a:cubicBezTo>
                  <a:close/>
                </a:path>
              </a:pathLst>
            </a:custGeom>
            <a:grpFill/>
            <a:ln w="9525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en-US" sz="900">
                <a:latin typeface="Lato Light"/>
              </a:endParaRPr>
            </a:p>
          </p:txBody>
        </p:sp>
        <p:sp>
          <p:nvSpPr>
            <p:cNvPr id="46" name="Freeform 80">
              <a:extLst>
                <a:ext uri="{FF2B5EF4-FFF2-40B4-BE49-F238E27FC236}">
                  <a16:creationId xmlns:a16="http://schemas.microsoft.com/office/drawing/2014/main" id="{646FEF6B-07FB-4D3F-A21B-06EC3D40AE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36816" y="3211661"/>
              <a:ext cx="1121419" cy="1240147"/>
            </a:xfrm>
            <a:custGeom>
              <a:avLst/>
              <a:gdLst>
                <a:gd name="T0" fmla="*/ 372 w 492"/>
                <a:gd name="T1" fmla="*/ 536 h 561"/>
                <a:gd name="T2" fmla="*/ 338 w 492"/>
                <a:gd name="T3" fmla="*/ 556 h 561"/>
                <a:gd name="T4" fmla="*/ 272 w 492"/>
                <a:gd name="T5" fmla="*/ 521 h 561"/>
                <a:gd name="T6" fmla="*/ 260 w 492"/>
                <a:gd name="T7" fmla="*/ 489 h 561"/>
                <a:gd name="T8" fmla="*/ 318 w 492"/>
                <a:gd name="T9" fmla="*/ 489 h 561"/>
                <a:gd name="T10" fmla="*/ 376 w 492"/>
                <a:gd name="T11" fmla="*/ 476 h 561"/>
                <a:gd name="T12" fmla="*/ 403 w 492"/>
                <a:gd name="T13" fmla="*/ 478 h 561"/>
                <a:gd name="T14" fmla="*/ 442 w 492"/>
                <a:gd name="T15" fmla="*/ 422 h 561"/>
                <a:gd name="T16" fmla="*/ 411 w 492"/>
                <a:gd name="T17" fmla="*/ 385 h 561"/>
                <a:gd name="T18" fmla="*/ 455 w 492"/>
                <a:gd name="T19" fmla="*/ 350 h 561"/>
                <a:gd name="T20" fmla="*/ 490 w 492"/>
                <a:gd name="T21" fmla="*/ 351 h 561"/>
                <a:gd name="T22" fmla="*/ 379 w 492"/>
                <a:gd name="T23" fmla="*/ 295 h 561"/>
                <a:gd name="T24" fmla="*/ 340 w 492"/>
                <a:gd name="T25" fmla="*/ 271 h 561"/>
                <a:gd name="T26" fmla="*/ 275 w 492"/>
                <a:gd name="T27" fmla="*/ 186 h 561"/>
                <a:gd name="T28" fmla="*/ 218 w 492"/>
                <a:gd name="T29" fmla="*/ 109 h 561"/>
                <a:gd name="T30" fmla="*/ 247 w 492"/>
                <a:gd name="T31" fmla="*/ 78 h 561"/>
                <a:gd name="T32" fmla="*/ 267 w 492"/>
                <a:gd name="T33" fmla="*/ 63 h 561"/>
                <a:gd name="T34" fmla="*/ 262 w 492"/>
                <a:gd name="T35" fmla="*/ 56 h 561"/>
                <a:gd name="T36" fmla="*/ 258 w 492"/>
                <a:gd name="T37" fmla="*/ 46 h 561"/>
                <a:gd name="T38" fmla="*/ 267 w 492"/>
                <a:gd name="T39" fmla="*/ 30 h 561"/>
                <a:gd name="T40" fmla="*/ 212 w 492"/>
                <a:gd name="T41" fmla="*/ 15 h 561"/>
                <a:gd name="T42" fmla="*/ 185 w 492"/>
                <a:gd name="T43" fmla="*/ 4 h 561"/>
                <a:gd name="T44" fmla="*/ 148 w 492"/>
                <a:gd name="T45" fmla="*/ 15 h 561"/>
                <a:gd name="T46" fmla="*/ 148 w 492"/>
                <a:gd name="T47" fmla="*/ 26 h 561"/>
                <a:gd name="T48" fmla="*/ 139 w 492"/>
                <a:gd name="T49" fmla="*/ 27 h 561"/>
                <a:gd name="T50" fmla="*/ 132 w 492"/>
                <a:gd name="T51" fmla="*/ 34 h 561"/>
                <a:gd name="T52" fmla="*/ 136 w 492"/>
                <a:gd name="T53" fmla="*/ 46 h 561"/>
                <a:gd name="T54" fmla="*/ 129 w 492"/>
                <a:gd name="T55" fmla="*/ 40 h 561"/>
                <a:gd name="T56" fmla="*/ 114 w 492"/>
                <a:gd name="T57" fmla="*/ 45 h 561"/>
                <a:gd name="T58" fmla="*/ 104 w 492"/>
                <a:gd name="T59" fmla="*/ 34 h 561"/>
                <a:gd name="T60" fmla="*/ 101 w 492"/>
                <a:gd name="T61" fmla="*/ 47 h 561"/>
                <a:gd name="T62" fmla="*/ 94 w 492"/>
                <a:gd name="T63" fmla="*/ 61 h 561"/>
                <a:gd name="T64" fmla="*/ 89 w 492"/>
                <a:gd name="T65" fmla="*/ 71 h 561"/>
                <a:gd name="T66" fmla="*/ 87 w 492"/>
                <a:gd name="T67" fmla="*/ 58 h 561"/>
                <a:gd name="T68" fmla="*/ 73 w 492"/>
                <a:gd name="T69" fmla="*/ 51 h 561"/>
                <a:gd name="T70" fmla="*/ 65 w 492"/>
                <a:gd name="T71" fmla="*/ 39 h 561"/>
                <a:gd name="T72" fmla="*/ 58 w 492"/>
                <a:gd name="T73" fmla="*/ 51 h 561"/>
                <a:gd name="T74" fmla="*/ 50 w 492"/>
                <a:gd name="T75" fmla="*/ 63 h 561"/>
                <a:gd name="T76" fmla="*/ 35 w 492"/>
                <a:gd name="T77" fmla="*/ 63 h 561"/>
                <a:gd name="T78" fmla="*/ 19 w 492"/>
                <a:gd name="T79" fmla="*/ 69 h 561"/>
                <a:gd name="T80" fmla="*/ 18 w 492"/>
                <a:gd name="T81" fmla="*/ 100 h 561"/>
                <a:gd name="T82" fmla="*/ 14 w 492"/>
                <a:gd name="T83" fmla="*/ 134 h 561"/>
                <a:gd name="T84" fmla="*/ 31 w 492"/>
                <a:gd name="T85" fmla="*/ 180 h 561"/>
                <a:gd name="T86" fmla="*/ 86 w 492"/>
                <a:gd name="T87" fmla="*/ 147 h 561"/>
                <a:gd name="T88" fmla="*/ 139 w 492"/>
                <a:gd name="T89" fmla="*/ 179 h 561"/>
                <a:gd name="T90" fmla="*/ 162 w 492"/>
                <a:gd name="T91" fmla="*/ 237 h 561"/>
                <a:gd name="T92" fmla="*/ 207 w 492"/>
                <a:gd name="T93" fmla="*/ 276 h 561"/>
                <a:gd name="T94" fmla="*/ 251 w 492"/>
                <a:gd name="T95" fmla="*/ 307 h 561"/>
                <a:gd name="T96" fmla="*/ 289 w 492"/>
                <a:gd name="T97" fmla="*/ 317 h 561"/>
                <a:gd name="T98" fmla="*/ 334 w 492"/>
                <a:gd name="T99" fmla="*/ 346 h 561"/>
                <a:gd name="T100" fmla="*/ 357 w 492"/>
                <a:gd name="T101" fmla="*/ 374 h 561"/>
                <a:gd name="T102" fmla="*/ 395 w 492"/>
                <a:gd name="T103" fmla="*/ 418 h 561"/>
                <a:gd name="T104" fmla="*/ 390 w 492"/>
                <a:gd name="T105" fmla="*/ 463 h 561"/>
                <a:gd name="T106" fmla="*/ 75 w 492"/>
                <a:gd name="T107" fmla="*/ 342 h 561"/>
                <a:gd name="T108" fmla="*/ 126 w 492"/>
                <a:gd name="T109" fmla="*/ 355 h 561"/>
                <a:gd name="T110" fmla="*/ 113 w 492"/>
                <a:gd name="T111" fmla="*/ 441 h 561"/>
                <a:gd name="T112" fmla="*/ 71 w 492"/>
                <a:gd name="T113" fmla="*/ 446 h 561"/>
                <a:gd name="T114" fmla="*/ 73 w 492"/>
                <a:gd name="T115" fmla="*/ 395 h 561"/>
                <a:gd name="T116" fmla="*/ 57 w 492"/>
                <a:gd name="T117" fmla="*/ 358 h 5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92" h="561">
                  <a:moveTo>
                    <a:pt x="376" y="476"/>
                  </a:moveTo>
                  <a:cubicBezTo>
                    <a:pt x="377" y="483"/>
                    <a:pt x="377" y="483"/>
                    <a:pt x="377" y="483"/>
                  </a:cubicBezTo>
                  <a:cubicBezTo>
                    <a:pt x="377" y="483"/>
                    <a:pt x="371" y="493"/>
                    <a:pt x="371" y="494"/>
                  </a:cubicBezTo>
                  <a:cubicBezTo>
                    <a:pt x="371" y="495"/>
                    <a:pt x="369" y="499"/>
                    <a:pt x="367" y="502"/>
                  </a:cubicBezTo>
                  <a:cubicBezTo>
                    <a:pt x="366" y="504"/>
                    <a:pt x="360" y="512"/>
                    <a:pt x="360" y="512"/>
                  </a:cubicBezTo>
                  <a:cubicBezTo>
                    <a:pt x="360" y="512"/>
                    <a:pt x="360" y="515"/>
                    <a:pt x="362" y="517"/>
                  </a:cubicBezTo>
                  <a:cubicBezTo>
                    <a:pt x="363" y="519"/>
                    <a:pt x="366" y="522"/>
                    <a:pt x="366" y="525"/>
                  </a:cubicBezTo>
                  <a:cubicBezTo>
                    <a:pt x="366" y="527"/>
                    <a:pt x="371" y="530"/>
                    <a:pt x="371" y="530"/>
                  </a:cubicBezTo>
                  <a:cubicBezTo>
                    <a:pt x="372" y="536"/>
                    <a:pt x="372" y="536"/>
                    <a:pt x="372" y="536"/>
                  </a:cubicBezTo>
                  <a:cubicBezTo>
                    <a:pt x="372" y="536"/>
                    <a:pt x="375" y="539"/>
                    <a:pt x="375" y="540"/>
                  </a:cubicBezTo>
                  <a:cubicBezTo>
                    <a:pt x="374" y="541"/>
                    <a:pt x="369" y="546"/>
                    <a:pt x="369" y="546"/>
                  </a:cubicBezTo>
                  <a:cubicBezTo>
                    <a:pt x="368" y="552"/>
                    <a:pt x="368" y="552"/>
                    <a:pt x="368" y="552"/>
                  </a:cubicBezTo>
                  <a:cubicBezTo>
                    <a:pt x="368" y="555"/>
                    <a:pt x="368" y="555"/>
                    <a:pt x="368" y="555"/>
                  </a:cubicBezTo>
                  <a:cubicBezTo>
                    <a:pt x="368" y="555"/>
                    <a:pt x="369" y="555"/>
                    <a:pt x="368" y="558"/>
                  </a:cubicBezTo>
                  <a:cubicBezTo>
                    <a:pt x="367" y="560"/>
                    <a:pt x="367" y="560"/>
                    <a:pt x="366" y="560"/>
                  </a:cubicBezTo>
                  <a:cubicBezTo>
                    <a:pt x="365" y="561"/>
                    <a:pt x="355" y="560"/>
                    <a:pt x="355" y="560"/>
                  </a:cubicBezTo>
                  <a:cubicBezTo>
                    <a:pt x="345" y="558"/>
                    <a:pt x="345" y="558"/>
                    <a:pt x="345" y="558"/>
                  </a:cubicBezTo>
                  <a:cubicBezTo>
                    <a:pt x="345" y="558"/>
                    <a:pt x="340" y="557"/>
                    <a:pt x="338" y="556"/>
                  </a:cubicBezTo>
                  <a:cubicBezTo>
                    <a:pt x="337" y="555"/>
                    <a:pt x="335" y="554"/>
                    <a:pt x="335" y="554"/>
                  </a:cubicBezTo>
                  <a:cubicBezTo>
                    <a:pt x="332" y="545"/>
                    <a:pt x="332" y="545"/>
                    <a:pt x="332" y="545"/>
                  </a:cubicBezTo>
                  <a:cubicBezTo>
                    <a:pt x="324" y="544"/>
                    <a:pt x="324" y="544"/>
                    <a:pt x="324" y="544"/>
                  </a:cubicBezTo>
                  <a:cubicBezTo>
                    <a:pt x="304" y="541"/>
                    <a:pt x="304" y="541"/>
                    <a:pt x="304" y="541"/>
                  </a:cubicBezTo>
                  <a:cubicBezTo>
                    <a:pt x="304" y="541"/>
                    <a:pt x="297" y="535"/>
                    <a:pt x="296" y="534"/>
                  </a:cubicBezTo>
                  <a:cubicBezTo>
                    <a:pt x="294" y="533"/>
                    <a:pt x="292" y="530"/>
                    <a:pt x="292" y="530"/>
                  </a:cubicBezTo>
                  <a:cubicBezTo>
                    <a:pt x="288" y="529"/>
                    <a:pt x="288" y="529"/>
                    <a:pt x="288" y="529"/>
                  </a:cubicBezTo>
                  <a:cubicBezTo>
                    <a:pt x="280" y="521"/>
                    <a:pt x="280" y="521"/>
                    <a:pt x="280" y="521"/>
                  </a:cubicBezTo>
                  <a:cubicBezTo>
                    <a:pt x="272" y="521"/>
                    <a:pt x="272" y="521"/>
                    <a:pt x="272" y="521"/>
                  </a:cubicBezTo>
                  <a:cubicBezTo>
                    <a:pt x="266" y="517"/>
                    <a:pt x="266" y="517"/>
                    <a:pt x="266" y="517"/>
                  </a:cubicBezTo>
                  <a:cubicBezTo>
                    <a:pt x="259" y="517"/>
                    <a:pt x="259" y="517"/>
                    <a:pt x="259" y="517"/>
                  </a:cubicBezTo>
                  <a:cubicBezTo>
                    <a:pt x="259" y="517"/>
                    <a:pt x="254" y="516"/>
                    <a:pt x="254" y="515"/>
                  </a:cubicBezTo>
                  <a:cubicBezTo>
                    <a:pt x="253" y="513"/>
                    <a:pt x="247" y="510"/>
                    <a:pt x="247" y="510"/>
                  </a:cubicBezTo>
                  <a:cubicBezTo>
                    <a:pt x="247" y="510"/>
                    <a:pt x="247" y="504"/>
                    <a:pt x="247" y="503"/>
                  </a:cubicBezTo>
                  <a:cubicBezTo>
                    <a:pt x="247" y="502"/>
                    <a:pt x="248" y="492"/>
                    <a:pt x="248" y="492"/>
                  </a:cubicBezTo>
                  <a:cubicBezTo>
                    <a:pt x="252" y="487"/>
                    <a:pt x="252" y="487"/>
                    <a:pt x="252" y="487"/>
                  </a:cubicBezTo>
                  <a:cubicBezTo>
                    <a:pt x="258" y="485"/>
                    <a:pt x="258" y="485"/>
                    <a:pt x="258" y="485"/>
                  </a:cubicBezTo>
                  <a:cubicBezTo>
                    <a:pt x="260" y="489"/>
                    <a:pt x="260" y="489"/>
                    <a:pt x="260" y="489"/>
                  </a:cubicBezTo>
                  <a:cubicBezTo>
                    <a:pt x="267" y="492"/>
                    <a:pt x="267" y="492"/>
                    <a:pt x="267" y="492"/>
                  </a:cubicBezTo>
                  <a:cubicBezTo>
                    <a:pt x="271" y="489"/>
                    <a:pt x="271" y="489"/>
                    <a:pt x="271" y="489"/>
                  </a:cubicBezTo>
                  <a:cubicBezTo>
                    <a:pt x="273" y="483"/>
                    <a:pt x="273" y="483"/>
                    <a:pt x="273" y="483"/>
                  </a:cubicBezTo>
                  <a:cubicBezTo>
                    <a:pt x="279" y="481"/>
                    <a:pt x="279" y="481"/>
                    <a:pt x="279" y="481"/>
                  </a:cubicBezTo>
                  <a:cubicBezTo>
                    <a:pt x="286" y="484"/>
                    <a:pt x="286" y="484"/>
                    <a:pt x="286" y="484"/>
                  </a:cubicBezTo>
                  <a:cubicBezTo>
                    <a:pt x="291" y="489"/>
                    <a:pt x="291" y="489"/>
                    <a:pt x="291" y="489"/>
                  </a:cubicBezTo>
                  <a:cubicBezTo>
                    <a:pt x="301" y="492"/>
                    <a:pt x="301" y="492"/>
                    <a:pt x="301" y="492"/>
                  </a:cubicBezTo>
                  <a:cubicBezTo>
                    <a:pt x="310" y="490"/>
                    <a:pt x="310" y="490"/>
                    <a:pt x="310" y="490"/>
                  </a:cubicBezTo>
                  <a:cubicBezTo>
                    <a:pt x="318" y="489"/>
                    <a:pt x="318" y="489"/>
                    <a:pt x="318" y="489"/>
                  </a:cubicBezTo>
                  <a:cubicBezTo>
                    <a:pt x="318" y="489"/>
                    <a:pt x="322" y="489"/>
                    <a:pt x="324" y="489"/>
                  </a:cubicBezTo>
                  <a:cubicBezTo>
                    <a:pt x="325" y="488"/>
                    <a:pt x="331" y="486"/>
                    <a:pt x="331" y="486"/>
                  </a:cubicBezTo>
                  <a:cubicBezTo>
                    <a:pt x="341" y="483"/>
                    <a:pt x="341" y="483"/>
                    <a:pt x="341" y="483"/>
                  </a:cubicBezTo>
                  <a:cubicBezTo>
                    <a:pt x="347" y="475"/>
                    <a:pt x="347" y="475"/>
                    <a:pt x="347" y="475"/>
                  </a:cubicBezTo>
                  <a:cubicBezTo>
                    <a:pt x="355" y="478"/>
                    <a:pt x="355" y="478"/>
                    <a:pt x="355" y="478"/>
                  </a:cubicBezTo>
                  <a:cubicBezTo>
                    <a:pt x="362" y="479"/>
                    <a:pt x="362" y="479"/>
                    <a:pt x="362" y="479"/>
                  </a:cubicBezTo>
                  <a:cubicBezTo>
                    <a:pt x="365" y="474"/>
                    <a:pt x="365" y="474"/>
                    <a:pt x="365" y="474"/>
                  </a:cubicBezTo>
                  <a:cubicBezTo>
                    <a:pt x="372" y="470"/>
                    <a:pt x="372" y="470"/>
                    <a:pt x="372" y="470"/>
                  </a:cubicBezTo>
                  <a:cubicBezTo>
                    <a:pt x="376" y="476"/>
                    <a:pt x="376" y="476"/>
                    <a:pt x="376" y="476"/>
                  </a:cubicBezTo>
                  <a:close/>
                  <a:moveTo>
                    <a:pt x="388" y="469"/>
                  </a:moveTo>
                  <a:cubicBezTo>
                    <a:pt x="388" y="469"/>
                    <a:pt x="388" y="469"/>
                    <a:pt x="388" y="469"/>
                  </a:cubicBezTo>
                  <a:cubicBezTo>
                    <a:pt x="384" y="473"/>
                    <a:pt x="384" y="473"/>
                    <a:pt x="384" y="473"/>
                  </a:cubicBezTo>
                  <a:cubicBezTo>
                    <a:pt x="380" y="476"/>
                    <a:pt x="380" y="476"/>
                    <a:pt x="380" y="476"/>
                  </a:cubicBezTo>
                  <a:cubicBezTo>
                    <a:pt x="380" y="476"/>
                    <a:pt x="381" y="480"/>
                    <a:pt x="381" y="482"/>
                  </a:cubicBezTo>
                  <a:cubicBezTo>
                    <a:pt x="382" y="484"/>
                    <a:pt x="385" y="489"/>
                    <a:pt x="385" y="489"/>
                  </a:cubicBezTo>
                  <a:cubicBezTo>
                    <a:pt x="395" y="489"/>
                    <a:pt x="395" y="489"/>
                    <a:pt x="395" y="489"/>
                  </a:cubicBezTo>
                  <a:cubicBezTo>
                    <a:pt x="402" y="485"/>
                    <a:pt x="402" y="485"/>
                    <a:pt x="402" y="485"/>
                  </a:cubicBezTo>
                  <a:cubicBezTo>
                    <a:pt x="403" y="478"/>
                    <a:pt x="403" y="478"/>
                    <a:pt x="403" y="478"/>
                  </a:cubicBezTo>
                  <a:cubicBezTo>
                    <a:pt x="406" y="471"/>
                    <a:pt x="406" y="471"/>
                    <a:pt x="406" y="471"/>
                  </a:cubicBezTo>
                  <a:cubicBezTo>
                    <a:pt x="412" y="467"/>
                    <a:pt x="412" y="467"/>
                    <a:pt x="412" y="467"/>
                  </a:cubicBezTo>
                  <a:cubicBezTo>
                    <a:pt x="417" y="462"/>
                    <a:pt x="417" y="462"/>
                    <a:pt x="417" y="462"/>
                  </a:cubicBezTo>
                  <a:cubicBezTo>
                    <a:pt x="420" y="457"/>
                    <a:pt x="420" y="457"/>
                    <a:pt x="420" y="457"/>
                  </a:cubicBezTo>
                  <a:cubicBezTo>
                    <a:pt x="421" y="444"/>
                    <a:pt x="421" y="444"/>
                    <a:pt x="421" y="444"/>
                  </a:cubicBezTo>
                  <a:cubicBezTo>
                    <a:pt x="424" y="434"/>
                    <a:pt x="424" y="434"/>
                    <a:pt x="424" y="434"/>
                  </a:cubicBezTo>
                  <a:cubicBezTo>
                    <a:pt x="440" y="428"/>
                    <a:pt x="440" y="428"/>
                    <a:pt x="440" y="428"/>
                  </a:cubicBezTo>
                  <a:cubicBezTo>
                    <a:pt x="443" y="426"/>
                    <a:pt x="443" y="426"/>
                    <a:pt x="443" y="426"/>
                  </a:cubicBezTo>
                  <a:cubicBezTo>
                    <a:pt x="443" y="426"/>
                    <a:pt x="443" y="424"/>
                    <a:pt x="442" y="422"/>
                  </a:cubicBezTo>
                  <a:cubicBezTo>
                    <a:pt x="442" y="421"/>
                    <a:pt x="439" y="418"/>
                    <a:pt x="439" y="418"/>
                  </a:cubicBezTo>
                  <a:cubicBezTo>
                    <a:pt x="439" y="418"/>
                    <a:pt x="440" y="415"/>
                    <a:pt x="440" y="414"/>
                  </a:cubicBezTo>
                  <a:cubicBezTo>
                    <a:pt x="440" y="413"/>
                    <a:pt x="439" y="406"/>
                    <a:pt x="439" y="406"/>
                  </a:cubicBezTo>
                  <a:cubicBezTo>
                    <a:pt x="437" y="399"/>
                    <a:pt x="437" y="399"/>
                    <a:pt x="437" y="399"/>
                  </a:cubicBezTo>
                  <a:cubicBezTo>
                    <a:pt x="437" y="399"/>
                    <a:pt x="435" y="399"/>
                    <a:pt x="432" y="397"/>
                  </a:cubicBezTo>
                  <a:cubicBezTo>
                    <a:pt x="429" y="396"/>
                    <a:pt x="424" y="393"/>
                    <a:pt x="424" y="393"/>
                  </a:cubicBezTo>
                  <a:cubicBezTo>
                    <a:pt x="419" y="391"/>
                    <a:pt x="419" y="391"/>
                    <a:pt x="419" y="391"/>
                  </a:cubicBezTo>
                  <a:cubicBezTo>
                    <a:pt x="413" y="390"/>
                    <a:pt x="413" y="390"/>
                    <a:pt x="413" y="390"/>
                  </a:cubicBezTo>
                  <a:cubicBezTo>
                    <a:pt x="411" y="385"/>
                    <a:pt x="411" y="385"/>
                    <a:pt x="411" y="385"/>
                  </a:cubicBezTo>
                  <a:cubicBezTo>
                    <a:pt x="415" y="371"/>
                    <a:pt x="415" y="371"/>
                    <a:pt x="415" y="371"/>
                  </a:cubicBezTo>
                  <a:cubicBezTo>
                    <a:pt x="412" y="364"/>
                    <a:pt x="412" y="364"/>
                    <a:pt x="412" y="364"/>
                  </a:cubicBezTo>
                  <a:cubicBezTo>
                    <a:pt x="421" y="354"/>
                    <a:pt x="421" y="354"/>
                    <a:pt x="421" y="354"/>
                  </a:cubicBezTo>
                  <a:cubicBezTo>
                    <a:pt x="425" y="347"/>
                    <a:pt x="425" y="347"/>
                    <a:pt x="425" y="347"/>
                  </a:cubicBezTo>
                  <a:cubicBezTo>
                    <a:pt x="430" y="343"/>
                    <a:pt x="430" y="343"/>
                    <a:pt x="430" y="343"/>
                  </a:cubicBezTo>
                  <a:cubicBezTo>
                    <a:pt x="438" y="345"/>
                    <a:pt x="438" y="345"/>
                    <a:pt x="438" y="345"/>
                  </a:cubicBezTo>
                  <a:cubicBezTo>
                    <a:pt x="441" y="349"/>
                    <a:pt x="441" y="349"/>
                    <a:pt x="441" y="349"/>
                  </a:cubicBezTo>
                  <a:cubicBezTo>
                    <a:pt x="446" y="350"/>
                    <a:pt x="446" y="350"/>
                    <a:pt x="446" y="350"/>
                  </a:cubicBezTo>
                  <a:cubicBezTo>
                    <a:pt x="455" y="350"/>
                    <a:pt x="455" y="350"/>
                    <a:pt x="455" y="350"/>
                  </a:cubicBezTo>
                  <a:cubicBezTo>
                    <a:pt x="465" y="352"/>
                    <a:pt x="465" y="352"/>
                    <a:pt x="465" y="352"/>
                  </a:cubicBezTo>
                  <a:cubicBezTo>
                    <a:pt x="469" y="358"/>
                    <a:pt x="469" y="358"/>
                    <a:pt x="469" y="358"/>
                  </a:cubicBezTo>
                  <a:cubicBezTo>
                    <a:pt x="473" y="365"/>
                    <a:pt x="473" y="365"/>
                    <a:pt x="473" y="365"/>
                  </a:cubicBezTo>
                  <a:cubicBezTo>
                    <a:pt x="473" y="365"/>
                    <a:pt x="475" y="368"/>
                    <a:pt x="476" y="369"/>
                  </a:cubicBezTo>
                  <a:cubicBezTo>
                    <a:pt x="476" y="369"/>
                    <a:pt x="480" y="372"/>
                    <a:pt x="481" y="372"/>
                  </a:cubicBezTo>
                  <a:cubicBezTo>
                    <a:pt x="482" y="373"/>
                    <a:pt x="488" y="374"/>
                    <a:pt x="488" y="374"/>
                  </a:cubicBezTo>
                  <a:cubicBezTo>
                    <a:pt x="488" y="374"/>
                    <a:pt x="488" y="367"/>
                    <a:pt x="489" y="365"/>
                  </a:cubicBezTo>
                  <a:cubicBezTo>
                    <a:pt x="490" y="364"/>
                    <a:pt x="492" y="360"/>
                    <a:pt x="492" y="359"/>
                  </a:cubicBezTo>
                  <a:cubicBezTo>
                    <a:pt x="492" y="358"/>
                    <a:pt x="490" y="351"/>
                    <a:pt x="490" y="351"/>
                  </a:cubicBezTo>
                  <a:cubicBezTo>
                    <a:pt x="483" y="343"/>
                    <a:pt x="483" y="343"/>
                    <a:pt x="483" y="343"/>
                  </a:cubicBezTo>
                  <a:cubicBezTo>
                    <a:pt x="476" y="338"/>
                    <a:pt x="476" y="338"/>
                    <a:pt x="476" y="338"/>
                  </a:cubicBezTo>
                  <a:cubicBezTo>
                    <a:pt x="459" y="327"/>
                    <a:pt x="459" y="327"/>
                    <a:pt x="459" y="327"/>
                  </a:cubicBezTo>
                  <a:cubicBezTo>
                    <a:pt x="435" y="319"/>
                    <a:pt x="435" y="319"/>
                    <a:pt x="435" y="319"/>
                  </a:cubicBezTo>
                  <a:cubicBezTo>
                    <a:pt x="419" y="309"/>
                    <a:pt x="419" y="309"/>
                    <a:pt x="419" y="309"/>
                  </a:cubicBezTo>
                  <a:cubicBezTo>
                    <a:pt x="406" y="306"/>
                    <a:pt x="406" y="306"/>
                    <a:pt x="406" y="306"/>
                  </a:cubicBezTo>
                  <a:cubicBezTo>
                    <a:pt x="406" y="306"/>
                    <a:pt x="392" y="299"/>
                    <a:pt x="391" y="299"/>
                  </a:cubicBezTo>
                  <a:cubicBezTo>
                    <a:pt x="390" y="299"/>
                    <a:pt x="387" y="298"/>
                    <a:pt x="387" y="298"/>
                  </a:cubicBezTo>
                  <a:cubicBezTo>
                    <a:pt x="387" y="298"/>
                    <a:pt x="379" y="296"/>
                    <a:pt x="379" y="295"/>
                  </a:cubicBezTo>
                  <a:cubicBezTo>
                    <a:pt x="378" y="294"/>
                    <a:pt x="377" y="291"/>
                    <a:pt x="376" y="290"/>
                  </a:cubicBezTo>
                  <a:cubicBezTo>
                    <a:pt x="376" y="289"/>
                    <a:pt x="377" y="286"/>
                    <a:pt x="377" y="286"/>
                  </a:cubicBezTo>
                  <a:cubicBezTo>
                    <a:pt x="381" y="282"/>
                    <a:pt x="381" y="282"/>
                    <a:pt x="381" y="282"/>
                  </a:cubicBezTo>
                  <a:cubicBezTo>
                    <a:pt x="381" y="282"/>
                    <a:pt x="385" y="278"/>
                    <a:pt x="385" y="277"/>
                  </a:cubicBezTo>
                  <a:cubicBezTo>
                    <a:pt x="385" y="276"/>
                    <a:pt x="386" y="270"/>
                    <a:pt x="386" y="270"/>
                  </a:cubicBezTo>
                  <a:cubicBezTo>
                    <a:pt x="381" y="268"/>
                    <a:pt x="381" y="268"/>
                    <a:pt x="381" y="268"/>
                  </a:cubicBezTo>
                  <a:cubicBezTo>
                    <a:pt x="369" y="269"/>
                    <a:pt x="369" y="269"/>
                    <a:pt x="369" y="269"/>
                  </a:cubicBezTo>
                  <a:cubicBezTo>
                    <a:pt x="350" y="271"/>
                    <a:pt x="350" y="271"/>
                    <a:pt x="350" y="271"/>
                  </a:cubicBezTo>
                  <a:cubicBezTo>
                    <a:pt x="340" y="271"/>
                    <a:pt x="340" y="271"/>
                    <a:pt x="340" y="271"/>
                  </a:cubicBezTo>
                  <a:cubicBezTo>
                    <a:pt x="327" y="263"/>
                    <a:pt x="327" y="263"/>
                    <a:pt x="327" y="263"/>
                  </a:cubicBezTo>
                  <a:cubicBezTo>
                    <a:pt x="316" y="254"/>
                    <a:pt x="316" y="254"/>
                    <a:pt x="316" y="254"/>
                  </a:cubicBezTo>
                  <a:cubicBezTo>
                    <a:pt x="309" y="250"/>
                    <a:pt x="309" y="250"/>
                    <a:pt x="309" y="250"/>
                  </a:cubicBezTo>
                  <a:cubicBezTo>
                    <a:pt x="299" y="239"/>
                    <a:pt x="299" y="239"/>
                    <a:pt x="299" y="239"/>
                  </a:cubicBezTo>
                  <a:cubicBezTo>
                    <a:pt x="294" y="232"/>
                    <a:pt x="294" y="232"/>
                    <a:pt x="294" y="232"/>
                  </a:cubicBezTo>
                  <a:cubicBezTo>
                    <a:pt x="294" y="232"/>
                    <a:pt x="291" y="222"/>
                    <a:pt x="290" y="218"/>
                  </a:cubicBezTo>
                  <a:cubicBezTo>
                    <a:pt x="289" y="215"/>
                    <a:pt x="281" y="204"/>
                    <a:pt x="281" y="204"/>
                  </a:cubicBezTo>
                  <a:cubicBezTo>
                    <a:pt x="281" y="204"/>
                    <a:pt x="277" y="195"/>
                    <a:pt x="277" y="194"/>
                  </a:cubicBezTo>
                  <a:cubicBezTo>
                    <a:pt x="277" y="193"/>
                    <a:pt x="275" y="186"/>
                    <a:pt x="275" y="186"/>
                  </a:cubicBezTo>
                  <a:cubicBezTo>
                    <a:pt x="262" y="180"/>
                    <a:pt x="262" y="180"/>
                    <a:pt x="262" y="180"/>
                  </a:cubicBezTo>
                  <a:cubicBezTo>
                    <a:pt x="245" y="170"/>
                    <a:pt x="245" y="170"/>
                    <a:pt x="245" y="170"/>
                  </a:cubicBezTo>
                  <a:cubicBezTo>
                    <a:pt x="231" y="161"/>
                    <a:pt x="231" y="161"/>
                    <a:pt x="231" y="161"/>
                  </a:cubicBezTo>
                  <a:cubicBezTo>
                    <a:pt x="224" y="151"/>
                    <a:pt x="224" y="151"/>
                    <a:pt x="224" y="151"/>
                  </a:cubicBezTo>
                  <a:cubicBezTo>
                    <a:pt x="218" y="135"/>
                    <a:pt x="218" y="135"/>
                    <a:pt x="218" y="135"/>
                  </a:cubicBezTo>
                  <a:cubicBezTo>
                    <a:pt x="217" y="122"/>
                    <a:pt x="217" y="122"/>
                    <a:pt x="217" y="122"/>
                  </a:cubicBezTo>
                  <a:cubicBezTo>
                    <a:pt x="224" y="119"/>
                    <a:pt x="224" y="119"/>
                    <a:pt x="224" y="119"/>
                  </a:cubicBezTo>
                  <a:cubicBezTo>
                    <a:pt x="224" y="113"/>
                    <a:pt x="224" y="113"/>
                    <a:pt x="224" y="113"/>
                  </a:cubicBezTo>
                  <a:cubicBezTo>
                    <a:pt x="218" y="109"/>
                    <a:pt x="218" y="109"/>
                    <a:pt x="218" y="109"/>
                  </a:cubicBezTo>
                  <a:cubicBezTo>
                    <a:pt x="218" y="103"/>
                    <a:pt x="218" y="103"/>
                    <a:pt x="218" y="103"/>
                  </a:cubicBezTo>
                  <a:cubicBezTo>
                    <a:pt x="215" y="101"/>
                    <a:pt x="215" y="101"/>
                    <a:pt x="215" y="101"/>
                  </a:cubicBezTo>
                  <a:cubicBezTo>
                    <a:pt x="211" y="96"/>
                    <a:pt x="211" y="96"/>
                    <a:pt x="211" y="96"/>
                  </a:cubicBezTo>
                  <a:cubicBezTo>
                    <a:pt x="219" y="92"/>
                    <a:pt x="219" y="92"/>
                    <a:pt x="219" y="92"/>
                  </a:cubicBezTo>
                  <a:cubicBezTo>
                    <a:pt x="219" y="92"/>
                    <a:pt x="222" y="88"/>
                    <a:pt x="226" y="88"/>
                  </a:cubicBezTo>
                  <a:cubicBezTo>
                    <a:pt x="230" y="88"/>
                    <a:pt x="233" y="84"/>
                    <a:pt x="233" y="84"/>
                  </a:cubicBezTo>
                  <a:cubicBezTo>
                    <a:pt x="233" y="84"/>
                    <a:pt x="236" y="81"/>
                    <a:pt x="237" y="81"/>
                  </a:cubicBezTo>
                  <a:cubicBezTo>
                    <a:pt x="239" y="81"/>
                    <a:pt x="241" y="80"/>
                    <a:pt x="243" y="79"/>
                  </a:cubicBezTo>
                  <a:cubicBezTo>
                    <a:pt x="244" y="79"/>
                    <a:pt x="247" y="78"/>
                    <a:pt x="247" y="78"/>
                  </a:cubicBezTo>
                  <a:cubicBezTo>
                    <a:pt x="247" y="77"/>
                    <a:pt x="248" y="70"/>
                    <a:pt x="249" y="70"/>
                  </a:cubicBezTo>
                  <a:cubicBezTo>
                    <a:pt x="250" y="70"/>
                    <a:pt x="252" y="74"/>
                    <a:pt x="255" y="74"/>
                  </a:cubicBezTo>
                  <a:cubicBezTo>
                    <a:pt x="256" y="74"/>
                    <a:pt x="258" y="76"/>
                    <a:pt x="259" y="75"/>
                  </a:cubicBezTo>
                  <a:cubicBezTo>
                    <a:pt x="261" y="74"/>
                    <a:pt x="262" y="71"/>
                    <a:pt x="262" y="71"/>
                  </a:cubicBezTo>
                  <a:cubicBezTo>
                    <a:pt x="263" y="70"/>
                    <a:pt x="264" y="69"/>
                    <a:pt x="267" y="68"/>
                  </a:cubicBezTo>
                  <a:cubicBezTo>
                    <a:pt x="267" y="68"/>
                    <a:pt x="267" y="68"/>
                    <a:pt x="267" y="68"/>
                  </a:cubicBezTo>
                  <a:cubicBezTo>
                    <a:pt x="267" y="68"/>
                    <a:pt x="265" y="67"/>
                    <a:pt x="265" y="67"/>
                  </a:cubicBezTo>
                  <a:cubicBezTo>
                    <a:pt x="265" y="66"/>
                    <a:pt x="265" y="66"/>
                    <a:pt x="266" y="65"/>
                  </a:cubicBezTo>
                  <a:cubicBezTo>
                    <a:pt x="266" y="64"/>
                    <a:pt x="266" y="64"/>
                    <a:pt x="267" y="63"/>
                  </a:cubicBezTo>
                  <a:cubicBezTo>
                    <a:pt x="267" y="63"/>
                    <a:pt x="267" y="61"/>
                    <a:pt x="267" y="61"/>
                  </a:cubicBezTo>
                  <a:cubicBezTo>
                    <a:pt x="267" y="61"/>
                    <a:pt x="268" y="60"/>
                    <a:pt x="267" y="60"/>
                  </a:cubicBezTo>
                  <a:cubicBezTo>
                    <a:pt x="267" y="59"/>
                    <a:pt x="266" y="58"/>
                    <a:pt x="266" y="58"/>
                  </a:cubicBezTo>
                  <a:cubicBezTo>
                    <a:pt x="266" y="58"/>
                    <a:pt x="266" y="58"/>
                    <a:pt x="265" y="58"/>
                  </a:cubicBezTo>
                  <a:cubicBezTo>
                    <a:pt x="265" y="59"/>
                    <a:pt x="265" y="59"/>
                    <a:pt x="265" y="59"/>
                  </a:cubicBezTo>
                  <a:cubicBezTo>
                    <a:pt x="263" y="60"/>
                    <a:pt x="263" y="60"/>
                    <a:pt x="263" y="60"/>
                  </a:cubicBezTo>
                  <a:cubicBezTo>
                    <a:pt x="263" y="60"/>
                    <a:pt x="262" y="58"/>
                    <a:pt x="262" y="58"/>
                  </a:cubicBezTo>
                  <a:cubicBezTo>
                    <a:pt x="261" y="58"/>
                    <a:pt x="261" y="58"/>
                    <a:pt x="261" y="57"/>
                  </a:cubicBezTo>
                  <a:cubicBezTo>
                    <a:pt x="261" y="57"/>
                    <a:pt x="262" y="56"/>
                    <a:pt x="262" y="56"/>
                  </a:cubicBezTo>
                  <a:cubicBezTo>
                    <a:pt x="262" y="56"/>
                    <a:pt x="261" y="55"/>
                    <a:pt x="261" y="55"/>
                  </a:cubicBezTo>
                  <a:cubicBezTo>
                    <a:pt x="261" y="55"/>
                    <a:pt x="262" y="53"/>
                    <a:pt x="263" y="53"/>
                  </a:cubicBezTo>
                  <a:cubicBezTo>
                    <a:pt x="264" y="52"/>
                    <a:pt x="266" y="50"/>
                    <a:pt x="266" y="50"/>
                  </a:cubicBezTo>
                  <a:cubicBezTo>
                    <a:pt x="267" y="48"/>
                    <a:pt x="267" y="48"/>
                    <a:pt x="267" y="48"/>
                  </a:cubicBezTo>
                  <a:cubicBezTo>
                    <a:pt x="266" y="47"/>
                    <a:pt x="266" y="47"/>
                    <a:pt x="266" y="47"/>
                  </a:cubicBezTo>
                  <a:cubicBezTo>
                    <a:pt x="266" y="47"/>
                    <a:pt x="265" y="48"/>
                    <a:pt x="265" y="48"/>
                  </a:cubicBezTo>
                  <a:cubicBezTo>
                    <a:pt x="263" y="47"/>
                    <a:pt x="263" y="47"/>
                    <a:pt x="263" y="47"/>
                  </a:cubicBezTo>
                  <a:cubicBezTo>
                    <a:pt x="261" y="46"/>
                    <a:pt x="261" y="46"/>
                    <a:pt x="261" y="46"/>
                  </a:cubicBezTo>
                  <a:cubicBezTo>
                    <a:pt x="258" y="46"/>
                    <a:pt x="258" y="46"/>
                    <a:pt x="258" y="46"/>
                  </a:cubicBezTo>
                  <a:cubicBezTo>
                    <a:pt x="256" y="44"/>
                    <a:pt x="256" y="44"/>
                    <a:pt x="256" y="44"/>
                  </a:cubicBezTo>
                  <a:cubicBezTo>
                    <a:pt x="257" y="42"/>
                    <a:pt x="257" y="42"/>
                    <a:pt x="257" y="42"/>
                  </a:cubicBezTo>
                  <a:cubicBezTo>
                    <a:pt x="257" y="40"/>
                    <a:pt x="257" y="40"/>
                    <a:pt x="257" y="40"/>
                  </a:cubicBezTo>
                  <a:cubicBezTo>
                    <a:pt x="257" y="40"/>
                    <a:pt x="259" y="38"/>
                    <a:pt x="259" y="38"/>
                  </a:cubicBezTo>
                  <a:cubicBezTo>
                    <a:pt x="260" y="37"/>
                    <a:pt x="262" y="36"/>
                    <a:pt x="262" y="36"/>
                  </a:cubicBezTo>
                  <a:cubicBezTo>
                    <a:pt x="263" y="34"/>
                    <a:pt x="263" y="34"/>
                    <a:pt x="263" y="34"/>
                  </a:cubicBezTo>
                  <a:cubicBezTo>
                    <a:pt x="263" y="34"/>
                    <a:pt x="264" y="33"/>
                    <a:pt x="265" y="33"/>
                  </a:cubicBezTo>
                  <a:cubicBezTo>
                    <a:pt x="266" y="33"/>
                    <a:pt x="266" y="34"/>
                    <a:pt x="266" y="33"/>
                  </a:cubicBezTo>
                  <a:cubicBezTo>
                    <a:pt x="267" y="33"/>
                    <a:pt x="267" y="31"/>
                    <a:pt x="267" y="30"/>
                  </a:cubicBezTo>
                  <a:cubicBezTo>
                    <a:pt x="267" y="27"/>
                    <a:pt x="267" y="27"/>
                    <a:pt x="267" y="27"/>
                  </a:cubicBezTo>
                  <a:cubicBezTo>
                    <a:pt x="262" y="28"/>
                    <a:pt x="262" y="28"/>
                    <a:pt x="262" y="28"/>
                  </a:cubicBezTo>
                  <a:cubicBezTo>
                    <a:pt x="262" y="28"/>
                    <a:pt x="257" y="27"/>
                    <a:pt x="254" y="27"/>
                  </a:cubicBezTo>
                  <a:cubicBezTo>
                    <a:pt x="250" y="27"/>
                    <a:pt x="242" y="25"/>
                    <a:pt x="242" y="25"/>
                  </a:cubicBezTo>
                  <a:cubicBezTo>
                    <a:pt x="232" y="22"/>
                    <a:pt x="232" y="22"/>
                    <a:pt x="232" y="22"/>
                  </a:cubicBezTo>
                  <a:cubicBezTo>
                    <a:pt x="226" y="22"/>
                    <a:pt x="226" y="22"/>
                    <a:pt x="226" y="22"/>
                  </a:cubicBezTo>
                  <a:cubicBezTo>
                    <a:pt x="217" y="21"/>
                    <a:pt x="217" y="21"/>
                    <a:pt x="217" y="21"/>
                  </a:cubicBezTo>
                  <a:cubicBezTo>
                    <a:pt x="217" y="21"/>
                    <a:pt x="216" y="19"/>
                    <a:pt x="215" y="18"/>
                  </a:cubicBezTo>
                  <a:cubicBezTo>
                    <a:pt x="215" y="17"/>
                    <a:pt x="212" y="15"/>
                    <a:pt x="212" y="15"/>
                  </a:cubicBezTo>
                  <a:cubicBezTo>
                    <a:pt x="212" y="13"/>
                    <a:pt x="212" y="13"/>
                    <a:pt x="212" y="13"/>
                  </a:cubicBezTo>
                  <a:cubicBezTo>
                    <a:pt x="210" y="8"/>
                    <a:pt x="210" y="8"/>
                    <a:pt x="210" y="8"/>
                  </a:cubicBezTo>
                  <a:cubicBezTo>
                    <a:pt x="208" y="4"/>
                    <a:pt x="208" y="4"/>
                    <a:pt x="208" y="4"/>
                  </a:cubicBezTo>
                  <a:cubicBezTo>
                    <a:pt x="210" y="1"/>
                    <a:pt x="210" y="1"/>
                    <a:pt x="210" y="1"/>
                  </a:cubicBezTo>
                  <a:cubicBezTo>
                    <a:pt x="208" y="0"/>
                    <a:pt x="208" y="0"/>
                    <a:pt x="208" y="0"/>
                  </a:cubicBezTo>
                  <a:cubicBezTo>
                    <a:pt x="208" y="0"/>
                    <a:pt x="204" y="1"/>
                    <a:pt x="202" y="1"/>
                  </a:cubicBezTo>
                  <a:cubicBezTo>
                    <a:pt x="201" y="2"/>
                    <a:pt x="195" y="3"/>
                    <a:pt x="195" y="3"/>
                  </a:cubicBezTo>
                  <a:cubicBezTo>
                    <a:pt x="193" y="4"/>
                    <a:pt x="193" y="4"/>
                    <a:pt x="193" y="4"/>
                  </a:cubicBezTo>
                  <a:cubicBezTo>
                    <a:pt x="185" y="4"/>
                    <a:pt x="185" y="4"/>
                    <a:pt x="185" y="4"/>
                  </a:cubicBezTo>
                  <a:cubicBezTo>
                    <a:pt x="177" y="5"/>
                    <a:pt x="177" y="5"/>
                    <a:pt x="177" y="5"/>
                  </a:cubicBezTo>
                  <a:cubicBezTo>
                    <a:pt x="174" y="7"/>
                    <a:pt x="174" y="7"/>
                    <a:pt x="174" y="7"/>
                  </a:cubicBezTo>
                  <a:cubicBezTo>
                    <a:pt x="168" y="10"/>
                    <a:pt x="168" y="10"/>
                    <a:pt x="168" y="10"/>
                  </a:cubicBezTo>
                  <a:cubicBezTo>
                    <a:pt x="168" y="14"/>
                    <a:pt x="168" y="14"/>
                    <a:pt x="168" y="14"/>
                  </a:cubicBezTo>
                  <a:cubicBezTo>
                    <a:pt x="165" y="18"/>
                    <a:pt x="165" y="18"/>
                    <a:pt x="165" y="18"/>
                  </a:cubicBezTo>
                  <a:cubicBezTo>
                    <a:pt x="160" y="18"/>
                    <a:pt x="160" y="18"/>
                    <a:pt x="160" y="18"/>
                  </a:cubicBezTo>
                  <a:cubicBezTo>
                    <a:pt x="155" y="14"/>
                    <a:pt x="155" y="14"/>
                    <a:pt x="155" y="14"/>
                  </a:cubicBezTo>
                  <a:cubicBezTo>
                    <a:pt x="153" y="16"/>
                    <a:pt x="153" y="16"/>
                    <a:pt x="153" y="16"/>
                  </a:cubicBezTo>
                  <a:cubicBezTo>
                    <a:pt x="148" y="15"/>
                    <a:pt x="148" y="15"/>
                    <a:pt x="148" y="15"/>
                  </a:cubicBezTo>
                  <a:cubicBezTo>
                    <a:pt x="147" y="15"/>
                    <a:pt x="147" y="15"/>
                    <a:pt x="147" y="15"/>
                  </a:cubicBezTo>
                  <a:cubicBezTo>
                    <a:pt x="146" y="15"/>
                    <a:pt x="146" y="15"/>
                    <a:pt x="146" y="15"/>
                  </a:cubicBezTo>
                  <a:cubicBezTo>
                    <a:pt x="146" y="15"/>
                    <a:pt x="145" y="16"/>
                    <a:pt x="145" y="16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45" y="19"/>
                    <a:pt x="145" y="19"/>
                    <a:pt x="145" y="19"/>
                  </a:cubicBezTo>
                  <a:cubicBezTo>
                    <a:pt x="146" y="21"/>
                    <a:pt x="146" y="21"/>
                    <a:pt x="146" y="21"/>
                  </a:cubicBezTo>
                  <a:cubicBezTo>
                    <a:pt x="146" y="21"/>
                    <a:pt x="145" y="22"/>
                    <a:pt x="144" y="23"/>
                  </a:cubicBezTo>
                  <a:cubicBezTo>
                    <a:pt x="143" y="23"/>
                    <a:pt x="145" y="25"/>
                    <a:pt x="145" y="25"/>
                  </a:cubicBezTo>
                  <a:cubicBezTo>
                    <a:pt x="145" y="25"/>
                    <a:pt x="146" y="25"/>
                    <a:pt x="148" y="26"/>
                  </a:cubicBezTo>
                  <a:cubicBezTo>
                    <a:pt x="149" y="27"/>
                    <a:pt x="148" y="27"/>
                    <a:pt x="148" y="27"/>
                  </a:cubicBezTo>
                  <a:cubicBezTo>
                    <a:pt x="148" y="28"/>
                    <a:pt x="148" y="29"/>
                    <a:pt x="147" y="29"/>
                  </a:cubicBezTo>
                  <a:cubicBezTo>
                    <a:pt x="147" y="30"/>
                    <a:pt x="147" y="30"/>
                    <a:pt x="147" y="30"/>
                  </a:cubicBezTo>
                  <a:cubicBezTo>
                    <a:pt x="146" y="30"/>
                    <a:pt x="146" y="30"/>
                    <a:pt x="146" y="30"/>
                  </a:cubicBezTo>
                  <a:cubicBezTo>
                    <a:pt x="146" y="30"/>
                    <a:pt x="143" y="31"/>
                    <a:pt x="143" y="30"/>
                  </a:cubicBezTo>
                  <a:cubicBezTo>
                    <a:pt x="142" y="30"/>
                    <a:pt x="143" y="30"/>
                    <a:pt x="143" y="30"/>
                  </a:cubicBezTo>
                  <a:cubicBezTo>
                    <a:pt x="142" y="30"/>
                    <a:pt x="142" y="30"/>
                    <a:pt x="142" y="30"/>
                  </a:cubicBezTo>
                  <a:cubicBezTo>
                    <a:pt x="142" y="30"/>
                    <a:pt x="139" y="28"/>
                    <a:pt x="139" y="28"/>
                  </a:cubicBezTo>
                  <a:cubicBezTo>
                    <a:pt x="139" y="27"/>
                    <a:pt x="139" y="27"/>
                    <a:pt x="139" y="27"/>
                  </a:cubicBezTo>
                  <a:cubicBezTo>
                    <a:pt x="139" y="27"/>
                    <a:pt x="138" y="26"/>
                    <a:pt x="138" y="26"/>
                  </a:cubicBezTo>
                  <a:cubicBezTo>
                    <a:pt x="137" y="26"/>
                    <a:pt x="137" y="27"/>
                    <a:pt x="137" y="27"/>
                  </a:cubicBezTo>
                  <a:cubicBezTo>
                    <a:pt x="136" y="27"/>
                    <a:pt x="135" y="27"/>
                    <a:pt x="134" y="27"/>
                  </a:cubicBezTo>
                  <a:cubicBezTo>
                    <a:pt x="134" y="27"/>
                    <a:pt x="134" y="28"/>
                    <a:pt x="133" y="28"/>
                  </a:cubicBezTo>
                  <a:cubicBezTo>
                    <a:pt x="133" y="29"/>
                    <a:pt x="133" y="29"/>
                    <a:pt x="133" y="30"/>
                  </a:cubicBezTo>
                  <a:cubicBezTo>
                    <a:pt x="132" y="30"/>
                    <a:pt x="132" y="31"/>
                    <a:pt x="132" y="31"/>
                  </a:cubicBezTo>
                  <a:cubicBezTo>
                    <a:pt x="132" y="32"/>
                    <a:pt x="132" y="32"/>
                    <a:pt x="132" y="32"/>
                  </a:cubicBezTo>
                  <a:cubicBezTo>
                    <a:pt x="131" y="34"/>
                    <a:pt x="131" y="34"/>
                    <a:pt x="131" y="34"/>
                  </a:cubicBezTo>
                  <a:cubicBezTo>
                    <a:pt x="132" y="34"/>
                    <a:pt x="132" y="34"/>
                    <a:pt x="132" y="34"/>
                  </a:cubicBezTo>
                  <a:cubicBezTo>
                    <a:pt x="132" y="34"/>
                    <a:pt x="132" y="36"/>
                    <a:pt x="132" y="36"/>
                  </a:cubicBezTo>
                  <a:cubicBezTo>
                    <a:pt x="132" y="37"/>
                    <a:pt x="132" y="37"/>
                    <a:pt x="132" y="37"/>
                  </a:cubicBezTo>
                  <a:cubicBezTo>
                    <a:pt x="133" y="38"/>
                    <a:pt x="134" y="37"/>
                    <a:pt x="134" y="37"/>
                  </a:cubicBezTo>
                  <a:cubicBezTo>
                    <a:pt x="134" y="37"/>
                    <a:pt x="135" y="38"/>
                    <a:pt x="135" y="39"/>
                  </a:cubicBezTo>
                  <a:cubicBezTo>
                    <a:pt x="136" y="39"/>
                    <a:pt x="135" y="40"/>
                    <a:pt x="135" y="40"/>
                  </a:cubicBezTo>
                  <a:cubicBezTo>
                    <a:pt x="135" y="40"/>
                    <a:pt x="134" y="41"/>
                    <a:pt x="134" y="41"/>
                  </a:cubicBezTo>
                  <a:cubicBezTo>
                    <a:pt x="133" y="41"/>
                    <a:pt x="133" y="41"/>
                    <a:pt x="134" y="42"/>
                  </a:cubicBezTo>
                  <a:cubicBezTo>
                    <a:pt x="134" y="43"/>
                    <a:pt x="135" y="43"/>
                    <a:pt x="135" y="43"/>
                  </a:cubicBezTo>
                  <a:cubicBezTo>
                    <a:pt x="136" y="43"/>
                    <a:pt x="136" y="46"/>
                    <a:pt x="136" y="46"/>
                  </a:cubicBezTo>
                  <a:cubicBezTo>
                    <a:pt x="136" y="47"/>
                    <a:pt x="135" y="48"/>
                    <a:pt x="135" y="48"/>
                  </a:cubicBezTo>
                  <a:cubicBezTo>
                    <a:pt x="135" y="48"/>
                    <a:pt x="135" y="48"/>
                    <a:pt x="135" y="48"/>
                  </a:cubicBezTo>
                  <a:cubicBezTo>
                    <a:pt x="134" y="48"/>
                    <a:pt x="134" y="48"/>
                    <a:pt x="134" y="49"/>
                  </a:cubicBezTo>
                  <a:cubicBezTo>
                    <a:pt x="134" y="49"/>
                    <a:pt x="132" y="49"/>
                    <a:pt x="132" y="49"/>
                  </a:cubicBezTo>
                  <a:cubicBezTo>
                    <a:pt x="132" y="49"/>
                    <a:pt x="133" y="47"/>
                    <a:pt x="132" y="47"/>
                  </a:cubicBezTo>
                  <a:cubicBezTo>
                    <a:pt x="132" y="46"/>
                    <a:pt x="131" y="46"/>
                    <a:pt x="130" y="45"/>
                  </a:cubicBezTo>
                  <a:cubicBezTo>
                    <a:pt x="129" y="43"/>
                    <a:pt x="130" y="43"/>
                    <a:pt x="130" y="43"/>
                  </a:cubicBezTo>
                  <a:cubicBezTo>
                    <a:pt x="130" y="43"/>
                    <a:pt x="130" y="43"/>
                    <a:pt x="129" y="42"/>
                  </a:cubicBezTo>
                  <a:cubicBezTo>
                    <a:pt x="129" y="41"/>
                    <a:pt x="129" y="40"/>
                    <a:pt x="129" y="40"/>
                  </a:cubicBezTo>
                  <a:cubicBezTo>
                    <a:pt x="129" y="40"/>
                    <a:pt x="127" y="40"/>
                    <a:pt x="126" y="40"/>
                  </a:cubicBezTo>
                  <a:cubicBezTo>
                    <a:pt x="124" y="40"/>
                    <a:pt x="125" y="41"/>
                    <a:pt x="125" y="41"/>
                  </a:cubicBezTo>
                  <a:cubicBezTo>
                    <a:pt x="123" y="41"/>
                    <a:pt x="123" y="41"/>
                    <a:pt x="123" y="41"/>
                  </a:cubicBezTo>
                  <a:cubicBezTo>
                    <a:pt x="123" y="41"/>
                    <a:pt x="122" y="42"/>
                    <a:pt x="122" y="42"/>
                  </a:cubicBezTo>
                  <a:cubicBezTo>
                    <a:pt x="121" y="43"/>
                    <a:pt x="121" y="42"/>
                    <a:pt x="120" y="42"/>
                  </a:cubicBezTo>
                  <a:cubicBezTo>
                    <a:pt x="120" y="42"/>
                    <a:pt x="119" y="42"/>
                    <a:pt x="119" y="42"/>
                  </a:cubicBezTo>
                  <a:cubicBezTo>
                    <a:pt x="119" y="42"/>
                    <a:pt x="118" y="43"/>
                    <a:pt x="119" y="44"/>
                  </a:cubicBezTo>
                  <a:cubicBezTo>
                    <a:pt x="119" y="45"/>
                    <a:pt x="119" y="45"/>
                    <a:pt x="118" y="45"/>
                  </a:cubicBezTo>
                  <a:cubicBezTo>
                    <a:pt x="118" y="46"/>
                    <a:pt x="116" y="45"/>
                    <a:pt x="114" y="45"/>
                  </a:cubicBezTo>
                  <a:cubicBezTo>
                    <a:pt x="111" y="45"/>
                    <a:pt x="113" y="44"/>
                    <a:pt x="112" y="44"/>
                  </a:cubicBezTo>
                  <a:cubicBezTo>
                    <a:pt x="112" y="43"/>
                    <a:pt x="110" y="43"/>
                    <a:pt x="110" y="42"/>
                  </a:cubicBezTo>
                  <a:cubicBezTo>
                    <a:pt x="110" y="40"/>
                    <a:pt x="110" y="40"/>
                    <a:pt x="110" y="39"/>
                  </a:cubicBezTo>
                  <a:cubicBezTo>
                    <a:pt x="110" y="38"/>
                    <a:pt x="109" y="37"/>
                    <a:pt x="109" y="37"/>
                  </a:cubicBezTo>
                  <a:cubicBezTo>
                    <a:pt x="108" y="36"/>
                    <a:pt x="109" y="35"/>
                    <a:pt x="110" y="35"/>
                  </a:cubicBezTo>
                  <a:cubicBezTo>
                    <a:pt x="110" y="34"/>
                    <a:pt x="109" y="34"/>
                    <a:pt x="109" y="34"/>
                  </a:cubicBezTo>
                  <a:cubicBezTo>
                    <a:pt x="107" y="35"/>
                    <a:pt x="107" y="35"/>
                    <a:pt x="107" y="35"/>
                  </a:cubicBezTo>
                  <a:cubicBezTo>
                    <a:pt x="106" y="35"/>
                    <a:pt x="106" y="35"/>
                    <a:pt x="106" y="35"/>
                  </a:cubicBezTo>
                  <a:cubicBezTo>
                    <a:pt x="106" y="35"/>
                    <a:pt x="105" y="34"/>
                    <a:pt x="104" y="34"/>
                  </a:cubicBezTo>
                  <a:cubicBezTo>
                    <a:pt x="104" y="33"/>
                    <a:pt x="103" y="34"/>
                    <a:pt x="103" y="34"/>
                  </a:cubicBezTo>
                  <a:cubicBezTo>
                    <a:pt x="101" y="36"/>
                    <a:pt x="101" y="36"/>
                    <a:pt x="101" y="36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2" y="39"/>
                    <a:pt x="102" y="39"/>
                    <a:pt x="102" y="39"/>
                  </a:cubicBezTo>
                  <a:cubicBezTo>
                    <a:pt x="102" y="41"/>
                    <a:pt x="102" y="41"/>
                    <a:pt x="102" y="41"/>
                  </a:cubicBezTo>
                  <a:cubicBezTo>
                    <a:pt x="102" y="41"/>
                    <a:pt x="102" y="42"/>
                    <a:pt x="102" y="43"/>
                  </a:cubicBezTo>
                  <a:cubicBezTo>
                    <a:pt x="102" y="43"/>
                    <a:pt x="102" y="44"/>
                    <a:pt x="102" y="44"/>
                  </a:cubicBezTo>
                  <a:cubicBezTo>
                    <a:pt x="102" y="45"/>
                    <a:pt x="102" y="45"/>
                    <a:pt x="102" y="45"/>
                  </a:cubicBezTo>
                  <a:cubicBezTo>
                    <a:pt x="102" y="45"/>
                    <a:pt x="101" y="46"/>
                    <a:pt x="101" y="47"/>
                  </a:cubicBezTo>
                  <a:cubicBezTo>
                    <a:pt x="101" y="47"/>
                    <a:pt x="101" y="48"/>
                    <a:pt x="101" y="49"/>
                  </a:cubicBezTo>
                  <a:cubicBezTo>
                    <a:pt x="100" y="50"/>
                    <a:pt x="100" y="50"/>
                    <a:pt x="100" y="50"/>
                  </a:cubicBezTo>
                  <a:cubicBezTo>
                    <a:pt x="100" y="50"/>
                    <a:pt x="99" y="51"/>
                    <a:pt x="99" y="52"/>
                  </a:cubicBezTo>
                  <a:cubicBezTo>
                    <a:pt x="99" y="52"/>
                    <a:pt x="97" y="52"/>
                    <a:pt x="97" y="52"/>
                  </a:cubicBezTo>
                  <a:cubicBezTo>
                    <a:pt x="97" y="52"/>
                    <a:pt x="96" y="54"/>
                    <a:pt x="95" y="54"/>
                  </a:cubicBezTo>
                  <a:cubicBezTo>
                    <a:pt x="95" y="54"/>
                    <a:pt x="95" y="56"/>
                    <a:pt x="95" y="57"/>
                  </a:cubicBezTo>
                  <a:cubicBezTo>
                    <a:pt x="95" y="57"/>
                    <a:pt x="95" y="58"/>
                    <a:pt x="95" y="58"/>
                  </a:cubicBezTo>
                  <a:cubicBezTo>
                    <a:pt x="93" y="59"/>
                    <a:pt x="93" y="59"/>
                    <a:pt x="93" y="59"/>
                  </a:cubicBezTo>
                  <a:cubicBezTo>
                    <a:pt x="93" y="59"/>
                    <a:pt x="94" y="61"/>
                    <a:pt x="94" y="61"/>
                  </a:cubicBezTo>
                  <a:cubicBezTo>
                    <a:pt x="94" y="62"/>
                    <a:pt x="93" y="62"/>
                    <a:pt x="93" y="62"/>
                  </a:cubicBezTo>
                  <a:cubicBezTo>
                    <a:pt x="92" y="63"/>
                    <a:pt x="93" y="63"/>
                    <a:pt x="93" y="64"/>
                  </a:cubicBezTo>
                  <a:cubicBezTo>
                    <a:pt x="92" y="65"/>
                    <a:pt x="93" y="65"/>
                    <a:pt x="93" y="65"/>
                  </a:cubicBezTo>
                  <a:cubicBezTo>
                    <a:pt x="93" y="66"/>
                    <a:pt x="96" y="67"/>
                    <a:pt x="96" y="67"/>
                  </a:cubicBezTo>
                  <a:cubicBezTo>
                    <a:pt x="96" y="67"/>
                    <a:pt x="96" y="67"/>
                    <a:pt x="95" y="68"/>
                  </a:cubicBezTo>
                  <a:cubicBezTo>
                    <a:pt x="93" y="69"/>
                    <a:pt x="94" y="71"/>
                    <a:pt x="94" y="71"/>
                  </a:cubicBezTo>
                  <a:cubicBezTo>
                    <a:pt x="93" y="72"/>
                    <a:pt x="93" y="72"/>
                    <a:pt x="93" y="72"/>
                  </a:cubicBezTo>
                  <a:cubicBezTo>
                    <a:pt x="93" y="72"/>
                    <a:pt x="92" y="71"/>
                    <a:pt x="91" y="71"/>
                  </a:cubicBezTo>
                  <a:cubicBezTo>
                    <a:pt x="91" y="71"/>
                    <a:pt x="91" y="71"/>
                    <a:pt x="89" y="71"/>
                  </a:cubicBezTo>
                  <a:cubicBezTo>
                    <a:pt x="87" y="71"/>
                    <a:pt x="89" y="70"/>
                    <a:pt x="89" y="70"/>
                  </a:cubicBezTo>
                  <a:cubicBezTo>
                    <a:pt x="89" y="70"/>
                    <a:pt x="89" y="68"/>
                    <a:pt x="89" y="67"/>
                  </a:cubicBezTo>
                  <a:cubicBezTo>
                    <a:pt x="89" y="67"/>
                    <a:pt x="89" y="67"/>
                    <a:pt x="89" y="67"/>
                  </a:cubicBezTo>
                  <a:cubicBezTo>
                    <a:pt x="89" y="67"/>
                    <a:pt x="89" y="66"/>
                    <a:pt x="88" y="65"/>
                  </a:cubicBezTo>
                  <a:cubicBezTo>
                    <a:pt x="88" y="64"/>
                    <a:pt x="87" y="64"/>
                    <a:pt x="87" y="64"/>
                  </a:cubicBezTo>
                  <a:cubicBezTo>
                    <a:pt x="84" y="62"/>
                    <a:pt x="84" y="62"/>
                    <a:pt x="84" y="62"/>
                  </a:cubicBezTo>
                  <a:cubicBezTo>
                    <a:pt x="84" y="62"/>
                    <a:pt x="85" y="60"/>
                    <a:pt x="86" y="59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86" y="59"/>
                    <a:pt x="86" y="59"/>
                    <a:pt x="87" y="58"/>
                  </a:cubicBezTo>
                  <a:cubicBezTo>
                    <a:pt x="87" y="57"/>
                    <a:pt x="86" y="57"/>
                    <a:pt x="86" y="57"/>
                  </a:cubicBezTo>
                  <a:cubicBezTo>
                    <a:pt x="85" y="57"/>
                    <a:pt x="85" y="57"/>
                    <a:pt x="85" y="57"/>
                  </a:cubicBezTo>
                  <a:cubicBezTo>
                    <a:pt x="84" y="56"/>
                    <a:pt x="84" y="56"/>
                    <a:pt x="84" y="56"/>
                  </a:cubicBezTo>
                  <a:cubicBezTo>
                    <a:pt x="84" y="56"/>
                    <a:pt x="82" y="57"/>
                    <a:pt x="82" y="56"/>
                  </a:cubicBezTo>
                  <a:cubicBezTo>
                    <a:pt x="81" y="56"/>
                    <a:pt x="79" y="56"/>
                    <a:pt x="79" y="55"/>
                  </a:cubicBezTo>
                  <a:cubicBezTo>
                    <a:pt x="79" y="55"/>
                    <a:pt x="78" y="55"/>
                    <a:pt x="77" y="55"/>
                  </a:cubicBezTo>
                  <a:cubicBezTo>
                    <a:pt x="77" y="55"/>
                    <a:pt x="76" y="55"/>
                    <a:pt x="76" y="55"/>
                  </a:cubicBezTo>
                  <a:cubicBezTo>
                    <a:pt x="75" y="54"/>
                    <a:pt x="74" y="53"/>
                    <a:pt x="74" y="53"/>
                  </a:cubicBezTo>
                  <a:cubicBezTo>
                    <a:pt x="74" y="52"/>
                    <a:pt x="73" y="51"/>
                    <a:pt x="73" y="51"/>
                  </a:cubicBezTo>
                  <a:cubicBezTo>
                    <a:pt x="72" y="51"/>
                    <a:pt x="72" y="51"/>
                    <a:pt x="72" y="51"/>
                  </a:cubicBezTo>
                  <a:cubicBezTo>
                    <a:pt x="72" y="51"/>
                    <a:pt x="71" y="49"/>
                    <a:pt x="70" y="49"/>
                  </a:cubicBezTo>
                  <a:cubicBezTo>
                    <a:pt x="70" y="49"/>
                    <a:pt x="70" y="48"/>
                    <a:pt x="70" y="48"/>
                  </a:cubicBezTo>
                  <a:cubicBezTo>
                    <a:pt x="69" y="47"/>
                    <a:pt x="69" y="47"/>
                    <a:pt x="69" y="47"/>
                  </a:cubicBezTo>
                  <a:cubicBezTo>
                    <a:pt x="69" y="47"/>
                    <a:pt x="69" y="46"/>
                    <a:pt x="69" y="45"/>
                  </a:cubicBezTo>
                  <a:cubicBezTo>
                    <a:pt x="69" y="45"/>
                    <a:pt x="70" y="43"/>
                    <a:pt x="70" y="43"/>
                  </a:cubicBezTo>
                  <a:cubicBezTo>
                    <a:pt x="70" y="43"/>
                    <a:pt x="69" y="41"/>
                    <a:pt x="69" y="40"/>
                  </a:cubicBezTo>
                  <a:cubicBezTo>
                    <a:pt x="69" y="39"/>
                    <a:pt x="70" y="37"/>
                    <a:pt x="70" y="37"/>
                  </a:cubicBezTo>
                  <a:cubicBezTo>
                    <a:pt x="70" y="37"/>
                    <a:pt x="66" y="38"/>
                    <a:pt x="65" y="39"/>
                  </a:cubicBezTo>
                  <a:cubicBezTo>
                    <a:pt x="64" y="39"/>
                    <a:pt x="64" y="40"/>
                    <a:pt x="64" y="40"/>
                  </a:cubicBezTo>
                  <a:cubicBezTo>
                    <a:pt x="64" y="40"/>
                    <a:pt x="64" y="41"/>
                    <a:pt x="64" y="42"/>
                  </a:cubicBezTo>
                  <a:cubicBezTo>
                    <a:pt x="63" y="42"/>
                    <a:pt x="63" y="42"/>
                    <a:pt x="63" y="42"/>
                  </a:cubicBezTo>
                  <a:cubicBezTo>
                    <a:pt x="63" y="42"/>
                    <a:pt x="61" y="44"/>
                    <a:pt x="60" y="44"/>
                  </a:cubicBezTo>
                  <a:cubicBezTo>
                    <a:pt x="60" y="45"/>
                    <a:pt x="60" y="45"/>
                    <a:pt x="59" y="45"/>
                  </a:cubicBezTo>
                  <a:cubicBezTo>
                    <a:pt x="58" y="45"/>
                    <a:pt x="57" y="46"/>
                    <a:pt x="57" y="46"/>
                  </a:cubicBezTo>
                  <a:cubicBezTo>
                    <a:pt x="56" y="47"/>
                    <a:pt x="56" y="47"/>
                    <a:pt x="56" y="47"/>
                  </a:cubicBezTo>
                  <a:cubicBezTo>
                    <a:pt x="57" y="48"/>
                    <a:pt x="57" y="48"/>
                    <a:pt x="57" y="48"/>
                  </a:cubicBezTo>
                  <a:cubicBezTo>
                    <a:pt x="58" y="51"/>
                    <a:pt x="58" y="51"/>
                    <a:pt x="58" y="51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57" y="53"/>
                    <a:pt x="57" y="53"/>
                    <a:pt x="57" y="54"/>
                  </a:cubicBezTo>
                  <a:cubicBezTo>
                    <a:pt x="56" y="56"/>
                    <a:pt x="56" y="56"/>
                    <a:pt x="56" y="56"/>
                  </a:cubicBezTo>
                  <a:cubicBezTo>
                    <a:pt x="55" y="57"/>
                    <a:pt x="55" y="57"/>
                    <a:pt x="55" y="57"/>
                  </a:cubicBezTo>
                  <a:cubicBezTo>
                    <a:pt x="54" y="58"/>
                    <a:pt x="54" y="58"/>
                    <a:pt x="54" y="58"/>
                  </a:cubicBezTo>
                  <a:cubicBezTo>
                    <a:pt x="54" y="58"/>
                    <a:pt x="54" y="59"/>
                    <a:pt x="54" y="60"/>
                  </a:cubicBezTo>
                  <a:cubicBezTo>
                    <a:pt x="54" y="60"/>
                    <a:pt x="54" y="61"/>
                    <a:pt x="53" y="62"/>
                  </a:cubicBezTo>
                  <a:cubicBezTo>
                    <a:pt x="52" y="63"/>
                    <a:pt x="52" y="63"/>
                    <a:pt x="52" y="63"/>
                  </a:cubicBezTo>
                  <a:cubicBezTo>
                    <a:pt x="52" y="63"/>
                    <a:pt x="51" y="63"/>
                    <a:pt x="50" y="63"/>
                  </a:cubicBezTo>
                  <a:cubicBezTo>
                    <a:pt x="49" y="63"/>
                    <a:pt x="49" y="64"/>
                    <a:pt x="48" y="64"/>
                  </a:cubicBezTo>
                  <a:cubicBezTo>
                    <a:pt x="46" y="64"/>
                    <a:pt x="47" y="65"/>
                    <a:pt x="47" y="66"/>
                  </a:cubicBezTo>
                  <a:cubicBezTo>
                    <a:pt x="47" y="66"/>
                    <a:pt x="47" y="66"/>
                    <a:pt x="47" y="67"/>
                  </a:cubicBezTo>
                  <a:cubicBezTo>
                    <a:pt x="46" y="67"/>
                    <a:pt x="44" y="67"/>
                    <a:pt x="44" y="66"/>
                  </a:cubicBezTo>
                  <a:cubicBezTo>
                    <a:pt x="43" y="66"/>
                    <a:pt x="43" y="66"/>
                    <a:pt x="42" y="66"/>
                  </a:cubicBezTo>
                  <a:cubicBezTo>
                    <a:pt x="42" y="67"/>
                    <a:pt x="41" y="65"/>
                    <a:pt x="41" y="65"/>
                  </a:cubicBezTo>
                  <a:cubicBezTo>
                    <a:pt x="41" y="65"/>
                    <a:pt x="40" y="64"/>
                    <a:pt x="40" y="64"/>
                  </a:cubicBezTo>
                  <a:cubicBezTo>
                    <a:pt x="40" y="63"/>
                    <a:pt x="38" y="64"/>
                    <a:pt x="38" y="64"/>
                  </a:cubicBezTo>
                  <a:cubicBezTo>
                    <a:pt x="37" y="63"/>
                    <a:pt x="35" y="63"/>
                    <a:pt x="35" y="63"/>
                  </a:cubicBezTo>
                  <a:cubicBezTo>
                    <a:pt x="34" y="63"/>
                    <a:pt x="35" y="64"/>
                    <a:pt x="35" y="64"/>
                  </a:cubicBezTo>
                  <a:cubicBezTo>
                    <a:pt x="35" y="64"/>
                    <a:pt x="34" y="64"/>
                    <a:pt x="33" y="64"/>
                  </a:cubicBezTo>
                  <a:cubicBezTo>
                    <a:pt x="32" y="64"/>
                    <a:pt x="32" y="65"/>
                    <a:pt x="32" y="65"/>
                  </a:cubicBezTo>
                  <a:cubicBezTo>
                    <a:pt x="32" y="67"/>
                    <a:pt x="32" y="67"/>
                    <a:pt x="32" y="67"/>
                  </a:cubicBezTo>
                  <a:cubicBezTo>
                    <a:pt x="32" y="67"/>
                    <a:pt x="29" y="67"/>
                    <a:pt x="28" y="67"/>
                  </a:cubicBezTo>
                  <a:cubicBezTo>
                    <a:pt x="27" y="67"/>
                    <a:pt x="26" y="66"/>
                    <a:pt x="25" y="66"/>
                  </a:cubicBezTo>
                  <a:cubicBezTo>
                    <a:pt x="24" y="66"/>
                    <a:pt x="23" y="67"/>
                    <a:pt x="23" y="67"/>
                  </a:cubicBezTo>
                  <a:cubicBezTo>
                    <a:pt x="23" y="67"/>
                    <a:pt x="21" y="68"/>
                    <a:pt x="21" y="68"/>
                  </a:cubicBezTo>
                  <a:cubicBezTo>
                    <a:pt x="21" y="68"/>
                    <a:pt x="20" y="69"/>
                    <a:pt x="19" y="69"/>
                  </a:cubicBezTo>
                  <a:cubicBezTo>
                    <a:pt x="18" y="69"/>
                    <a:pt x="18" y="68"/>
                    <a:pt x="18" y="68"/>
                  </a:cubicBezTo>
                  <a:cubicBezTo>
                    <a:pt x="18" y="68"/>
                    <a:pt x="16" y="66"/>
                    <a:pt x="16" y="66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2" y="68"/>
                    <a:pt x="12" y="68"/>
                    <a:pt x="12" y="68"/>
                  </a:cubicBezTo>
                  <a:cubicBezTo>
                    <a:pt x="7" y="72"/>
                    <a:pt x="7" y="72"/>
                    <a:pt x="7" y="72"/>
                  </a:cubicBezTo>
                  <a:cubicBezTo>
                    <a:pt x="7" y="77"/>
                    <a:pt x="7" y="77"/>
                    <a:pt x="7" y="77"/>
                  </a:cubicBezTo>
                  <a:cubicBezTo>
                    <a:pt x="11" y="79"/>
                    <a:pt x="9" y="81"/>
                    <a:pt x="18" y="85"/>
                  </a:cubicBezTo>
                  <a:cubicBezTo>
                    <a:pt x="19" y="85"/>
                    <a:pt x="21" y="90"/>
                    <a:pt x="21" y="90"/>
                  </a:cubicBezTo>
                  <a:cubicBezTo>
                    <a:pt x="21" y="91"/>
                    <a:pt x="19" y="99"/>
                    <a:pt x="18" y="100"/>
                  </a:cubicBezTo>
                  <a:cubicBezTo>
                    <a:pt x="16" y="101"/>
                    <a:pt x="14" y="105"/>
                    <a:pt x="14" y="105"/>
                  </a:cubicBezTo>
                  <a:cubicBezTo>
                    <a:pt x="14" y="105"/>
                    <a:pt x="10" y="109"/>
                    <a:pt x="9" y="109"/>
                  </a:cubicBezTo>
                  <a:cubicBezTo>
                    <a:pt x="8" y="109"/>
                    <a:pt x="5" y="110"/>
                    <a:pt x="4" y="110"/>
                  </a:cubicBezTo>
                  <a:cubicBezTo>
                    <a:pt x="4" y="110"/>
                    <a:pt x="0" y="110"/>
                    <a:pt x="1" y="111"/>
                  </a:cubicBezTo>
                  <a:cubicBezTo>
                    <a:pt x="1" y="111"/>
                    <a:pt x="1" y="113"/>
                    <a:pt x="1" y="113"/>
                  </a:cubicBezTo>
                  <a:cubicBezTo>
                    <a:pt x="2" y="114"/>
                    <a:pt x="5" y="118"/>
                    <a:pt x="5" y="118"/>
                  </a:cubicBezTo>
                  <a:cubicBezTo>
                    <a:pt x="10" y="121"/>
                    <a:pt x="10" y="121"/>
                    <a:pt x="10" y="121"/>
                  </a:cubicBezTo>
                  <a:cubicBezTo>
                    <a:pt x="13" y="124"/>
                    <a:pt x="13" y="124"/>
                    <a:pt x="13" y="124"/>
                  </a:cubicBezTo>
                  <a:cubicBezTo>
                    <a:pt x="14" y="134"/>
                    <a:pt x="14" y="134"/>
                    <a:pt x="14" y="134"/>
                  </a:cubicBezTo>
                  <a:cubicBezTo>
                    <a:pt x="10" y="140"/>
                    <a:pt x="10" y="140"/>
                    <a:pt x="10" y="140"/>
                  </a:cubicBezTo>
                  <a:cubicBezTo>
                    <a:pt x="6" y="145"/>
                    <a:pt x="8" y="142"/>
                    <a:pt x="9" y="149"/>
                  </a:cubicBezTo>
                  <a:cubicBezTo>
                    <a:pt x="12" y="149"/>
                    <a:pt x="12" y="149"/>
                    <a:pt x="12" y="149"/>
                  </a:cubicBezTo>
                  <a:cubicBezTo>
                    <a:pt x="17" y="157"/>
                    <a:pt x="17" y="157"/>
                    <a:pt x="17" y="157"/>
                  </a:cubicBezTo>
                  <a:cubicBezTo>
                    <a:pt x="27" y="161"/>
                    <a:pt x="27" y="161"/>
                    <a:pt x="27" y="161"/>
                  </a:cubicBezTo>
                  <a:cubicBezTo>
                    <a:pt x="36" y="161"/>
                    <a:pt x="36" y="161"/>
                    <a:pt x="36" y="161"/>
                  </a:cubicBezTo>
                  <a:cubicBezTo>
                    <a:pt x="40" y="164"/>
                    <a:pt x="40" y="164"/>
                    <a:pt x="40" y="164"/>
                  </a:cubicBezTo>
                  <a:cubicBezTo>
                    <a:pt x="37" y="175"/>
                    <a:pt x="37" y="175"/>
                    <a:pt x="37" y="175"/>
                  </a:cubicBezTo>
                  <a:cubicBezTo>
                    <a:pt x="31" y="180"/>
                    <a:pt x="31" y="180"/>
                    <a:pt x="31" y="180"/>
                  </a:cubicBezTo>
                  <a:cubicBezTo>
                    <a:pt x="31" y="180"/>
                    <a:pt x="31" y="180"/>
                    <a:pt x="30" y="180"/>
                  </a:cubicBezTo>
                  <a:cubicBezTo>
                    <a:pt x="30" y="180"/>
                    <a:pt x="31" y="181"/>
                    <a:pt x="34" y="182"/>
                  </a:cubicBezTo>
                  <a:cubicBezTo>
                    <a:pt x="36" y="182"/>
                    <a:pt x="36" y="184"/>
                    <a:pt x="39" y="183"/>
                  </a:cubicBezTo>
                  <a:cubicBezTo>
                    <a:pt x="42" y="182"/>
                    <a:pt x="46" y="181"/>
                    <a:pt x="47" y="180"/>
                  </a:cubicBezTo>
                  <a:cubicBezTo>
                    <a:pt x="48" y="178"/>
                    <a:pt x="50" y="177"/>
                    <a:pt x="51" y="176"/>
                  </a:cubicBezTo>
                  <a:cubicBezTo>
                    <a:pt x="52" y="174"/>
                    <a:pt x="58" y="167"/>
                    <a:pt x="59" y="167"/>
                  </a:cubicBezTo>
                  <a:cubicBezTo>
                    <a:pt x="59" y="167"/>
                    <a:pt x="65" y="159"/>
                    <a:pt x="66" y="158"/>
                  </a:cubicBezTo>
                  <a:cubicBezTo>
                    <a:pt x="67" y="157"/>
                    <a:pt x="75" y="151"/>
                    <a:pt x="75" y="151"/>
                  </a:cubicBezTo>
                  <a:cubicBezTo>
                    <a:pt x="86" y="147"/>
                    <a:pt x="86" y="147"/>
                    <a:pt x="86" y="147"/>
                  </a:cubicBezTo>
                  <a:cubicBezTo>
                    <a:pt x="86" y="147"/>
                    <a:pt x="91" y="152"/>
                    <a:pt x="92" y="153"/>
                  </a:cubicBezTo>
                  <a:cubicBezTo>
                    <a:pt x="93" y="153"/>
                    <a:pt x="104" y="158"/>
                    <a:pt x="104" y="158"/>
                  </a:cubicBezTo>
                  <a:cubicBezTo>
                    <a:pt x="104" y="158"/>
                    <a:pt x="111" y="161"/>
                    <a:pt x="112" y="162"/>
                  </a:cubicBezTo>
                  <a:cubicBezTo>
                    <a:pt x="112" y="163"/>
                    <a:pt x="118" y="168"/>
                    <a:pt x="118" y="168"/>
                  </a:cubicBezTo>
                  <a:cubicBezTo>
                    <a:pt x="122" y="170"/>
                    <a:pt x="122" y="170"/>
                    <a:pt x="122" y="170"/>
                  </a:cubicBezTo>
                  <a:cubicBezTo>
                    <a:pt x="125" y="167"/>
                    <a:pt x="125" y="167"/>
                    <a:pt x="125" y="167"/>
                  </a:cubicBezTo>
                  <a:cubicBezTo>
                    <a:pt x="129" y="169"/>
                    <a:pt x="129" y="169"/>
                    <a:pt x="129" y="169"/>
                  </a:cubicBezTo>
                  <a:cubicBezTo>
                    <a:pt x="136" y="173"/>
                    <a:pt x="136" y="173"/>
                    <a:pt x="136" y="173"/>
                  </a:cubicBezTo>
                  <a:cubicBezTo>
                    <a:pt x="139" y="179"/>
                    <a:pt x="139" y="179"/>
                    <a:pt x="139" y="179"/>
                  </a:cubicBezTo>
                  <a:cubicBezTo>
                    <a:pt x="139" y="179"/>
                    <a:pt x="141" y="187"/>
                    <a:pt x="141" y="190"/>
                  </a:cubicBezTo>
                  <a:cubicBezTo>
                    <a:pt x="141" y="193"/>
                    <a:pt x="142" y="198"/>
                    <a:pt x="142" y="198"/>
                  </a:cubicBezTo>
                  <a:cubicBezTo>
                    <a:pt x="151" y="202"/>
                    <a:pt x="151" y="202"/>
                    <a:pt x="151" y="202"/>
                  </a:cubicBezTo>
                  <a:cubicBezTo>
                    <a:pt x="151" y="202"/>
                    <a:pt x="151" y="211"/>
                    <a:pt x="151" y="212"/>
                  </a:cubicBezTo>
                  <a:cubicBezTo>
                    <a:pt x="151" y="214"/>
                    <a:pt x="152" y="217"/>
                    <a:pt x="152" y="220"/>
                  </a:cubicBezTo>
                  <a:cubicBezTo>
                    <a:pt x="152" y="223"/>
                    <a:pt x="152" y="226"/>
                    <a:pt x="152" y="226"/>
                  </a:cubicBezTo>
                  <a:cubicBezTo>
                    <a:pt x="156" y="229"/>
                    <a:pt x="156" y="229"/>
                    <a:pt x="156" y="229"/>
                  </a:cubicBezTo>
                  <a:cubicBezTo>
                    <a:pt x="161" y="232"/>
                    <a:pt x="161" y="232"/>
                    <a:pt x="161" y="232"/>
                  </a:cubicBezTo>
                  <a:cubicBezTo>
                    <a:pt x="162" y="237"/>
                    <a:pt x="162" y="237"/>
                    <a:pt x="162" y="237"/>
                  </a:cubicBezTo>
                  <a:cubicBezTo>
                    <a:pt x="170" y="240"/>
                    <a:pt x="170" y="240"/>
                    <a:pt x="170" y="240"/>
                  </a:cubicBezTo>
                  <a:cubicBezTo>
                    <a:pt x="172" y="246"/>
                    <a:pt x="172" y="246"/>
                    <a:pt x="172" y="246"/>
                  </a:cubicBezTo>
                  <a:cubicBezTo>
                    <a:pt x="177" y="251"/>
                    <a:pt x="177" y="251"/>
                    <a:pt x="177" y="251"/>
                  </a:cubicBezTo>
                  <a:cubicBezTo>
                    <a:pt x="177" y="255"/>
                    <a:pt x="177" y="255"/>
                    <a:pt x="177" y="255"/>
                  </a:cubicBezTo>
                  <a:cubicBezTo>
                    <a:pt x="177" y="255"/>
                    <a:pt x="177" y="257"/>
                    <a:pt x="179" y="257"/>
                  </a:cubicBezTo>
                  <a:cubicBezTo>
                    <a:pt x="181" y="257"/>
                    <a:pt x="188" y="256"/>
                    <a:pt x="188" y="256"/>
                  </a:cubicBezTo>
                  <a:cubicBezTo>
                    <a:pt x="195" y="262"/>
                    <a:pt x="195" y="262"/>
                    <a:pt x="195" y="262"/>
                  </a:cubicBezTo>
                  <a:cubicBezTo>
                    <a:pt x="203" y="269"/>
                    <a:pt x="203" y="269"/>
                    <a:pt x="203" y="269"/>
                  </a:cubicBezTo>
                  <a:cubicBezTo>
                    <a:pt x="207" y="276"/>
                    <a:pt x="207" y="276"/>
                    <a:pt x="207" y="276"/>
                  </a:cubicBezTo>
                  <a:cubicBezTo>
                    <a:pt x="213" y="278"/>
                    <a:pt x="213" y="278"/>
                    <a:pt x="213" y="278"/>
                  </a:cubicBezTo>
                  <a:cubicBezTo>
                    <a:pt x="221" y="283"/>
                    <a:pt x="221" y="283"/>
                    <a:pt x="221" y="283"/>
                  </a:cubicBezTo>
                  <a:cubicBezTo>
                    <a:pt x="224" y="290"/>
                    <a:pt x="224" y="290"/>
                    <a:pt x="224" y="290"/>
                  </a:cubicBezTo>
                  <a:cubicBezTo>
                    <a:pt x="231" y="297"/>
                    <a:pt x="231" y="297"/>
                    <a:pt x="231" y="297"/>
                  </a:cubicBezTo>
                  <a:cubicBezTo>
                    <a:pt x="235" y="299"/>
                    <a:pt x="235" y="299"/>
                    <a:pt x="235" y="299"/>
                  </a:cubicBezTo>
                  <a:cubicBezTo>
                    <a:pt x="237" y="303"/>
                    <a:pt x="237" y="303"/>
                    <a:pt x="237" y="303"/>
                  </a:cubicBezTo>
                  <a:cubicBezTo>
                    <a:pt x="241" y="305"/>
                    <a:pt x="241" y="305"/>
                    <a:pt x="241" y="305"/>
                  </a:cubicBezTo>
                  <a:cubicBezTo>
                    <a:pt x="245" y="306"/>
                    <a:pt x="245" y="306"/>
                    <a:pt x="245" y="306"/>
                  </a:cubicBezTo>
                  <a:cubicBezTo>
                    <a:pt x="251" y="307"/>
                    <a:pt x="251" y="307"/>
                    <a:pt x="251" y="307"/>
                  </a:cubicBezTo>
                  <a:cubicBezTo>
                    <a:pt x="255" y="311"/>
                    <a:pt x="255" y="311"/>
                    <a:pt x="255" y="311"/>
                  </a:cubicBezTo>
                  <a:cubicBezTo>
                    <a:pt x="255" y="311"/>
                    <a:pt x="257" y="313"/>
                    <a:pt x="257" y="314"/>
                  </a:cubicBezTo>
                  <a:cubicBezTo>
                    <a:pt x="257" y="316"/>
                    <a:pt x="255" y="317"/>
                    <a:pt x="258" y="317"/>
                  </a:cubicBezTo>
                  <a:cubicBezTo>
                    <a:pt x="261" y="317"/>
                    <a:pt x="264" y="316"/>
                    <a:pt x="264" y="316"/>
                  </a:cubicBezTo>
                  <a:cubicBezTo>
                    <a:pt x="270" y="315"/>
                    <a:pt x="270" y="315"/>
                    <a:pt x="270" y="315"/>
                  </a:cubicBezTo>
                  <a:cubicBezTo>
                    <a:pt x="274" y="315"/>
                    <a:pt x="274" y="315"/>
                    <a:pt x="274" y="315"/>
                  </a:cubicBezTo>
                  <a:cubicBezTo>
                    <a:pt x="278" y="315"/>
                    <a:pt x="278" y="315"/>
                    <a:pt x="278" y="315"/>
                  </a:cubicBezTo>
                  <a:cubicBezTo>
                    <a:pt x="285" y="314"/>
                    <a:pt x="285" y="314"/>
                    <a:pt x="285" y="314"/>
                  </a:cubicBezTo>
                  <a:cubicBezTo>
                    <a:pt x="289" y="317"/>
                    <a:pt x="289" y="317"/>
                    <a:pt x="289" y="317"/>
                  </a:cubicBezTo>
                  <a:cubicBezTo>
                    <a:pt x="300" y="330"/>
                    <a:pt x="300" y="330"/>
                    <a:pt x="300" y="330"/>
                  </a:cubicBezTo>
                  <a:cubicBezTo>
                    <a:pt x="300" y="330"/>
                    <a:pt x="303" y="335"/>
                    <a:pt x="303" y="337"/>
                  </a:cubicBezTo>
                  <a:cubicBezTo>
                    <a:pt x="303" y="338"/>
                    <a:pt x="307" y="337"/>
                    <a:pt x="308" y="337"/>
                  </a:cubicBezTo>
                  <a:cubicBezTo>
                    <a:pt x="309" y="337"/>
                    <a:pt x="317" y="337"/>
                    <a:pt x="317" y="337"/>
                  </a:cubicBezTo>
                  <a:cubicBezTo>
                    <a:pt x="323" y="341"/>
                    <a:pt x="323" y="341"/>
                    <a:pt x="323" y="341"/>
                  </a:cubicBezTo>
                  <a:cubicBezTo>
                    <a:pt x="319" y="346"/>
                    <a:pt x="319" y="346"/>
                    <a:pt x="319" y="346"/>
                  </a:cubicBezTo>
                  <a:cubicBezTo>
                    <a:pt x="325" y="349"/>
                    <a:pt x="325" y="349"/>
                    <a:pt x="325" y="349"/>
                  </a:cubicBezTo>
                  <a:cubicBezTo>
                    <a:pt x="328" y="345"/>
                    <a:pt x="328" y="345"/>
                    <a:pt x="328" y="345"/>
                  </a:cubicBezTo>
                  <a:cubicBezTo>
                    <a:pt x="334" y="346"/>
                    <a:pt x="334" y="346"/>
                    <a:pt x="334" y="346"/>
                  </a:cubicBezTo>
                  <a:cubicBezTo>
                    <a:pt x="339" y="350"/>
                    <a:pt x="339" y="350"/>
                    <a:pt x="339" y="350"/>
                  </a:cubicBezTo>
                  <a:cubicBezTo>
                    <a:pt x="340" y="353"/>
                    <a:pt x="340" y="353"/>
                    <a:pt x="340" y="353"/>
                  </a:cubicBezTo>
                  <a:cubicBezTo>
                    <a:pt x="343" y="355"/>
                    <a:pt x="343" y="355"/>
                    <a:pt x="343" y="355"/>
                  </a:cubicBezTo>
                  <a:cubicBezTo>
                    <a:pt x="342" y="360"/>
                    <a:pt x="342" y="360"/>
                    <a:pt x="342" y="360"/>
                  </a:cubicBezTo>
                  <a:cubicBezTo>
                    <a:pt x="342" y="363"/>
                    <a:pt x="342" y="363"/>
                    <a:pt x="342" y="363"/>
                  </a:cubicBezTo>
                  <a:cubicBezTo>
                    <a:pt x="344" y="367"/>
                    <a:pt x="344" y="367"/>
                    <a:pt x="344" y="367"/>
                  </a:cubicBezTo>
                  <a:cubicBezTo>
                    <a:pt x="349" y="369"/>
                    <a:pt x="349" y="369"/>
                    <a:pt x="349" y="369"/>
                  </a:cubicBezTo>
                  <a:cubicBezTo>
                    <a:pt x="354" y="372"/>
                    <a:pt x="354" y="372"/>
                    <a:pt x="354" y="372"/>
                  </a:cubicBezTo>
                  <a:cubicBezTo>
                    <a:pt x="357" y="374"/>
                    <a:pt x="357" y="374"/>
                    <a:pt x="357" y="374"/>
                  </a:cubicBezTo>
                  <a:cubicBezTo>
                    <a:pt x="361" y="374"/>
                    <a:pt x="361" y="374"/>
                    <a:pt x="361" y="374"/>
                  </a:cubicBezTo>
                  <a:cubicBezTo>
                    <a:pt x="367" y="373"/>
                    <a:pt x="367" y="373"/>
                    <a:pt x="367" y="373"/>
                  </a:cubicBezTo>
                  <a:cubicBezTo>
                    <a:pt x="374" y="374"/>
                    <a:pt x="374" y="374"/>
                    <a:pt x="374" y="374"/>
                  </a:cubicBezTo>
                  <a:cubicBezTo>
                    <a:pt x="380" y="384"/>
                    <a:pt x="380" y="384"/>
                    <a:pt x="380" y="384"/>
                  </a:cubicBezTo>
                  <a:cubicBezTo>
                    <a:pt x="383" y="393"/>
                    <a:pt x="383" y="393"/>
                    <a:pt x="383" y="393"/>
                  </a:cubicBezTo>
                  <a:cubicBezTo>
                    <a:pt x="387" y="401"/>
                    <a:pt x="387" y="401"/>
                    <a:pt x="387" y="401"/>
                  </a:cubicBezTo>
                  <a:cubicBezTo>
                    <a:pt x="390" y="406"/>
                    <a:pt x="390" y="406"/>
                    <a:pt x="390" y="406"/>
                  </a:cubicBezTo>
                  <a:cubicBezTo>
                    <a:pt x="392" y="414"/>
                    <a:pt x="392" y="414"/>
                    <a:pt x="392" y="414"/>
                  </a:cubicBezTo>
                  <a:cubicBezTo>
                    <a:pt x="395" y="418"/>
                    <a:pt x="395" y="418"/>
                    <a:pt x="395" y="418"/>
                  </a:cubicBezTo>
                  <a:cubicBezTo>
                    <a:pt x="400" y="428"/>
                    <a:pt x="400" y="428"/>
                    <a:pt x="400" y="428"/>
                  </a:cubicBezTo>
                  <a:cubicBezTo>
                    <a:pt x="402" y="432"/>
                    <a:pt x="402" y="432"/>
                    <a:pt x="402" y="432"/>
                  </a:cubicBezTo>
                  <a:cubicBezTo>
                    <a:pt x="400" y="437"/>
                    <a:pt x="400" y="437"/>
                    <a:pt x="400" y="437"/>
                  </a:cubicBezTo>
                  <a:cubicBezTo>
                    <a:pt x="400" y="437"/>
                    <a:pt x="398" y="442"/>
                    <a:pt x="397" y="442"/>
                  </a:cubicBezTo>
                  <a:cubicBezTo>
                    <a:pt x="397" y="443"/>
                    <a:pt x="394" y="444"/>
                    <a:pt x="393" y="444"/>
                  </a:cubicBezTo>
                  <a:cubicBezTo>
                    <a:pt x="392" y="445"/>
                    <a:pt x="391" y="445"/>
                    <a:pt x="390" y="446"/>
                  </a:cubicBezTo>
                  <a:cubicBezTo>
                    <a:pt x="389" y="447"/>
                    <a:pt x="388" y="450"/>
                    <a:pt x="388" y="450"/>
                  </a:cubicBezTo>
                  <a:cubicBezTo>
                    <a:pt x="391" y="456"/>
                    <a:pt x="391" y="456"/>
                    <a:pt x="391" y="456"/>
                  </a:cubicBezTo>
                  <a:cubicBezTo>
                    <a:pt x="390" y="463"/>
                    <a:pt x="390" y="463"/>
                    <a:pt x="390" y="463"/>
                  </a:cubicBezTo>
                  <a:cubicBezTo>
                    <a:pt x="388" y="469"/>
                    <a:pt x="388" y="469"/>
                    <a:pt x="388" y="469"/>
                  </a:cubicBezTo>
                  <a:close/>
                  <a:moveTo>
                    <a:pt x="57" y="345"/>
                  </a:moveTo>
                  <a:cubicBezTo>
                    <a:pt x="57" y="345"/>
                    <a:pt x="57" y="345"/>
                    <a:pt x="57" y="345"/>
                  </a:cubicBezTo>
                  <a:cubicBezTo>
                    <a:pt x="60" y="335"/>
                    <a:pt x="60" y="335"/>
                    <a:pt x="60" y="335"/>
                  </a:cubicBezTo>
                  <a:cubicBezTo>
                    <a:pt x="64" y="331"/>
                    <a:pt x="64" y="331"/>
                    <a:pt x="64" y="331"/>
                  </a:cubicBezTo>
                  <a:cubicBezTo>
                    <a:pt x="63" y="336"/>
                    <a:pt x="63" y="336"/>
                    <a:pt x="63" y="336"/>
                  </a:cubicBezTo>
                  <a:cubicBezTo>
                    <a:pt x="62" y="342"/>
                    <a:pt x="62" y="342"/>
                    <a:pt x="62" y="342"/>
                  </a:cubicBezTo>
                  <a:cubicBezTo>
                    <a:pt x="62" y="342"/>
                    <a:pt x="70" y="345"/>
                    <a:pt x="71" y="345"/>
                  </a:cubicBezTo>
                  <a:cubicBezTo>
                    <a:pt x="72" y="345"/>
                    <a:pt x="73" y="343"/>
                    <a:pt x="75" y="342"/>
                  </a:cubicBezTo>
                  <a:cubicBezTo>
                    <a:pt x="76" y="341"/>
                    <a:pt x="83" y="341"/>
                    <a:pt x="83" y="341"/>
                  </a:cubicBezTo>
                  <a:cubicBezTo>
                    <a:pt x="83" y="341"/>
                    <a:pt x="84" y="338"/>
                    <a:pt x="85" y="336"/>
                  </a:cubicBezTo>
                  <a:cubicBezTo>
                    <a:pt x="86" y="334"/>
                    <a:pt x="91" y="329"/>
                    <a:pt x="92" y="328"/>
                  </a:cubicBezTo>
                  <a:cubicBezTo>
                    <a:pt x="93" y="328"/>
                    <a:pt x="95" y="326"/>
                    <a:pt x="96" y="326"/>
                  </a:cubicBezTo>
                  <a:cubicBezTo>
                    <a:pt x="97" y="325"/>
                    <a:pt x="102" y="323"/>
                    <a:pt x="102" y="323"/>
                  </a:cubicBezTo>
                  <a:cubicBezTo>
                    <a:pt x="115" y="328"/>
                    <a:pt x="115" y="328"/>
                    <a:pt x="115" y="328"/>
                  </a:cubicBezTo>
                  <a:cubicBezTo>
                    <a:pt x="117" y="336"/>
                    <a:pt x="117" y="336"/>
                    <a:pt x="117" y="336"/>
                  </a:cubicBezTo>
                  <a:cubicBezTo>
                    <a:pt x="124" y="349"/>
                    <a:pt x="124" y="349"/>
                    <a:pt x="124" y="349"/>
                  </a:cubicBezTo>
                  <a:cubicBezTo>
                    <a:pt x="126" y="355"/>
                    <a:pt x="126" y="355"/>
                    <a:pt x="126" y="355"/>
                  </a:cubicBezTo>
                  <a:cubicBezTo>
                    <a:pt x="126" y="355"/>
                    <a:pt x="129" y="358"/>
                    <a:pt x="128" y="361"/>
                  </a:cubicBezTo>
                  <a:cubicBezTo>
                    <a:pt x="127" y="365"/>
                    <a:pt x="121" y="375"/>
                    <a:pt x="121" y="375"/>
                  </a:cubicBezTo>
                  <a:cubicBezTo>
                    <a:pt x="121" y="381"/>
                    <a:pt x="121" y="381"/>
                    <a:pt x="121" y="381"/>
                  </a:cubicBezTo>
                  <a:cubicBezTo>
                    <a:pt x="125" y="389"/>
                    <a:pt x="125" y="389"/>
                    <a:pt x="125" y="389"/>
                  </a:cubicBezTo>
                  <a:cubicBezTo>
                    <a:pt x="119" y="404"/>
                    <a:pt x="119" y="404"/>
                    <a:pt x="119" y="404"/>
                  </a:cubicBezTo>
                  <a:cubicBezTo>
                    <a:pt x="122" y="415"/>
                    <a:pt x="122" y="415"/>
                    <a:pt x="122" y="415"/>
                  </a:cubicBezTo>
                  <a:cubicBezTo>
                    <a:pt x="120" y="430"/>
                    <a:pt x="120" y="430"/>
                    <a:pt x="120" y="430"/>
                  </a:cubicBezTo>
                  <a:cubicBezTo>
                    <a:pt x="119" y="438"/>
                    <a:pt x="119" y="438"/>
                    <a:pt x="119" y="438"/>
                  </a:cubicBezTo>
                  <a:cubicBezTo>
                    <a:pt x="119" y="438"/>
                    <a:pt x="115" y="442"/>
                    <a:pt x="113" y="441"/>
                  </a:cubicBezTo>
                  <a:cubicBezTo>
                    <a:pt x="111" y="440"/>
                    <a:pt x="101" y="433"/>
                    <a:pt x="101" y="433"/>
                  </a:cubicBezTo>
                  <a:cubicBezTo>
                    <a:pt x="97" y="432"/>
                    <a:pt x="97" y="432"/>
                    <a:pt x="97" y="432"/>
                  </a:cubicBezTo>
                  <a:cubicBezTo>
                    <a:pt x="94" y="439"/>
                    <a:pt x="94" y="439"/>
                    <a:pt x="94" y="439"/>
                  </a:cubicBezTo>
                  <a:cubicBezTo>
                    <a:pt x="95" y="444"/>
                    <a:pt x="95" y="444"/>
                    <a:pt x="95" y="444"/>
                  </a:cubicBezTo>
                  <a:cubicBezTo>
                    <a:pt x="90" y="453"/>
                    <a:pt x="90" y="453"/>
                    <a:pt x="90" y="453"/>
                  </a:cubicBezTo>
                  <a:cubicBezTo>
                    <a:pt x="85" y="453"/>
                    <a:pt x="85" y="453"/>
                    <a:pt x="85" y="453"/>
                  </a:cubicBezTo>
                  <a:cubicBezTo>
                    <a:pt x="79" y="451"/>
                    <a:pt x="79" y="451"/>
                    <a:pt x="79" y="451"/>
                  </a:cubicBezTo>
                  <a:cubicBezTo>
                    <a:pt x="73" y="443"/>
                    <a:pt x="73" y="443"/>
                    <a:pt x="73" y="443"/>
                  </a:cubicBezTo>
                  <a:cubicBezTo>
                    <a:pt x="73" y="443"/>
                    <a:pt x="73" y="445"/>
                    <a:pt x="71" y="446"/>
                  </a:cubicBezTo>
                  <a:cubicBezTo>
                    <a:pt x="69" y="446"/>
                    <a:pt x="66" y="445"/>
                    <a:pt x="66" y="445"/>
                  </a:cubicBezTo>
                  <a:cubicBezTo>
                    <a:pt x="68" y="439"/>
                    <a:pt x="68" y="439"/>
                    <a:pt x="68" y="439"/>
                  </a:cubicBezTo>
                  <a:cubicBezTo>
                    <a:pt x="66" y="432"/>
                    <a:pt x="66" y="432"/>
                    <a:pt x="66" y="432"/>
                  </a:cubicBezTo>
                  <a:cubicBezTo>
                    <a:pt x="68" y="425"/>
                    <a:pt x="68" y="425"/>
                    <a:pt x="68" y="425"/>
                  </a:cubicBezTo>
                  <a:cubicBezTo>
                    <a:pt x="68" y="415"/>
                    <a:pt x="68" y="415"/>
                    <a:pt x="68" y="415"/>
                  </a:cubicBezTo>
                  <a:cubicBezTo>
                    <a:pt x="70" y="411"/>
                    <a:pt x="70" y="411"/>
                    <a:pt x="70" y="411"/>
                  </a:cubicBezTo>
                  <a:cubicBezTo>
                    <a:pt x="71" y="406"/>
                    <a:pt x="71" y="406"/>
                    <a:pt x="71" y="406"/>
                  </a:cubicBezTo>
                  <a:cubicBezTo>
                    <a:pt x="74" y="400"/>
                    <a:pt x="74" y="400"/>
                    <a:pt x="74" y="400"/>
                  </a:cubicBezTo>
                  <a:cubicBezTo>
                    <a:pt x="73" y="395"/>
                    <a:pt x="73" y="395"/>
                    <a:pt x="73" y="395"/>
                  </a:cubicBezTo>
                  <a:cubicBezTo>
                    <a:pt x="71" y="396"/>
                    <a:pt x="71" y="396"/>
                    <a:pt x="71" y="396"/>
                  </a:cubicBezTo>
                  <a:cubicBezTo>
                    <a:pt x="65" y="390"/>
                    <a:pt x="65" y="390"/>
                    <a:pt x="65" y="390"/>
                  </a:cubicBezTo>
                  <a:cubicBezTo>
                    <a:pt x="65" y="390"/>
                    <a:pt x="67" y="388"/>
                    <a:pt x="69" y="386"/>
                  </a:cubicBezTo>
                  <a:cubicBezTo>
                    <a:pt x="71" y="384"/>
                    <a:pt x="71" y="383"/>
                    <a:pt x="71" y="381"/>
                  </a:cubicBezTo>
                  <a:cubicBezTo>
                    <a:pt x="71" y="379"/>
                    <a:pt x="70" y="374"/>
                    <a:pt x="69" y="374"/>
                  </a:cubicBezTo>
                  <a:cubicBezTo>
                    <a:pt x="68" y="373"/>
                    <a:pt x="66" y="371"/>
                    <a:pt x="66" y="371"/>
                  </a:cubicBezTo>
                  <a:cubicBezTo>
                    <a:pt x="66" y="365"/>
                    <a:pt x="66" y="365"/>
                    <a:pt x="66" y="365"/>
                  </a:cubicBezTo>
                  <a:cubicBezTo>
                    <a:pt x="66" y="365"/>
                    <a:pt x="65" y="362"/>
                    <a:pt x="64" y="362"/>
                  </a:cubicBezTo>
                  <a:cubicBezTo>
                    <a:pt x="62" y="361"/>
                    <a:pt x="57" y="358"/>
                    <a:pt x="57" y="358"/>
                  </a:cubicBezTo>
                  <a:cubicBezTo>
                    <a:pt x="58" y="351"/>
                    <a:pt x="58" y="351"/>
                    <a:pt x="58" y="351"/>
                  </a:cubicBezTo>
                  <a:cubicBezTo>
                    <a:pt x="56" y="349"/>
                    <a:pt x="56" y="349"/>
                    <a:pt x="56" y="349"/>
                  </a:cubicBezTo>
                  <a:lnTo>
                    <a:pt x="57" y="345"/>
                  </a:lnTo>
                  <a:close/>
                </a:path>
              </a:pathLst>
            </a:custGeom>
            <a:solidFill>
              <a:schemeClr val="accent3"/>
            </a:solidFill>
            <a:ln w="9525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en-US" sz="900">
                <a:latin typeface="Lato Light"/>
              </a:endParaRPr>
            </a:p>
          </p:txBody>
        </p:sp>
        <p:sp>
          <p:nvSpPr>
            <p:cNvPr id="47" name="Freeform 86">
              <a:extLst>
                <a:ext uri="{FF2B5EF4-FFF2-40B4-BE49-F238E27FC236}">
                  <a16:creationId xmlns:a16="http://schemas.microsoft.com/office/drawing/2014/main" id="{B8C3AE72-47DA-4980-A163-B464FEF9B595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4411" y="2909082"/>
              <a:ext cx="841064" cy="588111"/>
            </a:xfrm>
            <a:custGeom>
              <a:avLst/>
              <a:gdLst>
                <a:gd name="T0" fmla="*/ 59 w 369"/>
                <a:gd name="T1" fmla="*/ 73 h 266"/>
                <a:gd name="T2" fmla="*/ 59 w 369"/>
                <a:gd name="T3" fmla="*/ 83 h 266"/>
                <a:gd name="T4" fmla="*/ 59 w 369"/>
                <a:gd name="T5" fmla="*/ 83 h 266"/>
                <a:gd name="T6" fmla="*/ 58 w 369"/>
                <a:gd name="T7" fmla="*/ 84 h 266"/>
                <a:gd name="T8" fmla="*/ 58 w 369"/>
                <a:gd name="T9" fmla="*/ 84 h 266"/>
                <a:gd name="T10" fmla="*/ 56 w 369"/>
                <a:gd name="T11" fmla="*/ 84 h 266"/>
                <a:gd name="T12" fmla="*/ 56 w 369"/>
                <a:gd name="T13" fmla="*/ 85 h 266"/>
                <a:gd name="T14" fmla="*/ 56 w 369"/>
                <a:gd name="T15" fmla="*/ 85 h 266"/>
                <a:gd name="T16" fmla="*/ 56 w 369"/>
                <a:gd name="T17" fmla="*/ 85 h 266"/>
                <a:gd name="T18" fmla="*/ 51 w 369"/>
                <a:gd name="T19" fmla="*/ 97 h 266"/>
                <a:gd name="T20" fmla="*/ 50 w 369"/>
                <a:gd name="T21" fmla="*/ 106 h 266"/>
                <a:gd name="T22" fmla="*/ 50 w 369"/>
                <a:gd name="T23" fmla="*/ 106 h 266"/>
                <a:gd name="T24" fmla="*/ 50 w 369"/>
                <a:gd name="T25" fmla="*/ 106 h 266"/>
                <a:gd name="T26" fmla="*/ 50 w 369"/>
                <a:gd name="T27" fmla="*/ 107 h 266"/>
                <a:gd name="T28" fmla="*/ 50 w 369"/>
                <a:gd name="T29" fmla="*/ 107 h 266"/>
                <a:gd name="T30" fmla="*/ 50 w 369"/>
                <a:gd name="T31" fmla="*/ 107 h 266"/>
                <a:gd name="T32" fmla="*/ 50 w 369"/>
                <a:gd name="T33" fmla="*/ 108 h 266"/>
                <a:gd name="T34" fmla="*/ 49 w 369"/>
                <a:gd name="T35" fmla="*/ 109 h 266"/>
                <a:gd name="T36" fmla="*/ 42 w 369"/>
                <a:gd name="T37" fmla="*/ 131 h 266"/>
                <a:gd name="T38" fmla="*/ 26 w 369"/>
                <a:gd name="T39" fmla="*/ 154 h 266"/>
                <a:gd name="T40" fmla="*/ 6 w 369"/>
                <a:gd name="T41" fmla="*/ 161 h 266"/>
                <a:gd name="T42" fmla="*/ 2 w 369"/>
                <a:gd name="T43" fmla="*/ 161 h 266"/>
                <a:gd name="T44" fmla="*/ 1 w 369"/>
                <a:gd name="T45" fmla="*/ 161 h 266"/>
                <a:gd name="T46" fmla="*/ 0 w 369"/>
                <a:gd name="T47" fmla="*/ 161 h 266"/>
                <a:gd name="T48" fmla="*/ 0 w 369"/>
                <a:gd name="T49" fmla="*/ 161 h 266"/>
                <a:gd name="T50" fmla="*/ 14 w 369"/>
                <a:gd name="T51" fmla="*/ 169 h 266"/>
                <a:gd name="T52" fmla="*/ 28 w 369"/>
                <a:gd name="T53" fmla="*/ 190 h 266"/>
                <a:gd name="T54" fmla="*/ 52 w 369"/>
                <a:gd name="T55" fmla="*/ 201 h 266"/>
                <a:gd name="T56" fmla="*/ 64 w 369"/>
                <a:gd name="T57" fmla="*/ 216 h 266"/>
                <a:gd name="T58" fmla="*/ 69 w 369"/>
                <a:gd name="T59" fmla="*/ 229 h 266"/>
                <a:gd name="T60" fmla="*/ 90 w 369"/>
                <a:gd name="T61" fmla="*/ 232 h 266"/>
                <a:gd name="T62" fmla="*/ 113 w 369"/>
                <a:gd name="T63" fmla="*/ 227 h 266"/>
                <a:gd name="T64" fmla="*/ 107 w 369"/>
                <a:gd name="T65" fmla="*/ 240 h 266"/>
                <a:gd name="T66" fmla="*/ 128 w 369"/>
                <a:gd name="T67" fmla="*/ 250 h 266"/>
                <a:gd name="T68" fmla="*/ 241 w 369"/>
                <a:gd name="T69" fmla="*/ 249 h 266"/>
                <a:gd name="T70" fmla="*/ 346 w 369"/>
                <a:gd name="T71" fmla="*/ 215 h 266"/>
                <a:gd name="T72" fmla="*/ 361 w 369"/>
                <a:gd name="T73" fmla="*/ 123 h 266"/>
                <a:gd name="T74" fmla="*/ 350 w 369"/>
                <a:gd name="T75" fmla="*/ 120 h 266"/>
                <a:gd name="T76" fmla="*/ 302 w 369"/>
                <a:gd name="T77" fmla="*/ 127 h 266"/>
                <a:gd name="T78" fmla="*/ 300 w 369"/>
                <a:gd name="T79" fmla="*/ 118 h 266"/>
                <a:gd name="T80" fmla="*/ 293 w 369"/>
                <a:gd name="T81" fmla="*/ 101 h 266"/>
                <a:gd name="T82" fmla="*/ 293 w 369"/>
                <a:gd name="T83" fmla="*/ 88 h 266"/>
                <a:gd name="T84" fmla="*/ 290 w 369"/>
                <a:gd name="T85" fmla="*/ 74 h 266"/>
                <a:gd name="T86" fmla="*/ 280 w 369"/>
                <a:gd name="T87" fmla="*/ 57 h 266"/>
                <a:gd name="T88" fmla="*/ 264 w 369"/>
                <a:gd name="T89" fmla="*/ 44 h 266"/>
                <a:gd name="T90" fmla="*/ 251 w 369"/>
                <a:gd name="T91" fmla="*/ 33 h 266"/>
                <a:gd name="T92" fmla="*/ 242 w 369"/>
                <a:gd name="T93" fmla="*/ 26 h 266"/>
                <a:gd name="T94" fmla="*/ 237 w 369"/>
                <a:gd name="T95" fmla="*/ 17 h 266"/>
                <a:gd name="T96" fmla="*/ 232 w 369"/>
                <a:gd name="T97" fmla="*/ 11 h 266"/>
                <a:gd name="T98" fmla="*/ 224 w 369"/>
                <a:gd name="T99" fmla="*/ 5 h 266"/>
                <a:gd name="T100" fmla="*/ 217 w 369"/>
                <a:gd name="T101" fmla="*/ 1 h 266"/>
                <a:gd name="T102" fmla="*/ 199 w 369"/>
                <a:gd name="T103" fmla="*/ 7 h 266"/>
                <a:gd name="T104" fmla="*/ 150 w 369"/>
                <a:gd name="T105" fmla="*/ 40 h 266"/>
                <a:gd name="T106" fmla="*/ 110 w 369"/>
                <a:gd name="T107" fmla="*/ 38 h 266"/>
                <a:gd name="T108" fmla="*/ 85 w 369"/>
                <a:gd name="T109" fmla="*/ 50 h 266"/>
                <a:gd name="T110" fmla="*/ 81 w 369"/>
                <a:gd name="T111" fmla="*/ 54 h 266"/>
                <a:gd name="T112" fmla="*/ 81 w 369"/>
                <a:gd name="T113" fmla="*/ 54 h 266"/>
                <a:gd name="T114" fmla="*/ 77 w 369"/>
                <a:gd name="T115" fmla="*/ 56 h 266"/>
                <a:gd name="T116" fmla="*/ 77 w 369"/>
                <a:gd name="T117" fmla="*/ 56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69" h="266">
                  <a:moveTo>
                    <a:pt x="69" y="61"/>
                  </a:moveTo>
                  <a:cubicBezTo>
                    <a:pt x="69" y="61"/>
                    <a:pt x="69" y="61"/>
                    <a:pt x="69" y="61"/>
                  </a:cubicBezTo>
                  <a:cubicBezTo>
                    <a:pt x="66" y="62"/>
                    <a:pt x="66" y="62"/>
                    <a:pt x="66" y="62"/>
                  </a:cubicBezTo>
                  <a:cubicBezTo>
                    <a:pt x="64" y="64"/>
                    <a:pt x="64" y="64"/>
                    <a:pt x="64" y="64"/>
                  </a:cubicBezTo>
                  <a:cubicBezTo>
                    <a:pt x="62" y="70"/>
                    <a:pt x="62" y="70"/>
                    <a:pt x="62" y="70"/>
                  </a:cubicBezTo>
                  <a:cubicBezTo>
                    <a:pt x="62" y="70"/>
                    <a:pt x="62" y="70"/>
                    <a:pt x="62" y="70"/>
                  </a:cubicBezTo>
                  <a:cubicBezTo>
                    <a:pt x="59" y="73"/>
                    <a:pt x="59" y="73"/>
                    <a:pt x="59" y="73"/>
                  </a:cubicBezTo>
                  <a:cubicBezTo>
                    <a:pt x="59" y="73"/>
                    <a:pt x="59" y="73"/>
                    <a:pt x="59" y="73"/>
                  </a:cubicBezTo>
                  <a:cubicBezTo>
                    <a:pt x="58" y="78"/>
                    <a:pt x="58" y="78"/>
                    <a:pt x="58" y="78"/>
                  </a:cubicBezTo>
                  <a:cubicBezTo>
                    <a:pt x="58" y="78"/>
                    <a:pt x="59" y="82"/>
                    <a:pt x="59" y="83"/>
                  </a:cubicBezTo>
                  <a:cubicBezTo>
                    <a:pt x="59" y="83"/>
                    <a:pt x="59" y="83"/>
                    <a:pt x="59" y="83"/>
                  </a:cubicBezTo>
                  <a:cubicBezTo>
                    <a:pt x="59" y="83"/>
                    <a:pt x="59" y="83"/>
                    <a:pt x="59" y="83"/>
                  </a:cubicBezTo>
                  <a:cubicBezTo>
                    <a:pt x="59" y="83"/>
                    <a:pt x="59" y="83"/>
                    <a:pt x="59" y="83"/>
                  </a:cubicBezTo>
                  <a:cubicBezTo>
                    <a:pt x="59" y="83"/>
                    <a:pt x="59" y="83"/>
                    <a:pt x="59" y="83"/>
                  </a:cubicBezTo>
                  <a:cubicBezTo>
                    <a:pt x="59" y="83"/>
                    <a:pt x="59" y="83"/>
                    <a:pt x="59" y="83"/>
                  </a:cubicBezTo>
                  <a:cubicBezTo>
                    <a:pt x="59" y="83"/>
                    <a:pt x="59" y="83"/>
                    <a:pt x="59" y="83"/>
                  </a:cubicBezTo>
                  <a:cubicBezTo>
                    <a:pt x="59" y="83"/>
                    <a:pt x="59" y="83"/>
                    <a:pt x="59" y="83"/>
                  </a:cubicBezTo>
                  <a:cubicBezTo>
                    <a:pt x="59" y="83"/>
                    <a:pt x="59" y="83"/>
                    <a:pt x="59" y="83"/>
                  </a:cubicBezTo>
                  <a:cubicBezTo>
                    <a:pt x="59" y="83"/>
                    <a:pt x="59" y="83"/>
                    <a:pt x="59" y="83"/>
                  </a:cubicBezTo>
                  <a:cubicBezTo>
                    <a:pt x="59" y="83"/>
                    <a:pt x="59" y="83"/>
                    <a:pt x="59" y="83"/>
                  </a:cubicBezTo>
                  <a:cubicBezTo>
                    <a:pt x="59" y="83"/>
                    <a:pt x="59" y="83"/>
                    <a:pt x="59" y="83"/>
                  </a:cubicBezTo>
                  <a:cubicBezTo>
                    <a:pt x="59" y="83"/>
                    <a:pt x="59" y="83"/>
                    <a:pt x="59" y="83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57" y="84"/>
                    <a:pt x="56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1" y="97"/>
                    <a:pt x="51" y="97"/>
                    <a:pt x="51" y="97"/>
                  </a:cubicBezTo>
                  <a:cubicBezTo>
                    <a:pt x="50" y="102"/>
                    <a:pt x="50" y="102"/>
                    <a:pt x="50" y="102"/>
                  </a:cubicBezTo>
                  <a:cubicBezTo>
                    <a:pt x="50" y="105"/>
                    <a:pt x="50" y="105"/>
                    <a:pt x="50" y="105"/>
                  </a:cubicBezTo>
                  <a:cubicBezTo>
                    <a:pt x="50" y="105"/>
                    <a:pt x="50" y="105"/>
                    <a:pt x="50" y="105"/>
                  </a:cubicBezTo>
                  <a:cubicBezTo>
                    <a:pt x="50" y="105"/>
                    <a:pt x="50" y="105"/>
                    <a:pt x="50" y="105"/>
                  </a:cubicBezTo>
                  <a:cubicBezTo>
                    <a:pt x="50" y="106"/>
                    <a:pt x="50" y="106"/>
                    <a:pt x="50" y="106"/>
                  </a:cubicBezTo>
                  <a:cubicBezTo>
                    <a:pt x="50" y="106"/>
                    <a:pt x="50" y="106"/>
                    <a:pt x="50" y="106"/>
                  </a:cubicBezTo>
                  <a:cubicBezTo>
                    <a:pt x="50" y="106"/>
                    <a:pt x="50" y="106"/>
                    <a:pt x="50" y="106"/>
                  </a:cubicBezTo>
                  <a:cubicBezTo>
                    <a:pt x="50" y="106"/>
                    <a:pt x="50" y="106"/>
                    <a:pt x="50" y="106"/>
                  </a:cubicBezTo>
                  <a:cubicBezTo>
                    <a:pt x="50" y="106"/>
                    <a:pt x="50" y="106"/>
                    <a:pt x="50" y="106"/>
                  </a:cubicBezTo>
                  <a:cubicBezTo>
                    <a:pt x="50" y="106"/>
                    <a:pt x="50" y="106"/>
                    <a:pt x="50" y="106"/>
                  </a:cubicBezTo>
                  <a:cubicBezTo>
                    <a:pt x="50" y="106"/>
                    <a:pt x="50" y="106"/>
                    <a:pt x="50" y="106"/>
                  </a:cubicBezTo>
                  <a:cubicBezTo>
                    <a:pt x="50" y="106"/>
                    <a:pt x="50" y="106"/>
                    <a:pt x="50" y="106"/>
                  </a:cubicBezTo>
                  <a:cubicBezTo>
                    <a:pt x="50" y="106"/>
                    <a:pt x="50" y="106"/>
                    <a:pt x="50" y="106"/>
                  </a:cubicBezTo>
                  <a:cubicBezTo>
                    <a:pt x="50" y="106"/>
                    <a:pt x="50" y="106"/>
                    <a:pt x="50" y="106"/>
                  </a:cubicBezTo>
                  <a:cubicBezTo>
                    <a:pt x="50" y="106"/>
                    <a:pt x="50" y="106"/>
                    <a:pt x="50" y="106"/>
                  </a:cubicBezTo>
                  <a:cubicBezTo>
                    <a:pt x="50" y="106"/>
                    <a:pt x="50" y="106"/>
                    <a:pt x="50" y="106"/>
                  </a:cubicBezTo>
                  <a:cubicBezTo>
                    <a:pt x="50" y="106"/>
                    <a:pt x="50" y="106"/>
                    <a:pt x="50" y="106"/>
                  </a:cubicBezTo>
                  <a:cubicBezTo>
                    <a:pt x="50" y="106"/>
                    <a:pt x="50" y="106"/>
                    <a:pt x="50" y="106"/>
                  </a:cubicBezTo>
                  <a:cubicBezTo>
                    <a:pt x="50" y="106"/>
                    <a:pt x="50" y="106"/>
                    <a:pt x="50" y="106"/>
                  </a:cubicBezTo>
                  <a:cubicBezTo>
                    <a:pt x="50" y="106"/>
                    <a:pt x="50" y="106"/>
                    <a:pt x="50" y="106"/>
                  </a:cubicBezTo>
                  <a:cubicBezTo>
                    <a:pt x="50" y="106"/>
                    <a:pt x="50" y="106"/>
                    <a:pt x="50" y="106"/>
                  </a:cubicBezTo>
                  <a:cubicBezTo>
                    <a:pt x="50" y="106"/>
                    <a:pt x="50" y="106"/>
                    <a:pt x="50" y="106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50" y="108"/>
                    <a:pt x="50" y="108"/>
                    <a:pt x="50" y="108"/>
                  </a:cubicBezTo>
                  <a:cubicBezTo>
                    <a:pt x="50" y="108"/>
                    <a:pt x="50" y="108"/>
                    <a:pt x="50" y="108"/>
                  </a:cubicBezTo>
                  <a:cubicBezTo>
                    <a:pt x="50" y="108"/>
                    <a:pt x="50" y="108"/>
                    <a:pt x="50" y="108"/>
                  </a:cubicBezTo>
                  <a:cubicBezTo>
                    <a:pt x="50" y="108"/>
                    <a:pt x="50" y="108"/>
                    <a:pt x="50" y="108"/>
                  </a:cubicBezTo>
                  <a:cubicBezTo>
                    <a:pt x="50" y="108"/>
                    <a:pt x="50" y="108"/>
                    <a:pt x="50" y="108"/>
                  </a:cubicBezTo>
                  <a:cubicBezTo>
                    <a:pt x="50" y="108"/>
                    <a:pt x="50" y="108"/>
                    <a:pt x="50" y="108"/>
                  </a:cubicBezTo>
                  <a:cubicBezTo>
                    <a:pt x="50" y="108"/>
                    <a:pt x="50" y="108"/>
                    <a:pt x="50" y="108"/>
                  </a:cubicBezTo>
                  <a:cubicBezTo>
                    <a:pt x="50" y="108"/>
                    <a:pt x="50" y="108"/>
                    <a:pt x="50" y="108"/>
                  </a:cubicBezTo>
                  <a:cubicBezTo>
                    <a:pt x="50" y="108"/>
                    <a:pt x="50" y="108"/>
                    <a:pt x="50" y="108"/>
                  </a:cubicBezTo>
                  <a:cubicBezTo>
                    <a:pt x="50" y="108"/>
                    <a:pt x="50" y="108"/>
                    <a:pt x="50" y="108"/>
                  </a:cubicBezTo>
                  <a:cubicBezTo>
                    <a:pt x="50" y="108"/>
                    <a:pt x="50" y="108"/>
                    <a:pt x="50" y="108"/>
                  </a:cubicBezTo>
                  <a:cubicBezTo>
                    <a:pt x="50" y="108"/>
                    <a:pt x="50" y="108"/>
                    <a:pt x="50" y="108"/>
                  </a:cubicBezTo>
                  <a:cubicBezTo>
                    <a:pt x="50" y="108"/>
                    <a:pt x="50" y="108"/>
                    <a:pt x="50" y="108"/>
                  </a:cubicBezTo>
                  <a:cubicBezTo>
                    <a:pt x="50" y="109"/>
                    <a:pt x="50" y="109"/>
                    <a:pt x="49" y="109"/>
                  </a:cubicBezTo>
                  <a:cubicBezTo>
                    <a:pt x="47" y="110"/>
                    <a:pt x="46" y="112"/>
                    <a:pt x="46" y="112"/>
                  </a:cubicBezTo>
                  <a:cubicBezTo>
                    <a:pt x="46" y="119"/>
                    <a:pt x="46" y="119"/>
                    <a:pt x="46" y="119"/>
                  </a:cubicBezTo>
                  <a:cubicBezTo>
                    <a:pt x="45" y="121"/>
                    <a:pt x="45" y="121"/>
                    <a:pt x="45" y="121"/>
                  </a:cubicBezTo>
                  <a:cubicBezTo>
                    <a:pt x="43" y="124"/>
                    <a:pt x="43" y="124"/>
                    <a:pt x="43" y="124"/>
                  </a:cubicBezTo>
                  <a:cubicBezTo>
                    <a:pt x="44" y="128"/>
                    <a:pt x="44" y="128"/>
                    <a:pt x="44" y="128"/>
                  </a:cubicBezTo>
                  <a:cubicBezTo>
                    <a:pt x="44" y="128"/>
                    <a:pt x="44" y="128"/>
                    <a:pt x="44" y="128"/>
                  </a:cubicBezTo>
                  <a:cubicBezTo>
                    <a:pt x="42" y="131"/>
                    <a:pt x="42" y="131"/>
                    <a:pt x="42" y="131"/>
                  </a:cubicBezTo>
                  <a:cubicBezTo>
                    <a:pt x="43" y="136"/>
                    <a:pt x="43" y="136"/>
                    <a:pt x="43" y="136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40" y="140"/>
                    <a:pt x="40" y="140"/>
                    <a:pt x="40" y="140"/>
                  </a:cubicBezTo>
                  <a:cubicBezTo>
                    <a:pt x="39" y="143"/>
                    <a:pt x="39" y="143"/>
                    <a:pt x="39" y="143"/>
                  </a:cubicBezTo>
                  <a:cubicBezTo>
                    <a:pt x="37" y="148"/>
                    <a:pt x="37" y="148"/>
                    <a:pt x="37" y="148"/>
                  </a:cubicBezTo>
                  <a:cubicBezTo>
                    <a:pt x="29" y="155"/>
                    <a:pt x="29" y="155"/>
                    <a:pt x="29" y="155"/>
                  </a:cubicBezTo>
                  <a:cubicBezTo>
                    <a:pt x="26" y="154"/>
                    <a:pt x="26" y="154"/>
                    <a:pt x="26" y="154"/>
                  </a:cubicBezTo>
                  <a:cubicBezTo>
                    <a:pt x="24" y="155"/>
                    <a:pt x="24" y="155"/>
                    <a:pt x="24" y="155"/>
                  </a:cubicBezTo>
                  <a:cubicBezTo>
                    <a:pt x="22" y="157"/>
                    <a:pt x="22" y="157"/>
                    <a:pt x="22" y="157"/>
                  </a:cubicBezTo>
                  <a:cubicBezTo>
                    <a:pt x="22" y="157"/>
                    <a:pt x="23" y="157"/>
                    <a:pt x="21" y="159"/>
                  </a:cubicBezTo>
                  <a:cubicBezTo>
                    <a:pt x="19" y="160"/>
                    <a:pt x="15" y="161"/>
                    <a:pt x="15" y="161"/>
                  </a:cubicBezTo>
                  <a:cubicBezTo>
                    <a:pt x="13" y="161"/>
                    <a:pt x="13" y="161"/>
                    <a:pt x="13" y="161"/>
                  </a:cubicBezTo>
                  <a:cubicBezTo>
                    <a:pt x="6" y="161"/>
                    <a:pt x="6" y="161"/>
                    <a:pt x="6" y="161"/>
                  </a:cubicBezTo>
                  <a:cubicBezTo>
                    <a:pt x="6" y="161"/>
                    <a:pt x="6" y="161"/>
                    <a:pt x="6" y="161"/>
                  </a:cubicBezTo>
                  <a:cubicBezTo>
                    <a:pt x="6" y="161"/>
                    <a:pt x="6" y="161"/>
                    <a:pt x="6" y="161"/>
                  </a:cubicBezTo>
                  <a:cubicBezTo>
                    <a:pt x="6" y="161"/>
                    <a:pt x="5" y="160"/>
                    <a:pt x="4" y="161"/>
                  </a:cubicBezTo>
                  <a:cubicBezTo>
                    <a:pt x="4" y="161"/>
                    <a:pt x="3" y="161"/>
                    <a:pt x="3" y="161"/>
                  </a:cubicBezTo>
                  <a:cubicBezTo>
                    <a:pt x="3" y="161"/>
                    <a:pt x="3" y="161"/>
                    <a:pt x="3" y="161"/>
                  </a:cubicBezTo>
                  <a:cubicBezTo>
                    <a:pt x="2" y="161"/>
                    <a:pt x="2" y="161"/>
                    <a:pt x="2" y="161"/>
                  </a:cubicBezTo>
                  <a:cubicBezTo>
                    <a:pt x="2" y="161"/>
                    <a:pt x="2" y="161"/>
                    <a:pt x="2" y="161"/>
                  </a:cubicBezTo>
                  <a:cubicBezTo>
                    <a:pt x="2" y="161"/>
                    <a:pt x="2" y="161"/>
                    <a:pt x="2" y="161"/>
                  </a:cubicBezTo>
                  <a:cubicBezTo>
                    <a:pt x="2" y="161"/>
                    <a:pt x="2" y="161"/>
                    <a:pt x="2" y="161"/>
                  </a:cubicBezTo>
                  <a:cubicBezTo>
                    <a:pt x="2" y="161"/>
                    <a:pt x="2" y="161"/>
                    <a:pt x="2" y="161"/>
                  </a:cubicBezTo>
                  <a:cubicBezTo>
                    <a:pt x="2" y="161"/>
                    <a:pt x="2" y="161"/>
                    <a:pt x="2" y="161"/>
                  </a:cubicBezTo>
                  <a:cubicBezTo>
                    <a:pt x="2" y="161"/>
                    <a:pt x="2" y="161"/>
                    <a:pt x="2" y="161"/>
                  </a:cubicBezTo>
                  <a:cubicBezTo>
                    <a:pt x="2" y="161"/>
                    <a:pt x="2" y="161"/>
                    <a:pt x="2" y="161"/>
                  </a:cubicBezTo>
                  <a:cubicBezTo>
                    <a:pt x="2" y="161"/>
                    <a:pt x="2" y="161"/>
                    <a:pt x="2" y="161"/>
                  </a:cubicBezTo>
                  <a:cubicBezTo>
                    <a:pt x="1" y="161"/>
                    <a:pt x="1" y="161"/>
                    <a:pt x="1" y="161"/>
                  </a:cubicBezTo>
                  <a:cubicBezTo>
                    <a:pt x="1" y="161"/>
                    <a:pt x="1" y="161"/>
                    <a:pt x="1" y="161"/>
                  </a:cubicBezTo>
                  <a:cubicBezTo>
                    <a:pt x="1" y="161"/>
                    <a:pt x="1" y="161"/>
                    <a:pt x="1" y="161"/>
                  </a:cubicBezTo>
                  <a:cubicBezTo>
                    <a:pt x="1" y="161"/>
                    <a:pt x="1" y="161"/>
                    <a:pt x="1" y="161"/>
                  </a:cubicBezTo>
                  <a:cubicBezTo>
                    <a:pt x="1" y="161"/>
                    <a:pt x="1" y="161"/>
                    <a:pt x="1" y="161"/>
                  </a:cubicBezTo>
                  <a:cubicBezTo>
                    <a:pt x="1" y="161"/>
                    <a:pt x="1" y="161"/>
                    <a:pt x="1" y="161"/>
                  </a:cubicBezTo>
                  <a:cubicBezTo>
                    <a:pt x="0" y="161"/>
                    <a:pt x="0" y="161"/>
                    <a:pt x="0" y="161"/>
                  </a:cubicBezTo>
                  <a:cubicBezTo>
                    <a:pt x="0" y="161"/>
                    <a:pt x="0" y="161"/>
                    <a:pt x="0" y="161"/>
                  </a:cubicBezTo>
                  <a:cubicBezTo>
                    <a:pt x="0" y="161"/>
                    <a:pt x="0" y="161"/>
                    <a:pt x="0" y="161"/>
                  </a:cubicBezTo>
                  <a:cubicBezTo>
                    <a:pt x="0" y="161"/>
                    <a:pt x="0" y="161"/>
                    <a:pt x="0" y="161"/>
                  </a:cubicBezTo>
                  <a:cubicBezTo>
                    <a:pt x="0" y="161"/>
                    <a:pt x="0" y="161"/>
                    <a:pt x="0" y="161"/>
                  </a:cubicBezTo>
                  <a:cubicBezTo>
                    <a:pt x="0" y="161"/>
                    <a:pt x="0" y="161"/>
                    <a:pt x="0" y="161"/>
                  </a:cubicBezTo>
                  <a:cubicBezTo>
                    <a:pt x="0" y="161"/>
                    <a:pt x="0" y="161"/>
                    <a:pt x="0" y="161"/>
                  </a:cubicBezTo>
                  <a:cubicBezTo>
                    <a:pt x="0" y="161"/>
                    <a:pt x="0" y="161"/>
                    <a:pt x="0" y="161"/>
                  </a:cubicBezTo>
                  <a:cubicBezTo>
                    <a:pt x="0" y="161"/>
                    <a:pt x="0" y="161"/>
                    <a:pt x="0" y="161"/>
                  </a:cubicBezTo>
                  <a:cubicBezTo>
                    <a:pt x="0" y="161"/>
                    <a:pt x="0" y="161"/>
                    <a:pt x="0" y="161"/>
                  </a:cubicBezTo>
                  <a:cubicBezTo>
                    <a:pt x="0" y="161"/>
                    <a:pt x="0" y="161"/>
                    <a:pt x="0" y="161"/>
                  </a:cubicBezTo>
                  <a:cubicBezTo>
                    <a:pt x="0" y="161"/>
                    <a:pt x="0" y="161"/>
                    <a:pt x="0" y="161"/>
                  </a:cubicBezTo>
                  <a:cubicBezTo>
                    <a:pt x="0" y="161"/>
                    <a:pt x="1" y="162"/>
                    <a:pt x="2" y="162"/>
                  </a:cubicBezTo>
                  <a:cubicBezTo>
                    <a:pt x="4" y="163"/>
                    <a:pt x="5" y="166"/>
                    <a:pt x="6" y="166"/>
                  </a:cubicBezTo>
                  <a:cubicBezTo>
                    <a:pt x="8" y="167"/>
                    <a:pt x="10" y="167"/>
                    <a:pt x="11" y="167"/>
                  </a:cubicBezTo>
                  <a:cubicBezTo>
                    <a:pt x="12" y="168"/>
                    <a:pt x="14" y="169"/>
                    <a:pt x="14" y="169"/>
                  </a:cubicBezTo>
                  <a:cubicBezTo>
                    <a:pt x="14" y="169"/>
                    <a:pt x="19" y="174"/>
                    <a:pt x="20" y="174"/>
                  </a:cubicBezTo>
                  <a:cubicBezTo>
                    <a:pt x="21" y="174"/>
                    <a:pt x="21" y="174"/>
                    <a:pt x="22" y="176"/>
                  </a:cubicBezTo>
                  <a:cubicBezTo>
                    <a:pt x="23" y="177"/>
                    <a:pt x="26" y="176"/>
                    <a:pt x="26" y="176"/>
                  </a:cubicBezTo>
                  <a:cubicBezTo>
                    <a:pt x="26" y="176"/>
                    <a:pt x="27" y="179"/>
                    <a:pt x="26" y="180"/>
                  </a:cubicBezTo>
                  <a:cubicBezTo>
                    <a:pt x="26" y="181"/>
                    <a:pt x="26" y="184"/>
                    <a:pt x="26" y="184"/>
                  </a:cubicBezTo>
                  <a:cubicBezTo>
                    <a:pt x="26" y="184"/>
                    <a:pt x="26" y="185"/>
                    <a:pt x="26" y="186"/>
                  </a:cubicBezTo>
                  <a:cubicBezTo>
                    <a:pt x="27" y="188"/>
                    <a:pt x="28" y="188"/>
                    <a:pt x="28" y="190"/>
                  </a:cubicBezTo>
                  <a:cubicBezTo>
                    <a:pt x="29" y="191"/>
                    <a:pt x="28" y="191"/>
                    <a:pt x="29" y="192"/>
                  </a:cubicBezTo>
                  <a:cubicBezTo>
                    <a:pt x="30" y="193"/>
                    <a:pt x="31" y="195"/>
                    <a:pt x="32" y="195"/>
                  </a:cubicBezTo>
                  <a:cubicBezTo>
                    <a:pt x="33" y="195"/>
                    <a:pt x="34" y="195"/>
                    <a:pt x="37" y="196"/>
                  </a:cubicBezTo>
                  <a:cubicBezTo>
                    <a:pt x="40" y="198"/>
                    <a:pt x="41" y="198"/>
                    <a:pt x="42" y="199"/>
                  </a:cubicBezTo>
                  <a:cubicBezTo>
                    <a:pt x="44" y="200"/>
                    <a:pt x="43" y="199"/>
                    <a:pt x="46" y="200"/>
                  </a:cubicBezTo>
                  <a:cubicBezTo>
                    <a:pt x="50" y="201"/>
                    <a:pt x="49" y="200"/>
                    <a:pt x="50" y="201"/>
                  </a:cubicBezTo>
                  <a:cubicBezTo>
                    <a:pt x="51" y="201"/>
                    <a:pt x="50" y="200"/>
                    <a:pt x="52" y="201"/>
                  </a:cubicBezTo>
                  <a:cubicBezTo>
                    <a:pt x="55" y="201"/>
                    <a:pt x="57" y="202"/>
                    <a:pt x="57" y="202"/>
                  </a:cubicBezTo>
                  <a:cubicBezTo>
                    <a:pt x="57" y="204"/>
                    <a:pt x="57" y="204"/>
                    <a:pt x="57" y="204"/>
                  </a:cubicBezTo>
                  <a:cubicBezTo>
                    <a:pt x="55" y="208"/>
                    <a:pt x="55" y="208"/>
                    <a:pt x="55" y="208"/>
                  </a:cubicBezTo>
                  <a:cubicBezTo>
                    <a:pt x="55" y="211"/>
                    <a:pt x="55" y="211"/>
                    <a:pt x="55" y="211"/>
                  </a:cubicBezTo>
                  <a:cubicBezTo>
                    <a:pt x="55" y="211"/>
                    <a:pt x="53" y="211"/>
                    <a:pt x="55" y="212"/>
                  </a:cubicBezTo>
                  <a:cubicBezTo>
                    <a:pt x="57" y="213"/>
                    <a:pt x="61" y="214"/>
                    <a:pt x="61" y="214"/>
                  </a:cubicBezTo>
                  <a:cubicBezTo>
                    <a:pt x="64" y="216"/>
                    <a:pt x="64" y="216"/>
                    <a:pt x="64" y="216"/>
                  </a:cubicBezTo>
                  <a:cubicBezTo>
                    <a:pt x="64" y="216"/>
                    <a:pt x="62" y="219"/>
                    <a:pt x="61" y="220"/>
                  </a:cubicBezTo>
                  <a:cubicBezTo>
                    <a:pt x="60" y="220"/>
                    <a:pt x="57" y="220"/>
                    <a:pt x="57" y="220"/>
                  </a:cubicBezTo>
                  <a:cubicBezTo>
                    <a:pt x="57" y="220"/>
                    <a:pt x="56" y="223"/>
                    <a:pt x="58" y="223"/>
                  </a:cubicBezTo>
                  <a:cubicBezTo>
                    <a:pt x="59" y="224"/>
                    <a:pt x="61" y="224"/>
                    <a:pt x="62" y="224"/>
                  </a:cubicBezTo>
                  <a:cubicBezTo>
                    <a:pt x="63" y="224"/>
                    <a:pt x="65" y="225"/>
                    <a:pt x="65" y="225"/>
                  </a:cubicBezTo>
                  <a:cubicBezTo>
                    <a:pt x="65" y="225"/>
                    <a:pt x="66" y="225"/>
                    <a:pt x="67" y="226"/>
                  </a:cubicBezTo>
                  <a:cubicBezTo>
                    <a:pt x="67" y="228"/>
                    <a:pt x="68" y="229"/>
                    <a:pt x="69" y="229"/>
                  </a:cubicBezTo>
                  <a:cubicBezTo>
                    <a:pt x="70" y="229"/>
                    <a:pt x="72" y="229"/>
                    <a:pt x="73" y="229"/>
                  </a:cubicBezTo>
                  <a:cubicBezTo>
                    <a:pt x="74" y="229"/>
                    <a:pt x="74" y="228"/>
                    <a:pt x="75" y="228"/>
                  </a:cubicBezTo>
                  <a:cubicBezTo>
                    <a:pt x="76" y="229"/>
                    <a:pt x="82" y="228"/>
                    <a:pt x="82" y="228"/>
                  </a:cubicBezTo>
                  <a:cubicBezTo>
                    <a:pt x="82" y="228"/>
                    <a:pt x="82" y="228"/>
                    <a:pt x="83" y="230"/>
                  </a:cubicBezTo>
                  <a:cubicBezTo>
                    <a:pt x="85" y="233"/>
                    <a:pt x="88" y="234"/>
                    <a:pt x="88" y="234"/>
                  </a:cubicBezTo>
                  <a:cubicBezTo>
                    <a:pt x="88" y="234"/>
                    <a:pt x="89" y="235"/>
                    <a:pt x="89" y="234"/>
                  </a:cubicBezTo>
                  <a:cubicBezTo>
                    <a:pt x="89" y="233"/>
                    <a:pt x="90" y="232"/>
                    <a:pt x="90" y="232"/>
                  </a:cubicBezTo>
                  <a:cubicBezTo>
                    <a:pt x="90" y="232"/>
                    <a:pt x="92" y="229"/>
                    <a:pt x="92" y="228"/>
                  </a:cubicBezTo>
                  <a:cubicBezTo>
                    <a:pt x="93" y="227"/>
                    <a:pt x="94" y="224"/>
                    <a:pt x="95" y="224"/>
                  </a:cubicBezTo>
                  <a:cubicBezTo>
                    <a:pt x="96" y="223"/>
                    <a:pt x="99" y="221"/>
                    <a:pt x="99" y="221"/>
                  </a:cubicBezTo>
                  <a:cubicBezTo>
                    <a:pt x="99" y="221"/>
                    <a:pt x="99" y="220"/>
                    <a:pt x="101" y="221"/>
                  </a:cubicBezTo>
                  <a:cubicBezTo>
                    <a:pt x="102" y="223"/>
                    <a:pt x="105" y="225"/>
                    <a:pt x="105" y="225"/>
                  </a:cubicBezTo>
                  <a:cubicBezTo>
                    <a:pt x="110" y="225"/>
                    <a:pt x="110" y="225"/>
                    <a:pt x="110" y="225"/>
                  </a:cubicBezTo>
                  <a:cubicBezTo>
                    <a:pt x="110" y="225"/>
                    <a:pt x="113" y="226"/>
                    <a:pt x="113" y="227"/>
                  </a:cubicBezTo>
                  <a:cubicBezTo>
                    <a:pt x="113" y="228"/>
                    <a:pt x="112" y="228"/>
                    <a:pt x="110" y="229"/>
                  </a:cubicBezTo>
                  <a:cubicBezTo>
                    <a:pt x="109" y="229"/>
                    <a:pt x="106" y="226"/>
                    <a:pt x="106" y="227"/>
                  </a:cubicBezTo>
                  <a:cubicBezTo>
                    <a:pt x="105" y="228"/>
                    <a:pt x="105" y="230"/>
                    <a:pt x="105" y="230"/>
                  </a:cubicBezTo>
                  <a:cubicBezTo>
                    <a:pt x="101" y="232"/>
                    <a:pt x="101" y="232"/>
                    <a:pt x="101" y="232"/>
                  </a:cubicBezTo>
                  <a:cubicBezTo>
                    <a:pt x="102" y="234"/>
                    <a:pt x="102" y="234"/>
                    <a:pt x="102" y="234"/>
                  </a:cubicBezTo>
                  <a:cubicBezTo>
                    <a:pt x="102" y="234"/>
                    <a:pt x="107" y="236"/>
                    <a:pt x="107" y="237"/>
                  </a:cubicBezTo>
                  <a:cubicBezTo>
                    <a:pt x="107" y="238"/>
                    <a:pt x="107" y="240"/>
                    <a:pt x="107" y="240"/>
                  </a:cubicBezTo>
                  <a:cubicBezTo>
                    <a:pt x="110" y="241"/>
                    <a:pt x="110" y="241"/>
                    <a:pt x="110" y="241"/>
                  </a:cubicBezTo>
                  <a:cubicBezTo>
                    <a:pt x="112" y="240"/>
                    <a:pt x="112" y="240"/>
                    <a:pt x="112" y="240"/>
                  </a:cubicBezTo>
                  <a:cubicBezTo>
                    <a:pt x="112" y="244"/>
                    <a:pt x="112" y="244"/>
                    <a:pt x="112" y="244"/>
                  </a:cubicBezTo>
                  <a:cubicBezTo>
                    <a:pt x="112" y="248"/>
                    <a:pt x="112" y="248"/>
                    <a:pt x="112" y="248"/>
                  </a:cubicBezTo>
                  <a:cubicBezTo>
                    <a:pt x="112" y="248"/>
                    <a:pt x="112" y="248"/>
                    <a:pt x="112" y="248"/>
                  </a:cubicBezTo>
                  <a:cubicBezTo>
                    <a:pt x="112" y="248"/>
                    <a:pt x="112" y="248"/>
                    <a:pt x="112" y="248"/>
                  </a:cubicBezTo>
                  <a:cubicBezTo>
                    <a:pt x="119" y="246"/>
                    <a:pt x="125" y="250"/>
                    <a:pt x="128" y="250"/>
                  </a:cubicBezTo>
                  <a:cubicBezTo>
                    <a:pt x="134" y="251"/>
                    <a:pt x="121" y="258"/>
                    <a:pt x="123" y="258"/>
                  </a:cubicBezTo>
                  <a:cubicBezTo>
                    <a:pt x="125" y="257"/>
                    <a:pt x="123" y="263"/>
                    <a:pt x="126" y="264"/>
                  </a:cubicBezTo>
                  <a:cubicBezTo>
                    <a:pt x="131" y="265"/>
                    <a:pt x="135" y="261"/>
                    <a:pt x="141" y="261"/>
                  </a:cubicBezTo>
                  <a:cubicBezTo>
                    <a:pt x="146" y="260"/>
                    <a:pt x="152" y="263"/>
                    <a:pt x="154" y="261"/>
                  </a:cubicBezTo>
                  <a:cubicBezTo>
                    <a:pt x="158" y="256"/>
                    <a:pt x="174" y="266"/>
                    <a:pt x="182" y="261"/>
                  </a:cubicBezTo>
                  <a:cubicBezTo>
                    <a:pt x="187" y="257"/>
                    <a:pt x="207" y="255"/>
                    <a:pt x="214" y="255"/>
                  </a:cubicBezTo>
                  <a:cubicBezTo>
                    <a:pt x="232" y="254"/>
                    <a:pt x="233" y="254"/>
                    <a:pt x="241" y="249"/>
                  </a:cubicBezTo>
                  <a:cubicBezTo>
                    <a:pt x="241" y="249"/>
                    <a:pt x="246" y="238"/>
                    <a:pt x="249" y="233"/>
                  </a:cubicBezTo>
                  <a:cubicBezTo>
                    <a:pt x="251" y="229"/>
                    <a:pt x="257" y="227"/>
                    <a:pt x="263" y="223"/>
                  </a:cubicBezTo>
                  <a:cubicBezTo>
                    <a:pt x="268" y="219"/>
                    <a:pt x="281" y="215"/>
                    <a:pt x="284" y="214"/>
                  </a:cubicBezTo>
                  <a:cubicBezTo>
                    <a:pt x="287" y="214"/>
                    <a:pt x="308" y="215"/>
                    <a:pt x="308" y="215"/>
                  </a:cubicBezTo>
                  <a:cubicBezTo>
                    <a:pt x="319" y="212"/>
                    <a:pt x="319" y="212"/>
                    <a:pt x="319" y="212"/>
                  </a:cubicBezTo>
                  <a:cubicBezTo>
                    <a:pt x="319" y="212"/>
                    <a:pt x="321" y="220"/>
                    <a:pt x="324" y="221"/>
                  </a:cubicBezTo>
                  <a:cubicBezTo>
                    <a:pt x="337" y="223"/>
                    <a:pt x="345" y="222"/>
                    <a:pt x="346" y="215"/>
                  </a:cubicBezTo>
                  <a:cubicBezTo>
                    <a:pt x="347" y="210"/>
                    <a:pt x="342" y="201"/>
                    <a:pt x="341" y="194"/>
                  </a:cubicBezTo>
                  <a:cubicBezTo>
                    <a:pt x="340" y="186"/>
                    <a:pt x="344" y="178"/>
                    <a:pt x="344" y="171"/>
                  </a:cubicBezTo>
                  <a:cubicBezTo>
                    <a:pt x="344" y="170"/>
                    <a:pt x="342" y="168"/>
                    <a:pt x="348" y="160"/>
                  </a:cubicBezTo>
                  <a:cubicBezTo>
                    <a:pt x="353" y="152"/>
                    <a:pt x="367" y="156"/>
                    <a:pt x="369" y="151"/>
                  </a:cubicBezTo>
                  <a:cubicBezTo>
                    <a:pt x="363" y="123"/>
                    <a:pt x="363" y="123"/>
                    <a:pt x="363" y="123"/>
                  </a:cubicBezTo>
                  <a:cubicBezTo>
                    <a:pt x="362" y="123"/>
                    <a:pt x="362" y="123"/>
                    <a:pt x="362" y="123"/>
                  </a:cubicBezTo>
                  <a:cubicBezTo>
                    <a:pt x="361" y="123"/>
                    <a:pt x="361" y="123"/>
                    <a:pt x="361" y="123"/>
                  </a:cubicBezTo>
                  <a:cubicBezTo>
                    <a:pt x="359" y="122"/>
                    <a:pt x="359" y="122"/>
                    <a:pt x="359" y="122"/>
                  </a:cubicBezTo>
                  <a:cubicBezTo>
                    <a:pt x="357" y="122"/>
                    <a:pt x="357" y="122"/>
                    <a:pt x="357" y="122"/>
                  </a:cubicBezTo>
                  <a:cubicBezTo>
                    <a:pt x="355" y="121"/>
                    <a:pt x="355" y="121"/>
                    <a:pt x="355" y="121"/>
                  </a:cubicBezTo>
                  <a:cubicBezTo>
                    <a:pt x="353" y="120"/>
                    <a:pt x="353" y="120"/>
                    <a:pt x="353" y="120"/>
                  </a:cubicBezTo>
                  <a:cubicBezTo>
                    <a:pt x="351" y="120"/>
                    <a:pt x="351" y="120"/>
                    <a:pt x="351" y="120"/>
                  </a:cubicBezTo>
                  <a:cubicBezTo>
                    <a:pt x="351" y="120"/>
                    <a:pt x="351" y="120"/>
                    <a:pt x="351" y="120"/>
                  </a:cubicBezTo>
                  <a:cubicBezTo>
                    <a:pt x="350" y="120"/>
                    <a:pt x="350" y="120"/>
                    <a:pt x="350" y="120"/>
                  </a:cubicBezTo>
                  <a:cubicBezTo>
                    <a:pt x="343" y="119"/>
                    <a:pt x="334" y="135"/>
                    <a:pt x="334" y="135"/>
                  </a:cubicBezTo>
                  <a:cubicBezTo>
                    <a:pt x="330" y="142"/>
                    <a:pt x="330" y="142"/>
                    <a:pt x="330" y="142"/>
                  </a:cubicBezTo>
                  <a:cubicBezTo>
                    <a:pt x="320" y="140"/>
                    <a:pt x="310" y="139"/>
                    <a:pt x="303" y="131"/>
                  </a:cubicBezTo>
                  <a:cubicBezTo>
                    <a:pt x="303" y="128"/>
                    <a:pt x="303" y="128"/>
                    <a:pt x="303" y="128"/>
                  </a:cubicBezTo>
                  <a:cubicBezTo>
                    <a:pt x="303" y="128"/>
                    <a:pt x="303" y="128"/>
                    <a:pt x="303" y="128"/>
                  </a:cubicBezTo>
                  <a:cubicBezTo>
                    <a:pt x="303" y="128"/>
                    <a:pt x="303" y="128"/>
                    <a:pt x="303" y="128"/>
                  </a:cubicBezTo>
                  <a:cubicBezTo>
                    <a:pt x="302" y="127"/>
                    <a:pt x="302" y="127"/>
                    <a:pt x="302" y="127"/>
                  </a:cubicBezTo>
                  <a:cubicBezTo>
                    <a:pt x="302" y="127"/>
                    <a:pt x="301" y="127"/>
                    <a:pt x="301" y="127"/>
                  </a:cubicBezTo>
                  <a:cubicBezTo>
                    <a:pt x="300" y="127"/>
                    <a:pt x="299" y="126"/>
                    <a:pt x="299" y="126"/>
                  </a:cubicBezTo>
                  <a:cubicBezTo>
                    <a:pt x="300" y="124"/>
                    <a:pt x="300" y="124"/>
                    <a:pt x="300" y="124"/>
                  </a:cubicBezTo>
                  <a:cubicBezTo>
                    <a:pt x="300" y="124"/>
                    <a:pt x="301" y="123"/>
                    <a:pt x="301" y="123"/>
                  </a:cubicBezTo>
                  <a:cubicBezTo>
                    <a:pt x="302" y="123"/>
                    <a:pt x="301" y="123"/>
                    <a:pt x="301" y="122"/>
                  </a:cubicBezTo>
                  <a:cubicBezTo>
                    <a:pt x="301" y="122"/>
                    <a:pt x="301" y="120"/>
                    <a:pt x="301" y="119"/>
                  </a:cubicBezTo>
                  <a:cubicBezTo>
                    <a:pt x="300" y="118"/>
                    <a:pt x="300" y="118"/>
                    <a:pt x="300" y="118"/>
                  </a:cubicBezTo>
                  <a:cubicBezTo>
                    <a:pt x="300" y="118"/>
                    <a:pt x="299" y="116"/>
                    <a:pt x="298" y="115"/>
                  </a:cubicBezTo>
                  <a:cubicBezTo>
                    <a:pt x="297" y="115"/>
                    <a:pt x="298" y="114"/>
                    <a:pt x="298" y="114"/>
                  </a:cubicBezTo>
                  <a:cubicBezTo>
                    <a:pt x="297" y="113"/>
                    <a:pt x="298" y="113"/>
                    <a:pt x="298" y="112"/>
                  </a:cubicBezTo>
                  <a:cubicBezTo>
                    <a:pt x="298" y="112"/>
                    <a:pt x="297" y="110"/>
                    <a:pt x="297" y="110"/>
                  </a:cubicBezTo>
                  <a:cubicBezTo>
                    <a:pt x="297" y="110"/>
                    <a:pt x="295" y="107"/>
                    <a:pt x="294" y="105"/>
                  </a:cubicBezTo>
                  <a:cubicBezTo>
                    <a:pt x="294" y="104"/>
                    <a:pt x="294" y="103"/>
                    <a:pt x="294" y="103"/>
                  </a:cubicBezTo>
                  <a:cubicBezTo>
                    <a:pt x="295" y="102"/>
                    <a:pt x="293" y="101"/>
                    <a:pt x="293" y="101"/>
                  </a:cubicBezTo>
                  <a:cubicBezTo>
                    <a:pt x="293" y="101"/>
                    <a:pt x="293" y="99"/>
                    <a:pt x="293" y="99"/>
                  </a:cubicBezTo>
                  <a:cubicBezTo>
                    <a:pt x="293" y="99"/>
                    <a:pt x="293" y="97"/>
                    <a:pt x="293" y="97"/>
                  </a:cubicBezTo>
                  <a:cubicBezTo>
                    <a:pt x="294" y="96"/>
                    <a:pt x="293" y="95"/>
                    <a:pt x="293" y="94"/>
                  </a:cubicBezTo>
                  <a:cubicBezTo>
                    <a:pt x="293" y="94"/>
                    <a:pt x="291" y="93"/>
                    <a:pt x="291" y="93"/>
                  </a:cubicBezTo>
                  <a:cubicBezTo>
                    <a:pt x="292" y="91"/>
                    <a:pt x="292" y="91"/>
                    <a:pt x="292" y="91"/>
                  </a:cubicBezTo>
                  <a:cubicBezTo>
                    <a:pt x="292" y="90"/>
                    <a:pt x="292" y="90"/>
                    <a:pt x="292" y="90"/>
                  </a:cubicBezTo>
                  <a:cubicBezTo>
                    <a:pt x="292" y="90"/>
                    <a:pt x="293" y="88"/>
                    <a:pt x="293" y="88"/>
                  </a:cubicBezTo>
                  <a:cubicBezTo>
                    <a:pt x="294" y="87"/>
                    <a:pt x="293" y="86"/>
                    <a:pt x="292" y="86"/>
                  </a:cubicBezTo>
                  <a:cubicBezTo>
                    <a:pt x="291" y="86"/>
                    <a:pt x="292" y="85"/>
                    <a:pt x="292" y="85"/>
                  </a:cubicBezTo>
                  <a:cubicBezTo>
                    <a:pt x="293" y="83"/>
                    <a:pt x="293" y="83"/>
                    <a:pt x="293" y="83"/>
                  </a:cubicBezTo>
                  <a:cubicBezTo>
                    <a:pt x="292" y="80"/>
                    <a:pt x="292" y="80"/>
                    <a:pt x="292" y="80"/>
                  </a:cubicBezTo>
                  <a:cubicBezTo>
                    <a:pt x="292" y="79"/>
                    <a:pt x="292" y="79"/>
                    <a:pt x="292" y="79"/>
                  </a:cubicBezTo>
                  <a:cubicBezTo>
                    <a:pt x="292" y="79"/>
                    <a:pt x="291" y="77"/>
                    <a:pt x="291" y="77"/>
                  </a:cubicBezTo>
                  <a:cubicBezTo>
                    <a:pt x="291" y="76"/>
                    <a:pt x="290" y="74"/>
                    <a:pt x="290" y="74"/>
                  </a:cubicBezTo>
                  <a:cubicBezTo>
                    <a:pt x="290" y="74"/>
                    <a:pt x="290" y="73"/>
                    <a:pt x="290" y="73"/>
                  </a:cubicBezTo>
                  <a:cubicBezTo>
                    <a:pt x="290" y="72"/>
                    <a:pt x="290" y="72"/>
                    <a:pt x="290" y="72"/>
                  </a:cubicBezTo>
                  <a:cubicBezTo>
                    <a:pt x="290" y="71"/>
                    <a:pt x="289" y="70"/>
                    <a:pt x="288" y="69"/>
                  </a:cubicBezTo>
                  <a:cubicBezTo>
                    <a:pt x="287" y="67"/>
                    <a:pt x="287" y="67"/>
                    <a:pt x="287" y="67"/>
                  </a:cubicBezTo>
                  <a:cubicBezTo>
                    <a:pt x="287" y="67"/>
                    <a:pt x="285" y="65"/>
                    <a:pt x="284" y="64"/>
                  </a:cubicBezTo>
                  <a:cubicBezTo>
                    <a:pt x="284" y="62"/>
                    <a:pt x="284" y="62"/>
                    <a:pt x="283" y="61"/>
                  </a:cubicBezTo>
                  <a:cubicBezTo>
                    <a:pt x="283" y="59"/>
                    <a:pt x="281" y="57"/>
                    <a:pt x="280" y="57"/>
                  </a:cubicBezTo>
                  <a:cubicBezTo>
                    <a:pt x="280" y="57"/>
                    <a:pt x="279" y="54"/>
                    <a:pt x="279" y="53"/>
                  </a:cubicBezTo>
                  <a:cubicBezTo>
                    <a:pt x="278" y="53"/>
                    <a:pt x="276" y="52"/>
                    <a:pt x="276" y="52"/>
                  </a:cubicBezTo>
                  <a:cubicBezTo>
                    <a:pt x="275" y="52"/>
                    <a:pt x="273" y="51"/>
                    <a:pt x="273" y="51"/>
                  </a:cubicBezTo>
                  <a:cubicBezTo>
                    <a:pt x="270" y="50"/>
                    <a:pt x="270" y="50"/>
                    <a:pt x="270" y="50"/>
                  </a:cubicBezTo>
                  <a:cubicBezTo>
                    <a:pt x="267" y="47"/>
                    <a:pt x="267" y="47"/>
                    <a:pt x="267" y="47"/>
                  </a:cubicBezTo>
                  <a:cubicBezTo>
                    <a:pt x="267" y="47"/>
                    <a:pt x="266" y="47"/>
                    <a:pt x="265" y="46"/>
                  </a:cubicBezTo>
                  <a:cubicBezTo>
                    <a:pt x="265" y="46"/>
                    <a:pt x="264" y="44"/>
                    <a:pt x="264" y="44"/>
                  </a:cubicBezTo>
                  <a:cubicBezTo>
                    <a:pt x="263" y="42"/>
                    <a:pt x="263" y="42"/>
                    <a:pt x="263" y="42"/>
                  </a:cubicBezTo>
                  <a:cubicBezTo>
                    <a:pt x="257" y="40"/>
                    <a:pt x="257" y="40"/>
                    <a:pt x="257" y="40"/>
                  </a:cubicBezTo>
                  <a:cubicBezTo>
                    <a:pt x="257" y="40"/>
                    <a:pt x="256" y="38"/>
                    <a:pt x="256" y="38"/>
                  </a:cubicBezTo>
                  <a:cubicBezTo>
                    <a:pt x="256" y="37"/>
                    <a:pt x="255" y="37"/>
                    <a:pt x="255" y="36"/>
                  </a:cubicBezTo>
                  <a:cubicBezTo>
                    <a:pt x="255" y="35"/>
                    <a:pt x="254" y="35"/>
                    <a:pt x="254" y="34"/>
                  </a:cubicBezTo>
                  <a:cubicBezTo>
                    <a:pt x="254" y="33"/>
                    <a:pt x="253" y="33"/>
                    <a:pt x="253" y="33"/>
                  </a:cubicBezTo>
                  <a:cubicBezTo>
                    <a:pt x="252" y="33"/>
                    <a:pt x="251" y="33"/>
                    <a:pt x="251" y="33"/>
                  </a:cubicBezTo>
                  <a:cubicBezTo>
                    <a:pt x="251" y="33"/>
                    <a:pt x="250" y="32"/>
                    <a:pt x="250" y="32"/>
                  </a:cubicBezTo>
                  <a:cubicBezTo>
                    <a:pt x="250" y="32"/>
                    <a:pt x="248" y="30"/>
                    <a:pt x="247" y="30"/>
                  </a:cubicBezTo>
                  <a:cubicBezTo>
                    <a:pt x="247" y="29"/>
                    <a:pt x="247" y="29"/>
                    <a:pt x="247" y="29"/>
                  </a:cubicBezTo>
                  <a:cubicBezTo>
                    <a:pt x="247" y="29"/>
                    <a:pt x="247" y="29"/>
                    <a:pt x="246" y="29"/>
                  </a:cubicBezTo>
                  <a:cubicBezTo>
                    <a:pt x="245" y="29"/>
                    <a:pt x="245" y="29"/>
                    <a:pt x="245" y="28"/>
                  </a:cubicBezTo>
                  <a:cubicBezTo>
                    <a:pt x="244" y="28"/>
                    <a:pt x="244" y="26"/>
                    <a:pt x="243" y="26"/>
                  </a:cubicBezTo>
                  <a:cubicBezTo>
                    <a:pt x="243" y="26"/>
                    <a:pt x="243" y="26"/>
                    <a:pt x="242" y="26"/>
                  </a:cubicBezTo>
                  <a:cubicBezTo>
                    <a:pt x="241" y="26"/>
                    <a:pt x="240" y="24"/>
                    <a:pt x="240" y="24"/>
                  </a:cubicBezTo>
                  <a:cubicBezTo>
                    <a:pt x="239" y="24"/>
                    <a:pt x="240" y="23"/>
                    <a:pt x="240" y="22"/>
                  </a:cubicBezTo>
                  <a:cubicBezTo>
                    <a:pt x="240" y="21"/>
                    <a:pt x="239" y="21"/>
                    <a:pt x="239" y="21"/>
                  </a:cubicBezTo>
                  <a:cubicBezTo>
                    <a:pt x="239" y="21"/>
                    <a:pt x="239" y="21"/>
                    <a:pt x="239" y="21"/>
                  </a:cubicBezTo>
                  <a:cubicBezTo>
                    <a:pt x="239" y="21"/>
                    <a:pt x="238" y="21"/>
                    <a:pt x="238" y="20"/>
                  </a:cubicBezTo>
                  <a:cubicBezTo>
                    <a:pt x="238" y="20"/>
                    <a:pt x="237" y="19"/>
                    <a:pt x="237" y="18"/>
                  </a:cubicBezTo>
                  <a:cubicBezTo>
                    <a:pt x="237" y="17"/>
                    <a:pt x="237" y="17"/>
                    <a:pt x="237" y="17"/>
                  </a:cubicBezTo>
                  <a:cubicBezTo>
                    <a:pt x="237" y="17"/>
                    <a:pt x="236" y="16"/>
                    <a:pt x="236" y="16"/>
                  </a:cubicBezTo>
                  <a:cubicBezTo>
                    <a:pt x="235" y="15"/>
                    <a:pt x="235" y="15"/>
                    <a:pt x="235" y="15"/>
                  </a:cubicBezTo>
                  <a:cubicBezTo>
                    <a:pt x="235" y="14"/>
                    <a:pt x="235" y="14"/>
                    <a:pt x="235" y="14"/>
                  </a:cubicBezTo>
                  <a:cubicBezTo>
                    <a:pt x="234" y="14"/>
                    <a:pt x="234" y="14"/>
                    <a:pt x="234" y="14"/>
                  </a:cubicBezTo>
                  <a:cubicBezTo>
                    <a:pt x="233" y="14"/>
                    <a:pt x="233" y="13"/>
                    <a:pt x="233" y="12"/>
                  </a:cubicBezTo>
                  <a:cubicBezTo>
                    <a:pt x="233" y="12"/>
                    <a:pt x="233" y="12"/>
                    <a:pt x="233" y="12"/>
                  </a:cubicBezTo>
                  <a:cubicBezTo>
                    <a:pt x="232" y="11"/>
                    <a:pt x="232" y="11"/>
                    <a:pt x="232" y="11"/>
                  </a:cubicBezTo>
                  <a:cubicBezTo>
                    <a:pt x="231" y="10"/>
                    <a:pt x="231" y="10"/>
                    <a:pt x="231" y="10"/>
                  </a:cubicBezTo>
                  <a:cubicBezTo>
                    <a:pt x="230" y="9"/>
                    <a:pt x="230" y="9"/>
                    <a:pt x="230" y="9"/>
                  </a:cubicBezTo>
                  <a:cubicBezTo>
                    <a:pt x="230" y="9"/>
                    <a:pt x="229" y="8"/>
                    <a:pt x="229" y="8"/>
                  </a:cubicBezTo>
                  <a:cubicBezTo>
                    <a:pt x="228" y="7"/>
                    <a:pt x="227" y="6"/>
                    <a:pt x="227" y="6"/>
                  </a:cubicBezTo>
                  <a:cubicBezTo>
                    <a:pt x="227" y="6"/>
                    <a:pt x="227" y="5"/>
                    <a:pt x="227" y="5"/>
                  </a:cubicBezTo>
                  <a:cubicBezTo>
                    <a:pt x="227" y="5"/>
                    <a:pt x="226" y="5"/>
                    <a:pt x="226" y="5"/>
                  </a:cubicBezTo>
                  <a:cubicBezTo>
                    <a:pt x="224" y="5"/>
                    <a:pt x="224" y="5"/>
                    <a:pt x="224" y="5"/>
                  </a:cubicBezTo>
                  <a:cubicBezTo>
                    <a:pt x="224" y="3"/>
                    <a:pt x="224" y="3"/>
                    <a:pt x="224" y="3"/>
                  </a:cubicBezTo>
                  <a:cubicBezTo>
                    <a:pt x="224" y="3"/>
                    <a:pt x="224" y="3"/>
                    <a:pt x="223" y="3"/>
                  </a:cubicBezTo>
                  <a:cubicBezTo>
                    <a:pt x="222" y="3"/>
                    <a:pt x="222" y="2"/>
                    <a:pt x="222" y="2"/>
                  </a:cubicBezTo>
                  <a:cubicBezTo>
                    <a:pt x="222" y="1"/>
                    <a:pt x="222" y="1"/>
                    <a:pt x="222" y="1"/>
                  </a:cubicBezTo>
                  <a:cubicBezTo>
                    <a:pt x="219" y="2"/>
                    <a:pt x="219" y="2"/>
                    <a:pt x="219" y="2"/>
                  </a:cubicBezTo>
                  <a:cubicBezTo>
                    <a:pt x="219" y="2"/>
                    <a:pt x="219" y="2"/>
                    <a:pt x="219" y="2"/>
                  </a:cubicBezTo>
                  <a:cubicBezTo>
                    <a:pt x="219" y="2"/>
                    <a:pt x="217" y="1"/>
                    <a:pt x="217" y="1"/>
                  </a:cubicBezTo>
                  <a:cubicBezTo>
                    <a:pt x="217" y="0"/>
                    <a:pt x="216" y="0"/>
                    <a:pt x="216" y="0"/>
                  </a:cubicBezTo>
                  <a:cubicBezTo>
                    <a:pt x="215" y="1"/>
                    <a:pt x="215" y="1"/>
                    <a:pt x="215" y="1"/>
                  </a:cubicBezTo>
                  <a:cubicBezTo>
                    <a:pt x="213" y="1"/>
                    <a:pt x="213" y="1"/>
                    <a:pt x="213" y="1"/>
                  </a:cubicBezTo>
                  <a:cubicBezTo>
                    <a:pt x="212" y="1"/>
                    <a:pt x="212" y="1"/>
                    <a:pt x="212" y="1"/>
                  </a:cubicBezTo>
                  <a:cubicBezTo>
                    <a:pt x="211" y="0"/>
                    <a:pt x="211" y="0"/>
                    <a:pt x="211" y="0"/>
                  </a:cubicBezTo>
                  <a:cubicBezTo>
                    <a:pt x="208" y="1"/>
                    <a:pt x="207" y="1"/>
                    <a:pt x="207" y="1"/>
                  </a:cubicBezTo>
                  <a:cubicBezTo>
                    <a:pt x="204" y="2"/>
                    <a:pt x="199" y="5"/>
                    <a:pt x="199" y="7"/>
                  </a:cubicBezTo>
                  <a:cubicBezTo>
                    <a:pt x="198" y="9"/>
                    <a:pt x="199" y="14"/>
                    <a:pt x="197" y="15"/>
                  </a:cubicBezTo>
                  <a:cubicBezTo>
                    <a:pt x="194" y="15"/>
                    <a:pt x="191" y="20"/>
                    <a:pt x="190" y="20"/>
                  </a:cubicBezTo>
                  <a:cubicBezTo>
                    <a:pt x="181" y="25"/>
                    <a:pt x="181" y="25"/>
                    <a:pt x="181" y="25"/>
                  </a:cubicBezTo>
                  <a:cubicBezTo>
                    <a:pt x="181" y="25"/>
                    <a:pt x="174" y="28"/>
                    <a:pt x="170" y="28"/>
                  </a:cubicBezTo>
                  <a:cubicBezTo>
                    <a:pt x="166" y="29"/>
                    <a:pt x="163" y="32"/>
                    <a:pt x="163" y="32"/>
                  </a:cubicBezTo>
                  <a:cubicBezTo>
                    <a:pt x="158" y="39"/>
                    <a:pt x="158" y="39"/>
                    <a:pt x="158" y="39"/>
                  </a:cubicBezTo>
                  <a:cubicBezTo>
                    <a:pt x="150" y="40"/>
                    <a:pt x="150" y="40"/>
                    <a:pt x="150" y="40"/>
                  </a:cubicBezTo>
                  <a:cubicBezTo>
                    <a:pt x="146" y="36"/>
                    <a:pt x="146" y="36"/>
                    <a:pt x="146" y="36"/>
                  </a:cubicBezTo>
                  <a:cubicBezTo>
                    <a:pt x="142" y="37"/>
                    <a:pt x="142" y="37"/>
                    <a:pt x="142" y="37"/>
                  </a:cubicBezTo>
                  <a:cubicBezTo>
                    <a:pt x="141" y="36"/>
                    <a:pt x="141" y="36"/>
                    <a:pt x="141" y="36"/>
                  </a:cubicBezTo>
                  <a:cubicBezTo>
                    <a:pt x="139" y="37"/>
                    <a:pt x="139" y="37"/>
                    <a:pt x="139" y="37"/>
                  </a:cubicBezTo>
                  <a:cubicBezTo>
                    <a:pt x="127" y="36"/>
                    <a:pt x="127" y="36"/>
                    <a:pt x="127" y="36"/>
                  </a:cubicBezTo>
                  <a:cubicBezTo>
                    <a:pt x="121" y="39"/>
                    <a:pt x="121" y="39"/>
                    <a:pt x="121" y="39"/>
                  </a:cubicBezTo>
                  <a:cubicBezTo>
                    <a:pt x="110" y="38"/>
                    <a:pt x="110" y="38"/>
                    <a:pt x="110" y="38"/>
                  </a:cubicBezTo>
                  <a:cubicBezTo>
                    <a:pt x="110" y="38"/>
                    <a:pt x="102" y="39"/>
                    <a:pt x="100" y="39"/>
                  </a:cubicBezTo>
                  <a:cubicBezTo>
                    <a:pt x="97" y="39"/>
                    <a:pt x="97" y="39"/>
                    <a:pt x="97" y="39"/>
                  </a:cubicBezTo>
                  <a:cubicBezTo>
                    <a:pt x="95" y="38"/>
                    <a:pt x="93" y="36"/>
                    <a:pt x="93" y="36"/>
                  </a:cubicBezTo>
                  <a:cubicBezTo>
                    <a:pt x="93" y="36"/>
                    <a:pt x="89" y="37"/>
                    <a:pt x="88" y="38"/>
                  </a:cubicBezTo>
                  <a:cubicBezTo>
                    <a:pt x="87" y="39"/>
                    <a:pt x="83" y="44"/>
                    <a:pt x="83" y="44"/>
                  </a:cubicBezTo>
                  <a:cubicBezTo>
                    <a:pt x="83" y="45"/>
                    <a:pt x="83" y="45"/>
                    <a:pt x="83" y="45"/>
                  </a:cubicBezTo>
                  <a:cubicBezTo>
                    <a:pt x="85" y="50"/>
                    <a:pt x="85" y="50"/>
                    <a:pt x="85" y="50"/>
                  </a:cubicBezTo>
                  <a:cubicBezTo>
                    <a:pt x="81" y="53"/>
                    <a:pt x="81" y="53"/>
                    <a:pt x="81" y="53"/>
                  </a:cubicBezTo>
                  <a:cubicBezTo>
                    <a:pt x="81" y="53"/>
                    <a:pt x="81" y="53"/>
                    <a:pt x="81" y="53"/>
                  </a:cubicBezTo>
                  <a:cubicBezTo>
                    <a:pt x="81" y="53"/>
                    <a:pt x="81" y="53"/>
                    <a:pt x="81" y="53"/>
                  </a:cubicBezTo>
                  <a:cubicBezTo>
                    <a:pt x="81" y="53"/>
                    <a:pt x="81" y="53"/>
                    <a:pt x="81" y="53"/>
                  </a:cubicBezTo>
                  <a:cubicBezTo>
                    <a:pt x="81" y="53"/>
                    <a:pt x="81" y="53"/>
                    <a:pt x="81" y="53"/>
                  </a:cubicBezTo>
                  <a:cubicBezTo>
                    <a:pt x="81" y="54"/>
                    <a:pt x="81" y="54"/>
                    <a:pt x="81" y="54"/>
                  </a:cubicBezTo>
                  <a:cubicBezTo>
                    <a:pt x="81" y="54"/>
                    <a:pt x="81" y="54"/>
                    <a:pt x="81" y="54"/>
                  </a:cubicBezTo>
                  <a:cubicBezTo>
                    <a:pt x="81" y="54"/>
                    <a:pt x="81" y="54"/>
                    <a:pt x="81" y="54"/>
                  </a:cubicBezTo>
                  <a:cubicBezTo>
                    <a:pt x="81" y="54"/>
                    <a:pt x="81" y="54"/>
                    <a:pt x="81" y="54"/>
                  </a:cubicBezTo>
                  <a:cubicBezTo>
                    <a:pt x="81" y="54"/>
                    <a:pt x="81" y="54"/>
                    <a:pt x="81" y="54"/>
                  </a:cubicBezTo>
                  <a:cubicBezTo>
                    <a:pt x="81" y="54"/>
                    <a:pt x="81" y="54"/>
                    <a:pt x="81" y="54"/>
                  </a:cubicBezTo>
                  <a:cubicBezTo>
                    <a:pt x="81" y="54"/>
                    <a:pt x="81" y="54"/>
                    <a:pt x="81" y="54"/>
                  </a:cubicBezTo>
                  <a:cubicBezTo>
                    <a:pt x="81" y="54"/>
                    <a:pt x="81" y="54"/>
                    <a:pt x="81" y="54"/>
                  </a:cubicBezTo>
                  <a:cubicBezTo>
                    <a:pt x="81" y="54"/>
                    <a:pt x="81" y="54"/>
                    <a:pt x="81" y="54"/>
                  </a:cubicBezTo>
                  <a:cubicBezTo>
                    <a:pt x="81" y="54"/>
                    <a:pt x="81" y="54"/>
                    <a:pt x="81" y="54"/>
                  </a:cubicBezTo>
                  <a:cubicBezTo>
                    <a:pt x="81" y="55"/>
                    <a:pt x="80" y="55"/>
                    <a:pt x="79" y="55"/>
                  </a:cubicBezTo>
                  <a:cubicBezTo>
                    <a:pt x="79" y="56"/>
                    <a:pt x="78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6" y="57"/>
                    <a:pt x="76" y="57"/>
                    <a:pt x="76" y="57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69" y="61"/>
                    <a:pt x="69" y="61"/>
                    <a:pt x="69" y="61"/>
                  </a:cubicBezTo>
                  <a:close/>
                </a:path>
              </a:pathLst>
            </a:custGeom>
            <a:solidFill>
              <a:schemeClr val="accent2"/>
            </a:solidFill>
            <a:ln w="9525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en-US" sz="900">
                <a:latin typeface="Lato Light"/>
              </a:endParaRPr>
            </a:p>
          </p:txBody>
        </p:sp>
        <p:sp>
          <p:nvSpPr>
            <p:cNvPr id="48" name="Freeform 90">
              <a:extLst>
                <a:ext uri="{FF2B5EF4-FFF2-40B4-BE49-F238E27FC236}">
                  <a16:creationId xmlns:a16="http://schemas.microsoft.com/office/drawing/2014/main" id="{03BDFE69-F462-4C91-AD79-28E75DF48A7D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5453" y="2278355"/>
              <a:ext cx="1400674" cy="943961"/>
            </a:xfrm>
            <a:custGeom>
              <a:avLst/>
              <a:gdLst>
                <a:gd name="T0" fmla="*/ 166 w 614"/>
                <a:gd name="T1" fmla="*/ 283 h 427"/>
                <a:gd name="T2" fmla="*/ 173 w 614"/>
                <a:gd name="T3" fmla="*/ 277 h 427"/>
                <a:gd name="T4" fmla="*/ 185 w 614"/>
                <a:gd name="T5" fmla="*/ 270 h 427"/>
                <a:gd name="T6" fmla="*/ 195 w 614"/>
                <a:gd name="T7" fmla="*/ 267 h 427"/>
                <a:gd name="T8" fmla="*/ 207 w 614"/>
                <a:gd name="T9" fmla="*/ 270 h 427"/>
                <a:gd name="T10" fmla="*/ 208 w 614"/>
                <a:gd name="T11" fmla="*/ 270 h 427"/>
                <a:gd name="T12" fmla="*/ 208 w 614"/>
                <a:gd name="T13" fmla="*/ 270 h 427"/>
                <a:gd name="T14" fmla="*/ 209 w 614"/>
                <a:gd name="T15" fmla="*/ 270 h 427"/>
                <a:gd name="T16" fmla="*/ 210 w 614"/>
                <a:gd name="T17" fmla="*/ 270 h 427"/>
                <a:gd name="T18" fmla="*/ 210 w 614"/>
                <a:gd name="T19" fmla="*/ 270 h 427"/>
                <a:gd name="T20" fmla="*/ 211 w 614"/>
                <a:gd name="T21" fmla="*/ 270 h 427"/>
                <a:gd name="T22" fmla="*/ 213 w 614"/>
                <a:gd name="T23" fmla="*/ 273 h 427"/>
                <a:gd name="T24" fmla="*/ 223 w 614"/>
                <a:gd name="T25" fmla="*/ 273 h 427"/>
                <a:gd name="T26" fmla="*/ 227 w 614"/>
                <a:gd name="T27" fmla="*/ 278 h 427"/>
                <a:gd name="T28" fmla="*/ 249 w 614"/>
                <a:gd name="T29" fmla="*/ 280 h 427"/>
                <a:gd name="T30" fmla="*/ 259 w 614"/>
                <a:gd name="T31" fmla="*/ 288 h 427"/>
                <a:gd name="T32" fmla="*/ 268 w 614"/>
                <a:gd name="T33" fmla="*/ 305 h 427"/>
                <a:gd name="T34" fmla="*/ 280 w 614"/>
                <a:gd name="T35" fmla="*/ 312 h 427"/>
                <a:gd name="T36" fmla="*/ 287 w 614"/>
                <a:gd name="T37" fmla="*/ 326 h 427"/>
                <a:gd name="T38" fmla="*/ 302 w 614"/>
                <a:gd name="T39" fmla="*/ 337 h 427"/>
                <a:gd name="T40" fmla="*/ 305 w 614"/>
                <a:gd name="T41" fmla="*/ 349 h 427"/>
                <a:gd name="T42" fmla="*/ 292 w 614"/>
                <a:gd name="T43" fmla="*/ 353 h 427"/>
                <a:gd name="T44" fmla="*/ 281 w 614"/>
                <a:gd name="T45" fmla="*/ 356 h 427"/>
                <a:gd name="T46" fmla="*/ 271 w 614"/>
                <a:gd name="T47" fmla="*/ 366 h 427"/>
                <a:gd name="T48" fmla="*/ 270 w 614"/>
                <a:gd name="T49" fmla="*/ 387 h 427"/>
                <a:gd name="T50" fmla="*/ 268 w 614"/>
                <a:gd name="T51" fmla="*/ 405 h 427"/>
                <a:gd name="T52" fmla="*/ 255 w 614"/>
                <a:gd name="T53" fmla="*/ 414 h 427"/>
                <a:gd name="T54" fmla="*/ 314 w 614"/>
                <a:gd name="T55" fmla="*/ 376 h 427"/>
                <a:gd name="T56" fmla="*/ 377 w 614"/>
                <a:gd name="T57" fmla="*/ 333 h 427"/>
                <a:gd name="T58" fmla="*/ 407 w 614"/>
                <a:gd name="T59" fmla="*/ 375 h 427"/>
                <a:gd name="T60" fmla="*/ 478 w 614"/>
                <a:gd name="T61" fmla="*/ 393 h 427"/>
                <a:gd name="T62" fmla="*/ 548 w 614"/>
                <a:gd name="T63" fmla="*/ 335 h 427"/>
                <a:gd name="T64" fmla="*/ 481 w 614"/>
                <a:gd name="T65" fmla="*/ 326 h 427"/>
                <a:gd name="T66" fmla="*/ 450 w 614"/>
                <a:gd name="T67" fmla="*/ 310 h 427"/>
                <a:gd name="T68" fmla="*/ 518 w 614"/>
                <a:gd name="T69" fmla="*/ 261 h 427"/>
                <a:gd name="T70" fmla="*/ 572 w 614"/>
                <a:gd name="T71" fmla="*/ 207 h 427"/>
                <a:gd name="T72" fmla="*/ 606 w 614"/>
                <a:gd name="T73" fmla="*/ 147 h 427"/>
                <a:gd name="T74" fmla="*/ 586 w 614"/>
                <a:gd name="T75" fmla="*/ 102 h 427"/>
                <a:gd name="T76" fmla="*/ 567 w 614"/>
                <a:gd name="T77" fmla="*/ 72 h 427"/>
                <a:gd name="T78" fmla="*/ 512 w 614"/>
                <a:gd name="T79" fmla="*/ 67 h 427"/>
                <a:gd name="T80" fmla="*/ 472 w 614"/>
                <a:gd name="T81" fmla="*/ 70 h 427"/>
                <a:gd name="T82" fmla="*/ 436 w 614"/>
                <a:gd name="T83" fmla="*/ 77 h 427"/>
                <a:gd name="T84" fmla="*/ 386 w 614"/>
                <a:gd name="T85" fmla="*/ 51 h 427"/>
                <a:gd name="T86" fmla="*/ 361 w 614"/>
                <a:gd name="T87" fmla="*/ 26 h 427"/>
                <a:gd name="T88" fmla="*/ 307 w 614"/>
                <a:gd name="T89" fmla="*/ 17 h 427"/>
                <a:gd name="T90" fmla="*/ 258 w 614"/>
                <a:gd name="T91" fmla="*/ 44 h 427"/>
                <a:gd name="T92" fmla="*/ 243 w 614"/>
                <a:gd name="T93" fmla="*/ 94 h 427"/>
                <a:gd name="T94" fmla="*/ 202 w 614"/>
                <a:gd name="T95" fmla="*/ 96 h 427"/>
                <a:gd name="T96" fmla="*/ 166 w 614"/>
                <a:gd name="T97" fmla="*/ 97 h 427"/>
                <a:gd name="T98" fmla="*/ 118 w 614"/>
                <a:gd name="T99" fmla="*/ 102 h 427"/>
                <a:gd name="T100" fmla="*/ 44 w 614"/>
                <a:gd name="T101" fmla="*/ 111 h 427"/>
                <a:gd name="T102" fmla="*/ 30 w 614"/>
                <a:gd name="T103" fmla="*/ 130 h 427"/>
                <a:gd name="T104" fmla="*/ 27 w 614"/>
                <a:gd name="T105" fmla="*/ 152 h 427"/>
                <a:gd name="T106" fmla="*/ 46 w 614"/>
                <a:gd name="T107" fmla="*/ 182 h 427"/>
                <a:gd name="T108" fmla="*/ 33 w 614"/>
                <a:gd name="T109" fmla="*/ 207 h 427"/>
                <a:gd name="T110" fmla="*/ 14 w 614"/>
                <a:gd name="T111" fmla="*/ 261 h 427"/>
                <a:gd name="T112" fmla="*/ 15 w 614"/>
                <a:gd name="T113" fmla="*/ 273 h 427"/>
                <a:gd name="T114" fmla="*/ 6 w 614"/>
                <a:gd name="T115" fmla="*/ 282 h 427"/>
                <a:gd name="T116" fmla="*/ 1 w 614"/>
                <a:gd name="T117" fmla="*/ 297 h 427"/>
                <a:gd name="T118" fmla="*/ 0 w 614"/>
                <a:gd name="T119" fmla="*/ 311 h 427"/>
                <a:gd name="T120" fmla="*/ 22 w 614"/>
                <a:gd name="T121" fmla="*/ 321 h 427"/>
                <a:gd name="T122" fmla="*/ 61 w 614"/>
                <a:gd name="T123" fmla="*/ 323 h 427"/>
                <a:gd name="T124" fmla="*/ 114 w 614"/>
                <a:gd name="T125" fmla="*/ 317 h 4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614" h="427">
                  <a:moveTo>
                    <a:pt x="141" y="305"/>
                  </a:moveTo>
                  <a:cubicBezTo>
                    <a:pt x="142" y="305"/>
                    <a:pt x="145" y="300"/>
                    <a:pt x="148" y="300"/>
                  </a:cubicBezTo>
                  <a:cubicBezTo>
                    <a:pt x="150" y="299"/>
                    <a:pt x="149" y="294"/>
                    <a:pt x="150" y="292"/>
                  </a:cubicBezTo>
                  <a:cubicBezTo>
                    <a:pt x="151" y="290"/>
                    <a:pt x="156" y="286"/>
                    <a:pt x="159" y="285"/>
                  </a:cubicBezTo>
                  <a:cubicBezTo>
                    <a:pt x="160" y="285"/>
                    <a:pt x="160" y="285"/>
                    <a:pt x="160" y="285"/>
                  </a:cubicBezTo>
                  <a:cubicBezTo>
                    <a:pt x="160" y="283"/>
                    <a:pt x="160" y="283"/>
                    <a:pt x="160" y="283"/>
                  </a:cubicBezTo>
                  <a:cubicBezTo>
                    <a:pt x="160" y="283"/>
                    <a:pt x="163" y="282"/>
                    <a:pt x="163" y="281"/>
                  </a:cubicBezTo>
                  <a:cubicBezTo>
                    <a:pt x="164" y="281"/>
                    <a:pt x="164" y="282"/>
                    <a:pt x="164" y="282"/>
                  </a:cubicBezTo>
                  <a:cubicBezTo>
                    <a:pt x="164" y="282"/>
                    <a:pt x="165" y="283"/>
                    <a:pt x="166" y="283"/>
                  </a:cubicBezTo>
                  <a:cubicBezTo>
                    <a:pt x="166" y="283"/>
                    <a:pt x="167" y="282"/>
                    <a:pt x="167" y="282"/>
                  </a:cubicBezTo>
                  <a:cubicBezTo>
                    <a:pt x="167" y="281"/>
                    <a:pt x="167" y="280"/>
                    <a:pt x="167" y="280"/>
                  </a:cubicBezTo>
                  <a:cubicBezTo>
                    <a:pt x="166" y="279"/>
                    <a:pt x="166" y="278"/>
                    <a:pt x="166" y="278"/>
                  </a:cubicBezTo>
                  <a:cubicBezTo>
                    <a:pt x="166" y="278"/>
                    <a:pt x="166" y="278"/>
                    <a:pt x="166" y="278"/>
                  </a:cubicBezTo>
                  <a:cubicBezTo>
                    <a:pt x="166" y="278"/>
                    <a:pt x="167" y="278"/>
                    <a:pt x="167" y="278"/>
                  </a:cubicBezTo>
                  <a:cubicBezTo>
                    <a:pt x="167" y="278"/>
                    <a:pt x="168" y="277"/>
                    <a:pt x="168" y="277"/>
                  </a:cubicBezTo>
                  <a:cubicBezTo>
                    <a:pt x="170" y="278"/>
                    <a:pt x="170" y="278"/>
                    <a:pt x="170" y="278"/>
                  </a:cubicBezTo>
                  <a:cubicBezTo>
                    <a:pt x="170" y="278"/>
                    <a:pt x="171" y="278"/>
                    <a:pt x="171" y="278"/>
                  </a:cubicBezTo>
                  <a:cubicBezTo>
                    <a:pt x="172" y="279"/>
                    <a:pt x="173" y="277"/>
                    <a:pt x="173" y="277"/>
                  </a:cubicBezTo>
                  <a:cubicBezTo>
                    <a:pt x="174" y="276"/>
                    <a:pt x="174" y="276"/>
                    <a:pt x="174" y="276"/>
                  </a:cubicBezTo>
                  <a:cubicBezTo>
                    <a:pt x="174" y="276"/>
                    <a:pt x="174" y="276"/>
                    <a:pt x="174" y="275"/>
                  </a:cubicBezTo>
                  <a:cubicBezTo>
                    <a:pt x="174" y="275"/>
                    <a:pt x="175" y="275"/>
                    <a:pt x="176" y="275"/>
                  </a:cubicBezTo>
                  <a:cubicBezTo>
                    <a:pt x="176" y="275"/>
                    <a:pt x="178" y="275"/>
                    <a:pt x="179" y="275"/>
                  </a:cubicBezTo>
                  <a:cubicBezTo>
                    <a:pt x="180" y="275"/>
                    <a:pt x="180" y="275"/>
                    <a:pt x="180" y="275"/>
                  </a:cubicBezTo>
                  <a:cubicBezTo>
                    <a:pt x="182" y="274"/>
                    <a:pt x="182" y="274"/>
                    <a:pt x="182" y="274"/>
                  </a:cubicBezTo>
                  <a:cubicBezTo>
                    <a:pt x="182" y="274"/>
                    <a:pt x="183" y="273"/>
                    <a:pt x="183" y="273"/>
                  </a:cubicBezTo>
                  <a:cubicBezTo>
                    <a:pt x="183" y="272"/>
                    <a:pt x="183" y="271"/>
                    <a:pt x="183" y="271"/>
                  </a:cubicBezTo>
                  <a:cubicBezTo>
                    <a:pt x="183" y="270"/>
                    <a:pt x="185" y="270"/>
                    <a:pt x="185" y="270"/>
                  </a:cubicBezTo>
                  <a:cubicBezTo>
                    <a:pt x="185" y="270"/>
                    <a:pt x="185" y="270"/>
                    <a:pt x="185" y="270"/>
                  </a:cubicBezTo>
                  <a:cubicBezTo>
                    <a:pt x="186" y="270"/>
                    <a:pt x="186" y="271"/>
                    <a:pt x="186" y="271"/>
                  </a:cubicBezTo>
                  <a:cubicBezTo>
                    <a:pt x="186" y="271"/>
                    <a:pt x="187" y="270"/>
                    <a:pt x="187" y="270"/>
                  </a:cubicBezTo>
                  <a:cubicBezTo>
                    <a:pt x="187" y="269"/>
                    <a:pt x="188" y="269"/>
                    <a:pt x="188" y="269"/>
                  </a:cubicBezTo>
                  <a:cubicBezTo>
                    <a:pt x="188" y="269"/>
                    <a:pt x="190" y="268"/>
                    <a:pt x="190" y="267"/>
                  </a:cubicBezTo>
                  <a:cubicBezTo>
                    <a:pt x="191" y="266"/>
                    <a:pt x="191" y="267"/>
                    <a:pt x="191" y="265"/>
                  </a:cubicBezTo>
                  <a:cubicBezTo>
                    <a:pt x="191" y="264"/>
                    <a:pt x="192" y="265"/>
                    <a:pt x="192" y="266"/>
                  </a:cubicBezTo>
                  <a:cubicBezTo>
                    <a:pt x="192" y="266"/>
                    <a:pt x="192" y="266"/>
                    <a:pt x="193" y="267"/>
                  </a:cubicBezTo>
                  <a:cubicBezTo>
                    <a:pt x="193" y="267"/>
                    <a:pt x="193" y="267"/>
                    <a:pt x="195" y="267"/>
                  </a:cubicBezTo>
                  <a:cubicBezTo>
                    <a:pt x="196" y="268"/>
                    <a:pt x="196" y="266"/>
                    <a:pt x="198" y="266"/>
                  </a:cubicBezTo>
                  <a:cubicBezTo>
                    <a:pt x="200" y="266"/>
                    <a:pt x="199" y="266"/>
                    <a:pt x="200" y="267"/>
                  </a:cubicBezTo>
                  <a:cubicBezTo>
                    <a:pt x="201" y="267"/>
                    <a:pt x="201" y="267"/>
                    <a:pt x="202" y="267"/>
                  </a:cubicBezTo>
                  <a:cubicBezTo>
                    <a:pt x="203" y="268"/>
                    <a:pt x="203" y="268"/>
                    <a:pt x="203" y="268"/>
                  </a:cubicBezTo>
                  <a:cubicBezTo>
                    <a:pt x="203" y="268"/>
                    <a:pt x="204" y="268"/>
                    <a:pt x="205" y="269"/>
                  </a:cubicBezTo>
                  <a:cubicBezTo>
                    <a:pt x="205" y="270"/>
                    <a:pt x="207" y="270"/>
                    <a:pt x="207" y="270"/>
                  </a:cubicBezTo>
                  <a:cubicBezTo>
                    <a:pt x="207" y="270"/>
                    <a:pt x="207" y="270"/>
                    <a:pt x="207" y="270"/>
                  </a:cubicBezTo>
                  <a:cubicBezTo>
                    <a:pt x="207" y="270"/>
                    <a:pt x="207" y="270"/>
                    <a:pt x="207" y="270"/>
                  </a:cubicBezTo>
                  <a:cubicBezTo>
                    <a:pt x="207" y="270"/>
                    <a:pt x="207" y="270"/>
                    <a:pt x="207" y="270"/>
                  </a:cubicBezTo>
                  <a:cubicBezTo>
                    <a:pt x="207" y="270"/>
                    <a:pt x="207" y="270"/>
                    <a:pt x="207" y="270"/>
                  </a:cubicBezTo>
                  <a:cubicBezTo>
                    <a:pt x="207" y="270"/>
                    <a:pt x="207" y="270"/>
                    <a:pt x="207" y="270"/>
                  </a:cubicBezTo>
                  <a:cubicBezTo>
                    <a:pt x="207" y="270"/>
                    <a:pt x="207" y="270"/>
                    <a:pt x="207" y="270"/>
                  </a:cubicBezTo>
                  <a:cubicBezTo>
                    <a:pt x="207" y="270"/>
                    <a:pt x="207" y="270"/>
                    <a:pt x="207" y="270"/>
                  </a:cubicBezTo>
                  <a:cubicBezTo>
                    <a:pt x="207" y="270"/>
                    <a:pt x="207" y="270"/>
                    <a:pt x="207" y="270"/>
                  </a:cubicBezTo>
                  <a:cubicBezTo>
                    <a:pt x="207" y="270"/>
                    <a:pt x="207" y="270"/>
                    <a:pt x="207" y="270"/>
                  </a:cubicBezTo>
                  <a:cubicBezTo>
                    <a:pt x="208" y="270"/>
                    <a:pt x="208" y="270"/>
                    <a:pt x="208" y="270"/>
                  </a:cubicBezTo>
                  <a:cubicBezTo>
                    <a:pt x="208" y="270"/>
                    <a:pt x="208" y="270"/>
                    <a:pt x="208" y="270"/>
                  </a:cubicBezTo>
                  <a:cubicBezTo>
                    <a:pt x="208" y="270"/>
                    <a:pt x="208" y="270"/>
                    <a:pt x="208" y="270"/>
                  </a:cubicBezTo>
                  <a:cubicBezTo>
                    <a:pt x="208" y="270"/>
                    <a:pt x="208" y="270"/>
                    <a:pt x="208" y="270"/>
                  </a:cubicBezTo>
                  <a:cubicBezTo>
                    <a:pt x="208" y="270"/>
                    <a:pt x="208" y="270"/>
                    <a:pt x="208" y="270"/>
                  </a:cubicBezTo>
                  <a:cubicBezTo>
                    <a:pt x="208" y="270"/>
                    <a:pt x="208" y="270"/>
                    <a:pt x="208" y="270"/>
                  </a:cubicBezTo>
                  <a:cubicBezTo>
                    <a:pt x="208" y="270"/>
                    <a:pt x="208" y="270"/>
                    <a:pt x="208" y="270"/>
                  </a:cubicBezTo>
                  <a:cubicBezTo>
                    <a:pt x="208" y="270"/>
                    <a:pt x="208" y="270"/>
                    <a:pt x="208" y="270"/>
                  </a:cubicBezTo>
                  <a:cubicBezTo>
                    <a:pt x="208" y="270"/>
                    <a:pt x="208" y="270"/>
                    <a:pt x="208" y="270"/>
                  </a:cubicBezTo>
                  <a:cubicBezTo>
                    <a:pt x="208" y="270"/>
                    <a:pt x="208" y="270"/>
                    <a:pt x="208" y="270"/>
                  </a:cubicBezTo>
                  <a:cubicBezTo>
                    <a:pt x="208" y="270"/>
                    <a:pt x="208" y="270"/>
                    <a:pt x="208" y="270"/>
                  </a:cubicBezTo>
                  <a:cubicBezTo>
                    <a:pt x="208" y="270"/>
                    <a:pt x="208" y="270"/>
                    <a:pt x="208" y="270"/>
                  </a:cubicBezTo>
                  <a:cubicBezTo>
                    <a:pt x="208" y="270"/>
                    <a:pt x="208" y="270"/>
                    <a:pt x="208" y="270"/>
                  </a:cubicBezTo>
                  <a:cubicBezTo>
                    <a:pt x="208" y="270"/>
                    <a:pt x="208" y="270"/>
                    <a:pt x="208" y="270"/>
                  </a:cubicBezTo>
                  <a:cubicBezTo>
                    <a:pt x="208" y="270"/>
                    <a:pt x="208" y="270"/>
                    <a:pt x="208" y="270"/>
                  </a:cubicBezTo>
                  <a:cubicBezTo>
                    <a:pt x="209" y="270"/>
                    <a:pt x="209" y="270"/>
                    <a:pt x="209" y="270"/>
                  </a:cubicBezTo>
                  <a:cubicBezTo>
                    <a:pt x="209" y="270"/>
                    <a:pt x="209" y="270"/>
                    <a:pt x="209" y="270"/>
                  </a:cubicBezTo>
                  <a:cubicBezTo>
                    <a:pt x="209" y="270"/>
                    <a:pt x="209" y="270"/>
                    <a:pt x="209" y="270"/>
                  </a:cubicBezTo>
                  <a:cubicBezTo>
                    <a:pt x="209" y="270"/>
                    <a:pt x="209" y="270"/>
                    <a:pt x="209" y="270"/>
                  </a:cubicBezTo>
                  <a:cubicBezTo>
                    <a:pt x="209" y="270"/>
                    <a:pt x="209" y="270"/>
                    <a:pt x="209" y="270"/>
                  </a:cubicBezTo>
                  <a:cubicBezTo>
                    <a:pt x="209" y="270"/>
                    <a:pt x="209" y="270"/>
                    <a:pt x="209" y="270"/>
                  </a:cubicBezTo>
                  <a:cubicBezTo>
                    <a:pt x="209" y="270"/>
                    <a:pt x="209" y="270"/>
                    <a:pt x="209" y="270"/>
                  </a:cubicBezTo>
                  <a:cubicBezTo>
                    <a:pt x="209" y="270"/>
                    <a:pt x="209" y="270"/>
                    <a:pt x="209" y="270"/>
                  </a:cubicBezTo>
                  <a:cubicBezTo>
                    <a:pt x="209" y="270"/>
                    <a:pt x="209" y="270"/>
                    <a:pt x="209" y="270"/>
                  </a:cubicBezTo>
                  <a:cubicBezTo>
                    <a:pt x="209" y="270"/>
                    <a:pt x="209" y="270"/>
                    <a:pt x="209" y="270"/>
                  </a:cubicBezTo>
                  <a:cubicBezTo>
                    <a:pt x="209" y="270"/>
                    <a:pt x="209" y="270"/>
                    <a:pt x="209" y="270"/>
                  </a:cubicBezTo>
                  <a:cubicBezTo>
                    <a:pt x="209" y="270"/>
                    <a:pt x="209" y="270"/>
                    <a:pt x="209" y="270"/>
                  </a:cubicBezTo>
                  <a:cubicBezTo>
                    <a:pt x="209" y="270"/>
                    <a:pt x="209" y="270"/>
                    <a:pt x="209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0" y="270"/>
                    <a:pt x="210" y="270"/>
                    <a:pt x="210" y="270"/>
                  </a:cubicBezTo>
                  <a:cubicBezTo>
                    <a:pt x="211" y="270"/>
                    <a:pt x="211" y="270"/>
                    <a:pt x="211" y="270"/>
                  </a:cubicBezTo>
                  <a:cubicBezTo>
                    <a:pt x="211" y="270"/>
                    <a:pt x="211" y="270"/>
                    <a:pt x="211" y="270"/>
                  </a:cubicBezTo>
                  <a:cubicBezTo>
                    <a:pt x="211" y="270"/>
                    <a:pt x="211" y="270"/>
                    <a:pt x="211" y="270"/>
                  </a:cubicBezTo>
                  <a:cubicBezTo>
                    <a:pt x="211" y="270"/>
                    <a:pt x="211" y="270"/>
                    <a:pt x="211" y="270"/>
                  </a:cubicBezTo>
                  <a:cubicBezTo>
                    <a:pt x="211" y="270"/>
                    <a:pt x="211" y="270"/>
                    <a:pt x="211" y="270"/>
                  </a:cubicBezTo>
                  <a:cubicBezTo>
                    <a:pt x="211" y="270"/>
                    <a:pt x="211" y="270"/>
                    <a:pt x="211" y="270"/>
                  </a:cubicBezTo>
                  <a:cubicBezTo>
                    <a:pt x="211" y="270"/>
                    <a:pt x="211" y="270"/>
                    <a:pt x="211" y="270"/>
                  </a:cubicBezTo>
                  <a:cubicBezTo>
                    <a:pt x="211" y="270"/>
                    <a:pt x="211" y="270"/>
                    <a:pt x="211" y="270"/>
                  </a:cubicBezTo>
                  <a:cubicBezTo>
                    <a:pt x="211" y="270"/>
                    <a:pt x="211" y="270"/>
                    <a:pt x="211" y="270"/>
                  </a:cubicBezTo>
                  <a:cubicBezTo>
                    <a:pt x="212" y="271"/>
                    <a:pt x="212" y="271"/>
                    <a:pt x="212" y="271"/>
                  </a:cubicBezTo>
                  <a:cubicBezTo>
                    <a:pt x="212" y="271"/>
                    <a:pt x="212" y="273"/>
                    <a:pt x="213" y="273"/>
                  </a:cubicBezTo>
                  <a:cubicBezTo>
                    <a:pt x="213" y="274"/>
                    <a:pt x="213" y="274"/>
                    <a:pt x="214" y="274"/>
                  </a:cubicBezTo>
                  <a:cubicBezTo>
                    <a:pt x="214" y="274"/>
                    <a:pt x="215" y="272"/>
                    <a:pt x="215" y="271"/>
                  </a:cubicBezTo>
                  <a:cubicBezTo>
                    <a:pt x="215" y="271"/>
                    <a:pt x="216" y="272"/>
                    <a:pt x="216" y="272"/>
                  </a:cubicBezTo>
                  <a:cubicBezTo>
                    <a:pt x="216" y="272"/>
                    <a:pt x="216" y="274"/>
                    <a:pt x="217" y="274"/>
                  </a:cubicBezTo>
                  <a:cubicBezTo>
                    <a:pt x="217" y="273"/>
                    <a:pt x="218" y="273"/>
                    <a:pt x="218" y="273"/>
                  </a:cubicBezTo>
                  <a:cubicBezTo>
                    <a:pt x="219" y="273"/>
                    <a:pt x="218" y="272"/>
                    <a:pt x="218" y="272"/>
                  </a:cubicBezTo>
                  <a:cubicBezTo>
                    <a:pt x="218" y="272"/>
                    <a:pt x="219" y="271"/>
                    <a:pt x="219" y="271"/>
                  </a:cubicBezTo>
                  <a:cubicBezTo>
                    <a:pt x="220" y="271"/>
                    <a:pt x="222" y="271"/>
                    <a:pt x="222" y="271"/>
                  </a:cubicBezTo>
                  <a:cubicBezTo>
                    <a:pt x="223" y="271"/>
                    <a:pt x="223" y="273"/>
                    <a:pt x="223" y="273"/>
                  </a:cubicBezTo>
                  <a:cubicBezTo>
                    <a:pt x="223" y="273"/>
                    <a:pt x="222" y="275"/>
                    <a:pt x="222" y="275"/>
                  </a:cubicBezTo>
                  <a:cubicBezTo>
                    <a:pt x="222" y="275"/>
                    <a:pt x="221" y="276"/>
                    <a:pt x="221" y="277"/>
                  </a:cubicBezTo>
                  <a:cubicBezTo>
                    <a:pt x="221" y="277"/>
                    <a:pt x="221" y="277"/>
                    <a:pt x="222" y="276"/>
                  </a:cubicBezTo>
                  <a:cubicBezTo>
                    <a:pt x="224" y="276"/>
                    <a:pt x="223" y="275"/>
                    <a:pt x="223" y="275"/>
                  </a:cubicBezTo>
                  <a:cubicBezTo>
                    <a:pt x="224" y="273"/>
                    <a:pt x="224" y="273"/>
                    <a:pt x="224" y="273"/>
                  </a:cubicBezTo>
                  <a:cubicBezTo>
                    <a:pt x="224" y="273"/>
                    <a:pt x="226" y="274"/>
                    <a:pt x="226" y="275"/>
                  </a:cubicBezTo>
                  <a:cubicBezTo>
                    <a:pt x="226" y="275"/>
                    <a:pt x="226" y="276"/>
                    <a:pt x="226" y="276"/>
                  </a:cubicBezTo>
                  <a:cubicBezTo>
                    <a:pt x="226" y="277"/>
                    <a:pt x="227" y="277"/>
                    <a:pt x="227" y="278"/>
                  </a:cubicBezTo>
                  <a:cubicBezTo>
                    <a:pt x="228" y="279"/>
                    <a:pt x="227" y="278"/>
                    <a:pt x="227" y="278"/>
                  </a:cubicBezTo>
                  <a:cubicBezTo>
                    <a:pt x="227" y="277"/>
                    <a:pt x="228" y="275"/>
                    <a:pt x="228" y="275"/>
                  </a:cubicBezTo>
                  <a:cubicBezTo>
                    <a:pt x="229" y="273"/>
                    <a:pt x="229" y="273"/>
                    <a:pt x="229" y="273"/>
                  </a:cubicBezTo>
                  <a:cubicBezTo>
                    <a:pt x="229" y="273"/>
                    <a:pt x="233" y="273"/>
                    <a:pt x="237" y="273"/>
                  </a:cubicBezTo>
                  <a:cubicBezTo>
                    <a:pt x="241" y="273"/>
                    <a:pt x="238" y="272"/>
                    <a:pt x="238" y="272"/>
                  </a:cubicBezTo>
                  <a:cubicBezTo>
                    <a:pt x="240" y="272"/>
                    <a:pt x="240" y="272"/>
                    <a:pt x="240" y="272"/>
                  </a:cubicBezTo>
                  <a:cubicBezTo>
                    <a:pt x="241" y="276"/>
                    <a:pt x="241" y="276"/>
                    <a:pt x="241" y="276"/>
                  </a:cubicBezTo>
                  <a:cubicBezTo>
                    <a:pt x="241" y="276"/>
                    <a:pt x="243" y="278"/>
                    <a:pt x="244" y="278"/>
                  </a:cubicBezTo>
                  <a:cubicBezTo>
                    <a:pt x="245" y="279"/>
                    <a:pt x="245" y="279"/>
                    <a:pt x="247" y="280"/>
                  </a:cubicBezTo>
                  <a:cubicBezTo>
                    <a:pt x="250" y="280"/>
                    <a:pt x="249" y="280"/>
                    <a:pt x="249" y="280"/>
                  </a:cubicBezTo>
                  <a:cubicBezTo>
                    <a:pt x="250" y="280"/>
                    <a:pt x="250" y="278"/>
                    <a:pt x="251" y="277"/>
                  </a:cubicBezTo>
                  <a:cubicBezTo>
                    <a:pt x="251" y="276"/>
                    <a:pt x="252" y="276"/>
                    <a:pt x="252" y="276"/>
                  </a:cubicBezTo>
                  <a:cubicBezTo>
                    <a:pt x="252" y="276"/>
                    <a:pt x="254" y="278"/>
                    <a:pt x="254" y="278"/>
                  </a:cubicBezTo>
                  <a:cubicBezTo>
                    <a:pt x="255" y="279"/>
                    <a:pt x="255" y="280"/>
                    <a:pt x="255" y="280"/>
                  </a:cubicBezTo>
                  <a:cubicBezTo>
                    <a:pt x="258" y="281"/>
                    <a:pt x="258" y="281"/>
                    <a:pt x="258" y="281"/>
                  </a:cubicBezTo>
                  <a:cubicBezTo>
                    <a:pt x="258" y="282"/>
                    <a:pt x="258" y="282"/>
                    <a:pt x="258" y="282"/>
                  </a:cubicBezTo>
                  <a:cubicBezTo>
                    <a:pt x="258" y="285"/>
                    <a:pt x="258" y="285"/>
                    <a:pt x="258" y="285"/>
                  </a:cubicBezTo>
                  <a:cubicBezTo>
                    <a:pt x="260" y="286"/>
                    <a:pt x="260" y="286"/>
                    <a:pt x="260" y="286"/>
                  </a:cubicBezTo>
                  <a:cubicBezTo>
                    <a:pt x="259" y="288"/>
                    <a:pt x="259" y="288"/>
                    <a:pt x="259" y="288"/>
                  </a:cubicBezTo>
                  <a:cubicBezTo>
                    <a:pt x="259" y="288"/>
                    <a:pt x="260" y="290"/>
                    <a:pt x="260" y="291"/>
                  </a:cubicBezTo>
                  <a:cubicBezTo>
                    <a:pt x="260" y="291"/>
                    <a:pt x="261" y="293"/>
                    <a:pt x="261" y="293"/>
                  </a:cubicBezTo>
                  <a:cubicBezTo>
                    <a:pt x="261" y="296"/>
                    <a:pt x="261" y="296"/>
                    <a:pt x="261" y="296"/>
                  </a:cubicBezTo>
                  <a:cubicBezTo>
                    <a:pt x="260" y="298"/>
                    <a:pt x="260" y="298"/>
                    <a:pt x="260" y="298"/>
                  </a:cubicBezTo>
                  <a:cubicBezTo>
                    <a:pt x="261" y="299"/>
                    <a:pt x="261" y="299"/>
                    <a:pt x="261" y="299"/>
                  </a:cubicBezTo>
                  <a:cubicBezTo>
                    <a:pt x="261" y="299"/>
                    <a:pt x="261" y="302"/>
                    <a:pt x="262" y="303"/>
                  </a:cubicBezTo>
                  <a:cubicBezTo>
                    <a:pt x="263" y="305"/>
                    <a:pt x="264" y="302"/>
                    <a:pt x="264" y="302"/>
                  </a:cubicBezTo>
                  <a:cubicBezTo>
                    <a:pt x="266" y="302"/>
                    <a:pt x="266" y="302"/>
                    <a:pt x="266" y="302"/>
                  </a:cubicBezTo>
                  <a:cubicBezTo>
                    <a:pt x="268" y="305"/>
                    <a:pt x="268" y="305"/>
                    <a:pt x="268" y="305"/>
                  </a:cubicBezTo>
                  <a:cubicBezTo>
                    <a:pt x="269" y="305"/>
                    <a:pt x="269" y="305"/>
                    <a:pt x="269" y="305"/>
                  </a:cubicBezTo>
                  <a:cubicBezTo>
                    <a:pt x="271" y="306"/>
                    <a:pt x="271" y="306"/>
                    <a:pt x="271" y="306"/>
                  </a:cubicBezTo>
                  <a:cubicBezTo>
                    <a:pt x="272" y="309"/>
                    <a:pt x="272" y="309"/>
                    <a:pt x="272" y="309"/>
                  </a:cubicBezTo>
                  <a:cubicBezTo>
                    <a:pt x="274" y="308"/>
                    <a:pt x="274" y="308"/>
                    <a:pt x="274" y="308"/>
                  </a:cubicBezTo>
                  <a:cubicBezTo>
                    <a:pt x="275" y="305"/>
                    <a:pt x="275" y="305"/>
                    <a:pt x="275" y="305"/>
                  </a:cubicBezTo>
                  <a:cubicBezTo>
                    <a:pt x="277" y="306"/>
                    <a:pt x="277" y="306"/>
                    <a:pt x="277" y="306"/>
                  </a:cubicBezTo>
                  <a:cubicBezTo>
                    <a:pt x="279" y="306"/>
                    <a:pt x="279" y="306"/>
                    <a:pt x="279" y="306"/>
                  </a:cubicBezTo>
                  <a:cubicBezTo>
                    <a:pt x="279" y="310"/>
                    <a:pt x="279" y="310"/>
                    <a:pt x="279" y="310"/>
                  </a:cubicBezTo>
                  <a:cubicBezTo>
                    <a:pt x="279" y="310"/>
                    <a:pt x="280" y="311"/>
                    <a:pt x="280" y="312"/>
                  </a:cubicBezTo>
                  <a:cubicBezTo>
                    <a:pt x="280" y="312"/>
                    <a:pt x="280" y="314"/>
                    <a:pt x="280" y="314"/>
                  </a:cubicBezTo>
                  <a:cubicBezTo>
                    <a:pt x="281" y="316"/>
                    <a:pt x="281" y="316"/>
                    <a:pt x="281" y="316"/>
                  </a:cubicBezTo>
                  <a:cubicBezTo>
                    <a:pt x="278" y="317"/>
                    <a:pt x="278" y="317"/>
                    <a:pt x="278" y="317"/>
                  </a:cubicBezTo>
                  <a:cubicBezTo>
                    <a:pt x="280" y="318"/>
                    <a:pt x="280" y="318"/>
                    <a:pt x="280" y="318"/>
                  </a:cubicBezTo>
                  <a:cubicBezTo>
                    <a:pt x="280" y="318"/>
                    <a:pt x="282" y="318"/>
                    <a:pt x="283" y="318"/>
                  </a:cubicBezTo>
                  <a:cubicBezTo>
                    <a:pt x="284" y="318"/>
                    <a:pt x="284" y="321"/>
                    <a:pt x="284" y="321"/>
                  </a:cubicBezTo>
                  <a:cubicBezTo>
                    <a:pt x="284" y="321"/>
                    <a:pt x="284" y="322"/>
                    <a:pt x="283" y="323"/>
                  </a:cubicBezTo>
                  <a:cubicBezTo>
                    <a:pt x="283" y="323"/>
                    <a:pt x="283" y="324"/>
                    <a:pt x="283" y="325"/>
                  </a:cubicBezTo>
                  <a:cubicBezTo>
                    <a:pt x="284" y="325"/>
                    <a:pt x="286" y="326"/>
                    <a:pt x="287" y="326"/>
                  </a:cubicBezTo>
                  <a:cubicBezTo>
                    <a:pt x="289" y="326"/>
                    <a:pt x="289" y="326"/>
                    <a:pt x="289" y="326"/>
                  </a:cubicBezTo>
                  <a:cubicBezTo>
                    <a:pt x="291" y="326"/>
                    <a:pt x="291" y="326"/>
                    <a:pt x="291" y="326"/>
                  </a:cubicBezTo>
                  <a:cubicBezTo>
                    <a:pt x="291" y="326"/>
                    <a:pt x="292" y="327"/>
                    <a:pt x="293" y="327"/>
                  </a:cubicBezTo>
                  <a:cubicBezTo>
                    <a:pt x="293" y="326"/>
                    <a:pt x="295" y="326"/>
                    <a:pt x="295" y="326"/>
                  </a:cubicBezTo>
                  <a:cubicBezTo>
                    <a:pt x="297" y="328"/>
                    <a:pt x="297" y="328"/>
                    <a:pt x="297" y="328"/>
                  </a:cubicBezTo>
                  <a:cubicBezTo>
                    <a:pt x="299" y="327"/>
                    <a:pt x="299" y="327"/>
                    <a:pt x="299" y="327"/>
                  </a:cubicBezTo>
                  <a:cubicBezTo>
                    <a:pt x="299" y="329"/>
                    <a:pt x="299" y="329"/>
                    <a:pt x="299" y="329"/>
                  </a:cubicBezTo>
                  <a:cubicBezTo>
                    <a:pt x="299" y="329"/>
                    <a:pt x="301" y="333"/>
                    <a:pt x="301" y="333"/>
                  </a:cubicBezTo>
                  <a:cubicBezTo>
                    <a:pt x="302" y="334"/>
                    <a:pt x="302" y="336"/>
                    <a:pt x="302" y="337"/>
                  </a:cubicBezTo>
                  <a:cubicBezTo>
                    <a:pt x="302" y="338"/>
                    <a:pt x="303" y="340"/>
                    <a:pt x="303" y="340"/>
                  </a:cubicBezTo>
                  <a:cubicBezTo>
                    <a:pt x="303" y="340"/>
                    <a:pt x="302" y="340"/>
                    <a:pt x="301" y="341"/>
                  </a:cubicBezTo>
                  <a:cubicBezTo>
                    <a:pt x="300" y="342"/>
                    <a:pt x="302" y="343"/>
                    <a:pt x="302" y="343"/>
                  </a:cubicBezTo>
                  <a:cubicBezTo>
                    <a:pt x="304" y="343"/>
                    <a:pt x="304" y="343"/>
                    <a:pt x="304" y="343"/>
                  </a:cubicBezTo>
                  <a:cubicBezTo>
                    <a:pt x="304" y="343"/>
                    <a:pt x="306" y="345"/>
                    <a:pt x="306" y="346"/>
                  </a:cubicBezTo>
                  <a:cubicBezTo>
                    <a:pt x="307" y="347"/>
                    <a:pt x="309" y="346"/>
                    <a:pt x="310" y="346"/>
                  </a:cubicBezTo>
                  <a:cubicBezTo>
                    <a:pt x="311" y="345"/>
                    <a:pt x="313" y="346"/>
                    <a:pt x="313" y="347"/>
                  </a:cubicBezTo>
                  <a:cubicBezTo>
                    <a:pt x="313" y="347"/>
                    <a:pt x="310" y="348"/>
                    <a:pt x="309" y="348"/>
                  </a:cubicBezTo>
                  <a:cubicBezTo>
                    <a:pt x="308" y="349"/>
                    <a:pt x="305" y="349"/>
                    <a:pt x="305" y="349"/>
                  </a:cubicBezTo>
                  <a:cubicBezTo>
                    <a:pt x="304" y="352"/>
                    <a:pt x="304" y="352"/>
                    <a:pt x="304" y="352"/>
                  </a:cubicBezTo>
                  <a:cubicBezTo>
                    <a:pt x="302" y="353"/>
                    <a:pt x="302" y="353"/>
                    <a:pt x="302" y="353"/>
                  </a:cubicBezTo>
                  <a:cubicBezTo>
                    <a:pt x="301" y="350"/>
                    <a:pt x="301" y="350"/>
                    <a:pt x="301" y="350"/>
                  </a:cubicBezTo>
                  <a:cubicBezTo>
                    <a:pt x="297" y="347"/>
                    <a:pt x="297" y="347"/>
                    <a:pt x="297" y="347"/>
                  </a:cubicBezTo>
                  <a:cubicBezTo>
                    <a:pt x="297" y="350"/>
                    <a:pt x="297" y="350"/>
                    <a:pt x="297" y="350"/>
                  </a:cubicBezTo>
                  <a:cubicBezTo>
                    <a:pt x="295" y="351"/>
                    <a:pt x="295" y="351"/>
                    <a:pt x="295" y="351"/>
                  </a:cubicBezTo>
                  <a:cubicBezTo>
                    <a:pt x="295" y="351"/>
                    <a:pt x="295" y="352"/>
                    <a:pt x="295" y="353"/>
                  </a:cubicBezTo>
                  <a:cubicBezTo>
                    <a:pt x="295" y="354"/>
                    <a:pt x="294" y="354"/>
                    <a:pt x="294" y="354"/>
                  </a:cubicBezTo>
                  <a:cubicBezTo>
                    <a:pt x="292" y="353"/>
                    <a:pt x="292" y="353"/>
                    <a:pt x="292" y="353"/>
                  </a:cubicBezTo>
                  <a:cubicBezTo>
                    <a:pt x="292" y="353"/>
                    <a:pt x="290" y="353"/>
                    <a:pt x="289" y="353"/>
                  </a:cubicBezTo>
                  <a:cubicBezTo>
                    <a:pt x="288" y="353"/>
                    <a:pt x="288" y="351"/>
                    <a:pt x="288" y="351"/>
                  </a:cubicBezTo>
                  <a:cubicBezTo>
                    <a:pt x="287" y="352"/>
                    <a:pt x="287" y="352"/>
                    <a:pt x="287" y="352"/>
                  </a:cubicBezTo>
                  <a:cubicBezTo>
                    <a:pt x="287" y="352"/>
                    <a:pt x="287" y="353"/>
                    <a:pt x="286" y="354"/>
                  </a:cubicBezTo>
                  <a:cubicBezTo>
                    <a:pt x="286" y="355"/>
                    <a:pt x="286" y="354"/>
                    <a:pt x="284" y="354"/>
                  </a:cubicBezTo>
                  <a:cubicBezTo>
                    <a:pt x="283" y="355"/>
                    <a:pt x="283" y="353"/>
                    <a:pt x="282" y="352"/>
                  </a:cubicBezTo>
                  <a:cubicBezTo>
                    <a:pt x="282" y="350"/>
                    <a:pt x="282" y="352"/>
                    <a:pt x="281" y="352"/>
                  </a:cubicBezTo>
                  <a:cubicBezTo>
                    <a:pt x="280" y="352"/>
                    <a:pt x="282" y="355"/>
                    <a:pt x="282" y="355"/>
                  </a:cubicBezTo>
                  <a:cubicBezTo>
                    <a:pt x="281" y="356"/>
                    <a:pt x="281" y="356"/>
                    <a:pt x="281" y="356"/>
                  </a:cubicBezTo>
                  <a:cubicBezTo>
                    <a:pt x="281" y="356"/>
                    <a:pt x="281" y="358"/>
                    <a:pt x="279" y="359"/>
                  </a:cubicBezTo>
                  <a:cubicBezTo>
                    <a:pt x="278" y="359"/>
                    <a:pt x="279" y="357"/>
                    <a:pt x="279" y="357"/>
                  </a:cubicBezTo>
                  <a:cubicBezTo>
                    <a:pt x="279" y="353"/>
                    <a:pt x="279" y="353"/>
                    <a:pt x="279" y="353"/>
                  </a:cubicBezTo>
                  <a:cubicBezTo>
                    <a:pt x="277" y="348"/>
                    <a:pt x="277" y="348"/>
                    <a:pt x="277" y="348"/>
                  </a:cubicBezTo>
                  <a:cubicBezTo>
                    <a:pt x="277" y="348"/>
                    <a:pt x="273" y="352"/>
                    <a:pt x="272" y="352"/>
                  </a:cubicBezTo>
                  <a:cubicBezTo>
                    <a:pt x="272" y="353"/>
                    <a:pt x="270" y="357"/>
                    <a:pt x="269" y="357"/>
                  </a:cubicBezTo>
                  <a:cubicBezTo>
                    <a:pt x="269" y="358"/>
                    <a:pt x="269" y="360"/>
                    <a:pt x="269" y="360"/>
                  </a:cubicBezTo>
                  <a:cubicBezTo>
                    <a:pt x="271" y="363"/>
                    <a:pt x="271" y="363"/>
                    <a:pt x="271" y="363"/>
                  </a:cubicBezTo>
                  <a:cubicBezTo>
                    <a:pt x="271" y="366"/>
                    <a:pt x="271" y="366"/>
                    <a:pt x="271" y="366"/>
                  </a:cubicBezTo>
                  <a:cubicBezTo>
                    <a:pt x="273" y="368"/>
                    <a:pt x="273" y="368"/>
                    <a:pt x="273" y="368"/>
                  </a:cubicBezTo>
                  <a:cubicBezTo>
                    <a:pt x="273" y="368"/>
                    <a:pt x="275" y="368"/>
                    <a:pt x="276" y="369"/>
                  </a:cubicBezTo>
                  <a:cubicBezTo>
                    <a:pt x="277" y="369"/>
                    <a:pt x="276" y="371"/>
                    <a:pt x="276" y="371"/>
                  </a:cubicBezTo>
                  <a:cubicBezTo>
                    <a:pt x="275" y="375"/>
                    <a:pt x="275" y="375"/>
                    <a:pt x="275" y="375"/>
                  </a:cubicBezTo>
                  <a:cubicBezTo>
                    <a:pt x="275" y="375"/>
                    <a:pt x="276" y="376"/>
                    <a:pt x="277" y="377"/>
                  </a:cubicBezTo>
                  <a:cubicBezTo>
                    <a:pt x="277" y="378"/>
                    <a:pt x="275" y="380"/>
                    <a:pt x="275" y="380"/>
                  </a:cubicBezTo>
                  <a:cubicBezTo>
                    <a:pt x="274" y="380"/>
                    <a:pt x="271" y="383"/>
                    <a:pt x="271" y="383"/>
                  </a:cubicBezTo>
                  <a:cubicBezTo>
                    <a:pt x="271" y="383"/>
                    <a:pt x="270" y="384"/>
                    <a:pt x="269" y="384"/>
                  </a:cubicBezTo>
                  <a:cubicBezTo>
                    <a:pt x="268" y="384"/>
                    <a:pt x="270" y="387"/>
                    <a:pt x="270" y="387"/>
                  </a:cubicBezTo>
                  <a:cubicBezTo>
                    <a:pt x="271" y="390"/>
                    <a:pt x="271" y="390"/>
                    <a:pt x="271" y="390"/>
                  </a:cubicBezTo>
                  <a:cubicBezTo>
                    <a:pt x="271" y="390"/>
                    <a:pt x="270" y="391"/>
                    <a:pt x="270" y="391"/>
                  </a:cubicBezTo>
                  <a:cubicBezTo>
                    <a:pt x="269" y="392"/>
                    <a:pt x="269" y="394"/>
                    <a:pt x="269" y="394"/>
                  </a:cubicBezTo>
                  <a:cubicBezTo>
                    <a:pt x="267" y="394"/>
                    <a:pt x="267" y="394"/>
                    <a:pt x="267" y="394"/>
                  </a:cubicBezTo>
                  <a:cubicBezTo>
                    <a:pt x="266" y="396"/>
                    <a:pt x="266" y="396"/>
                    <a:pt x="266" y="396"/>
                  </a:cubicBezTo>
                  <a:cubicBezTo>
                    <a:pt x="266" y="396"/>
                    <a:pt x="266" y="399"/>
                    <a:pt x="265" y="399"/>
                  </a:cubicBezTo>
                  <a:cubicBezTo>
                    <a:pt x="264" y="399"/>
                    <a:pt x="265" y="401"/>
                    <a:pt x="265" y="401"/>
                  </a:cubicBezTo>
                  <a:cubicBezTo>
                    <a:pt x="264" y="403"/>
                    <a:pt x="264" y="403"/>
                    <a:pt x="264" y="403"/>
                  </a:cubicBezTo>
                  <a:cubicBezTo>
                    <a:pt x="268" y="405"/>
                    <a:pt x="268" y="405"/>
                    <a:pt x="268" y="405"/>
                  </a:cubicBezTo>
                  <a:cubicBezTo>
                    <a:pt x="267" y="407"/>
                    <a:pt x="267" y="407"/>
                    <a:pt x="267" y="407"/>
                  </a:cubicBezTo>
                  <a:cubicBezTo>
                    <a:pt x="267" y="409"/>
                    <a:pt x="267" y="409"/>
                    <a:pt x="267" y="409"/>
                  </a:cubicBezTo>
                  <a:cubicBezTo>
                    <a:pt x="268" y="409"/>
                    <a:pt x="268" y="409"/>
                    <a:pt x="268" y="409"/>
                  </a:cubicBezTo>
                  <a:cubicBezTo>
                    <a:pt x="268" y="409"/>
                    <a:pt x="266" y="410"/>
                    <a:pt x="265" y="410"/>
                  </a:cubicBezTo>
                  <a:cubicBezTo>
                    <a:pt x="264" y="411"/>
                    <a:pt x="263" y="410"/>
                    <a:pt x="262" y="411"/>
                  </a:cubicBezTo>
                  <a:cubicBezTo>
                    <a:pt x="261" y="411"/>
                    <a:pt x="258" y="412"/>
                    <a:pt x="258" y="412"/>
                  </a:cubicBezTo>
                  <a:cubicBezTo>
                    <a:pt x="257" y="416"/>
                    <a:pt x="257" y="416"/>
                    <a:pt x="257" y="416"/>
                  </a:cubicBezTo>
                  <a:cubicBezTo>
                    <a:pt x="255" y="416"/>
                    <a:pt x="255" y="416"/>
                    <a:pt x="255" y="416"/>
                  </a:cubicBezTo>
                  <a:cubicBezTo>
                    <a:pt x="255" y="414"/>
                    <a:pt x="255" y="414"/>
                    <a:pt x="255" y="414"/>
                  </a:cubicBezTo>
                  <a:cubicBezTo>
                    <a:pt x="254" y="413"/>
                    <a:pt x="254" y="413"/>
                    <a:pt x="254" y="413"/>
                  </a:cubicBezTo>
                  <a:cubicBezTo>
                    <a:pt x="254" y="415"/>
                    <a:pt x="254" y="416"/>
                    <a:pt x="254" y="416"/>
                  </a:cubicBezTo>
                  <a:cubicBezTo>
                    <a:pt x="264" y="423"/>
                    <a:pt x="264" y="423"/>
                    <a:pt x="264" y="423"/>
                  </a:cubicBezTo>
                  <a:cubicBezTo>
                    <a:pt x="281" y="427"/>
                    <a:pt x="281" y="427"/>
                    <a:pt x="281" y="427"/>
                  </a:cubicBezTo>
                  <a:cubicBezTo>
                    <a:pt x="285" y="420"/>
                    <a:pt x="285" y="420"/>
                    <a:pt x="285" y="420"/>
                  </a:cubicBezTo>
                  <a:cubicBezTo>
                    <a:pt x="285" y="420"/>
                    <a:pt x="294" y="404"/>
                    <a:pt x="301" y="405"/>
                  </a:cubicBezTo>
                  <a:cubicBezTo>
                    <a:pt x="306" y="406"/>
                    <a:pt x="313" y="408"/>
                    <a:pt x="314" y="408"/>
                  </a:cubicBezTo>
                  <a:cubicBezTo>
                    <a:pt x="313" y="402"/>
                    <a:pt x="302" y="392"/>
                    <a:pt x="304" y="390"/>
                  </a:cubicBezTo>
                  <a:cubicBezTo>
                    <a:pt x="306" y="387"/>
                    <a:pt x="311" y="380"/>
                    <a:pt x="314" y="376"/>
                  </a:cubicBezTo>
                  <a:cubicBezTo>
                    <a:pt x="316" y="372"/>
                    <a:pt x="326" y="369"/>
                    <a:pt x="326" y="369"/>
                  </a:cubicBezTo>
                  <a:cubicBezTo>
                    <a:pt x="334" y="354"/>
                    <a:pt x="334" y="354"/>
                    <a:pt x="334" y="354"/>
                  </a:cubicBezTo>
                  <a:cubicBezTo>
                    <a:pt x="332" y="331"/>
                    <a:pt x="330" y="325"/>
                    <a:pt x="354" y="322"/>
                  </a:cubicBezTo>
                  <a:cubicBezTo>
                    <a:pt x="358" y="321"/>
                    <a:pt x="363" y="318"/>
                    <a:pt x="363" y="318"/>
                  </a:cubicBezTo>
                  <a:cubicBezTo>
                    <a:pt x="371" y="315"/>
                    <a:pt x="371" y="315"/>
                    <a:pt x="371" y="315"/>
                  </a:cubicBezTo>
                  <a:cubicBezTo>
                    <a:pt x="386" y="313"/>
                    <a:pt x="386" y="313"/>
                    <a:pt x="386" y="313"/>
                  </a:cubicBezTo>
                  <a:cubicBezTo>
                    <a:pt x="374" y="320"/>
                    <a:pt x="374" y="320"/>
                    <a:pt x="374" y="320"/>
                  </a:cubicBezTo>
                  <a:cubicBezTo>
                    <a:pt x="365" y="330"/>
                    <a:pt x="365" y="330"/>
                    <a:pt x="365" y="330"/>
                  </a:cubicBezTo>
                  <a:cubicBezTo>
                    <a:pt x="377" y="333"/>
                    <a:pt x="377" y="333"/>
                    <a:pt x="377" y="333"/>
                  </a:cubicBezTo>
                  <a:cubicBezTo>
                    <a:pt x="377" y="333"/>
                    <a:pt x="377" y="342"/>
                    <a:pt x="383" y="340"/>
                  </a:cubicBezTo>
                  <a:cubicBezTo>
                    <a:pt x="388" y="338"/>
                    <a:pt x="400" y="333"/>
                    <a:pt x="402" y="333"/>
                  </a:cubicBezTo>
                  <a:cubicBezTo>
                    <a:pt x="404" y="332"/>
                    <a:pt x="415" y="329"/>
                    <a:pt x="418" y="329"/>
                  </a:cubicBezTo>
                  <a:cubicBezTo>
                    <a:pt x="421" y="329"/>
                    <a:pt x="437" y="327"/>
                    <a:pt x="437" y="327"/>
                  </a:cubicBezTo>
                  <a:cubicBezTo>
                    <a:pt x="439" y="336"/>
                    <a:pt x="439" y="336"/>
                    <a:pt x="439" y="336"/>
                  </a:cubicBezTo>
                  <a:cubicBezTo>
                    <a:pt x="432" y="345"/>
                    <a:pt x="432" y="345"/>
                    <a:pt x="432" y="345"/>
                  </a:cubicBezTo>
                  <a:cubicBezTo>
                    <a:pt x="423" y="354"/>
                    <a:pt x="423" y="354"/>
                    <a:pt x="423" y="354"/>
                  </a:cubicBezTo>
                  <a:cubicBezTo>
                    <a:pt x="409" y="367"/>
                    <a:pt x="409" y="367"/>
                    <a:pt x="409" y="367"/>
                  </a:cubicBezTo>
                  <a:cubicBezTo>
                    <a:pt x="409" y="367"/>
                    <a:pt x="405" y="374"/>
                    <a:pt x="407" y="375"/>
                  </a:cubicBezTo>
                  <a:cubicBezTo>
                    <a:pt x="409" y="376"/>
                    <a:pt x="424" y="374"/>
                    <a:pt x="424" y="374"/>
                  </a:cubicBezTo>
                  <a:cubicBezTo>
                    <a:pt x="441" y="375"/>
                    <a:pt x="441" y="375"/>
                    <a:pt x="441" y="375"/>
                  </a:cubicBezTo>
                  <a:cubicBezTo>
                    <a:pt x="441" y="375"/>
                    <a:pt x="444" y="376"/>
                    <a:pt x="446" y="382"/>
                  </a:cubicBezTo>
                  <a:cubicBezTo>
                    <a:pt x="449" y="389"/>
                    <a:pt x="451" y="392"/>
                    <a:pt x="452" y="394"/>
                  </a:cubicBezTo>
                  <a:cubicBezTo>
                    <a:pt x="454" y="397"/>
                    <a:pt x="458" y="403"/>
                    <a:pt x="458" y="403"/>
                  </a:cubicBezTo>
                  <a:cubicBezTo>
                    <a:pt x="458" y="403"/>
                    <a:pt x="454" y="407"/>
                    <a:pt x="459" y="406"/>
                  </a:cubicBezTo>
                  <a:cubicBezTo>
                    <a:pt x="465" y="406"/>
                    <a:pt x="469" y="405"/>
                    <a:pt x="469" y="405"/>
                  </a:cubicBezTo>
                  <a:cubicBezTo>
                    <a:pt x="469" y="405"/>
                    <a:pt x="470" y="399"/>
                    <a:pt x="472" y="397"/>
                  </a:cubicBezTo>
                  <a:cubicBezTo>
                    <a:pt x="475" y="396"/>
                    <a:pt x="478" y="393"/>
                    <a:pt x="478" y="393"/>
                  </a:cubicBezTo>
                  <a:cubicBezTo>
                    <a:pt x="478" y="393"/>
                    <a:pt x="477" y="387"/>
                    <a:pt x="480" y="385"/>
                  </a:cubicBezTo>
                  <a:cubicBezTo>
                    <a:pt x="483" y="384"/>
                    <a:pt x="487" y="383"/>
                    <a:pt x="491" y="382"/>
                  </a:cubicBezTo>
                  <a:cubicBezTo>
                    <a:pt x="495" y="380"/>
                    <a:pt x="499" y="373"/>
                    <a:pt x="499" y="373"/>
                  </a:cubicBezTo>
                  <a:cubicBezTo>
                    <a:pt x="504" y="369"/>
                    <a:pt x="504" y="369"/>
                    <a:pt x="504" y="369"/>
                  </a:cubicBezTo>
                  <a:cubicBezTo>
                    <a:pt x="516" y="365"/>
                    <a:pt x="516" y="365"/>
                    <a:pt x="516" y="365"/>
                  </a:cubicBezTo>
                  <a:cubicBezTo>
                    <a:pt x="515" y="355"/>
                    <a:pt x="515" y="355"/>
                    <a:pt x="515" y="355"/>
                  </a:cubicBezTo>
                  <a:cubicBezTo>
                    <a:pt x="515" y="355"/>
                    <a:pt x="516" y="353"/>
                    <a:pt x="519" y="353"/>
                  </a:cubicBezTo>
                  <a:cubicBezTo>
                    <a:pt x="521" y="352"/>
                    <a:pt x="542" y="345"/>
                    <a:pt x="542" y="345"/>
                  </a:cubicBezTo>
                  <a:cubicBezTo>
                    <a:pt x="548" y="335"/>
                    <a:pt x="548" y="335"/>
                    <a:pt x="548" y="335"/>
                  </a:cubicBezTo>
                  <a:cubicBezTo>
                    <a:pt x="548" y="325"/>
                    <a:pt x="548" y="325"/>
                    <a:pt x="548" y="325"/>
                  </a:cubicBezTo>
                  <a:cubicBezTo>
                    <a:pt x="548" y="325"/>
                    <a:pt x="550" y="319"/>
                    <a:pt x="546" y="319"/>
                  </a:cubicBezTo>
                  <a:cubicBezTo>
                    <a:pt x="542" y="319"/>
                    <a:pt x="532" y="329"/>
                    <a:pt x="532" y="329"/>
                  </a:cubicBezTo>
                  <a:cubicBezTo>
                    <a:pt x="521" y="330"/>
                    <a:pt x="521" y="330"/>
                    <a:pt x="521" y="330"/>
                  </a:cubicBezTo>
                  <a:cubicBezTo>
                    <a:pt x="521" y="330"/>
                    <a:pt x="516" y="339"/>
                    <a:pt x="514" y="339"/>
                  </a:cubicBezTo>
                  <a:cubicBezTo>
                    <a:pt x="512" y="340"/>
                    <a:pt x="506" y="342"/>
                    <a:pt x="504" y="341"/>
                  </a:cubicBezTo>
                  <a:cubicBezTo>
                    <a:pt x="502" y="341"/>
                    <a:pt x="505" y="352"/>
                    <a:pt x="498" y="339"/>
                  </a:cubicBezTo>
                  <a:cubicBezTo>
                    <a:pt x="491" y="326"/>
                    <a:pt x="488" y="326"/>
                    <a:pt x="488" y="326"/>
                  </a:cubicBezTo>
                  <a:cubicBezTo>
                    <a:pt x="481" y="326"/>
                    <a:pt x="481" y="326"/>
                    <a:pt x="481" y="326"/>
                  </a:cubicBezTo>
                  <a:cubicBezTo>
                    <a:pt x="481" y="326"/>
                    <a:pt x="475" y="329"/>
                    <a:pt x="474" y="327"/>
                  </a:cubicBezTo>
                  <a:cubicBezTo>
                    <a:pt x="474" y="325"/>
                    <a:pt x="471" y="319"/>
                    <a:pt x="471" y="319"/>
                  </a:cubicBezTo>
                  <a:cubicBezTo>
                    <a:pt x="461" y="319"/>
                    <a:pt x="461" y="319"/>
                    <a:pt x="461" y="319"/>
                  </a:cubicBezTo>
                  <a:cubicBezTo>
                    <a:pt x="457" y="321"/>
                    <a:pt x="457" y="321"/>
                    <a:pt x="457" y="321"/>
                  </a:cubicBezTo>
                  <a:cubicBezTo>
                    <a:pt x="442" y="320"/>
                    <a:pt x="442" y="320"/>
                    <a:pt x="442" y="320"/>
                  </a:cubicBezTo>
                  <a:cubicBezTo>
                    <a:pt x="436" y="316"/>
                    <a:pt x="436" y="316"/>
                    <a:pt x="436" y="316"/>
                  </a:cubicBezTo>
                  <a:cubicBezTo>
                    <a:pt x="444" y="312"/>
                    <a:pt x="444" y="312"/>
                    <a:pt x="444" y="312"/>
                  </a:cubicBezTo>
                  <a:cubicBezTo>
                    <a:pt x="444" y="312"/>
                    <a:pt x="447" y="315"/>
                    <a:pt x="448" y="315"/>
                  </a:cubicBezTo>
                  <a:cubicBezTo>
                    <a:pt x="450" y="314"/>
                    <a:pt x="448" y="311"/>
                    <a:pt x="450" y="310"/>
                  </a:cubicBezTo>
                  <a:cubicBezTo>
                    <a:pt x="453" y="309"/>
                    <a:pt x="456" y="306"/>
                    <a:pt x="459" y="308"/>
                  </a:cubicBezTo>
                  <a:cubicBezTo>
                    <a:pt x="462" y="309"/>
                    <a:pt x="459" y="315"/>
                    <a:pt x="464" y="311"/>
                  </a:cubicBezTo>
                  <a:cubicBezTo>
                    <a:pt x="469" y="307"/>
                    <a:pt x="474" y="308"/>
                    <a:pt x="474" y="308"/>
                  </a:cubicBezTo>
                  <a:cubicBezTo>
                    <a:pt x="480" y="298"/>
                    <a:pt x="480" y="298"/>
                    <a:pt x="480" y="298"/>
                  </a:cubicBezTo>
                  <a:cubicBezTo>
                    <a:pt x="484" y="289"/>
                    <a:pt x="484" y="289"/>
                    <a:pt x="484" y="289"/>
                  </a:cubicBezTo>
                  <a:cubicBezTo>
                    <a:pt x="484" y="289"/>
                    <a:pt x="486" y="290"/>
                    <a:pt x="488" y="291"/>
                  </a:cubicBezTo>
                  <a:cubicBezTo>
                    <a:pt x="491" y="291"/>
                    <a:pt x="498" y="279"/>
                    <a:pt x="498" y="279"/>
                  </a:cubicBezTo>
                  <a:cubicBezTo>
                    <a:pt x="498" y="279"/>
                    <a:pt x="499" y="267"/>
                    <a:pt x="501" y="267"/>
                  </a:cubicBezTo>
                  <a:cubicBezTo>
                    <a:pt x="503" y="266"/>
                    <a:pt x="518" y="261"/>
                    <a:pt x="518" y="261"/>
                  </a:cubicBezTo>
                  <a:cubicBezTo>
                    <a:pt x="528" y="255"/>
                    <a:pt x="528" y="255"/>
                    <a:pt x="528" y="255"/>
                  </a:cubicBezTo>
                  <a:cubicBezTo>
                    <a:pt x="528" y="255"/>
                    <a:pt x="533" y="248"/>
                    <a:pt x="535" y="247"/>
                  </a:cubicBezTo>
                  <a:cubicBezTo>
                    <a:pt x="537" y="247"/>
                    <a:pt x="539" y="243"/>
                    <a:pt x="541" y="238"/>
                  </a:cubicBezTo>
                  <a:cubicBezTo>
                    <a:pt x="544" y="234"/>
                    <a:pt x="546" y="231"/>
                    <a:pt x="546" y="231"/>
                  </a:cubicBezTo>
                  <a:cubicBezTo>
                    <a:pt x="546" y="231"/>
                    <a:pt x="558" y="228"/>
                    <a:pt x="557" y="227"/>
                  </a:cubicBezTo>
                  <a:cubicBezTo>
                    <a:pt x="557" y="225"/>
                    <a:pt x="552" y="221"/>
                    <a:pt x="558" y="221"/>
                  </a:cubicBezTo>
                  <a:cubicBezTo>
                    <a:pt x="564" y="221"/>
                    <a:pt x="564" y="221"/>
                    <a:pt x="567" y="219"/>
                  </a:cubicBezTo>
                  <a:cubicBezTo>
                    <a:pt x="569" y="218"/>
                    <a:pt x="568" y="217"/>
                    <a:pt x="569" y="214"/>
                  </a:cubicBezTo>
                  <a:cubicBezTo>
                    <a:pt x="571" y="212"/>
                    <a:pt x="572" y="209"/>
                    <a:pt x="572" y="207"/>
                  </a:cubicBezTo>
                  <a:cubicBezTo>
                    <a:pt x="571" y="205"/>
                    <a:pt x="566" y="197"/>
                    <a:pt x="566" y="195"/>
                  </a:cubicBezTo>
                  <a:cubicBezTo>
                    <a:pt x="565" y="192"/>
                    <a:pt x="566" y="186"/>
                    <a:pt x="566" y="186"/>
                  </a:cubicBezTo>
                  <a:cubicBezTo>
                    <a:pt x="566" y="186"/>
                    <a:pt x="569" y="185"/>
                    <a:pt x="572" y="184"/>
                  </a:cubicBezTo>
                  <a:cubicBezTo>
                    <a:pt x="574" y="182"/>
                    <a:pt x="578" y="175"/>
                    <a:pt x="578" y="175"/>
                  </a:cubicBezTo>
                  <a:cubicBezTo>
                    <a:pt x="579" y="170"/>
                    <a:pt x="579" y="170"/>
                    <a:pt x="579" y="170"/>
                  </a:cubicBezTo>
                  <a:cubicBezTo>
                    <a:pt x="579" y="170"/>
                    <a:pt x="583" y="167"/>
                    <a:pt x="584" y="167"/>
                  </a:cubicBezTo>
                  <a:cubicBezTo>
                    <a:pt x="586" y="166"/>
                    <a:pt x="602" y="160"/>
                    <a:pt x="603" y="160"/>
                  </a:cubicBezTo>
                  <a:cubicBezTo>
                    <a:pt x="604" y="160"/>
                    <a:pt x="614" y="161"/>
                    <a:pt x="611" y="156"/>
                  </a:cubicBezTo>
                  <a:cubicBezTo>
                    <a:pt x="608" y="152"/>
                    <a:pt x="607" y="150"/>
                    <a:pt x="606" y="147"/>
                  </a:cubicBezTo>
                  <a:cubicBezTo>
                    <a:pt x="605" y="144"/>
                    <a:pt x="605" y="137"/>
                    <a:pt x="605" y="136"/>
                  </a:cubicBezTo>
                  <a:cubicBezTo>
                    <a:pt x="606" y="135"/>
                    <a:pt x="614" y="132"/>
                    <a:pt x="605" y="131"/>
                  </a:cubicBezTo>
                  <a:cubicBezTo>
                    <a:pt x="596" y="130"/>
                    <a:pt x="603" y="127"/>
                    <a:pt x="601" y="125"/>
                  </a:cubicBezTo>
                  <a:cubicBezTo>
                    <a:pt x="598" y="123"/>
                    <a:pt x="592" y="119"/>
                    <a:pt x="592" y="119"/>
                  </a:cubicBezTo>
                  <a:cubicBezTo>
                    <a:pt x="589" y="119"/>
                    <a:pt x="589" y="119"/>
                    <a:pt x="589" y="119"/>
                  </a:cubicBezTo>
                  <a:cubicBezTo>
                    <a:pt x="590" y="109"/>
                    <a:pt x="590" y="109"/>
                    <a:pt x="590" y="109"/>
                  </a:cubicBezTo>
                  <a:cubicBezTo>
                    <a:pt x="590" y="109"/>
                    <a:pt x="593" y="105"/>
                    <a:pt x="594" y="105"/>
                  </a:cubicBezTo>
                  <a:cubicBezTo>
                    <a:pt x="595" y="104"/>
                    <a:pt x="596" y="100"/>
                    <a:pt x="594" y="100"/>
                  </a:cubicBezTo>
                  <a:cubicBezTo>
                    <a:pt x="592" y="101"/>
                    <a:pt x="586" y="102"/>
                    <a:pt x="586" y="102"/>
                  </a:cubicBezTo>
                  <a:cubicBezTo>
                    <a:pt x="586" y="102"/>
                    <a:pt x="581" y="102"/>
                    <a:pt x="582" y="100"/>
                  </a:cubicBezTo>
                  <a:cubicBezTo>
                    <a:pt x="582" y="97"/>
                    <a:pt x="584" y="97"/>
                    <a:pt x="587" y="94"/>
                  </a:cubicBezTo>
                  <a:cubicBezTo>
                    <a:pt x="590" y="91"/>
                    <a:pt x="591" y="89"/>
                    <a:pt x="591" y="89"/>
                  </a:cubicBezTo>
                  <a:cubicBezTo>
                    <a:pt x="590" y="83"/>
                    <a:pt x="590" y="83"/>
                    <a:pt x="590" y="83"/>
                  </a:cubicBezTo>
                  <a:cubicBezTo>
                    <a:pt x="590" y="83"/>
                    <a:pt x="590" y="79"/>
                    <a:pt x="589" y="79"/>
                  </a:cubicBezTo>
                  <a:cubicBezTo>
                    <a:pt x="589" y="78"/>
                    <a:pt x="583" y="66"/>
                    <a:pt x="583" y="66"/>
                  </a:cubicBezTo>
                  <a:cubicBezTo>
                    <a:pt x="583" y="66"/>
                    <a:pt x="577" y="64"/>
                    <a:pt x="576" y="66"/>
                  </a:cubicBezTo>
                  <a:cubicBezTo>
                    <a:pt x="576" y="68"/>
                    <a:pt x="574" y="72"/>
                    <a:pt x="574" y="72"/>
                  </a:cubicBezTo>
                  <a:cubicBezTo>
                    <a:pt x="567" y="72"/>
                    <a:pt x="567" y="72"/>
                    <a:pt x="567" y="72"/>
                  </a:cubicBezTo>
                  <a:cubicBezTo>
                    <a:pt x="563" y="69"/>
                    <a:pt x="563" y="69"/>
                    <a:pt x="563" y="69"/>
                  </a:cubicBezTo>
                  <a:cubicBezTo>
                    <a:pt x="555" y="67"/>
                    <a:pt x="555" y="67"/>
                    <a:pt x="555" y="67"/>
                  </a:cubicBezTo>
                  <a:cubicBezTo>
                    <a:pt x="555" y="67"/>
                    <a:pt x="554" y="68"/>
                    <a:pt x="553" y="69"/>
                  </a:cubicBezTo>
                  <a:cubicBezTo>
                    <a:pt x="553" y="70"/>
                    <a:pt x="545" y="65"/>
                    <a:pt x="545" y="65"/>
                  </a:cubicBezTo>
                  <a:cubicBezTo>
                    <a:pt x="545" y="65"/>
                    <a:pt x="542" y="69"/>
                    <a:pt x="541" y="70"/>
                  </a:cubicBezTo>
                  <a:cubicBezTo>
                    <a:pt x="541" y="70"/>
                    <a:pt x="533" y="68"/>
                    <a:pt x="533" y="68"/>
                  </a:cubicBezTo>
                  <a:cubicBezTo>
                    <a:pt x="525" y="69"/>
                    <a:pt x="525" y="69"/>
                    <a:pt x="525" y="69"/>
                  </a:cubicBezTo>
                  <a:cubicBezTo>
                    <a:pt x="518" y="70"/>
                    <a:pt x="518" y="70"/>
                    <a:pt x="518" y="70"/>
                  </a:cubicBezTo>
                  <a:cubicBezTo>
                    <a:pt x="512" y="67"/>
                    <a:pt x="512" y="67"/>
                    <a:pt x="512" y="67"/>
                  </a:cubicBezTo>
                  <a:cubicBezTo>
                    <a:pt x="510" y="70"/>
                    <a:pt x="510" y="70"/>
                    <a:pt x="510" y="70"/>
                  </a:cubicBezTo>
                  <a:cubicBezTo>
                    <a:pt x="511" y="75"/>
                    <a:pt x="511" y="75"/>
                    <a:pt x="511" y="75"/>
                  </a:cubicBezTo>
                  <a:cubicBezTo>
                    <a:pt x="506" y="78"/>
                    <a:pt x="506" y="78"/>
                    <a:pt x="506" y="78"/>
                  </a:cubicBezTo>
                  <a:cubicBezTo>
                    <a:pt x="500" y="74"/>
                    <a:pt x="500" y="74"/>
                    <a:pt x="500" y="74"/>
                  </a:cubicBezTo>
                  <a:cubicBezTo>
                    <a:pt x="495" y="73"/>
                    <a:pt x="495" y="73"/>
                    <a:pt x="495" y="73"/>
                  </a:cubicBezTo>
                  <a:cubicBezTo>
                    <a:pt x="488" y="66"/>
                    <a:pt x="488" y="66"/>
                    <a:pt x="488" y="66"/>
                  </a:cubicBezTo>
                  <a:cubicBezTo>
                    <a:pt x="482" y="64"/>
                    <a:pt x="482" y="64"/>
                    <a:pt x="482" y="64"/>
                  </a:cubicBezTo>
                  <a:cubicBezTo>
                    <a:pt x="476" y="61"/>
                    <a:pt x="476" y="61"/>
                    <a:pt x="476" y="61"/>
                  </a:cubicBezTo>
                  <a:cubicBezTo>
                    <a:pt x="476" y="61"/>
                    <a:pt x="473" y="69"/>
                    <a:pt x="472" y="70"/>
                  </a:cubicBezTo>
                  <a:cubicBezTo>
                    <a:pt x="471" y="70"/>
                    <a:pt x="466" y="72"/>
                    <a:pt x="465" y="72"/>
                  </a:cubicBezTo>
                  <a:cubicBezTo>
                    <a:pt x="463" y="73"/>
                    <a:pt x="462" y="78"/>
                    <a:pt x="462" y="78"/>
                  </a:cubicBezTo>
                  <a:cubicBezTo>
                    <a:pt x="457" y="81"/>
                    <a:pt x="457" y="81"/>
                    <a:pt x="457" y="81"/>
                  </a:cubicBezTo>
                  <a:cubicBezTo>
                    <a:pt x="457" y="81"/>
                    <a:pt x="454" y="79"/>
                    <a:pt x="452" y="79"/>
                  </a:cubicBezTo>
                  <a:cubicBezTo>
                    <a:pt x="451" y="79"/>
                    <a:pt x="450" y="80"/>
                    <a:pt x="450" y="80"/>
                  </a:cubicBezTo>
                  <a:cubicBezTo>
                    <a:pt x="448" y="83"/>
                    <a:pt x="448" y="83"/>
                    <a:pt x="448" y="83"/>
                  </a:cubicBezTo>
                  <a:cubicBezTo>
                    <a:pt x="448" y="83"/>
                    <a:pt x="447" y="83"/>
                    <a:pt x="444" y="81"/>
                  </a:cubicBezTo>
                  <a:cubicBezTo>
                    <a:pt x="442" y="80"/>
                    <a:pt x="439" y="78"/>
                    <a:pt x="439" y="78"/>
                  </a:cubicBezTo>
                  <a:cubicBezTo>
                    <a:pt x="436" y="77"/>
                    <a:pt x="436" y="77"/>
                    <a:pt x="436" y="77"/>
                  </a:cubicBezTo>
                  <a:cubicBezTo>
                    <a:pt x="436" y="77"/>
                    <a:pt x="427" y="81"/>
                    <a:pt x="426" y="82"/>
                  </a:cubicBezTo>
                  <a:cubicBezTo>
                    <a:pt x="426" y="83"/>
                    <a:pt x="424" y="86"/>
                    <a:pt x="424" y="86"/>
                  </a:cubicBezTo>
                  <a:cubicBezTo>
                    <a:pt x="419" y="82"/>
                    <a:pt x="419" y="82"/>
                    <a:pt x="419" y="82"/>
                  </a:cubicBezTo>
                  <a:cubicBezTo>
                    <a:pt x="413" y="78"/>
                    <a:pt x="413" y="78"/>
                    <a:pt x="413" y="78"/>
                  </a:cubicBezTo>
                  <a:cubicBezTo>
                    <a:pt x="412" y="71"/>
                    <a:pt x="412" y="71"/>
                    <a:pt x="412" y="71"/>
                  </a:cubicBezTo>
                  <a:cubicBezTo>
                    <a:pt x="401" y="61"/>
                    <a:pt x="401" y="61"/>
                    <a:pt x="401" y="61"/>
                  </a:cubicBezTo>
                  <a:cubicBezTo>
                    <a:pt x="399" y="51"/>
                    <a:pt x="399" y="51"/>
                    <a:pt x="399" y="51"/>
                  </a:cubicBezTo>
                  <a:cubicBezTo>
                    <a:pt x="391" y="45"/>
                    <a:pt x="391" y="45"/>
                    <a:pt x="391" y="45"/>
                  </a:cubicBezTo>
                  <a:cubicBezTo>
                    <a:pt x="386" y="51"/>
                    <a:pt x="386" y="51"/>
                    <a:pt x="386" y="51"/>
                  </a:cubicBezTo>
                  <a:cubicBezTo>
                    <a:pt x="378" y="50"/>
                    <a:pt x="378" y="50"/>
                    <a:pt x="378" y="50"/>
                  </a:cubicBezTo>
                  <a:cubicBezTo>
                    <a:pt x="370" y="52"/>
                    <a:pt x="370" y="52"/>
                    <a:pt x="370" y="52"/>
                  </a:cubicBezTo>
                  <a:cubicBezTo>
                    <a:pt x="370" y="52"/>
                    <a:pt x="365" y="57"/>
                    <a:pt x="365" y="55"/>
                  </a:cubicBezTo>
                  <a:cubicBezTo>
                    <a:pt x="364" y="53"/>
                    <a:pt x="366" y="49"/>
                    <a:pt x="366" y="47"/>
                  </a:cubicBezTo>
                  <a:cubicBezTo>
                    <a:pt x="365" y="46"/>
                    <a:pt x="360" y="49"/>
                    <a:pt x="361" y="45"/>
                  </a:cubicBezTo>
                  <a:cubicBezTo>
                    <a:pt x="362" y="43"/>
                    <a:pt x="361" y="40"/>
                    <a:pt x="360" y="39"/>
                  </a:cubicBezTo>
                  <a:cubicBezTo>
                    <a:pt x="358" y="37"/>
                    <a:pt x="352" y="37"/>
                    <a:pt x="354" y="33"/>
                  </a:cubicBezTo>
                  <a:cubicBezTo>
                    <a:pt x="356" y="30"/>
                    <a:pt x="361" y="28"/>
                    <a:pt x="361" y="28"/>
                  </a:cubicBezTo>
                  <a:cubicBezTo>
                    <a:pt x="361" y="26"/>
                    <a:pt x="361" y="26"/>
                    <a:pt x="361" y="26"/>
                  </a:cubicBezTo>
                  <a:cubicBezTo>
                    <a:pt x="357" y="22"/>
                    <a:pt x="357" y="22"/>
                    <a:pt x="357" y="22"/>
                  </a:cubicBezTo>
                  <a:cubicBezTo>
                    <a:pt x="346" y="17"/>
                    <a:pt x="346" y="17"/>
                    <a:pt x="346" y="17"/>
                  </a:cubicBezTo>
                  <a:cubicBezTo>
                    <a:pt x="346" y="17"/>
                    <a:pt x="345" y="11"/>
                    <a:pt x="343" y="11"/>
                  </a:cubicBezTo>
                  <a:cubicBezTo>
                    <a:pt x="342" y="10"/>
                    <a:pt x="339" y="7"/>
                    <a:pt x="339" y="7"/>
                  </a:cubicBezTo>
                  <a:cubicBezTo>
                    <a:pt x="339" y="7"/>
                    <a:pt x="336" y="3"/>
                    <a:pt x="332" y="2"/>
                  </a:cubicBezTo>
                  <a:cubicBezTo>
                    <a:pt x="328" y="0"/>
                    <a:pt x="325" y="9"/>
                    <a:pt x="325" y="9"/>
                  </a:cubicBezTo>
                  <a:cubicBezTo>
                    <a:pt x="321" y="5"/>
                    <a:pt x="321" y="5"/>
                    <a:pt x="321" y="5"/>
                  </a:cubicBezTo>
                  <a:cubicBezTo>
                    <a:pt x="313" y="8"/>
                    <a:pt x="313" y="8"/>
                    <a:pt x="313" y="8"/>
                  </a:cubicBezTo>
                  <a:cubicBezTo>
                    <a:pt x="307" y="17"/>
                    <a:pt x="307" y="17"/>
                    <a:pt x="307" y="17"/>
                  </a:cubicBezTo>
                  <a:cubicBezTo>
                    <a:pt x="303" y="18"/>
                    <a:pt x="303" y="18"/>
                    <a:pt x="303" y="18"/>
                  </a:cubicBezTo>
                  <a:cubicBezTo>
                    <a:pt x="297" y="19"/>
                    <a:pt x="297" y="19"/>
                    <a:pt x="297" y="19"/>
                  </a:cubicBezTo>
                  <a:cubicBezTo>
                    <a:pt x="288" y="21"/>
                    <a:pt x="288" y="21"/>
                    <a:pt x="288" y="21"/>
                  </a:cubicBezTo>
                  <a:cubicBezTo>
                    <a:pt x="286" y="27"/>
                    <a:pt x="286" y="27"/>
                    <a:pt x="286" y="27"/>
                  </a:cubicBezTo>
                  <a:cubicBezTo>
                    <a:pt x="287" y="33"/>
                    <a:pt x="287" y="33"/>
                    <a:pt x="287" y="33"/>
                  </a:cubicBezTo>
                  <a:cubicBezTo>
                    <a:pt x="282" y="37"/>
                    <a:pt x="282" y="37"/>
                    <a:pt x="282" y="37"/>
                  </a:cubicBezTo>
                  <a:cubicBezTo>
                    <a:pt x="270" y="36"/>
                    <a:pt x="270" y="36"/>
                    <a:pt x="270" y="36"/>
                  </a:cubicBezTo>
                  <a:cubicBezTo>
                    <a:pt x="262" y="38"/>
                    <a:pt x="262" y="38"/>
                    <a:pt x="262" y="38"/>
                  </a:cubicBezTo>
                  <a:cubicBezTo>
                    <a:pt x="258" y="44"/>
                    <a:pt x="258" y="44"/>
                    <a:pt x="258" y="44"/>
                  </a:cubicBezTo>
                  <a:cubicBezTo>
                    <a:pt x="246" y="44"/>
                    <a:pt x="246" y="44"/>
                    <a:pt x="246" y="44"/>
                  </a:cubicBezTo>
                  <a:cubicBezTo>
                    <a:pt x="244" y="56"/>
                    <a:pt x="244" y="56"/>
                    <a:pt x="244" y="56"/>
                  </a:cubicBezTo>
                  <a:cubicBezTo>
                    <a:pt x="241" y="64"/>
                    <a:pt x="241" y="64"/>
                    <a:pt x="241" y="64"/>
                  </a:cubicBezTo>
                  <a:cubicBezTo>
                    <a:pt x="238" y="73"/>
                    <a:pt x="238" y="73"/>
                    <a:pt x="238" y="73"/>
                  </a:cubicBezTo>
                  <a:cubicBezTo>
                    <a:pt x="240" y="78"/>
                    <a:pt x="240" y="78"/>
                    <a:pt x="240" y="78"/>
                  </a:cubicBezTo>
                  <a:cubicBezTo>
                    <a:pt x="243" y="85"/>
                    <a:pt x="243" y="85"/>
                    <a:pt x="243" y="85"/>
                  </a:cubicBezTo>
                  <a:cubicBezTo>
                    <a:pt x="249" y="92"/>
                    <a:pt x="249" y="92"/>
                    <a:pt x="249" y="92"/>
                  </a:cubicBezTo>
                  <a:cubicBezTo>
                    <a:pt x="249" y="92"/>
                    <a:pt x="249" y="92"/>
                    <a:pt x="249" y="92"/>
                  </a:cubicBezTo>
                  <a:cubicBezTo>
                    <a:pt x="243" y="94"/>
                    <a:pt x="243" y="94"/>
                    <a:pt x="243" y="94"/>
                  </a:cubicBezTo>
                  <a:cubicBezTo>
                    <a:pt x="239" y="95"/>
                    <a:pt x="239" y="95"/>
                    <a:pt x="239" y="95"/>
                  </a:cubicBezTo>
                  <a:cubicBezTo>
                    <a:pt x="235" y="89"/>
                    <a:pt x="235" y="89"/>
                    <a:pt x="235" y="89"/>
                  </a:cubicBezTo>
                  <a:cubicBezTo>
                    <a:pt x="229" y="87"/>
                    <a:pt x="229" y="87"/>
                    <a:pt x="229" y="87"/>
                  </a:cubicBezTo>
                  <a:cubicBezTo>
                    <a:pt x="222" y="90"/>
                    <a:pt x="222" y="90"/>
                    <a:pt x="222" y="90"/>
                  </a:cubicBezTo>
                  <a:cubicBezTo>
                    <a:pt x="215" y="92"/>
                    <a:pt x="215" y="92"/>
                    <a:pt x="215" y="92"/>
                  </a:cubicBezTo>
                  <a:cubicBezTo>
                    <a:pt x="213" y="92"/>
                    <a:pt x="213" y="92"/>
                    <a:pt x="213" y="92"/>
                  </a:cubicBezTo>
                  <a:cubicBezTo>
                    <a:pt x="211" y="96"/>
                    <a:pt x="211" y="96"/>
                    <a:pt x="211" y="96"/>
                  </a:cubicBezTo>
                  <a:cubicBezTo>
                    <a:pt x="205" y="99"/>
                    <a:pt x="205" y="99"/>
                    <a:pt x="205" y="99"/>
                  </a:cubicBezTo>
                  <a:cubicBezTo>
                    <a:pt x="205" y="99"/>
                    <a:pt x="203" y="97"/>
                    <a:pt x="202" y="96"/>
                  </a:cubicBezTo>
                  <a:cubicBezTo>
                    <a:pt x="201" y="95"/>
                    <a:pt x="198" y="93"/>
                    <a:pt x="198" y="93"/>
                  </a:cubicBezTo>
                  <a:cubicBezTo>
                    <a:pt x="198" y="93"/>
                    <a:pt x="197" y="91"/>
                    <a:pt x="196" y="90"/>
                  </a:cubicBezTo>
                  <a:cubicBezTo>
                    <a:pt x="195" y="90"/>
                    <a:pt x="189" y="94"/>
                    <a:pt x="189" y="94"/>
                  </a:cubicBezTo>
                  <a:cubicBezTo>
                    <a:pt x="189" y="94"/>
                    <a:pt x="184" y="97"/>
                    <a:pt x="184" y="98"/>
                  </a:cubicBezTo>
                  <a:cubicBezTo>
                    <a:pt x="185" y="98"/>
                    <a:pt x="184" y="103"/>
                    <a:pt x="184" y="103"/>
                  </a:cubicBezTo>
                  <a:cubicBezTo>
                    <a:pt x="177" y="97"/>
                    <a:pt x="177" y="97"/>
                    <a:pt x="177" y="97"/>
                  </a:cubicBezTo>
                  <a:cubicBezTo>
                    <a:pt x="172" y="101"/>
                    <a:pt x="172" y="101"/>
                    <a:pt x="172" y="101"/>
                  </a:cubicBezTo>
                  <a:cubicBezTo>
                    <a:pt x="168" y="98"/>
                    <a:pt x="168" y="98"/>
                    <a:pt x="168" y="98"/>
                  </a:cubicBezTo>
                  <a:cubicBezTo>
                    <a:pt x="166" y="97"/>
                    <a:pt x="166" y="97"/>
                    <a:pt x="166" y="97"/>
                  </a:cubicBezTo>
                  <a:cubicBezTo>
                    <a:pt x="160" y="104"/>
                    <a:pt x="160" y="104"/>
                    <a:pt x="160" y="104"/>
                  </a:cubicBezTo>
                  <a:cubicBezTo>
                    <a:pt x="156" y="102"/>
                    <a:pt x="156" y="102"/>
                    <a:pt x="156" y="102"/>
                  </a:cubicBezTo>
                  <a:cubicBezTo>
                    <a:pt x="154" y="109"/>
                    <a:pt x="154" y="109"/>
                    <a:pt x="154" y="109"/>
                  </a:cubicBezTo>
                  <a:cubicBezTo>
                    <a:pt x="149" y="105"/>
                    <a:pt x="149" y="105"/>
                    <a:pt x="149" y="105"/>
                  </a:cubicBezTo>
                  <a:cubicBezTo>
                    <a:pt x="149" y="105"/>
                    <a:pt x="144" y="104"/>
                    <a:pt x="143" y="104"/>
                  </a:cubicBezTo>
                  <a:cubicBezTo>
                    <a:pt x="142" y="104"/>
                    <a:pt x="139" y="108"/>
                    <a:pt x="139" y="108"/>
                  </a:cubicBezTo>
                  <a:cubicBezTo>
                    <a:pt x="134" y="104"/>
                    <a:pt x="134" y="104"/>
                    <a:pt x="134" y="104"/>
                  </a:cubicBezTo>
                  <a:cubicBezTo>
                    <a:pt x="130" y="101"/>
                    <a:pt x="130" y="101"/>
                    <a:pt x="130" y="101"/>
                  </a:cubicBezTo>
                  <a:cubicBezTo>
                    <a:pt x="130" y="101"/>
                    <a:pt x="119" y="102"/>
                    <a:pt x="118" y="102"/>
                  </a:cubicBezTo>
                  <a:cubicBezTo>
                    <a:pt x="117" y="102"/>
                    <a:pt x="110" y="101"/>
                    <a:pt x="110" y="101"/>
                  </a:cubicBezTo>
                  <a:cubicBezTo>
                    <a:pt x="101" y="103"/>
                    <a:pt x="101" y="103"/>
                    <a:pt x="101" y="103"/>
                  </a:cubicBezTo>
                  <a:cubicBezTo>
                    <a:pt x="88" y="103"/>
                    <a:pt x="88" y="103"/>
                    <a:pt x="88" y="103"/>
                  </a:cubicBezTo>
                  <a:cubicBezTo>
                    <a:pt x="76" y="104"/>
                    <a:pt x="76" y="104"/>
                    <a:pt x="76" y="104"/>
                  </a:cubicBezTo>
                  <a:cubicBezTo>
                    <a:pt x="67" y="104"/>
                    <a:pt x="67" y="104"/>
                    <a:pt x="67" y="104"/>
                  </a:cubicBezTo>
                  <a:cubicBezTo>
                    <a:pt x="60" y="109"/>
                    <a:pt x="60" y="109"/>
                    <a:pt x="60" y="109"/>
                  </a:cubicBezTo>
                  <a:cubicBezTo>
                    <a:pt x="53" y="110"/>
                    <a:pt x="53" y="110"/>
                    <a:pt x="53" y="110"/>
                  </a:cubicBezTo>
                  <a:cubicBezTo>
                    <a:pt x="45" y="111"/>
                    <a:pt x="45" y="111"/>
                    <a:pt x="45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43" y="112"/>
                    <a:pt x="43" y="112"/>
                    <a:pt x="43" y="112"/>
                  </a:cubicBezTo>
                  <a:cubicBezTo>
                    <a:pt x="40" y="114"/>
                    <a:pt x="40" y="114"/>
                    <a:pt x="40" y="114"/>
                  </a:cubicBezTo>
                  <a:cubicBezTo>
                    <a:pt x="40" y="115"/>
                    <a:pt x="40" y="115"/>
                    <a:pt x="40" y="115"/>
                  </a:cubicBezTo>
                  <a:cubicBezTo>
                    <a:pt x="38" y="117"/>
                    <a:pt x="38" y="117"/>
                    <a:pt x="38" y="117"/>
                  </a:cubicBezTo>
                  <a:cubicBezTo>
                    <a:pt x="37" y="122"/>
                    <a:pt x="37" y="122"/>
                    <a:pt x="37" y="122"/>
                  </a:cubicBezTo>
                  <a:cubicBezTo>
                    <a:pt x="36" y="124"/>
                    <a:pt x="34" y="126"/>
                    <a:pt x="33" y="128"/>
                  </a:cubicBezTo>
                  <a:cubicBezTo>
                    <a:pt x="33" y="128"/>
                    <a:pt x="33" y="128"/>
                    <a:pt x="33" y="128"/>
                  </a:cubicBezTo>
                  <a:cubicBezTo>
                    <a:pt x="33" y="128"/>
                    <a:pt x="30" y="127"/>
                    <a:pt x="30" y="129"/>
                  </a:cubicBezTo>
                  <a:cubicBezTo>
                    <a:pt x="30" y="130"/>
                    <a:pt x="30" y="130"/>
                    <a:pt x="30" y="130"/>
                  </a:cubicBezTo>
                  <a:cubicBezTo>
                    <a:pt x="27" y="131"/>
                    <a:pt x="22" y="129"/>
                    <a:pt x="22" y="129"/>
                  </a:cubicBezTo>
                  <a:cubicBezTo>
                    <a:pt x="17" y="132"/>
                    <a:pt x="17" y="132"/>
                    <a:pt x="17" y="132"/>
                  </a:cubicBezTo>
                  <a:cubicBezTo>
                    <a:pt x="17" y="133"/>
                    <a:pt x="17" y="134"/>
                    <a:pt x="18" y="134"/>
                  </a:cubicBezTo>
                  <a:cubicBezTo>
                    <a:pt x="19" y="135"/>
                    <a:pt x="19" y="135"/>
                    <a:pt x="19" y="136"/>
                  </a:cubicBezTo>
                  <a:cubicBezTo>
                    <a:pt x="20" y="136"/>
                    <a:pt x="20" y="137"/>
                    <a:pt x="20" y="137"/>
                  </a:cubicBezTo>
                  <a:cubicBezTo>
                    <a:pt x="22" y="142"/>
                    <a:pt x="22" y="142"/>
                    <a:pt x="22" y="142"/>
                  </a:cubicBezTo>
                  <a:cubicBezTo>
                    <a:pt x="22" y="146"/>
                    <a:pt x="22" y="146"/>
                    <a:pt x="22" y="146"/>
                  </a:cubicBezTo>
                  <a:cubicBezTo>
                    <a:pt x="22" y="146"/>
                    <a:pt x="22" y="149"/>
                    <a:pt x="24" y="149"/>
                  </a:cubicBezTo>
                  <a:cubicBezTo>
                    <a:pt x="26" y="149"/>
                    <a:pt x="27" y="150"/>
                    <a:pt x="27" y="152"/>
                  </a:cubicBezTo>
                  <a:cubicBezTo>
                    <a:pt x="27" y="154"/>
                    <a:pt x="32" y="156"/>
                    <a:pt x="32" y="156"/>
                  </a:cubicBezTo>
                  <a:cubicBezTo>
                    <a:pt x="32" y="156"/>
                    <a:pt x="32" y="160"/>
                    <a:pt x="33" y="161"/>
                  </a:cubicBezTo>
                  <a:cubicBezTo>
                    <a:pt x="35" y="162"/>
                    <a:pt x="37" y="163"/>
                    <a:pt x="40" y="163"/>
                  </a:cubicBezTo>
                  <a:cubicBezTo>
                    <a:pt x="43" y="164"/>
                    <a:pt x="42" y="168"/>
                    <a:pt x="44" y="169"/>
                  </a:cubicBezTo>
                  <a:cubicBezTo>
                    <a:pt x="46" y="170"/>
                    <a:pt x="48" y="172"/>
                    <a:pt x="46" y="172"/>
                  </a:cubicBezTo>
                  <a:cubicBezTo>
                    <a:pt x="45" y="173"/>
                    <a:pt x="42" y="173"/>
                    <a:pt x="42" y="173"/>
                  </a:cubicBezTo>
                  <a:cubicBezTo>
                    <a:pt x="42" y="173"/>
                    <a:pt x="41" y="174"/>
                    <a:pt x="41" y="176"/>
                  </a:cubicBezTo>
                  <a:cubicBezTo>
                    <a:pt x="42" y="177"/>
                    <a:pt x="42" y="177"/>
                    <a:pt x="42" y="177"/>
                  </a:cubicBezTo>
                  <a:cubicBezTo>
                    <a:pt x="46" y="182"/>
                    <a:pt x="46" y="182"/>
                    <a:pt x="46" y="182"/>
                  </a:cubicBezTo>
                  <a:cubicBezTo>
                    <a:pt x="46" y="188"/>
                    <a:pt x="46" y="188"/>
                    <a:pt x="46" y="188"/>
                  </a:cubicBezTo>
                  <a:cubicBezTo>
                    <a:pt x="46" y="188"/>
                    <a:pt x="46" y="190"/>
                    <a:pt x="46" y="192"/>
                  </a:cubicBezTo>
                  <a:cubicBezTo>
                    <a:pt x="46" y="193"/>
                    <a:pt x="45" y="195"/>
                    <a:pt x="43" y="195"/>
                  </a:cubicBezTo>
                  <a:cubicBezTo>
                    <a:pt x="43" y="195"/>
                    <a:pt x="43" y="195"/>
                    <a:pt x="43" y="195"/>
                  </a:cubicBezTo>
                  <a:cubicBezTo>
                    <a:pt x="43" y="195"/>
                    <a:pt x="43" y="195"/>
                    <a:pt x="43" y="195"/>
                  </a:cubicBezTo>
                  <a:cubicBezTo>
                    <a:pt x="42" y="195"/>
                    <a:pt x="42" y="195"/>
                    <a:pt x="42" y="195"/>
                  </a:cubicBezTo>
                  <a:cubicBezTo>
                    <a:pt x="41" y="196"/>
                    <a:pt x="41" y="198"/>
                    <a:pt x="40" y="198"/>
                  </a:cubicBezTo>
                  <a:cubicBezTo>
                    <a:pt x="39" y="199"/>
                    <a:pt x="37" y="196"/>
                    <a:pt x="36" y="199"/>
                  </a:cubicBezTo>
                  <a:cubicBezTo>
                    <a:pt x="35" y="203"/>
                    <a:pt x="33" y="206"/>
                    <a:pt x="33" y="207"/>
                  </a:cubicBezTo>
                  <a:cubicBezTo>
                    <a:pt x="32" y="208"/>
                    <a:pt x="29" y="209"/>
                    <a:pt x="29" y="211"/>
                  </a:cubicBezTo>
                  <a:cubicBezTo>
                    <a:pt x="28" y="213"/>
                    <a:pt x="28" y="211"/>
                    <a:pt x="26" y="216"/>
                  </a:cubicBezTo>
                  <a:cubicBezTo>
                    <a:pt x="24" y="221"/>
                    <a:pt x="23" y="223"/>
                    <a:pt x="23" y="223"/>
                  </a:cubicBezTo>
                  <a:cubicBezTo>
                    <a:pt x="14" y="235"/>
                    <a:pt x="14" y="235"/>
                    <a:pt x="14" y="235"/>
                  </a:cubicBezTo>
                  <a:cubicBezTo>
                    <a:pt x="14" y="235"/>
                    <a:pt x="9" y="243"/>
                    <a:pt x="9" y="244"/>
                  </a:cubicBezTo>
                  <a:cubicBezTo>
                    <a:pt x="9" y="245"/>
                    <a:pt x="9" y="249"/>
                    <a:pt x="9" y="249"/>
                  </a:cubicBezTo>
                  <a:cubicBezTo>
                    <a:pt x="13" y="253"/>
                    <a:pt x="13" y="253"/>
                    <a:pt x="13" y="253"/>
                  </a:cubicBezTo>
                  <a:cubicBezTo>
                    <a:pt x="13" y="257"/>
                    <a:pt x="13" y="257"/>
                    <a:pt x="13" y="257"/>
                  </a:cubicBezTo>
                  <a:cubicBezTo>
                    <a:pt x="13" y="257"/>
                    <a:pt x="13" y="260"/>
                    <a:pt x="14" y="261"/>
                  </a:cubicBezTo>
                  <a:cubicBezTo>
                    <a:pt x="15" y="261"/>
                    <a:pt x="15" y="261"/>
                    <a:pt x="15" y="261"/>
                  </a:cubicBezTo>
                  <a:cubicBezTo>
                    <a:pt x="14" y="264"/>
                    <a:pt x="14" y="264"/>
                    <a:pt x="14" y="264"/>
                  </a:cubicBezTo>
                  <a:cubicBezTo>
                    <a:pt x="14" y="264"/>
                    <a:pt x="15" y="267"/>
                    <a:pt x="16" y="267"/>
                  </a:cubicBezTo>
                  <a:cubicBezTo>
                    <a:pt x="16" y="267"/>
                    <a:pt x="18" y="268"/>
                    <a:pt x="18" y="268"/>
                  </a:cubicBezTo>
                  <a:cubicBezTo>
                    <a:pt x="18" y="268"/>
                    <a:pt x="20" y="270"/>
                    <a:pt x="20" y="270"/>
                  </a:cubicBezTo>
                  <a:cubicBezTo>
                    <a:pt x="21" y="271"/>
                    <a:pt x="20" y="273"/>
                    <a:pt x="20" y="273"/>
                  </a:cubicBezTo>
                  <a:cubicBezTo>
                    <a:pt x="20" y="273"/>
                    <a:pt x="20" y="274"/>
                    <a:pt x="19" y="274"/>
                  </a:cubicBezTo>
                  <a:cubicBezTo>
                    <a:pt x="18" y="274"/>
                    <a:pt x="18" y="274"/>
                    <a:pt x="16" y="274"/>
                  </a:cubicBezTo>
                  <a:cubicBezTo>
                    <a:pt x="16" y="273"/>
                    <a:pt x="16" y="273"/>
                    <a:pt x="15" y="273"/>
                  </a:cubicBezTo>
                  <a:cubicBezTo>
                    <a:pt x="13" y="273"/>
                    <a:pt x="13" y="273"/>
                    <a:pt x="13" y="273"/>
                  </a:cubicBezTo>
                  <a:cubicBezTo>
                    <a:pt x="12" y="273"/>
                    <a:pt x="12" y="273"/>
                    <a:pt x="11" y="273"/>
                  </a:cubicBezTo>
                  <a:cubicBezTo>
                    <a:pt x="10" y="273"/>
                    <a:pt x="10" y="273"/>
                    <a:pt x="10" y="273"/>
                  </a:cubicBezTo>
                  <a:cubicBezTo>
                    <a:pt x="9" y="273"/>
                    <a:pt x="9" y="273"/>
                    <a:pt x="8" y="274"/>
                  </a:cubicBezTo>
                  <a:cubicBezTo>
                    <a:pt x="8" y="275"/>
                    <a:pt x="8" y="275"/>
                    <a:pt x="8" y="275"/>
                  </a:cubicBezTo>
                  <a:cubicBezTo>
                    <a:pt x="8" y="275"/>
                    <a:pt x="7" y="276"/>
                    <a:pt x="7" y="277"/>
                  </a:cubicBezTo>
                  <a:cubicBezTo>
                    <a:pt x="6" y="277"/>
                    <a:pt x="6" y="279"/>
                    <a:pt x="6" y="279"/>
                  </a:cubicBezTo>
                  <a:cubicBezTo>
                    <a:pt x="6" y="279"/>
                    <a:pt x="6" y="280"/>
                    <a:pt x="6" y="280"/>
                  </a:cubicBezTo>
                  <a:cubicBezTo>
                    <a:pt x="6" y="280"/>
                    <a:pt x="6" y="282"/>
                    <a:pt x="6" y="282"/>
                  </a:cubicBezTo>
                  <a:cubicBezTo>
                    <a:pt x="5" y="284"/>
                    <a:pt x="5" y="284"/>
                    <a:pt x="5" y="284"/>
                  </a:cubicBezTo>
                  <a:cubicBezTo>
                    <a:pt x="5" y="284"/>
                    <a:pt x="4" y="285"/>
                    <a:pt x="5" y="286"/>
                  </a:cubicBezTo>
                  <a:cubicBezTo>
                    <a:pt x="5" y="286"/>
                    <a:pt x="5" y="287"/>
                    <a:pt x="5" y="287"/>
                  </a:cubicBezTo>
                  <a:cubicBezTo>
                    <a:pt x="6" y="288"/>
                    <a:pt x="6" y="288"/>
                    <a:pt x="6" y="288"/>
                  </a:cubicBezTo>
                  <a:cubicBezTo>
                    <a:pt x="4" y="290"/>
                    <a:pt x="4" y="290"/>
                    <a:pt x="4" y="290"/>
                  </a:cubicBezTo>
                  <a:cubicBezTo>
                    <a:pt x="4" y="292"/>
                    <a:pt x="4" y="292"/>
                    <a:pt x="4" y="292"/>
                  </a:cubicBezTo>
                  <a:cubicBezTo>
                    <a:pt x="4" y="292"/>
                    <a:pt x="5" y="293"/>
                    <a:pt x="4" y="294"/>
                  </a:cubicBezTo>
                  <a:cubicBezTo>
                    <a:pt x="4" y="294"/>
                    <a:pt x="3" y="295"/>
                    <a:pt x="3" y="295"/>
                  </a:cubicBezTo>
                  <a:cubicBezTo>
                    <a:pt x="3" y="295"/>
                    <a:pt x="1" y="297"/>
                    <a:pt x="1" y="297"/>
                  </a:cubicBezTo>
                  <a:cubicBezTo>
                    <a:pt x="1" y="297"/>
                    <a:pt x="1" y="298"/>
                    <a:pt x="1" y="298"/>
                  </a:cubicBezTo>
                  <a:cubicBezTo>
                    <a:pt x="1" y="298"/>
                    <a:pt x="0" y="300"/>
                    <a:pt x="0" y="300"/>
                  </a:cubicBezTo>
                  <a:cubicBezTo>
                    <a:pt x="0" y="300"/>
                    <a:pt x="0" y="303"/>
                    <a:pt x="0" y="303"/>
                  </a:cubicBezTo>
                  <a:cubicBezTo>
                    <a:pt x="0" y="303"/>
                    <a:pt x="1" y="304"/>
                    <a:pt x="1" y="304"/>
                  </a:cubicBezTo>
                  <a:cubicBezTo>
                    <a:pt x="1" y="304"/>
                    <a:pt x="1" y="305"/>
                    <a:pt x="1" y="306"/>
                  </a:cubicBezTo>
                  <a:cubicBezTo>
                    <a:pt x="0" y="306"/>
                    <a:pt x="1" y="307"/>
                    <a:pt x="1" y="308"/>
                  </a:cubicBezTo>
                  <a:cubicBezTo>
                    <a:pt x="1" y="308"/>
                    <a:pt x="1" y="309"/>
                    <a:pt x="1" y="309"/>
                  </a:cubicBezTo>
                  <a:cubicBezTo>
                    <a:pt x="0" y="311"/>
                    <a:pt x="0" y="311"/>
                    <a:pt x="0" y="311"/>
                  </a:cubicBezTo>
                  <a:cubicBezTo>
                    <a:pt x="0" y="311"/>
                    <a:pt x="0" y="311"/>
                    <a:pt x="0" y="311"/>
                  </a:cubicBezTo>
                  <a:cubicBezTo>
                    <a:pt x="0" y="312"/>
                    <a:pt x="0" y="312"/>
                    <a:pt x="0" y="312"/>
                  </a:cubicBezTo>
                  <a:cubicBezTo>
                    <a:pt x="0" y="314"/>
                    <a:pt x="0" y="314"/>
                    <a:pt x="0" y="314"/>
                  </a:cubicBezTo>
                  <a:cubicBezTo>
                    <a:pt x="2" y="314"/>
                    <a:pt x="2" y="314"/>
                    <a:pt x="2" y="314"/>
                  </a:cubicBezTo>
                  <a:cubicBezTo>
                    <a:pt x="3" y="313"/>
                    <a:pt x="3" y="313"/>
                    <a:pt x="3" y="313"/>
                  </a:cubicBezTo>
                  <a:cubicBezTo>
                    <a:pt x="8" y="311"/>
                    <a:pt x="8" y="311"/>
                    <a:pt x="8" y="311"/>
                  </a:cubicBezTo>
                  <a:cubicBezTo>
                    <a:pt x="11" y="314"/>
                    <a:pt x="11" y="314"/>
                    <a:pt x="11" y="314"/>
                  </a:cubicBezTo>
                  <a:cubicBezTo>
                    <a:pt x="14" y="317"/>
                    <a:pt x="14" y="317"/>
                    <a:pt x="14" y="317"/>
                  </a:cubicBezTo>
                  <a:cubicBezTo>
                    <a:pt x="19" y="317"/>
                    <a:pt x="19" y="317"/>
                    <a:pt x="19" y="317"/>
                  </a:cubicBezTo>
                  <a:cubicBezTo>
                    <a:pt x="22" y="321"/>
                    <a:pt x="22" y="321"/>
                    <a:pt x="22" y="321"/>
                  </a:cubicBezTo>
                  <a:cubicBezTo>
                    <a:pt x="25" y="324"/>
                    <a:pt x="25" y="324"/>
                    <a:pt x="25" y="324"/>
                  </a:cubicBezTo>
                  <a:cubicBezTo>
                    <a:pt x="30" y="323"/>
                    <a:pt x="30" y="323"/>
                    <a:pt x="30" y="323"/>
                  </a:cubicBezTo>
                  <a:cubicBezTo>
                    <a:pt x="35" y="326"/>
                    <a:pt x="35" y="326"/>
                    <a:pt x="35" y="326"/>
                  </a:cubicBezTo>
                  <a:cubicBezTo>
                    <a:pt x="34" y="329"/>
                    <a:pt x="34" y="329"/>
                    <a:pt x="34" y="329"/>
                  </a:cubicBezTo>
                  <a:cubicBezTo>
                    <a:pt x="34" y="329"/>
                    <a:pt x="38" y="324"/>
                    <a:pt x="39" y="323"/>
                  </a:cubicBezTo>
                  <a:cubicBezTo>
                    <a:pt x="40" y="322"/>
                    <a:pt x="44" y="321"/>
                    <a:pt x="44" y="321"/>
                  </a:cubicBezTo>
                  <a:cubicBezTo>
                    <a:pt x="44" y="321"/>
                    <a:pt x="46" y="323"/>
                    <a:pt x="48" y="324"/>
                  </a:cubicBezTo>
                  <a:cubicBezTo>
                    <a:pt x="51" y="324"/>
                    <a:pt x="51" y="324"/>
                    <a:pt x="51" y="324"/>
                  </a:cubicBezTo>
                  <a:cubicBezTo>
                    <a:pt x="53" y="324"/>
                    <a:pt x="61" y="323"/>
                    <a:pt x="61" y="323"/>
                  </a:cubicBezTo>
                  <a:cubicBezTo>
                    <a:pt x="72" y="324"/>
                    <a:pt x="72" y="324"/>
                    <a:pt x="72" y="324"/>
                  </a:cubicBezTo>
                  <a:cubicBezTo>
                    <a:pt x="78" y="321"/>
                    <a:pt x="78" y="321"/>
                    <a:pt x="78" y="321"/>
                  </a:cubicBezTo>
                  <a:cubicBezTo>
                    <a:pt x="90" y="322"/>
                    <a:pt x="90" y="322"/>
                    <a:pt x="90" y="322"/>
                  </a:cubicBezTo>
                  <a:cubicBezTo>
                    <a:pt x="92" y="321"/>
                    <a:pt x="92" y="321"/>
                    <a:pt x="92" y="321"/>
                  </a:cubicBezTo>
                  <a:cubicBezTo>
                    <a:pt x="93" y="322"/>
                    <a:pt x="93" y="322"/>
                    <a:pt x="93" y="322"/>
                  </a:cubicBezTo>
                  <a:cubicBezTo>
                    <a:pt x="97" y="321"/>
                    <a:pt x="97" y="321"/>
                    <a:pt x="97" y="321"/>
                  </a:cubicBezTo>
                  <a:cubicBezTo>
                    <a:pt x="101" y="325"/>
                    <a:pt x="101" y="325"/>
                    <a:pt x="101" y="325"/>
                  </a:cubicBezTo>
                  <a:cubicBezTo>
                    <a:pt x="109" y="324"/>
                    <a:pt x="109" y="324"/>
                    <a:pt x="109" y="324"/>
                  </a:cubicBezTo>
                  <a:cubicBezTo>
                    <a:pt x="114" y="317"/>
                    <a:pt x="114" y="317"/>
                    <a:pt x="114" y="317"/>
                  </a:cubicBezTo>
                  <a:cubicBezTo>
                    <a:pt x="114" y="317"/>
                    <a:pt x="117" y="314"/>
                    <a:pt x="121" y="313"/>
                  </a:cubicBezTo>
                  <a:cubicBezTo>
                    <a:pt x="125" y="313"/>
                    <a:pt x="132" y="310"/>
                    <a:pt x="132" y="310"/>
                  </a:cubicBezTo>
                  <a:lnTo>
                    <a:pt x="141" y="305"/>
                  </a:lnTo>
                  <a:close/>
                </a:path>
              </a:pathLst>
            </a:custGeom>
            <a:grpFill/>
            <a:ln w="9525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en-US" sz="900">
                <a:latin typeface="Lato Light"/>
              </a:endParaRPr>
            </a:p>
          </p:txBody>
        </p:sp>
        <p:sp>
          <p:nvSpPr>
            <p:cNvPr id="49" name="Freeform 92">
              <a:extLst>
                <a:ext uri="{FF2B5EF4-FFF2-40B4-BE49-F238E27FC236}">
                  <a16:creationId xmlns:a16="http://schemas.microsoft.com/office/drawing/2014/main" id="{284A7B45-790E-47CB-9435-DCE520531B1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078738" y="538527"/>
              <a:ext cx="643167" cy="1694015"/>
            </a:xfrm>
            <a:custGeom>
              <a:avLst/>
              <a:gdLst>
                <a:gd name="T0" fmla="*/ 246 w 282"/>
                <a:gd name="T1" fmla="*/ 59 h 766"/>
                <a:gd name="T2" fmla="*/ 210 w 282"/>
                <a:gd name="T3" fmla="*/ 30 h 766"/>
                <a:gd name="T4" fmla="*/ 183 w 282"/>
                <a:gd name="T5" fmla="*/ 8 h 766"/>
                <a:gd name="T6" fmla="*/ 167 w 282"/>
                <a:gd name="T7" fmla="*/ 32 h 766"/>
                <a:gd name="T8" fmla="*/ 123 w 282"/>
                <a:gd name="T9" fmla="*/ 69 h 766"/>
                <a:gd name="T10" fmla="*/ 100 w 282"/>
                <a:gd name="T11" fmla="*/ 111 h 766"/>
                <a:gd name="T12" fmla="*/ 65 w 282"/>
                <a:gd name="T13" fmla="*/ 180 h 766"/>
                <a:gd name="T14" fmla="*/ 52 w 282"/>
                <a:gd name="T15" fmla="*/ 265 h 766"/>
                <a:gd name="T16" fmla="*/ 15 w 282"/>
                <a:gd name="T17" fmla="*/ 333 h 766"/>
                <a:gd name="T18" fmla="*/ 25 w 282"/>
                <a:gd name="T19" fmla="*/ 418 h 766"/>
                <a:gd name="T20" fmla="*/ 27 w 282"/>
                <a:gd name="T21" fmla="*/ 466 h 766"/>
                <a:gd name="T22" fmla="*/ 29 w 282"/>
                <a:gd name="T23" fmla="*/ 515 h 766"/>
                <a:gd name="T24" fmla="*/ 13 w 282"/>
                <a:gd name="T25" fmla="*/ 535 h 766"/>
                <a:gd name="T26" fmla="*/ 8 w 282"/>
                <a:gd name="T27" fmla="*/ 567 h 766"/>
                <a:gd name="T28" fmla="*/ 10 w 282"/>
                <a:gd name="T29" fmla="*/ 603 h 766"/>
                <a:gd name="T30" fmla="*/ 12 w 282"/>
                <a:gd name="T31" fmla="*/ 616 h 766"/>
                <a:gd name="T32" fmla="*/ 19 w 282"/>
                <a:gd name="T33" fmla="*/ 636 h 766"/>
                <a:gd name="T34" fmla="*/ 25 w 282"/>
                <a:gd name="T35" fmla="*/ 655 h 766"/>
                <a:gd name="T36" fmla="*/ 46 w 282"/>
                <a:gd name="T37" fmla="*/ 685 h 766"/>
                <a:gd name="T38" fmla="*/ 50 w 282"/>
                <a:gd name="T39" fmla="*/ 705 h 766"/>
                <a:gd name="T40" fmla="*/ 60 w 282"/>
                <a:gd name="T41" fmla="*/ 739 h 766"/>
                <a:gd name="T42" fmla="*/ 64 w 282"/>
                <a:gd name="T43" fmla="*/ 764 h 766"/>
                <a:gd name="T44" fmla="*/ 93 w 282"/>
                <a:gd name="T45" fmla="*/ 758 h 766"/>
                <a:gd name="T46" fmla="*/ 107 w 282"/>
                <a:gd name="T47" fmla="*/ 752 h 766"/>
                <a:gd name="T48" fmla="*/ 114 w 282"/>
                <a:gd name="T49" fmla="*/ 729 h 766"/>
                <a:gd name="T50" fmla="*/ 122 w 282"/>
                <a:gd name="T51" fmla="*/ 717 h 766"/>
                <a:gd name="T52" fmla="*/ 158 w 282"/>
                <a:gd name="T53" fmla="*/ 688 h 766"/>
                <a:gd name="T54" fmla="*/ 165 w 282"/>
                <a:gd name="T55" fmla="*/ 629 h 766"/>
                <a:gd name="T56" fmla="*/ 163 w 282"/>
                <a:gd name="T57" fmla="*/ 590 h 766"/>
                <a:gd name="T58" fmla="*/ 182 w 282"/>
                <a:gd name="T59" fmla="*/ 559 h 766"/>
                <a:gd name="T60" fmla="*/ 191 w 282"/>
                <a:gd name="T61" fmla="*/ 558 h 766"/>
                <a:gd name="T62" fmla="*/ 205 w 282"/>
                <a:gd name="T63" fmla="*/ 541 h 766"/>
                <a:gd name="T64" fmla="*/ 207 w 282"/>
                <a:gd name="T65" fmla="*/ 514 h 766"/>
                <a:gd name="T66" fmla="*/ 199 w 282"/>
                <a:gd name="T67" fmla="*/ 493 h 766"/>
                <a:gd name="T68" fmla="*/ 180 w 282"/>
                <a:gd name="T69" fmla="*/ 467 h 766"/>
                <a:gd name="T70" fmla="*/ 161 w 282"/>
                <a:gd name="T71" fmla="*/ 459 h 766"/>
                <a:gd name="T72" fmla="*/ 151 w 282"/>
                <a:gd name="T73" fmla="*/ 424 h 766"/>
                <a:gd name="T74" fmla="*/ 157 w 282"/>
                <a:gd name="T75" fmla="*/ 407 h 766"/>
                <a:gd name="T76" fmla="*/ 154 w 282"/>
                <a:gd name="T77" fmla="*/ 369 h 766"/>
                <a:gd name="T78" fmla="*/ 168 w 282"/>
                <a:gd name="T79" fmla="*/ 350 h 766"/>
                <a:gd name="T80" fmla="*/ 182 w 282"/>
                <a:gd name="T81" fmla="*/ 325 h 766"/>
                <a:gd name="T82" fmla="*/ 196 w 282"/>
                <a:gd name="T83" fmla="*/ 307 h 766"/>
                <a:gd name="T84" fmla="*/ 210 w 282"/>
                <a:gd name="T85" fmla="*/ 295 h 766"/>
                <a:gd name="T86" fmla="*/ 225 w 282"/>
                <a:gd name="T87" fmla="*/ 266 h 766"/>
                <a:gd name="T88" fmla="*/ 229 w 282"/>
                <a:gd name="T89" fmla="*/ 238 h 766"/>
                <a:gd name="T90" fmla="*/ 225 w 282"/>
                <a:gd name="T91" fmla="*/ 219 h 766"/>
                <a:gd name="T92" fmla="*/ 229 w 282"/>
                <a:gd name="T93" fmla="*/ 198 h 766"/>
                <a:gd name="T94" fmla="*/ 242 w 282"/>
                <a:gd name="T95" fmla="*/ 187 h 766"/>
                <a:gd name="T96" fmla="*/ 258 w 282"/>
                <a:gd name="T97" fmla="*/ 170 h 766"/>
                <a:gd name="T98" fmla="*/ 269 w 282"/>
                <a:gd name="T99" fmla="*/ 173 h 766"/>
                <a:gd name="T100" fmla="*/ 275 w 282"/>
                <a:gd name="T101" fmla="*/ 169 h 766"/>
                <a:gd name="T102" fmla="*/ 279 w 282"/>
                <a:gd name="T103" fmla="*/ 165 h 766"/>
                <a:gd name="T104" fmla="*/ 266 w 282"/>
                <a:gd name="T105" fmla="*/ 119 h 766"/>
                <a:gd name="T106" fmla="*/ 164 w 282"/>
                <a:gd name="T107" fmla="*/ 699 h 766"/>
                <a:gd name="T108" fmla="*/ 174 w 282"/>
                <a:gd name="T109" fmla="*/ 650 h 766"/>
                <a:gd name="T110" fmla="*/ 175 w 282"/>
                <a:gd name="T111" fmla="*/ 673 h 766"/>
                <a:gd name="T112" fmla="*/ 165 w 282"/>
                <a:gd name="T113" fmla="*/ 710 h 766"/>
                <a:gd name="T114" fmla="*/ 210 w 282"/>
                <a:gd name="T115" fmla="*/ 625 h 766"/>
                <a:gd name="T116" fmla="*/ 229 w 282"/>
                <a:gd name="T117" fmla="*/ 607 h 766"/>
                <a:gd name="T118" fmla="*/ 224 w 282"/>
                <a:gd name="T119" fmla="*/ 631 h 766"/>
                <a:gd name="T120" fmla="*/ 216 w 282"/>
                <a:gd name="T121" fmla="*/ 660 h 7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82" h="766">
                  <a:moveTo>
                    <a:pt x="255" y="88"/>
                  </a:moveTo>
                  <a:cubicBezTo>
                    <a:pt x="255" y="87"/>
                    <a:pt x="255" y="87"/>
                    <a:pt x="255" y="87"/>
                  </a:cubicBezTo>
                  <a:cubicBezTo>
                    <a:pt x="255" y="87"/>
                    <a:pt x="253" y="83"/>
                    <a:pt x="254" y="81"/>
                  </a:cubicBezTo>
                  <a:cubicBezTo>
                    <a:pt x="254" y="81"/>
                    <a:pt x="254" y="81"/>
                    <a:pt x="254" y="80"/>
                  </a:cubicBezTo>
                  <a:cubicBezTo>
                    <a:pt x="254" y="79"/>
                    <a:pt x="254" y="79"/>
                    <a:pt x="254" y="79"/>
                  </a:cubicBezTo>
                  <a:cubicBezTo>
                    <a:pt x="250" y="80"/>
                    <a:pt x="250" y="80"/>
                    <a:pt x="250" y="80"/>
                  </a:cubicBezTo>
                  <a:cubicBezTo>
                    <a:pt x="247" y="76"/>
                    <a:pt x="247" y="76"/>
                    <a:pt x="247" y="76"/>
                  </a:cubicBezTo>
                  <a:cubicBezTo>
                    <a:pt x="248" y="71"/>
                    <a:pt x="248" y="71"/>
                    <a:pt x="248" y="71"/>
                  </a:cubicBezTo>
                  <a:cubicBezTo>
                    <a:pt x="246" y="59"/>
                    <a:pt x="246" y="59"/>
                    <a:pt x="246" y="59"/>
                  </a:cubicBezTo>
                  <a:cubicBezTo>
                    <a:pt x="248" y="53"/>
                    <a:pt x="248" y="53"/>
                    <a:pt x="248" y="53"/>
                  </a:cubicBezTo>
                  <a:cubicBezTo>
                    <a:pt x="242" y="50"/>
                    <a:pt x="242" y="50"/>
                    <a:pt x="242" y="50"/>
                  </a:cubicBezTo>
                  <a:cubicBezTo>
                    <a:pt x="238" y="44"/>
                    <a:pt x="238" y="44"/>
                    <a:pt x="238" y="44"/>
                  </a:cubicBezTo>
                  <a:cubicBezTo>
                    <a:pt x="238" y="44"/>
                    <a:pt x="237" y="46"/>
                    <a:pt x="236" y="45"/>
                  </a:cubicBezTo>
                  <a:cubicBezTo>
                    <a:pt x="235" y="44"/>
                    <a:pt x="230" y="36"/>
                    <a:pt x="230" y="36"/>
                  </a:cubicBezTo>
                  <a:cubicBezTo>
                    <a:pt x="221" y="33"/>
                    <a:pt x="221" y="33"/>
                    <a:pt x="221" y="33"/>
                  </a:cubicBezTo>
                  <a:cubicBezTo>
                    <a:pt x="217" y="31"/>
                    <a:pt x="217" y="31"/>
                    <a:pt x="217" y="31"/>
                  </a:cubicBezTo>
                  <a:cubicBezTo>
                    <a:pt x="212" y="30"/>
                    <a:pt x="212" y="30"/>
                    <a:pt x="212" y="30"/>
                  </a:cubicBezTo>
                  <a:cubicBezTo>
                    <a:pt x="212" y="30"/>
                    <a:pt x="211" y="32"/>
                    <a:pt x="210" y="30"/>
                  </a:cubicBezTo>
                  <a:cubicBezTo>
                    <a:pt x="209" y="28"/>
                    <a:pt x="207" y="26"/>
                    <a:pt x="207" y="26"/>
                  </a:cubicBezTo>
                  <a:cubicBezTo>
                    <a:pt x="203" y="27"/>
                    <a:pt x="203" y="27"/>
                    <a:pt x="203" y="27"/>
                  </a:cubicBezTo>
                  <a:cubicBezTo>
                    <a:pt x="200" y="23"/>
                    <a:pt x="200" y="23"/>
                    <a:pt x="200" y="23"/>
                  </a:cubicBezTo>
                  <a:cubicBezTo>
                    <a:pt x="200" y="23"/>
                    <a:pt x="199" y="23"/>
                    <a:pt x="198" y="23"/>
                  </a:cubicBezTo>
                  <a:cubicBezTo>
                    <a:pt x="197" y="22"/>
                    <a:pt x="195" y="21"/>
                    <a:pt x="195" y="21"/>
                  </a:cubicBezTo>
                  <a:cubicBezTo>
                    <a:pt x="192" y="16"/>
                    <a:pt x="192" y="16"/>
                    <a:pt x="192" y="16"/>
                  </a:cubicBezTo>
                  <a:cubicBezTo>
                    <a:pt x="188" y="14"/>
                    <a:pt x="188" y="14"/>
                    <a:pt x="188" y="14"/>
                  </a:cubicBezTo>
                  <a:cubicBezTo>
                    <a:pt x="183" y="12"/>
                    <a:pt x="183" y="12"/>
                    <a:pt x="183" y="12"/>
                  </a:cubicBezTo>
                  <a:cubicBezTo>
                    <a:pt x="183" y="8"/>
                    <a:pt x="183" y="8"/>
                    <a:pt x="183" y="8"/>
                  </a:cubicBezTo>
                  <a:cubicBezTo>
                    <a:pt x="176" y="4"/>
                    <a:pt x="176" y="4"/>
                    <a:pt x="176" y="4"/>
                  </a:cubicBezTo>
                  <a:cubicBezTo>
                    <a:pt x="176" y="4"/>
                    <a:pt x="175" y="2"/>
                    <a:pt x="176" y="2"/>
                  </a:cubicBezTo>
                  <a:cubicBezTo>
                    <a:pt x="177" y="1"/>
                    <a:pt x="180" y="1"/>
                    <a:pt x="182" y="1"/>
                  </a:cubicBezTo>
                  <a:cubicBezTo>
                    <a:pt x="177" y="0"/>
                    <a:pt x="177" y="0"/>
                    <a:pt x="177" y="0"/>
                  </a:cubicBezTo>
                  <a:cubicBezTo>
                    <a:pt x="171" y="5"/>
                    <a:pt x="171" y="5"/>
                    <a:pt x="171" y="5"/>
                  </a:cubicBezTo>
                  <a:cubicBezTo>
                    <a:pt x="168" y="5"/>
                    <a:pt x="168" y="5"/>
                    <a:pt x="168" y="5"/>
                  </a:cubicBezTo>
                  <a:cubicBezTo>
                    <a:pt x="168" y="5"/>
                    <a:pt x="166" y="6"/>
                    <a:pt x="166" y="7"/>
                  </a:cubicBezTo>
                  <a:cubicBezTo>
                    <a:pt x="167" y="8"/>
                    <a:pt x="169" y="17"/>
                    <a:pt x="170" y="19"/>
                  </a:cubicBezTo>
                  <a:cubicBezTo>
                    <a:pt x="171" y="20"/>
                    <a:pt x="171" y="27"/>
                    <a:pt x="167" y="32"/>
                  </a:cubicBezTo>
                  <a:cubicBezTo>
                    <a:pt x="171" y="36"/>
                    <a:pt x="171" y="36"/>
                    <a:pt x="171" y="36"/>
                  </a:cubicBezTo>
                  <a:cubicBezTo>
                    <a:pt x="167" y="41"/>
                    <a:pt x="167" y="41"/>
                    <a:pt x="167" y="41"/>
                  </a:cubicBezTo>
                  <a:cubicBezTo>
                    <a:pt x="161" y="42"/>
                    <a:pt x="161" y="42"/>
                    <a:pt x="161" y="42"/>
                  </a:cubicBezTo>
                  <a:cubicBezTo>
                    <a:pt x="161" y="42"/>
                    <a:pt x="155" y="41"/>
                    <a:pt x="154" y="40"/>
                  </a:cubicBezTo>
                  <a:cubicBezTo>
                    <a:pt x="153" y="39"/>
                    <a:pt x="148" y="37"/>
                    <a:pt x="147" y="37"/>
                  </a:cubicBezTo>
                  <a:cubicBezTo>
                    <a:pt x="145" y="38"/>
                    <a:pt x="131" y="37"/>
                    <a:pt x="131" y="37"/>
                  </a:cubicBezTo>
                  <a:cubicBezTo>
                    <a:pt x="128" y="41"/>
                    <a:pt x="129" y="62"/>
                    <a:pt x="130" y="65"/>
                  </a:cubicBezTo>
                  <a:cubicBezTo>
                    <a:pt x="128" y="69"/>
                    <a:pt x="128" y="69"/>
                    <a:pt x="128" y="69"/>
                  </a:cubicBezTo>
                  <a:cubicBezTo>
                    <a:pt x="123" y="69"/>
                    <a:pt x="123" y="69"/>
                    <a:pt x="123" y="69"/>
                  </a:cubicBezTo>
                  <a:cubicBezTo>
                    <a:pt x="113" y="64"/>
                    <a:pt x="113" y="64"/>
                    <a:pt x="113" y="64"/>
                  </a:cubicBezTo>
                  <a:cubicBezTo>
                    <a:pt x="109" y="72"/>
                    <a:pt x="109" y="72"/>
                    <a:pt x="109" y="72"/>
                  </a:cubicBezTo>
                  <a:cubicBezTo>
                    <a:pt x="109" y="72"/>
                    <a:pt x="105" y="76"/>
                    <a:pt x="105" y="78"/>
                  </a:cubicBezTo>
                  <a:cubicBezTo>
                    <a:pt x="105" y="79"/>
                    <a:pt x="103" y="83"/>
                    <a:pt x="103" y="83"/>
                  </a:cubicBezTo>
                  <a:cubicBezTo>
                    <a:pt x="103" y="84"/>
                    <a:pt x="103" y="91"/>
                    <a:pt x="103" y="91"/>
                  </a:cubicBezTo>
                  <a:cubicBezTo>
                    <a:pt x="101" y="95"/>
                    <a:pt x="101" y="95"/>
                    <a:pt x="101" y="95"/>
                  </a:cubicBezTo>
                  <a:cubicBezTo>
                    <a:pt x="95" y="99"/>
                    <a:pt x="95" y="99"/>
                    <a:pt x="95" y="99"/>
                  </a:cubicBezTo>
                  <a:cubicBezTo>
                    <a:pt x="95" y="104"/>
                    <a:pt x="95" y="104"/>
                    <a:pt x="95" y="104"/>
                  </a:cubicBezTo>
                  <a:cubicBezTo>
                    <a:pt x="95" y="104"/>
                    <a:pt x="98" y="110"/>
                    <a:pt x="100" y="111"/>
                  </a:cubicBezTo>
                  <a:cubicBezTo>
                    <a:pt x="101" y="113"/>
                    <a:pt x="103" y="121"/>
                    <a:pt x="103" y="121"/>
                  </a:cubicBezTo>
                  <a:cubicBezTo>
                    <a:pt x="103" y="121"/>
                    <a:pt x="100" y="128"/>
                    <a:pt x="99" y="130"/>
                  </a:cubicBezTo>
                  <a:cubicBezTo>
                    <a:pt x="98" y="132"/>
                    <a:pt x="90" y="142"/>
                    <a:pt x="90" y="142"/>
                  </a:cubicBezTo>
                  <a:cubicBezTo>
                    <a:pt x="85" y="155"/>
                    <a:pt x="85" y="155"/>
                    <a:pt x="85" y="155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4" y="169"/>
                    <a:pt x="84" y="169"/>
                    <a:pt x="84" y="169"/>
                  </a:cubicBezTo>
                  <a:cubicBezTo>
                    <a:pt x="77" y="176"/>
                    <a:pt x="77" y="176"/>
                    <a:pt x="77" y="176"/>
                  </a:cubicBezTo>
                  <a:cubicBezTo>
                    <a:pt x="68" y="177"/>
                    <a:pt x="68" y="177"/>
                    <a:pt x="68" y="177"/>
                  </a:cubicBezTo>
                  <a:cubicBezTo>
                    <a:pt x="65" y="180"/>
                    <a:pt x="65" y="180"/>
                    <a:pt x="65" y="180"/>
                  </a:cubicBezTo>
                  <a:cubicBezTo>
                    <a:pt x="70" y="197"/>
                    <a:pt x="70" y="197"/>
                    <a:pt x="70" y="197"/>
                  </a:cubicBezTo>
                  <a:cubicBezTo>
                    <a:pt x="68" y="205"/>
                    <a:pt x="68" y="205"/>
                    <a:pt x="68" y="205"/>
                  </a:cubicBezTo>
                  <a:cubicBezTo>
                    <a:pt x="67" y="212"/>
                    <a:pt x="67" y="212"/>
                    <a:pt x="67" y="212"/>
                  </a:cubicBezTo>
                  <a:cubicBezTo>
                    <a:pt x="67" y="212"/>
                    <a:pt x="65" y="218"/>
                    <a:pt x="66" y="219"/>
                  </a:cubicBezTo>
                  <a:cubicBezTo>
                    <a:pt x="67" y="221"/>
                    <a:pt x="68" y="225"/>
                    <a:pt x="68" y="225"/>
                  </a:cubicBezTo>
                  <a:cubicBezTo>
                    <a:pt x="64" y="228"/>
                    <a:pt x="64" y="228"/>
                    <a:pt x="64" y="228"/>
                  </a:cubicBezTo>
                  <a:cubicBezTo>
                    <a:pt x="65" y="234"/>
                    <a:pt x="65" y="234"/>
                    <a:pt x="65" y="234"/>
                  </a:cubicBezTo>
                  <a:cubicBezTo>
                    <a:pt x="50" y="260"/>
                    <a:pt x="50" y="260"/>
                    <a:pt x="50" y="260"/>
                  </a:cubicBezTo>
                  <a:cubicBezTo>
                    <a:pt x="52" y="265"/>
                    <a:pt x="52" y="265"/>
                    <a:pt x="52" y="265"/>
                  </a:cubicBezTo>
                  <a:cubicBezTo>
                    <a:pt x="61" y="267"/>
                    <a:pt x="61" y="267"/>
                    <a:pt x="61" y="267"/>
                  </a:cubicBezTo>
                  <a:cubicBezTo>
                    <a:pt x="62" y="283"/>
                    <a:pt x="62" y="283"/>
                    <a:pt x="62" y="283"/>
                  </a:cubicBezTo>
                  <a:cubicBezTo>
                    <a:pt x="59" y="290"/>
                    <a:pt x="59" y="290"/>
                    <a:pt x="59" y="290"/>
                  </a:cubicBezTo>
                  <a:cubicBezTo>
                    <a:pt x="58" y="292"/>
                    <a:pt x="58" y="292"/>
                    <a:pt x="58" y="292"/>
                  </a:cubicBezTo>
                  <a:cubicBezTo>
                    <a:pt x="34" y="293"/>
                    <a:pt x="34" y="293"/>
                    <a:pt x="34" y="293"/>
                  </a:cubicBezTo>
                  <a:cubicBezTo>
                    <a:pt x="21" y="310"/>
                    <a:pt x="21" y="310"/>
                    <a:pt x="21" y="310"/>
                  </a:cubicBezTo>
                  <a:cubicBezTo>
                    <a:pt x="19" y="320"/>
                    <a:pt x="19" y="320"/>
                    <a:pt x="19" y="320"/>
                  </a:cubicBezTo>
                  <a:cubicBezTo>
                    <a:pt x="18" y="327"/>
                    <a:pt x="18" y="327"/>
                    <a:pt x="18" y="327"/>
                  </a:cubicBezTo>
                  <a:cubicBezTo>
                    <a:pt x="18" y="327"/>
                    <a:pt x="15" y="331"/>
                    <a:pt x="15" y="333"/>
                  </a:cubicBezTo>
                  <a:cubicBezTo>
                    <a:pt x="15" y="334"/>
                    <a:pt x="15" y="340"/>
                    <a:pt x="15" y="340"/>
                  </a:cubicBezTo>
                  <a:cubicBezTo>
                    <a:pt x="19" y="348"/>
                    <a:pt x="19" y="348"/>
                    <a:pt x="19" y="348"/>
                  </a:cubicBezTo>
                  <a:cubicBezTo>
                    <a:pt x="19" y="354"/>
                    <a:pt x="19" y="354"/>
                    <a:pt x="19" y="354"/>
                  </a:cubicBezTo>
                  <a:cubicBezTo>
                    <a:pt x="17" y="357"/>
                    <a:pt x="17" y="357"/>
                    <a:pt x="17" y="357"/>
                  </a:cubicBezTo>
                  <a:cubicBezTo>
                    <a:pt x="18" y="364"/>
                    <a:pt x="18" y="364"/>
                    <a:pt x="18" y="364"/>
                  </a:cubicBezTo>
                  <a:cubicBezTo>
                    <a:pt x="18" y="364"/>
                    <a:pt x="19" y="366"/>
                    <a:pt x="18" y="367"/>
                  </a:cubicBezTo>
                  <a:cubicBezTo>
                    <a:pt x="16" y="369"/>
                    <a:pt x="16" y="371"/>
                    <a:pt x="17" y="373"/>
                  </a:cubicBezTo>
                  <a:cubicBezTo>
                    <a:pt x="17" y="374"/>
                    <a:pt x="24" y="387"/>
                    <a:pt x="24" y="387"/>
                  </a:cubicBezTo>
                  <a:cubicBezTo>
                    <a:pt x="25" y="418"/>
                    <a:pt x="25" y="418"/>
                    <a:pt x="25" y="418"/>
                  </a:cubicBezTo>
                  <a:cubicBezTo>
                    <a:pt x="28" y="426"/>
                    <a:pt x="28" y="426"/>
                    <a:pt x="28" y="426"/>
                  </a:cubicBezTo>
                  <a:cubicBezTo>
                    <a:pt x="35" y="431"/>
                    <a:pt x="35" y="431"/>
                    <a:pt x="35" y="431"/>
                  </a:cubicBezTo>
                  <a:cubicBezTo>
                    <a:pt x="41" y="436"/>
                    <a:pt x="41" y="436"/>
                    <a:pt x="41" y="436"/>
                  </a:cubicBezTo>
                  <a:cubicBezTo>
                    <a:pt x="42" y="445"/>
                    <a:pt x="42" y="445"/>
                    <a:pt x="42" y="445"/>
                  </a:cubicBezTo>
                  <a:cubicBezTo>
                    <a:pt x="42" y="445"/>
                    <a:pt x="40" y="452"/>
                    <a:pt x="40" y="453"/>
                  </a:cubicBezTo>
                  <a:cubicBezTo>
                    <a:pt x="41" y="454"/>
                    <a:pt x="35" y="454"/>
                    <a:pt x="35" y="454"/>
                  </a:cubicBezTo>
                  <a:cubicBezTo>
                    <a:pt x="30" y="455"/>
                    <a:pt x="30" y="455"/>
                    <a:pt x="30" y="455"/>
                  </a:cubicBezTo>
                  <a:cubicBezTo>
                    <a:pt x="25" y="460"/>
                    <a:pt x="25" y="460"/>
                    <a:pt x="25" y="460"/>
                  </a:cubicBezTo>
                  <a:cubicBezTo>
                    <a:pt x="27" y="466"/>
                    <a:pt x="27" y="466"/>
                    <a:pt x="27" y="466"/>
                  </a:cubicBezTo>
                  <a:cubicBezTo>
                    <a:pt x="30" y="475"/>
                    <a:pt x="30" y="475"/>
                    <a:pt x="30" y="475"/>
                  </a:cubicBezTo>
                  <a:cubicBezTo>
                    <a:pt x="36" y="482"/>
                    <a:pt x="36" y="482"/>
                    <a:pt x="36" y="482"/>
                  </a:cubicBezTo>
                  <a:cubicBezTo>
                    <a:pt x="38" y="488"/>
                    <a:pt x="38" y="488"/>
                    <a:pt x="38" y="488"/>
                  </a:cubicBezTo>
                  <a:cubicBezTo>
                    <a:pt x="35" y="494"/>
                    <a:pt x="35" y="494"/>
                    <a:pt x="35" y="494"/>
                  </a:cubicBezTo>
                  <a:cubicBezTo>
                    <a:pt x="33" y="497"/>
                    <a:pt x="33" y="497"/>
                    <a:pt x="33" y="497"/>
                  </a:cubicBezTo>
                  <a:cubicBezTo>
                    <a:pt x="35" y="502"/>
                    <a:pt x="35" y="502"/>
                    <a:pt x="35" y="502"/>
                  </a:cubicBezTo>
                  <a:cubicBezTo>
                    <a:pt x="35" y="507"/>
                    <a:pt x="35" y="507"/>
                    <a:pt x="35" y="507"/>
                  </a:cubicBezTo>
                  <a:cubicBezTo>
                    <a:pt x="35" y="507"/>
                    <a:pt x="33" y="510"/>
                    <a:pt x="33" y="511"/>
                  </a:cubicBezTo>
                  <a:cubicBezTo>
                    <a:pt x="33" y="512"/>
                    <a:pt x="29" y="515"/>
                    <a:pt x="29" y="515"/>
                  </a:cubicBezTo>
                  <a:cubicBezTo>
                    <a:pt x="26" y="518"/>
                    <a:pt x="26" y="518"/>
                    <a:pt x="26" y="518"/>
                  </a:cubicBezTo>
                  <a:cubicBezTo>
                    <a:pt x="23" y="519"/>
                    <a:pt x="23" y="519"/>
                    <a:pt x="23" y="519"/>
                  </a:cubicBezTo>
                  <a:cubicBezTo>
                    <a:pt x="23" y="519"/>
                    <a:pt x="21" y="518"/>
                    <a:pt x="20" y="519"/>
                  </a:cubicBezTo>
                  <a:cubicBezTo>
                    <a:pt x="20" y="519"/>
                    <a:pt x="18" y="521"/>
                    <a:pt x="18" y="521"/>
                  </a:cubicBezTo>
                  <a:cubicBezTo>
                    <a:pt x="18" y="524"/>
                    <a:pt x="18" y="524"/>
                    <a:pt x="18" y="524"/>
                  </a:cubicBezTo>
                  <a:cubicBezTo>
                    <a:pt x="20" y="526"/>
                    <a:pt x="20" y="526"/>
                    <a:pt x="20" y="526"/>
                  </a:cubicBezTo>
                  <a:cubicBezTo>
                    <a:pt x="19" y="531"/>
                    <a:pt x="19" y="531"/>
                    <a:pt x="19" y="531"/>
                  </a:cubicBezTo>
                  <a:cubicBezTo>
                    <a:pt x="16" y="534"/>
                    <a:pt x="16" y="534"/>
                    <a:pt x="16" y="534"/>
                  </a:cubicBezTo>
                  <a:cubicBezTo>
                    <a:pt x="13" y="535"/>
                    <a:pt x="13" y="535"/>
                    <a:pt x="13" y="535"/>
                  </a:cubicBezTo>
                  <a:cubicBezTo>
                    <a:pt x="15" y="541"/>
                    <a:pt x="15" y="541"/>
                    <a:pt x="15" y="541"/>
                  </a:cubicBezTo>
                  <a:cubicBezTo>
                    <a:pt x="19" y="548"/>
                    <a:pt x="19" y="548"/>
                    <a:pt x="19" y="548"/>
                  </a:cubicBezTo>
                  <a:cubicBezTo>
                    <a:pt x="19" y="554"/>
                    <a:pt x="19" y="554"/>
                    <a:pt x="19" y="554"/>
                  </a:cubicBezTo>
                  <a:cubicBezTo>
                    <a:pt x="16" y="560"/>
                    <a:pt x="16" y="560"/>
                    <a:pt x="16" y="560"/>
                  </a:cubicBezTo>
                  <a:cubicBezTo>
                    <a:pt x="15" y="567"/>
                    <a:pt x="15" y="567"/>
                    <a:pt x="15" y="567"/>
                  </a:cubicBezTo>
                  <a:cubicBezTo>
                    <a:pt x="14" y="573"/>
                    <a:pt x="14" y="573"/>
                    <a:pt x="14" y="573"/>
                  </a:cubicBezTo>
                  <a:cubicBezTo>
                    <a:pt x="12" y="574"/>
                    <a:pt x="12" y="574"/>
                    <a:pt x="12" y="574"/>
                  </a:cubicBezTo>
                  <a:cubicBezTo>
                    <a:pt x="9" y="574"/>
                    <a:pt x="9" y="574"/>
                    <a:pt x="9" y="574"/>
                  </a:cubicBezTo>
                  <a:cubicBezTo>
                    <a:pt x="9" y="574"/>
                    <a:pt x="9" y="568"/>
                    <a:pt x="8" y="567"/>
                  </a:cubicBezTo>
                  <a:cubicBezTo>
                    <a:pt x="8" y="567"/>
                    <a:pt x="1" y="561"/>
                    <a:pt x="1" y="561"/>
                  </a:cubicBezTo>
                  <a:cubicBezTo>
                    <a:pt x="1" y="567"/>
                    <a:pt x="1" y="567"/>
                    <a:pt x="1" y="567"/>
                  </a:cubicBezTo>
                  <a:cubicBezTo>
                    <a:pt x="0" y="574"/>
                    <a:pt x="0" y="574"/>
                    <a:pt x="0" y="574"/>
                  </a:cubicBezTo>
                  <a:cubicBezTo>
                    <a:pt x="0" y="574"/>
                    <a:pt x="1" y="578"/>
                    <a:pt x="2" y="579"/>
                  </a:cubicBezTo>
                  <a:cubicBezTo>
                    <a:pt x="3" y="580"/>
                    <a:pt x="4" y="587"/>
                    <a:pt x="4" y="587"/>
                  </a:cubicBezTo>
                  <a:cubicBezTo>
                    <a:pt x="3" y="594"/>
                    <a:pt x="3" y="594"/>
                    <a:pt x="3" y="594"/>
                  </a:cubicBezTo>
                  <a:cubicBezTo>
                    <a:pt x="3" y="594"/>
                    <a:pt x="5" y="599"/>
                    <a:pt x="5" y="599"/>
                  </a:cubicBezTo>
                  <a:cubicBezTo>
                    <a:pt x="5" y="600"/>
                    <a:pt x="6" y="604"/>
                    <a:pt x="6" y="604"/>
                  </a:cubicBezTo>
                  <a:cubicBezTo>
                    <a:pt x="10" y="603"/>
                    <a:pt x="10" y="603"/>
                    <a:pt x="10" y="603"/>
                  </a:cubicBezTo>
                  <a:cubicBezTo>
                    <a:pt x="9" y="600"/>
                    <a:pt x="9" y="600"/>
                    <a:pt x="9" y="600"/>
                  </a:cubicBezTo>
                  <a:cubicBezTo>
                    <a:pt x="12" y="604"/>
                    <a:pt x="12" y="604"/>
                    <a:pt x="12" y="604"/>
                  </a:cubicBezTo>
                  <a:cubicBezTo>
                    <a:pt x="12" y="604"/>
                    <a:pt x="10" y="605"/>
                    <a:pt x="12" y="604"/>
                  </a:cubicBezTo>
                  <a:cubicBezTo>
                    <a:pt x="13" y="604"/>
                    <a:pt x="15" y="602"/>
                    <a:pt x="15" y="602"/>
                  </a:cubicBezTo>
                  <a:cubicBezTo>
                    <a:pt x="14" y="605"/>
                    <a:pt x="14" y="605"/>
                    <a:pt x="14" y="605"/>
                  </a:cubicBezTo>
                  <a:cubicBezTo>
                    <a:pt x="12" y="609"/>
                    <a:pt x="12" y="609"/>
                    <a:pt x="12" y="609"/>
                  </a:cubicBezTo>
                  <a:cubicBezTo>
                    <a:pt x="13" y="610"/>
                    <a:pt x="13" y="610"/>
                    <a:pt x="13" y="610"/>
                  </a:cubicBezTo>
                  <a:cubicBezTo>
                    <a:pt x="16" y="611"/>
                    <a:pt x="16" y="611"/>
                    <a:pt x="16" y="611"/>
                  </a:cubicBezTo>
                  <a:cubicBezTo>
                    <a:pt x="12" y="616"/>
                    <a:pt x="12" y="616"/>
                    <a:pt x="12" y="616"/>
                  </a:cubicBezTo>
                  <a:cubicBezTo>
                    <a:pt x="12" y="616"/>
                    <a:pt x="14" y="619"/>
                    <a:pt x="15" y="620"/>
                  </a:cubicBezTo>
                  <a:cubicBezTo>
                    <a:pt x="15" y="620"/>
                    <a:pt x="19" y="617"/>
                    <a:pt x="19" y="617"/>
                  </a:cubicBezTo>
                  <a:cubicBezTo>
                    <a:pt x="19" y="617"/>
                    <a:pt x="19" y="618"/>
                    <a:pt x="19" y="619"/>
                  </a:cubicBezTo>
                  <a:cubicBezTo>
                    <a:pt x="19" y="619"/>
                    <a:pt x="16" y="622"/>
                    <a:pt x="16" y="624"/>
                  </a:cubicBezTo>
                  <a:cubicBezTo>
                    <a:pt x="17" y="625"/>
                    <a:pt x="22" y="623"/>
                    <a:pt x="21" y="624"/>
                  </a:cubicBezTo>
                  <a:cubicBezTo>
                    <a:pt x="20" y="625"/>
                    <a:pt x="20" y="627"/>
                    <a:pt x="20" y="627"/>
                  </a:cubicBezTo>
                  <a:cubicBezTo>
                    <a:pt x="20" y="627"/>
                    <a:pt x="17" y="630"/>
                    <a:pt x="19" y="631"/>
                  </a:cubicBezTo>
                  <a:cubicBezTo>
                    <a:pt x="20" y="632"/>
                    <a:pt x="23" y="633"/>
                    <a:pt x="22" y="633"/>
                  </a:cubicBezTo>
                  <a:cubicBezTo>
                    <a:pt x="22" y="634"/>
                    <a:pt x="19" y="636"/>
                    <a:pt x="19" y="636"/>
                  </a:cubicBezTo>
                  <a:cubicBezTo>
                    <a:pt x="19" y="636"/>
                    <a:pt x="18" y="638"/>
                    <a:pt x="19" y="639"/>
                  </a:cubicBezTo>
                  <a:cubicBezTo>
                    <a:pt x="20" y="640"/>
                    <a:pt x="23" y="640"/>
                    <a:pt x="23" y="640"/>
                  </a:cubicBezTo>
                  <a:cubicBezTo>
                    <a:pt x="23" y="640"/>
                    <a:pt x="23" y="638"/>
                    <a:pt x="23" y="639"/>
                  </a:cubicBezTo>
                  <a:cubicBezTo>
                    <a:pt x="23" y="640"/>
                    <a:pt x="22" y="642"/>
                    <a:pt x="22" y="642"/>
                  </a:cubicBezTo>
                  <a:cubicBezTo>
                    <a:pt x="22" y="642"/>
                    <a:pt x="21" y="644"/>
                    <a:pt x="22" y="645"/>
                  </a:cubicBezTo>
                  <a:cubicBezTo>
                    <a:pt x="23" y="645"/>
                    <a:pt x="25" y="645"/>
                    <a:pt x="25" y="645"/>
                  </a:cubicBezTo>
                  <a:cubicBezTo>
                    <a:pt x="25" y="645"/>
                    <a:pt x="25" y="646"/>
                    <a:pt x="25" y="648"/>
                  </a:cubicBezTo>
                  <a:cubicBezTo>
                    <a:pt x="25" y="649"/>
                    <a:pt x="25" y="652"/>
                    <a:pt x="25" y="652"/>
                  </a:cubicBezTo>
                  <a:cubicBezTo>
                    <a:pt x="25" y="653"/>
                    <a:pt x="25" y="655"/>
                    <a:pt x="25" y="655"/>
                  </a:cubicBezTo>
                  <a:cubicBezTo>
                    <a:pt x="25" y="655"/>
                    <a:pt x="24" y="656"/>
                    <a:pt x="27" y="656"/>
                  </a:cubicBezTo>
                  <a:cubicBezTo>
                    <a:pt x="29" y="656"/>
                    <a:pt x="29" y="655"/>
                    <a:pt x="30" y="655"/>
                  </a:cubicBezTo>
                  <a:cubicBezTo>
                    <a:pt x="31" y="655"/>
                    <a:pt x="31" y="656"/>
                    <a:pt x="32" y="657"/>
                  </a:cubicBezTo>
                  <a:cubicBezTo>
                    <a:pt x="32" y="659"/>
                    <a:pt x="32" y="660"/>
                    <a:pt x="32" y="661"/>
                  </a:cubicBezTo>
                  <a:cubicBezTo>
                    <a:pt x="33" y="662"/>
                    <a:pt x="37" y="672"/>
                    <a:pt x="37" y="672"/>
                  </a:cubicBezTo>
                  <a:cubicBezTo>
                    <a:pt x="37" y="672"/>
                    <a:pt x="38" y="676"/>
                    <a:pt x="39" y="677"/>
                  </a:cubicBezTo>
                  <a:cubicBezTo>
                    <a:pt x="39" y="678"/>
                    <a:pt x="40" y="679"/>
                    <a:pt x="41" y="680"/>
                  </a:cubicBezTo>
                  <a:cubicBezTo>
                    <a:pt x="41" y="680"/>
                    <a:pt x="43" y="683"/>
                    <a:pt x="43" y="683"/>
                  </a:cubicBezTo>
                  <a:cubicBezTo>
                    <a:pt x="46" y="685"/>
                    <a:pt x="46" y="685"/>
                    <a:pt x="46" y="685"/>
                  </a:cubicBezTo>
                  <a:cubicBezTo>
                    <a:pt x="50" y="692"/>
                    <a:pt x="50" y="692"/>
                    <a:pt x="50" y="692"/>
                  </a:cubicBezTo>
                  <a:cubicBezTo>
                    <a:pt x="50" y="692"/>
                    <a:pt x="53" y="695"/>
                    <a:pt x="53" y="695"/>
                  </a:cubicBezTo>
                  <a:cubicBezTo>
                    <a:pt x="54" y="695"/>
                    <a:pt x="56" y="693"/>
                    <a:pt x="56" y="693"/>
                  </a:cubicBezTo>
                  <a:cubicBezTo>
                    <a:pt x="56" y="693"/>
                    <a:pt x="59" y="694"/>
                    <a:pt x="59" y="695"/>
                  </a:cubicBezTo>
                  <a:cubicBezTo>
                    <a:pt x="58" y="695"/>
                    <a:pt x="57" y="699"/>
                    <a:pt x="57" y="700"/>
                  </a:cubicBezTo>
                  <a:cubicBezTo>
                    <a:pt x="58" y="701"/>
                    <a:pt x="58" y="703"/>
                    <a:pt x="58" y="703"/>
                  </a:cubicBezTo>
                  <a:cubicBezTo>
                    <a:pt x="56" y="704"/>
                    <a:pt x="56" y="704"/>
                    <a:pt x="56" y="704"/>
                  </a:cubicBezTo>
                  <a:cubicBezTo>
                    <a:pt x="54" y="705"/>
                    <a:pt x="54" y="705"/>
                    <a:pt x="54" y="705"/>
                  </a:cubicBezTo>
                  <a:cubicBezTo>
                    <a:pt x="50" y="705"/>
                    <a:pt x="50" y="705"/>
                    <a:pt x="50" y="705"/>
                  </a:cubicBezTo>
                  <a:cubicBezTo>
                    <a:pt x="49" y="709"/>
                    <a:pt x="49" y="709"/>
                    <a:pt x="49" y="709"/>
                  </a:cubicBezTo>
                  <a:cubicBezTo>
                    <a:pt x="53" y="711"/>
                    <a:pt x="53" y="711"/>
                    <a:pt x="53" y="711"/>
                  </a:cubicBezTo>
                  <a:cubicBezTo>
                    <a:pt x="53" y="711"/>
                    <a:pt x="55" y="713"/>
                    <a:pt x="56" y="713"/>
                  </a:cubicBezTo>
                  <a:cubicBezTo>
                    <a:pt x="56" y="714"/>
                    <a:pt x="56" y="718"/>
                    <a:pt x="56" y="718"/>
                  </a:cubicBezTo>
                  <a:cubicBezTo>
                    <a:pt x="55" y="718"/>
                    <a:pt x="51" y="718"/>
                    <a:pt x="51" y="718"/>
                  </a:cubicBezTo>
                  <a:cubicBezTo>
                    <a:pt x="51" y="718"/>
                    <a:pt x="49" y="721"/>
                    <a:pt x="49" y="721"/>
                  </a:cubicBezTo>
                  <a:cubicBezTo>
                    <a:pt x="49" y="722"/>
                    <a:pt x="48" y="722"/>
                    <a:pt x="50" y="725"/>
                  </a:cubicBezTo>
                  <a:cubicBezTo>
                    <a:pt x="51" y="727"/>
                    <a:pt x="56" y="733"/>
                    <a:pt x="56" y="733"/>
                  </a:cubicBezTo>
                  <a:cubicBezTo>
                    <a:pt x="56" y="733"/>
                    <a:pt x="60" y="739"/>
                    <a:pt x="60" y="739"/>
                  </a:cubicBezTo>
                  <a:cubicBezTo>
                    <a:pt x="60" y="740"/>
                    <a:pt x="63" y="744"/>
                    <a:pt x="63" y="744"/>
                  </a:cubicBezTo>
                  <a:cubicBezTo>
                    <a:pt x="64" y="744"/>
                    <a:pt x="64" y="748"/>
                    <a:pt x="64" y="748"/>
                  </a:cubicBezTo>
                  <a:cubicBezTo>
                    <a:pt x="63" y="750"/>
                    <a:pt x="63" y="750"/>
                    <a:pt x="63" y="750"/>
                  </a:cubicBezTo>
                  <a:cubicBezTo>
                    <a:pt x="62" y="753"/>
                    <a:pt x="62" y="753"/>
                    <a:pt x="62" y="753"/>
                  </a:cubicBezTo>
                  <a:cubicBezTo>
                    <a:pt x="61" y="756"/>
                    <a:pt x="61" y="756"/>
                    <a:pt x="61" y="756"/>
                  </a:cubicBezTo>
                  <a:cubicBezTo>
                    <a:pt x="62" y="758"/>
                    <a:pt x="62" y="758"/>
                    <a:pt x="62" y="758"/>
                  </a:cubicBezTo>
                  <a:cubicBezTo>
                    <a:pt x="61" y="760"/>
                    <a:pt x="61" y="760"/>
                    <a:pt x="61" y="760"/>
                  </a:cubicBezTo>
                  <a:cubicBezTo>
                    <a:pt x="59" y="763"/>
                    <a:pt x="59" y="763"/>
                    <a:pt x="59" y="763"/>
                  </a:cubicBezTo>
                  <a:cubicBezTo>
                    <a:pt x="64" y="764"/>
                    <a:pt x="64" y="764"/>
                    <a:pt x="64" y="764"/>
                  </a:cubicBezTo>
                  <a:cubicBezTo>
                    <a:pt x="70" y="763"/>
                    <a:pt x="70" y="763"/>
                    <a:pt x="70" y="763"/>
                  </a:cubicBezTo>
                  <a:cubicBezTo>
                    <a:pt x="70" y="763"/>
                    <a:pt x="71" y="765"/>
                    <a:pt x="71" y="765"/>
                  </a:cubicBezTo>
                  <a:cubicBezTo>
                    <a:pt x="72" y="766"/>
                    <a:pt x="77" y="765"/>
                    <a:pt x="77" y="765"/>
                  </a:cubicBezTo>
                  <a:cubicBezTo>
                    <a:pt x="81" y="763"/>
                    <a:pt x="81" y="763"/>
                    <a:pt x="81" y="763"/>
                  </a:cubicBezTo>
                  <a:cubicBezTo>
                    <a:pt x="84" y="761"/>
                    <a:pt x="84" y="761"/>
                    <a:pt x="84" y="761"/>
                  </a:cubicBezTo>
                  <a:cubicBezTo>
                    <a:pt x="84" y="759"/>
                    <a:pt x="84" y="759"/>
                    <a:pt x="84" y="759"/>
                  </a:cubicBezTo>
                  <a:cubicBezTo>
                    <a:pt x="84" y="759"/>
                    <a:pt x="86" y="756"/>
                    <a:pt x="86" y="756"/>
                  </a:cubicBezTo>
                  <a:cubicBezTo>
                    <a:pt x="87" y="756"/>
                    <a:pt x="90" y="757"/>
                    <a:pt x="90" y="757"/>
                  </a:cubicBezTo>
                  <a:cubicBezTo>
                    <a:pt x="90" y="757"/>
                    <a:pt x="93" y="757"/>
                    <a:pt x="93" y="758"/>
                  </a:cubicBezTo>
                  <a:cubicBezTo>
                    <a:pt x="93" y="759"/>
                    <a:pt x="95" y="760"/>
                    <a:pt x="95" y="760"/>
                  </a:cubicBezTo>
                  <a:cubicBezTo>
                    <a:pt x="98" y="760"/>
                    <a:pt x="98" y="760"/>
                    <a:pt x="98" y="760"/>
                  </a:cubicBezTo>
                  <a:cubicBezTo>
                    <a:pt x="101" y="759"/>
                    <a:pt x="101" y="759"/>
                    <a:pt x="101" y="759"/>
                  </a:cubicBezTo>
                  <a:cubicBezTo>
                    <a:pt x="105" y="758"/>
                    <a:pt x="105" y="758"/>
                    <a:pt x="105" y="758"/>
                  </a:cubicBezTo>
                  <a:cubicBezTo>
                    <a:pt x="105" y="758"/>
                    <a:pt x="104" y="756"/>
                    <a:pt x="105" y="756"/>
                  </a:cubicBezTo>
                  <a:cubicBezTo>
                    <a:pt x="106" y="756"/>
                    <a:pt x="109" y="756"/>
                    <a:pt x="109" y="756"/>
                  </a:cubicBezTo>
                  <a:cubicBezTo>
                    <a:pt x="109" y="756"/>
                    <a:pt x="110" y="758"/>
                    <a:pt x="111" y="758"/>
                  </a:cubicBezTo>
                  <a:cubicBezTo>
                    <a:pt x="111" y="758"/>
                    <a:pt x="113" y="756"/>
                    <a:pt x="112" y="755"/>
                  </a:cubicBezTo>
                  <a:cubicBezTo>
                    <a:pt x="111" y="754"/>
                    <a:pt x="107" y="752"/>
                    <a:pt x="107" y="752"/>
                  </a:cubicBezTo>
                  <a:cubicBezTo>
                    <a:pt x="107" y="752"/>
                    <a:pt x="105" y="749"/>
                    <a:pt x="105" y="748"/>
                  </a:cubicBezTo>
                  <a:cubicBezTo>
                    <a:pt x="104" y="747"/>
                    <a:pt x="104" y="744"/>
                    <a:pt x="103" y="743"/>
                  </a:cubicBezTo>
                  <a:cubicBezTo>
                    <a:pt x="102" y="743"/>
                    <a:pt x="101" y="742"/>
                    <a:pt x="101" y="740"/>
                  </a:cubicBezTo>
                  <a:cubicBezTo>
                    <a:pt x="102" y="737"/>
                    <a:pt x="102" y="736"/>
                    <a:pt x="102" y="736"/>
                  </a:cubicBezTo>
                  <a:cubicBezTo>
                    <a:pt x="102" y="735"/>
                    <a:pt x="102" y="731"/>
                    <a:pt x="102" y="731"/>
                  </a:cubicBezTo>
                  <a:cubicBezTo>
                    <a:pt x="102" y="731"/>
                    <a:pt x="101" y="729"/>
                    <a:pt x="104" y="727"/>
                  </a:cubicBezTo>
                  <a:cubicBezTo>
                    <a:pt x="107" y="725"/>
                    <a:pt x="107" y="723"/>
                    <a:pt x="108" y="724"/>
                  </a:cubicBezTo>
                  <a:cubicBezTo>
                    <a:pt x="109" y="725"/>
                    <a:pt x="111" y="727"/>
                    <a:pt x="112" y="727"/>
                  </a:cubicBezTo>
                  <a:cubicBezTo>
                    <a:pt x="112" y="728"/>
                    <a:pt x="113" y="728"/>
                    <a:pt x="114" y="729"/>
                  </a:cubicBezTo>
                  <a:cubicBezTo>
                    <a:pt x="114" y="730"/>
                    <a:pt x="113" y="731"/>
                    <a:pt x="115" y="731"/>
                  </a:cubicBezTo>
                  <a:cubicBezTo>
                    <a:pt x="116" y="731"/>
                    <a:pt x="118" y="731"/>
                    <a:pt x="118" y="731"/>
                  </a:cubicBezTo>
                  <a:cubicBezTo>
                    <a:pt x="118" y="731"/>
                    <a:pt x="119" y="731"/>
                    <a:pt x="119" y="730"/>
                  </a:cubicBezTo>
                  <a:cubicBezTo>
                    <a:pt x="119" y="729"/>
                    <a:pt x="119" y="726"/>
                    <a:pt x="118" y="726"/>
                  </a:cubicBezTo>
                  <a:cubicBezTo>
                    <a:pt x="117" y="725"/>
                    <a:pt x="116" y="724"/>
                    <a:pt x="116" y="724"/>
                  </a:cubicBezTo>
                  <a:cubicBezTo>
                    <a:pt x="116" y="724"/>
                    <a:pt x="118" y="723"/>
                    <a:pt x="115" y="722"/>
                  </a:cubicBezTo>
                  <a:cubicBezTo>
                    <a:pt x="112" y="720"/>
                    <a:pt x="112" y="719"/>
                    <a:pt x="113" y="718"/>
                  </a:cubicBezTo>
                  <a:cubicBezTo>
                    <a:pt x="115" y="717"/>
                    <a:pt x="119" y="718"/>
                    <a:pt x="119" y="718"/>
                  </a:cubicBezTo>
                  <a:cubicBezTo>
                    <a:pt x="122" y="717"/>
                    <a:pt x="122" y="717"/>
                    <a:pt x="122" y="717"/>
                  </a:cubicBezTo>
                  <a:cubicBezTo>
                    <a:pt x="122" y="717"/>
                    <a:pt x="124" y="715"/>
                    <a:pt x="126" y="716"/>
                  </a:cubicBezTo>
                  <a:cubicBezTo>
                    <a:pt x="127" y="717"/>
                    <a:pt x="131" y="716"/>
                    <a:pt x="131" y="716"/>
                  </a:cubicBezTo>
                  <a:cubicBezTo>
                    <a:pt x="136" y="717"/>
                    <a:pt x="136" y="717"/>
                    <a:pt x="136" y="717"/>
                  </a:cubicBezTo>
                  <a:cubicBezTo>
                    <a:pt x="138" y="715"/>
                    <a:pt x="138" y="715"/>
                    <a:pt x="138" y="715"/>
                  </a:cubicBezTo>
                  <a:cubicBezTo>
                    <a:pt x="143" y="717"/>
                    <a:pt x="143" y="717"/>
                    <a:pt x="143" y="717"/>
                  </a:cubicBezTo>
                  <a:cubicBezTo>
                    <a:pt x="143" y="717"/>
                    <a:pt x="142" y="717"/>
                    <a:pt x="145" y="718"/>
                  </a:cubicBezTo>
                  <a:cubicBezTo>
                    <a:pt x="147" y="718"/>
                    <a:pt x="150" y="716"/>
                    <a:pt x="150" y="715"/>
                  </a:cubicBezTo>
                  <a:cubicBezTo>
                    <a:pt x="151" y="715"/>
                    <a:pt x="155" y="708"/>
                    <a:pt x="155" y="708"/>
                  </a:cubicBezTo>
                  <a:cubicBezTo>
                    <a:pt x="158" y="688"/>
                    <a:pt x="158" y="688"/>
                    <a:pt x="158" y="688"/>
                  </a:cubicBezTo>
                  <a:cubicBezTo>
                    <a:pt x="158" y="688"/>
                    <a:pt x="162" y="685"/>
                    <a:pt x="161" y="685"/>
                  </a:cubicBezTo>
                  <a:cubicBezTo>
                    <a:pt x="161" y="684"/>
                    <a:pt x="161" y="677"/>
                    <a:pt x="161" y="676"/>
                  </a:cubicBezTo>
                  <a:cubicBezTo>
                    <a:pt x="161" y="675"/>
                    <a:pt x="163" y="668"/>
                    <a:pt x="163" y="668"/>
                  </a:cubicBezTo>
                  <a:cubicBezTo>
                    <a:pt x="163" y="668"/>
                    <a:pt x="167" y="665"/>
                    <a:pt x="165" y="662"/>
                  </a:cubicBezTo>
                  <a:cubicBezTo>
                    <a:pt x="164" y="659"/>
                    <a:pt x="163" y="654"/>
                    <a:pt x="163" y="654"/>
                  </a:cubicBezTo>
                  <a:cubicBezTo>
                    <a:pt x="163" y="654"/>
                    <a:pt x="162" y="649"/>
                    <a:pt x="162" y="648"/>
                  </a:cubicBezTo>
                  <a:cubicBezTo>
                    <a:pt x="162" y="647"/>
                    <a:pt x="166" y="642"/>
                    <a:pt x="166" y="642"/>
                  </a:cubicBezTo>
                  <a:cubicBezTo>
                    <a:pt x="163" y="633"/>
                    <a:pt x="163" y="633"/>
                    <a:pt x="163" y="633"/>
                  </a:cubicBezTo>
                  <a:cubicBezTo>
                    <a:pt x="163" y="633"/>
                    <a:pt x="165" y="630"/>
                    <a:pt x="165" y="629"/>
                  </a:cubicBezTo>
                  <a:cubicBezTo>
                    <a:pt x="165" y="628"/>
                    <a:pt x="163" y="619"/>
                    <a:pt x="163" y="619"/>
                  </a:cubicBezTo>
                  <a:cubicBezTo>
                    <a:pt x="163" y="617"/>
                    <a:pt x="163" y="617"/>
                    <a:pt x="163" y="617"/>
                  </a:cubicBezTo>
                  <a:cubicBezTo>
                    <a:pt x="163" y="617"/>
                    <a:pt x="166" y="612"/>
                    <a:pt x="165" y="611"/>
                  </a:cubicBezTo>
                  <a:cubicBezTo>
                    <a:pt x="165" y="610"/>
                    <a:pt x="165" y="605"/>
                    <a:pt x="165" y="605"/>
                  </a:cubicBezTo>
                  <a:cubicBezTo>
                    <a:pt x="163" y="599"/>
                    <a:pt x="163" y="599"/>
                    <a:pt x="163" y="599"/>
                  </a:cubicBezTo>
                  <a:cubicBezTo>
                    <a:pt x="163" y="599"/>
                    <a:pt x="165" y="598"/>
                    <a:pt x="164" y="597"/>
                  </a:cubicBezTo>
                  <a:cubicBezTo>
                    <a:pt x="163" y="595"/>
                    <a:pt x="162" y="594"/>
                    <a:pt x="162" y="594"/>
                  </a:cubicBezTo>
                  <a:cubicBezTo>
                    <a:pt x="162" y="592"/>
                    <a:pt x="162" y="592"/>
                    <a:pt x="162" y="592"/>
                  </a:cubicBezTo>
                  <a:cubicBezTo>
                    <a:pt x="163" y="590"/>
                    <a:pt x="163" y="590"/>
                    <a:pt x="163" y="590"/>
                  </a:cubicBezTo>
                  <a:cubicBezTo>
                    <a:pt x="165" y="588"/>
                    <a:pt x="165" y="588"/>
                    <a:pt x="165" y="588"/>
                  </a:cubicBezTo>
                  <a:cubicBezTo>
                    <a:pt x="164" y="582"/>
                    <a:pt x="164" y="582"/>
                    <a:pt x="164" y="582"/>
                  </a:cubicBezTo>
                  <a:cubicBezTo>
                    <a:pt x="160" y="581"/>
                    <a:pt x="160" y="581"/>
                    <a:pt x="160" y="581"/>
                  </a:cubicBezTo>
                  <a:cubicBezTo>
                    <a:pt x="160" y="581"/>
                    <a:pt x="160" y="579"/>
                    <a:pt x="161" y="579"/>
                  </a:cubicBezTo>
                  <a:cubicBezTo>
                    <a:pt x="163" y="578"/>
                    <a:pt x="170" y="575"/>
                    <a:pt x="170" y="575"/>
                  </a:cubicBezTo>
                  <a:cubicBezTo>
                    <a:pt x="170" y="575"/>
                    <a:pt x="172" y="572"/>
                    <a:pt x="173" y="572"/>
                  </a:cubicBezTo>
                  <a:cubicBezTo>
                    <a:pt x="173" y="571"/>
                    <a:pt x="181" y="566"/>
                    <a:pt x="181" y="566"/>
                  </a:cubicBezTo>
                  <a:cubicBezTo>
                    <a:pt x="181" y="566"/>
                    <a:pt x="181" y="563"/>
                    <a:pt x="181" y="562"/>
                  </a:cubicBezTo>
                  <a:cubicBezTo>
                    <a:pt x="182" y="562"/>
                    <a:pt x="182" y="561"/>
                    <a:pt x="182" y="559"/>
                  </a:cubicBezTo>
                  <a:cubicBezTo>
                    <a:pt x="183" y="559"/>
                    <a:pt x="181" y="550"/>
                    <a:pt x="181" y="547"/>
                  </a:cubicBezTo>
                  <a:cubicBezTo>
                    <a:pt x="182" y="545"/>
                    <a:pt x="184" y="549"/>
                    <a:pt x="184" y="549"/>
                  </a:cubicBezTo>
                  <a:cubicBezTo>
                    <a:pt x="185" y="552"/>
                    <a:pt x="185" y="552"/>
                    <a:pt x="185" y="552"/>
                  </a:cubicBezTo>
                  <a:cubicBezTo>
                    <a:pt x="185" y="558"/>
                    <a:pt x="185" y="558"/>
                    <a:pt x="185" y="558"/>
                  </a:cubicBezTo>
                  <a:cubicBezTo>
                    <a:pt x="188" y="559"/>
                    <a:pt x="188" y="559"/>
                    <a:pt x="188" y="559"/>
                  </a:cubicBezTo>
                  <a:cubicBezTo>
                    <a:pt x="189" y="562"/>
                    <a:pt x="189" y="562"/>
                    <a:pt x="189" y="562"/>
                  </a:cubicBezTo>
                  <a:cubicBezTo>
                    <a:pt x="189" y="562"/>
                    <a:pt x="188" y="565"/>
                    <a:pt x="189" y="565"/>
                  </a:cubicBezTo>
                  <a:cubicBezTo>
                    <a:pt x="190" y="564"/>
                    <a:pt x="190" y="564"/>
                    <a:pt x="190" y="564"/>
                  </a:cubicBezTo>
                  <a:cubicBezTo>
                    <a:pt x="191" y="558"/>
                    <a:pt x="191" y="558"/>
                    <a:pt x="191" y="558"/>
                  </a:cubicBezTo>
                  <a:cubicBezTo>
                    <a:pt x="191" y="558"/>
                    <a:pt x="195" y="558"/>
                    <a:pt x="194" y="556"/>
                  </a:cubicBezTo>
                  <a:cubicBezTo>
                    <a:pt x="194" y="555"/>
                    <a:pt x="193" y="553"/>
                    <a:pt x="194" y="553"/>
                  </a:cubicBezTo>
                  <a:cubicBezTo>
                    <a:pt x="200" y="552"/>
                    <a:pt x="198" y="552"/>
                    <a:pt x="201" y="550"/>
                  </a:cubicBezTo>
                  <a:cubicBezTo>
                    <a:pt x="201" y="550"/>
                    <a:pt x="203" y="546"/>
                    <a:pt x="203" y="546"/>
                  </a:cubicBezTo>
                  <a:cubicBezTo>
                    <a:pt x="203" y="545"/>
                    <a:pt x="204" y="543"/>
                    <a:pt x="204" y="543"/>
                  </a:cubicBezTo>
                  <a:cubicBezTo>
                    <a:pt x="202" y="542"/>
                    <a:pt x="202" y="542"/>
                    <a:pt x="202" y="542"/>
                  </a:cubicBezTo>
                  <a:cubicBezTo>
                    <a:pt x="201" y="539"/>
                    <a:pt x="201" y="539"/>
                    <a:pt x="201" y="539"/>
                  </a:cubicBezTo>
                  <a:cubicBezTo>
                    <a:pt x="201" y="539"/>
                    <a:pt x="202" y="537"/>
                    <a:pt x="203" y="538"/>
                  </a:cubicBezTo>
                  <a:cubicBezTo>
                    <a:pt x="203" y="539"/>
                    <a:pt x="204" y="541"/>
                    <a:pt x="205" y="541"/>
                  </a:cubicBezTo>
                  <a:cubicBezTo>
                    <a:pt x="206" y="541"/>
                    <a:pt x="209" y="538"/>
                    <a:pt x="209" y="538"/>
                  </a:cubicBezTo>
                  <a:cubicBezTo>
                    <a:pt x="209" y="535"/>
                    <a:pt x="202" y="531"/>
                    <a:pt x="200" y="530"/>
                  </a:cubicBezTo>
                  <a:cubicBezTo>
                    <a:pt x="200" y="526"/>
                    <a:pt x="210" y="521"/>
                    <a:pt x="210" y="520"/>
                  </a:cubicBezTo>
                  <a:cubicBezTo>
                    <a:pt x="211" y="519"/>
                    <a:pt x="211" y="519"/>
                    <a:pt x="211" y="518"/>
                  </a:cubicBezTo>
                  <a:cubicBezTo>
                    <a:pt x="211" y="517"/>
                    <a:pt x="210" y="516"/>
                    <a:pt x="209" y="517"/>
                  </a:cubicBezTo>
                  <a:cubicBezTo>
                    <a:pt x="209" y="517"/>
                    <a:pt x="208" y="519"/>
                    <a:pt x="207" y="519"/>
                  </a:cubicBezTo>
                  <a:cubicBezTo>
                    <a:pt x="207" y="519"/>
                    <a:pt x="205" y="519"/>
                    <a:pt x="205" y="519"/>
                  </a:cubicBezTo>
                  <a:cubicBezTo>
                    <a:pt x="205" y="519"/>
                    <a:pt x="204" y="517"/>
                    <a:pt x="205" y="516"/>
                  </a:cubicBezTo>
                  <a:cubicBezTo>
                    <a:pt x="206" y="515"/>
                    <a:pt x="205" y="515"/>
                    <a:pt x="207" y="514"/>
                  </a:cubicBezTo>
                  <a:cubicBezTo>
                    <a:pt x="208" y="513"/>
                    <a:pt x="209" y="513"/>
                    <a:pt x="210" y="513"/>
                  </a:cubicBezTo>
                  <a:cubicBezTo>
                    <a:pt x="210" y="512"/>
                    <a:pt x="211" y="511"/>
                    <a:pt x="212" y="511"/>
                  </a:cubicBezTo>
                  <a:cubicBezTo>
                    <a:pt x="213" y="511"/>
                    <a:pt x="218" y="508"/>
                    <a:pt x="218" y="508"/>
                  </a:cubicBezTo>
                  <a:cubicBezTo>
                    <a:pt x="219" y="506"/>
                    <a:pt x="219" y="506"/>
                    <a:pt x="219" y="506"/>
                  </a:cubicBezTo>
                  <a:cubicBezTo>
                    <a:pt x="219" y="506"/>
                    <a:pt x="216" y="503"/>
                    <a:pt x="216" y="503"/>
                  </a:cubicBezTo>
                  <a:cubicBezTo>
                    <a:pt x="216" y="503"/>
                    <a:pt x="211" y="499"/>
                    <a:pt x="211" y="499"/>
                  </a:cubicBezTo>
                  <a:cubicBezTo>
                    <a:pt x="211" y="499"/>
                    <a:pt x="209" y="499"/>
                    <a:pt x="209" y="498"/>
                  </a:cubicBezTo>
                  <a:cubicBezTo>
                    <a:pt x="209" y="498"/>
                    <a:pt x="207" y="496"/>
                    <a:pt x="207" y="496"/>
                  </a:cubicBezTo>
                  <a:cubicBezTo>
                    <a:pt x="205" y="491"/>
                    <a:pt x="203" y="495"/>
                    <a:pt x="199" y="493"/>
                  </a:cubicBezTo>
                  <a:cubicBezTo>
                    <a:pt x="199" y="493"/>
                    <a:pt x="197" y="489"/>
                    <a:pt x="197" y="489"/>
                  </a:cubicBezTo>
                  <a:cubicBezTo>
                    <a:pt x="197" y="489"/>
                    <a:pt x="199" y="489"/>
                    <a:pt x="199" y="488"/>
                  </a:cubicBezTo>
                  <a:cubicBezTo>
                    <a:pt x="199" y="486"/>
                    <a:pt x="197" y="484"/>
                    <a:pt x="197" y="484"/>
                  </a:cubicBezTo>
                  <a:cubicBezTo>
                    <a:pt x="195" y="482"/>
                    <a:pt x="195" y="482"/>
                    <a:pt x="195" y="482"/>
                  </a:cubicBezTo>
                  <a:cubicBezTo>
                    <a:pt x="191" y="478"/>
                    <a:pt x="192" y="487"/>
                    <a:pt x="189" y="479"/>
                  </a:cubicBezTo>
                  <a:cubicBezTo>
                    <a:pt x="189" y="479"/>
                    <a:pt x="188" y="479"/>
                    <a:pt x="187" y="477"/>
                  </a:cubicBezTo>
                  <a:cubicBezTo>
                    <a:pt x="186" y="476"/>
                    <a:pt x="183" y="473"/>
                    <a:pt x="183" y="473"/>
                  </a:cubicBezTo>
                  <a:cubicBezTo>
                    <a:pt x="183" y="473"/>
                    <a:pt x="182" y="470"/>
                    <a:pt x="182" y="470"/>
                  </a:cubicBezTo>
                  <a:cubicBezTo>
                    <a:pt x="181" y="470"/>
                    <a:pt x="180" y="467"/>
                    <a:pt x="180" y="467"/>
                  </a:cubicBezTo>
                  <a:cubicBezTo>
                    <a:pt x="175" y="470"/>
                    <a:pt x="175" y="470"/>
                    <a:pt x="175" y="470"/>
                  </a:cubicBezTo>
                  <a:cubicBezTo>
                    <a:pt x="172" y="473"/>
                    <a:pt x="172" y="473"/>
                    <a:pt x="172" y="473"/>
                  </a:cubicBezTo>
                  <a:cubicBezTo>
                    <a:pt x="172" y="473"/>
                    <a:pt x="171" y="471"/>
                    <a:pt x="171" y="471"/>
                  </a:cubicBezTo>
                  <a:cubicBezTo>
                    <a:pt x="171" y="471"/>
                    <a:pt x="171" y="467"/>
                    <a:pt x="171" y="467"/>
                  </a:cubicBezTo>
                  <a:cubicBezTo>
                    <a:pt x="171" y="467"/>
                    <a:pt x="168" y="466"/>
                    <a:pt x="167" y="466"/>
                  </a:cubicBezTo>
                  <a:cubicBezTo>
                    <a:pt x="167" y="466"/>
                    <a:pt x="164" y="466"/>
                    <a:pt x="164" y="466"/>
                  </a:cubicBezTo>
                  <a:cubicBezTo>
                    <a:pt x="160" y="465"/>
                    <a:pt x="160" y="465"/>
                    <a:pt x="160" y="465"/>
                  </a:cubicBezTo>
                  <a:cubicBezTo>
                    <a:pt x="160" y="462"/>
                    <a:pt x="160" y="462"/>
                    <a:pt x="160" y="462"/>
                  </a:cubicBezTo>
                  <a:cubicBezTo>
                    <a:pt x="160" y="462"/>
                    <a:pt x="162" y="460"/>
                    <a:pt x="161" y="459"/>
                  </a:cubicBezTo>
                  <a:cubicBezTo>
                    <a:pt x="161" y="458"/>
                    <a:pt x="158" y="456"/>
                    <a:pt x="158" y="456"/>
                  </a:cubicBezTo>
                  <a:cubicBezTo>
                    <a:pt x="158" y="454"/>
                    <a:pt x="158" y="454"/>
                    <a:pt x="158" y="454"/>
                  </a:cubicBezTo>
                  <a:cubicBezTo>
                    <a:pt x="155" y="450"/>
                    <a:pt x="155" y="450"/>
                    <a:pt x="155" y="450"/>
                  </a:cubicBezTo>
                  <a:cubicBezTo>
                    <a:pt x="155" y="450"/>
                    <a:pt x="157" y="447"/>
                    <a:pt x="157" y="447"/>
                  </a:cubicBezTo>
                  <a:cubicBezTo>
                    <a:pt x="157" y="446"/>
                    <a:pt x="153" y="437"/>
                    <a:pt x="153" y="437"/>
                  </a:cubicBezTo>
                  <a:cubicBezTo>
                    <a:pt x="153" y="437"/>
                    <a:pt x="155" y="433"/>
                    <a:pt x="155" y="432"/>
                  </a:cubicBezTo>
                  <a:cubicBezTo>
                    <a:pt x="155" y="432"/>
                    <a:pt x="153" y="428"/>
                    <a:pt x="153" y="428"/>
                  </a:cubicBezTo>
                  <a:cubicBezTo>
                    <a:pt x="151" y="428"/>
                    <a:pt x="151" y="428"/>
                    <a:pt x="151" y="428"/>
                  </a:cubicBezTo>
                  <a:cubicBezTo>
                    <a:pt x="151" y="424"/>
                    <a:pt x="151" y="424"/>
                    <a:pt x="151" y="424"/>
                  </a:cubicBezTo>
                  <a:cubicBezTo>
                    <a:pt x="152" y="421"/>
                    <a:pt x="152" y="421"/>
                    <a:pt x="152" y="421"/>
                  </a:cubicBezTo>
                  <a:cubicBezTo>
                    <a:pt x="150" y="419"/>
                    <a:pt x="150" y="419"/>
                    <a:pt x="150" y="419"/>
                  </a:cubicBezTo>
                  <a:cubicBezTo>
                    <a:pt x="150" y="419"/>
                    <a:pt x="151" y="417"/>
                    <a:pt x="152" y="417"/>
                  </a:cubicBezTo>
                  <a:cubicBezTo>
                    <a:pt x="152" y="417"/>
                    <a:pt x="152" y="413"/>
                    <a:pt x="152" y="413"/>
                  </a:cubicBezTo>
                  <a:cubicBezTo>
                    <a:pt x="152" y="413"/>
                    <a:pt x="153" y="411"/>
                    <a:pt x="154" y="411"/>
                  </a:cubicBezTo>
                  <a:cubicBezTo>
                    <a:pt x="154" y="411"/>
                    <a:pt x="157" y="413"/>
                    <a:pt x="157" y="413"/>
                  </a:cubicBezTo>
                  <a:cubicBezTo>
                    <a:pt x="157" y="413"/>
                    <a:pt x="160" y="414"/>
                    <a:pt x="160" y="413"/>
                  </a:cubicBezTo>
                  <a:cubicBezTo>
                    <a:pt x="160" y="413"/>
                    <a:pt x="159" y="410"/>
                    <a:pt x="159" y="410"/>
                  </a:cubicBezTo>
                  <a:cubicBezTo>
                    <a:pt x="159" y="409"/>
                    <a:pt x="157" y="407"/>
                    <a:pt x="157" y="407"/>
                  </a:cubicBezTo>
                  <a:cubicBezTo>
                    <a:pt x="156" y="406"/>
                    <a:pt x="156" y="401"/>
                    <a:pt x="156" y="401"/>
                  </a:cubicBezTo>
                  <a:cubicBezTo>
                    <a:pt x="156" y="401"/>
                    <a:pt x="154" y="397"/>
                    <a:pt x="155" y="397"/>
                  </a:cubicBezTo>
                  <a:cubicBezTo>
                    <a:pt x="155" y="397"/>
                    <a:pt x="156" y="395"/>
                    <a:pt x="156" y="395"/>
                  </a:cubicBezTo>
                  <a:cubicBezTo>
                    <a:pt x="157" y="388"/>
                    <a:pt x="157" y="388"/>
                    <a:pt x="157" y="388"/>
                  </a:cubicBezTo>
                  <a:cubicBezTo>
                    <a:pt x="158" y="382"/>
                    <a:pt x="158" y="382"/>
                    <a:pt x="158" y="382"/>
                  </a:cubicBezTo>
                  <a:cubicBezTo>
                    <a:pt x="155" y="379"/>
                    <a:pt x="155" y="379"/>
                    <a:pt x="155" y="379"/>
                  </a:cubicBezTo>
                  <a:cubicBezTo>
                    <a:pt x="154" y="377"/>
                    <a:pt x="154" y="377"/>
                    <a:pt x="154" y="377"/>
                  </a:cubicBezTo>
                  <a:cubicBezTo>
                    <a:pt x="152" y="375"/>
                    <a:pt x="152" y="375"/>
                    <a:pt x="152" y="375"/>
                  </a:cubicBezTo>
                  <a:cubicBezTo>
                    <a:pt x="154" y="369"/>
                    <a:pt x="154" y="369"/>
                    <a:pt x="154" y="369"/>
                  </a:cubicBezTo>
                  <a:cubicBezTo>
                    <a:pt x="158" y="369"/>
                    <a:pt x="158" y="369"/>
                    <a:pt x="158" y="369"/>
                  </a:cubicBezTo>
                  <a:cubicBezTo>
                    <a:pt x="160" y="366"/>
                    <a:pt x="160" y="366"/>
                    <a:pt x="160" y="366"/>
                  </a:cubicBezTo>
                  <a:cubicBezTo>
                    <a:pt x="160" y="366"/>
                    <a:pt x="163" y="364"/>
                    <a:pt x="163" y="363"/>
                  </a:cubicBezTo>
                  <a:cubicBezTo>
                    <a:pt x="163" y="363"/>
                    <a:pt x="164" y="359"/>
                    <a:pt x="164" y="359"/>
                  </a:cubicBezTo>
                  <a:cubicBezTo>
                    <a:pt x="163" y="356"/>
                    <a:pt x="163" y="356"/>
                    <a:pt x="163" y="356"/>
                  </a:cubicBezTo>
                  <a:cubicBezTo>
                    <a:pt x="165" y="357"/>
                    <a:pt x="165" y="357"/>
                    <a:pt x="165" y="357"/>
                  </a:cubicBezTo>
                  <a:cubicBezTo>
                    <a:pt x="165" y="354"/>
                    <a:pt x="165" y="354"/>
                    <a:pt x="165" y="354"/>
                  </a:cubicBezTo>
                  <a:cubicBezTo>
                    <a:pt x="165" y="354"/>
                    <a:pt x="166" y="351"/>
                    <a:pt x="166" y="351"/>
                  </a:cubicBezTo>
                  <a:cubicBezTo>
                    <a:pt x="167" y="351"/>
                    <a:pt x="168" y="350"/>
                    <a:pt x="168" y="350"/>
                  </a:cubicBezTo>
                  <a:cubicBezTo>
                    <a:pt x="168" y="350"/>
                    <a:pt x="170" y="346"/>
                    <a:pt x="170" y="346"/>
                  </a:cubicBezTo>
                  <a:cubicBezTo>
                    <a:pt x="170" y="346"/>
                    <a:pt x="171" y="347"/>
                    <a:pt x="172" y="346"/>
                  </a:cubicBezTo>
                  <a:cubicBezTo>
                    <a:pt x="173" y="345"/>
                    <a:pt x="173" y="345"/>
                    <a:pt x="173" y="344"/>
                  </a:cubicBezTo>
                  <a:cubicBezTo>
                    <a:pt x="174" y="342"/>
                    <a:pt x="176" y="338"/>
                    <a:pt x="176" y="338"/>
                  </a:cubicBezTo>
                  <a:cubicBezTo>
                    <a:pt x="176" y="338"/>
                    <a:pt x="176" y="337"/>
                    <a:pt x="176" y="336"/>
                  </a:cubicBezTo>
                  <a:cubicBezTo>
                    <a:pt x="177" y="336"/>
                    <a:pt x="179" y="336"/>
                    <a:pt x="179" y="335"/>
                  </a:cubicBezTo>
                  <a:cubicBezTo>
                    <a:pt x="178" y="334"/>
                    <a:pt x="176" y="331"/>
                    <a:pt x="176" y="331"/>
                  </a:cubicBezTo>
                  <a:cubicBezTo>
                    <a:pt x="179" y="328"/>
                    <a:pt x="179" y="328"/>
                    <a:pt x="179" y="328"/>
                  </a:cubicBezTo>
                  <a:cubicBezTo>
                    <a:pt x="179" y="328"/>
                    <a:pt x="182" y="325"/>
                    <a:pt x="182" y="325"/>
                  </a:cubicBezTo>
                  <a:cubicBezTo>
                    <a:pt x="182" y="326"/>
                    <a:pt x="183" y="326"/>
                    <a:pt x="184" y="325"/>
                  </a:cubicBezTo>
                  <a:cubicBezTo>
                    <a:pt x="184" y="325"/>
                    <a:pt x="185" y="324"/>
                    <a:pt x="186" y="323"/>
                  </a:cubicBezTo>
                  <a:cubicBezTo>
                    <a:pt x="186" y="323"/>
                    <a:pt x="187" y="322"/>
                    <a:pt x="188" y="322"/>
                  </a:cubicBezTo>
                  <a:cubicBezTo>
                    <a:pt x="188" y="321"/>
                    <a:pt x="189" y="319"/>
                    <a:pt x="189" y="318"/>
                  </a:cubicBezTo>
                  <a:cubicBezTo>
                    <a:pt x="189" y="318"/>
                    <a:pt x="191" y="313"/>
                    <a:pt x="191" y="313"/>
                  </a:cubicBezTo>
                  <a:cubicBezTo>
                    <a:pt x="191" y="310"/>
                    <a:pt x="191" y="310"/>
                    <a:pt x="191" y="310"/>
                  </a:cubicBezTo>
                  <a:cubicBezTo>
                    <a:pt x="192" y="309"/>
                    <a:pt x="192" y="309"/>
                    <a:pt x="192" y="309"/>
                  </a:cubicBezTo>
                  <a:cubicBezTo>
                    <a:pt x="194" y="307"/>
                    <a:pt x="194" y="307"/>
                    <a:pt x="194" y="307"/>
                  </a:cubicBezTo>
                  <a:cubicBezTo>
                    <a:pt x="194" y="307"/>
                    <a:pt x="196" y="306"/>
                    <a:pt x="196" y="307"/>
                  </a:cubicBezTo>
                  <a:cubicBezTo>
                    <a:pt x="196" y="307"/>
                    <a:pt x="195" y="309"/>
                    <a:pt x="195" y="309"/>
                  </a:cubicBezTo>
                  <a:cubicBezTo>
                    <a:pt x="198" y="309"/>
                    <a:pt x="198" y="309"/>
                    <a:pt x="198" y="309"/>
                  </a:cubicBezTo>
                  <a:cubicBezTo>
                    <a:pt x="198" y="309"/>
                    <a:pt x="198" y="307"/>
                    <a:pt x="198" y="308"/>
                  </a:cubicBezTo>
                  <a:cubicBezTo>
                    <a:pt x="199" y="308"/>
                    <a:pt x="200" y="309"/>
                    <a:pt x="200" y="309"/>
                  </a:cubicBezTo>
                  <a:cubicBezTo>
                    <a:pt x="200" y="308"/>
                    <a:pt x="201" y="306"/>
                    <a:pt x="201" y="306"/>
                  </a:cubicBezTo>
                  <a:cubicBezTo>
                    <a:pt x="201" y="303"/>
                    <a:pt x="201" y="303"/>
                    <a:pt x="201" y="303"/>
                  </a:cubicBezTo>
                  <a:cubicBezTo>
                    <a:pt x="201" y="303"/>
                    <a:pt x="203" y="301"/>
                    <a:pt x="204" y="300"/>
                  </a:cubicBezTo>
                  <a:cubicBezTo>
                    <a:pt x="204" y="299"/>
                    <a:pt x="207" y="296"/>
                    <a:pt x="207" y="296"/>
                  </a:cubicBezTo>
                  <a:cubicBezTo>
                    <a:pt x="210" y="295"/>
                    <a:pt x="210" y="295"/>
                    <a:pt x="210" y="295"/>
                  </a:cubicBezTo>
                  <a:cubicBezTo>
                    <a:pt x="210" y="295"/>
                    <a:pt x="211" y="294"/>
                    <a:pt x="212" y="294"/>
                  </a:cubicBezTo>
                  <a:cubicBezTo>
                    <a:pt x="212" y="294"/>
                    <a:pt x="215" y="290"/>
                    <a:pt x="215" y="290"/>
                  </a:cubicBezTo>
                  <a:cubicBezTo>
                    <a:pt x="215" y="290"/>
                    <a:pt x="215" y="289"/>
                    <a:pt x="216" y="288"/>
                  </a:cubicBezTo>
                  <a:cubicBezTo>
                    <a:pt x="216" y="287"/>
                    <a:pt x="218" y="287"/>
                    <a:pt x="218" y="286"/>
                  </a:cubicBezTo>
                  <a:cubicBezTo>
                    <a:pt x="219" y="286"/>
                    <a:pt x="221" y="281"/>
                    <a:pt x="221" y="281"/>
                  </a:cubicBezTo>
                  <a:cubicBezTo>
                    <a:pt x="221" y="281"/>
                    <a:pt x="222" y="281"/>
                    <a:pt x="222" y="280"/>
                  </a:cubicBezTo>
                  <a:cubicBezTo>
                    <a:pt x="222" y="278"/>
                    <a:pt x="223" y="276"/>
                    <a:pt x="223" y="276"/>
                  </a:cubicBezTo>
                  <a:cubicBezTo>
                    <a:pt x="225" y="272"/>
                    <a:pt x="225" y="272"/>
                    <a:pt x="225" y="272"/>
                  </a:cubicBezTo>
                  <a:cubicBezTo>
                    <a:pt x="225" y="266"/>
                    <a:pt x="225" y="266"/>
                    <a:pt x="225" y="266"/>
                  </a:cubicBezTo>
                  <a:cubicBezTo>
                    <a:pt x="227" y="261"/>
                    <a:pt x="227" y="261"/>
                    <a:pt x="227" y="261"/>
                  </a:cubicBezTo>
                  <a:cubicBezTo>
                    <a:pt x="227" y="261"/>
                    <a:pt x="228" y="260"/>
                    <a:pt x="228" y="259"/>
                  </a:cubicBezTo>
                  <a:cubicBezTo>
                    <a:pt x="229" y="259"/>
                    <a:pt x="230" y="256"/>
                    <a:pt x="230" y="256"/>
                  </a:cubicBezTo>
                  <a:cubicBezTo>
                    <a:pt x="230" y="256"/>
                    <a:pt x="233" y="252"/>
                    <a:pt x="233" y="252"/>
                  </a:cubicBezTo>
                  <a:cubicBezTo>
                    <a:pt x="233" y="252"/>
                    <a:pt x="234" y="249"/>
                    <a:pt x="234" y="248"/>
                  </a:cubicBezTo>
                  <a:cubicBezTo>
                    <a:pt x="235" y="248"/>
                    <a:pt x="235" y="248"/>
                    <a:pt x="235" y="248"/>
                  </a:cubicBezTo>
                  <a:cubicBezTo>
                    <a:pt x="235" y="245"/>
                    <a:pt x="235" y="245"/>
                    <a:pt x="235" y="245"/>
                  </a:cubicBezTo>
                  <a:cubicBezTo>
                    <a:pt x="233" y="241"/>
                    <a:pt x="233" y="241"/>
                    <a:pt x="233" y="241"/>
                  </a:cubicBezTo>
                  <a:cubicBezTo>
                    <a:pt x="229" y="238"/>
                    <a:pt x="229" y="238"/>
                    <a:pt x="229" y="238"/>
                  </a:cubicBezTo>
                  <a:cubicBezTo>
                    <a:pt x="226" y="238"/>
                    <a:pt x="226" y="238"/>
                    <a:pt x="226" y="238"/>
                  </a:cubicBezTo>
                  <a:cubicBezTo>
                    <a:pt x="224" y="236"/>
                    <a:pt x="224" y="236"/>
                    <a:pt x="224" y="236"/>
                  </a:cubicBezTo>
                  <a:cubicBezTo>
                    <a:pt x="225" y="234"/>
                    <a:pt x="225" y="234"/>
                    <a:pt x="225" y="234"/>
                  </a:cubicBezTo>
                  <a:cubicBezTo>
                    <a:pt x="223" y="231"/>
                    <a:pt x="223" y="231"/>
                    <a:pt x="223" y="231"/>
                  </a:cubicBezTo>
                  <a:cubicBezTo>
                    <a:pt x="222" y="229"/>
                    <a:pt x="222" y="229"/>
                    <a:pt x="222" y="229"/>
                  </a:cubicBezTo>
                  <a:cubicBezTo>
                    <a:pt x="220" y="227"/>
                    <a:pt x="220" y="227"/>
                    <a:pt x="220" y="227"/>
                  </a:cubicBezTo>
                  <a:cubicBezTo>
                    <a:pt x="220" y="227"/>
                    <a:pt x="222" y="224"/>
                    <a:pt x="222" y="224"/>
                  </a:cubicBezTo>
                  <a:cubicBezTo>
                    <a:pt x="222" y="224"/>
                    <a:pt x="223" y="223"/>
                    <a:pt x="223" y="222"/>
                  </a:cubicBezTo>
                  <a:cubicBezTo>
                    <a:pt x="223" y="222"/>
                    <a:pt x="225" y="219"/>
                    <a:pt x="225" y="219"/>
                  </a:cubicBezTo>
                  <a:cubicBezTo>
                    <a:pt x="225" y="219"/>
                    <a:pt x="227" y="216"/>
                    <a:pt x="227" y="216"/>
                  </a:cubicBezTo>
                  <a:cubicBezTo>
                    <a:pt x="227" y="216"/>
                    <a:pt x="228" y="215"/>
                    <a:pt x="228" y="214"/>
                  </a:cubicBezTo>
                  <a:cubicBezTo>
                    <a:pt x="228" y="213"/>
                    <a:pt x="227" y="209"/>
                    <a:pt x="227" y="209"/>
                  </a:cubicBezTo>
                  <a:cubicBezTo>
                    <a:pt x="227" y="209"/>
                    <a:pt x="227" y="206"/>
                    <a:pt x="228" y="206"/>
                  </a:cubicBezTo>
                  <a:cubicBezTo>
                    <a:pt x="228" y="205"/>
                    <a:pt x="229" y="204"/>
                    <a:pt x="229" y="204"/>
                  </a:cubicBezTo>
                  <a:cubicBezTo>
                    <a:pt x="229" y="204"/>
                    <a:pt x="230" y="204"/>
                    <a:pt x="231" y="205"/>
                  </a:cubicBezTo>
                  <a:cubicBezTo>
                    <a:pt x="232" y="205"/>
                    <a:pt x="232" y="203"/>
                    <a:pt x="232" y="203"/>
                  </a:cubicBezTo>
                  <a:cubicBezTo>
                    <a:pt x="232" y="203"/>
                    <a:pt x="232" y="200"/>
                    <a:pt x="231" y="200"/>
                  </a:cubicBezTo>
                  <a:cubicBezTo>
                    <a:pt x="230" y="200"/>
                    <a:pt x="229" y="198"/>
                    <a:pt x="229" y="198"/>
                  </a:cubicBezTo>
                  <a:cubicBezTo>
                    <a:pt x="229" y="198"/>
                    <a:pt x="230" y="197"/>
                    <a:pt x="230" y="197"/>
                  </a:cubicBezTo>
                  <a:cubicBezTo>
                    <a:pt x="230" y="196"/>
                    <a:pt x="232" y="195"/>
                    <a:pt x="232" y="195"/>
                  </a:cubicBezTo>
                  <a:cubicBezTo>
                    <a:pt x="235" y="194"/>
                    <a:pt x="235" y="194"/>
                    <a:pt x="235" y="194"/>
                  </a:cubicBezTo>
                  <a:cubicBezTo>
                    <a:pt x="234" y="191"/>
                    <a:pt x="234" y="191"/>
                    <a:pt x="234" y="191"/>
                  </a:cubicBezTo>
                  <a:cubicBezTo>
                    <a:pt x="234" y="188"/>
                    <a:pt x="234" y="188"/>
                    <a:pt x="234" y="188"/>
                  </a:cubicBezTo>
                  <a:cubicBezTo>
                    <a:pt x="234" y="188"/>
                    <a:pt x="238" y="189"/>
                    <a:pt x="238" y="189"/>
                  </a:cubicBezTo>
                  <a:cubicBezTo>
                    <a:pt x="238" y="190"/>
                    <a:pt x="239" y="192"/>
                    <a:pt x="240" y="192"/>
                  </a:cubicBezTo>
                  <a:cubicBezTo>
                    <a:pt x="240" y="191"/>
                    <a:pt x="240" y="189"/>
                    <a:pt x="240" y="189"/>
                  </a:cubicBezTo>
                  <a:cubicBezTo>
                    <a:pt x="240" y="189"/>
                    <a:pt x="241" y="186"/>
                    <a:pt x="242" y="187"/>
                  </a:cubicBezTo>
                  <a:cubicBezTo>
                    <a:pt x="244" y="188"/>
                    <a:pt x="245" y="186"/>
                    <a:pt x="246" y="186"/>
                  </a:cubicBezTo>
                  <a:cubicBezTo>
                    <a:pt x="246" y="185"/>
                    <a:pt x="247" y="183"/>
                    <a:pt x="247" y="183"/>
                  </a:cubicBezTo>
                  <a:cubicBezTo>
                    <a:pt x="247" y="183"/>
                    <a:pt x="248" y="180"/>
                    <a:pt x="247" y="179"/>
                  </a:cubicBezTo>
                  <a:cubicBezTo>
                    <a:pt x="246" y="179"/>
                    <a:pt x="245" y="179"/>
                    <a:pt x="245" y="178"/>
                  </a:cubicBezTo>
                  <a:cubicBezTo>
                    <a:pt x="245" y="178"/>
                    <a:pt x="246" y="176"/>
                    <a:pt x="247" y="176"/>
                  </a:cubicBezTo>
                  <a:cubicBezTo>
                    <a:pt x="248" y="176"/>
                    <a:pt x="248" y="176"/>
                    <a:pt x="250" y="175"/>
                  </a:cubicBezTo>
                  <a:cubicBezTo>
                    <a:pt x="251" y="174"/>
                    <a:pt x="251" y="173"/>
                    <a:pt x="251" y="173"/>
                  </a:cubicBezTo>
                  <a:cubicBezTo>
                    <a:pt x="251" y="173"/>
                    <a:pt x="254" y="172"/>
                    <a:pt x="254" y="172"/>
                  </a:cubicBezTo>
                  <a:cubicBezTo>
                    <a:pt x="258" y="170"/>
                    <a:pt x="258" y="170"/>
                    <a:pt x="258" y="170"/>
                  </a:cubicBezTo>
                  <a:cubicBezTo>
                    <a:pt x="258" y="168"/>
                    <a:pt x="258" y="168"/>
                    <a:pt x="258" y="168"/>
                  </a:cubicBezTo>
                  <a:cubicBezTo>
                    <a:pt x="258" y="168"/>
                    <a:pt x="260" y="168"/>
                    <a:pt x="260" y="168"/>
                  </a:cubicBezTo>
                  <a:cubicBezTo>
                    <a:pt x="261" y="168"/>
                    <a:pt x="262" y="169"/>
                    <a:pt x="262" y="169"/>
                  </a:cubicBezTo>
                  <a:cubicBezTo>
                    <a:pt x="262" y="169"/>
                    <a:pt x="264" y="169"/>
                    <a:pt x="264" y="169"/>
                  </a:cubicBezTo>
                  <a:cubicBezTo>
                    <a:pt x="264" y="168"/>
                    <a:pt x="263" y="167"/>
                    <a:pt x="264" y="167"/>
                  </a:cubicBezTo>
                  <a:cubicBezTo>
                    <a:pt x="265" y="168"/>
                    <a:pt x="265" y="168"/>
                    <a:pt x="265" y="169"/>
                  </a:cubicBezTo>
                  <a:cubicBezTo>
                    <a:pt x="266" y="169"/>
                    <a:pt x="266" y="169"/>
                    <a:pt x="266" y="169"/>
                  </a:cubicBezTo>
                  <a:cubicBezTo>
                    <a:pt x="267" y="169"/>
                    <a:pt x="268" y="170"/>
                    <a:pt x="269" y="171"/>
                  </a:cubicBezTo>
                  <a:cubicBezTo>
                    <a:pt x="269" y="171"/>
                    <a:pt x="269" y="172"/>
                    <a:pt x="269" y="173"/>
                  </a:cubicBezTo>
                  <a:cubicBezTo>
                    <a:pt x="269" y="174"/>
                    <a:pt x="269" y="174"/>
                    <a:pt x="269" y="175"/>
                  </a:cubicBezTo>
                  <a:cubicBezTo>
                    <a:pt x="269" y="176"/>
                    <a:pt x="269" y="176"/>
                    <a:pt x="269" y="176"/>
                  </a:cubicBezTo>
                  <a:cubicBezTo>
                    <a:pt x="269" y="176"/>
                    <a:pt x="272" y="178"/>
                    <a:pt x="272" y="177"/>
                  </a:cubicBezTo>
                  <a:cubicBezTo>
                    <a:pt x="272" y="176"/>
                    <a:pt x="272" y="177"/>
                    <a:pt x="272" y="175"/>
                  </a:cubicBezTo>
                  <a:cubicBezTo>
                    <a:pt x="271" y="174"/>
                    <a:pt x="272" y="173"/>
                    <a:pt x="272" y="172"/>
                  </a:cubicBezTo>
                  <a:cubicBezTo>
                    <a:pt x="271" y="171"/>
                    <a:pt x="270" y="169"/>
                    <a:pt x="270" y="168"/>
                  </a:cubicBezTo>
                  <a:cubicBezTo>
                    <a:pt x="270" y="168"/>
                    <a:pt x="271" y="167"/>
                    <a:pt x="272" y="167"/>
                  </a:cubicBezTo>
                  <a:cubicBezTo>
                    <a:pt x="273" y="167"/>
                    <a:pt x="272" y="166"/>
                    <a:pt x="273" y="167"/>
                  </a:cubicBezTo>
                  <a:cubicBezTo>
                    <a:pt x="274" y="168"/>
                    <a:pt x="274" y="169"/>
                    <a:pt x="275" y="169"/>
                  </a:cubicBezTo>
                  <a:cubicBezTo>
                    <a:pt x="276" y="169"/>
                    <a:pt x="276" y="169"/>
                    <a:pt x="276" y="169"/>
                  </a:cubicBezTo>
                  <a:cubicBezTo>
                    <a:pt x="276" y="170"/>
                    <a:pt x="277" y="171"/>
                    <a:pt x="277" y="172"/>
                  </a:cubicBezTo>
                  <a:cubicBezTo>
                    <a:pt x="277" y="173"/>
                    <a:pt x="277" y="173"/>
                    <a:pt x="277" y="174"/>
                  </a:cubicBezTo>
                  <a:cubicBezTo>
                    <a:pt x="277" y="174"/>
                    <a:pt x="279" y="177"/>
                    <a:pt x="279" y="177"/>
                  </a:cubicBezTo>
                  <a:cubicBezTo>
                    <a:pt x="279" y="177"/>
                    <a:pt x="281" y="175"/>
                    <a:pt x="281" y="175"/>
                  </a:cubicBezTo>
                  <a:cubicBezTo>
                    <a:pt x="281" y="174"/>
                    <a:pt x="281" y="173"/>
                    <a:pt x="281" y="173"/>
                  </a:cubicBezTo>
                  <a:cubicBezTo>
                    <a:pt x="281" y="172"/>
                    <a:pt x="281" y="171"/>
                    <a:pt x="281" y="171"/>
                  </a:cubicBezTo>
                  <a:cubicBezTo>
                    <a:pt x="281" y="170"/>
                    <a:pt x="278" y="167"/>
                    <a:pt x="278" y="167"/>
                  </a:cubicBezTo>
                  <a:cubicBezTo>
                    <a:pt x="278" y="167"/>
                    <a:pt x="278" y="166"/>
                    <a:pt x="279" y="165"/>
                  </a:cubicBezTo>
                  <a:cubicBezTo>
                    <a:pt x="279" y="165"/>
                    <a:pt x="280" y="164"/>
                    <a:pt x="282" y="163"/>
                  </a:cubicBezTo>
                  <a:cubicBezTo>
                    <a:pt x="276" y="150"/>
                    <a:pt x="276" y="150"/>
                    <a:pt x="276" y="150"/>
                  </a:cubicBezTo>
                  <a:cubicBezTo>
                    <a:pt x="270" y="147"/>
                    <a:pt x="270" y="147"/>
                    <a:pt x="270" y="147"/>
                  </a:cubicBezTo>
                  <a:cubicBezTo>
                    <a:pt x="266" y="143"/>
                    <a:pt x="266" y="143"/>
                    <a:pt x="266" y="143"/>
                  </a:cubicBezTo>
                  <a:cubicBezTo>
                    <a:pt x="266" y="138"/>
                    <a:pt x="266" y="138"/>
                    <a:pt x="266" y="138"/>
                  </a:cubicBezTo>
                  <a:cubicBezTo>
                    <a:pt x="263" y="134"/>
                    <a:pt x="263" y="134"/>
                    <a:pt x="263" y="134"/>
                  </a:cubicBezTo>
                  <a:cubicBezTo>
                    <a:pt x="263" y="134"/>
                    <a:pt x="264" y="131"/>
                    <a:pt x="264" y="130"/>
                  </a:cubicBezTo>
                  <a:cubicBezTo>
                    <a:pt x="265" y="129"/>
                    <a:pt x="267" y="124"/>
                    <a:pt x="267" y="124"/>
                  </a:cubicBezTo>
                  <a:cubicBezTo>
                    <a:pt x="267" y="124"/>
                    <a:pt x="266" y="120"/>
                    <a:pt x="266" y="119"/>
                  </a:cubicBezTo>
                  <a:cubicBezTo>
                    <a:pt x="266" y="118"/>
                    <a:pt x="267" y="113"/>
                    <a:pt x="267" y="113"/>
                  </a:cubicBezTo>
                  <a:cubicBezTo>
                    <a:pt x="266" y="108"/>
                    <a:pt x="266" y="108"/>
                    <a:pt x="266" y="108"/>
                  </a:cubicBezTo>
                  <a:cubicBezTo>
                    <a:pt x="254" y="94"/>
                    <a:pt x="254" y="94"/>
                    <a:pt x="254" y="94"/>
                  </a:cubicBezTo>
                  <a:cubicBezTo>
                    <a:pt x="255" y="88"/>
                    <a:pt x="255" y="88"/>
                    <a:pt x="255" y="88"/>
                  </a:cubicBezTo>
                  <a:cubicBezTo>
                    <a:pt x="255" y="88"/>
                    <a:pt x="255" y="88"/>
                    <a:pt x="255" y="88"/>
                  </a:cubicBezTo>
                  <a:close/>
                  <a:moveTo>
                    <a:pt x="165" y="710"/>
                  </a:moveTo>
                  <a:cubicBezTo>
                    <a:pt x="165" y="710"/>
                    <a:pt x="165" y="710"/>
                    <a:pt x="165" y="710"/>
                  </a:cubicBezTo>
                  <a:cubicBezTo>
                    <a:pt x="166" y="702"/>
                    <a:pt x="166" y="702"/>
                    <a:pt x="166" y="702"/>
                  </a:cubicBezTo>
                  <a:cubicBezTo>
                    <a:pt x="166" y="702"/>
                    <a:pt x="164" y="699"/>
                    <a:pt x="164" y="699"/>
                  </a:cubicBezTo>
                  <a:cubicBezTo>
                    <a:pt x="164" y="698"/>
                    <a:pt x="163" y="696"/>
                    <a:pt x="163" y="693"/>
                  </a:cubicBezTo>
                  <a:cubicBezTo>
                    <a:pt x="164" y="690"/>
                    <a:pt x="164" y="689"/>
                    <a:pt x="165" y="687"/>
                  </a:cubicBezTo>
                  <a:cubicBezTo>
                    <a:pt x="165" y="685"/>
                    <a:pt x="167" y="684"/>
                    <a:pt x="167" y="682"/>
                  </a:cubicBezTo>
                  <a:cubicBezTo>
                    <a:pt x="167" y="679"/>
                    <a:pt x="167" y="678"/>
                    <a:pt x="168" y="676"/>
                  </a:cubicBezTo>
                  <a:cubicBezTo>
                    <a:pt x="168" y="674"/>
                    <a:pt x="169" y="672"/>
                    <a:pt x="170" y="672"/>
                  </a:cubicBezTo>
                  <a:cubicBezTo>
                    <a:pt x="170" y="671"/>
                    <a:pt x="172" y="667"/>
                    <a:pt x="172" y="667"/>
                  </a:cubicBezTo>
                  <a:cubicBezTo>
                    <a:pt x="173" y="662"/>
                    <a:pt x="173" y="662"/>
                    <a:pt x="173" y="662"/>
                  </a:cubicBezTo>
                  <a:cubicBezTo>
                    <a:pt x="173" y="662"/>
                    <a:pt x="175" y="657"/>
                    <a:pt x="175" y="656"/>
                  </a:cubicBezTo>
                  <a:cubicBezTo>
                    <a:pt x="175" y="655"/>
                    <a:pt x="174" y="651"/>
                    <a:pt x="174" y="650"/>
                  </a:cubicBezTo>
                  <a:cubicBezTo>
                    <a:pt x="175" y="649"/>
                    <a:pt x="177" y="647"/>
                    <a:pt x="177" y="647"/>
                  </a:cubicBezTo>
                  <a:cubicBezTo>
                    <a:pt x="180" y="647"/>
                    <a:pt x="180" y="647"/>
                    <a:pt x="180" y="647"/>
                  </a:cubicBezTo>
                  <a:cubicBezTo>
                    <a:pt x="180" y="647"/>
                    <a:pt x="180" y="650"/>
                    <a:pt x="179" y="651"/>
                  </a:cubicBezTo>
                  <a:cubicBezTo>
                    <a:pt x="178" y="651"/>
                    <a:pt x="177" y="652"/>
                    <a:pt x="177" y="652"/>
                  </a:cubicBezTo>
                  <a:cubicBezTo>
                    <a:pt x="177" y="653"/>
                    <a:pt x="179" y="655"/>
                    <a:pt x="179" y="655"/>
                  </a:cubicBezTo>
                  <a:cubicBezTo>
                    <a:pt x="179" y="659"/>
                    <a:pt x="179" y="659"/>
                    <a:pt x="179" y="659"/>
                  </a:cubicBezTo>
                  <a:cubicBezTo>
                    <a:pt x="177" y="663"/>
                    <a:pt x="177" y="663"/>
                    <a:pt x="177" y="663"/>
                  </a:cubicBezTo>
                  <a:cubicBezTo>
                    <a:pt x="175" y="668"/>
                    <a:pt x="175" y="668"/>
                    <a:pt x="175" y="668"/>
                  </a:cubicBezTo>
                  <a:cubicBezTo>
                    <a:pt x="175" y="673"/>
                    <a:pt x="175" y="673"/>
                    <a:pt x="175" y="673"/>
                  </a:cubicBezTo>
                  <a:cubicBezTo>
                    <a:pt x="174" y="676"/>
                    <a:pt x="174" y="676"/>
                    <a:pt x="174" y="676"/>
                  </a:cubicBezTo>
                  <a:cubicBezTo>
                    <a:pt x="173" y="679"/>
                    <a:pt x="173" y="679"/>
                    <a:pt x="173" y="679"/>
                  </a:cubicBezTo>
                  <a:cubicBezTo>
                    <a:pt x="171" y="685"/>
                    <a:pt x="171" y="685"/>
                    <a:pt x="171" y="685"/>
                  </a:cubicBezTo>
                  <a:cubicBezTo>
                    <a:pt x="172" y="690"/>
                    <a:pt x="172" y="690"/>
                    <a:pt x="172" y="690"/>
                  </a:cubicBezTo>
                  <a:cubicBezTo>
                    <a:pt x="169" y="696"/>
                    <a:pt x="169" y="696"/>
                    <a:pt x="169" y="696"/>
                  </a:cubicBezTo>
                  <a:cubicBezTo>
                    <a:pt x="169" y="696"/>
                    <a:pt x="169" y="699"/>
                    <a:pt x="169" y="700"/>
                  </a:cubicBezTo>
                  <a:cubicBezTo>
                    <a:pt x="169" y="701"/>
                    <a:pt x="169" y="707"/>
                    <a:pt x="169" y="707"/>
                  </a:cubicBezTo>
                  <a:cubicBezTo>
                    <a:pt x="169" y="707"/>
                    <a:pt x="169" y="710"/>
                    <a:pt x="168" y="710"/>
                  </a:cubicBezTo>
                  <a:cubicBezTo>
                    <a:pt x="167" y="710"/>
                    <a:pt x="165" y="710"/>
                    <a:pt x="165" y="710"/>
                  </a:cubicBezTo>
                  <a:close/>
                  <a:moveTo>
                    <a:pt x="206" y="649"/>
                  </a:moveTo>
                  <a:cubicBezTo>
                    <a:pt x="206" y="649"/>
                    <a:pt x="206" y="649"/>
                    <a:pt x="206" y="649"/>
                  </a:cubicBezTo>
                  <a:cubicBezTo>
                    <a:pt x="205" y="647"/>
                    <a:pt x="205" y="647"/>
                    <a:pt x="205" y="647"/>
                  </a:cubicBezTo>
                  <a:cubicBezTo>
                    <a:pt x="208" y="646"/>
                    <a:pt x="208" y="646"/>
                    <a:pt x="208" y="646"/>
                  </a:cubicBezTo>
                  <a:cubicBezTo>
                    <a:pt x="208" y="646"/>
                    <a:pt x="207" y="642"/>
                    <a:pt x="207" y="641"/>
                  </a:cubicBezTo>
                  <a:cubicBezTo>
                    <a:pt x="207" y="640"/>
                    <a:pt x="206" y="641"/>
                    <a:pt x="205" y="639"/>
                  </a:cubicBezTo>
                  <a:cubicBezTo>
                    <a:pt x="204" y="638"/>
                    <a:pt x="204" y="635"/>
                    <a:pt x="204" y="635"/>
                  </a:cubicBezTo>
                  <a:cubicBezTo>
                    <a:pt x="204" y="634"/>
                    <a:pt x="205" y="631"/>
                    <a:pt x="205" y="631"/>
                  </a:cubicBezTo>
                  <a:cubicBezTo>
                    <a:pt x="205" y="631"/>
                    <a:pt x="208" y="627"/>
                    <a:pt x="210" y="625"/>
                  </a:cubicBezTo>
                  <a:cubicBezTo>
                    <a:pt x="213" y="622"/>
                    <a:pt x="212" y="622"/>
                    <a:pt x="212" y="620"/>
                  </a:cubicBezTo>
                  <a:cubicBezTo>
                    <a:pt x="211" y="619"/>
                    <a:pt x="213" y="618"/>
                    <a:pt x="213" y="618"/>
                  </a:cubicBezTo>
                  <a:cubicBezTo>
                    <a:pt x="216" y="615"/>
                    <a:pt x="216" y="615"/>
                    <a:pt x="216" y="615"/>
                  </a:cubicBezTo>
                  <a:cubicBezTo>
                    <a:pt x="218" y="610"/>
                    <a:pt x="218" y="610"/>
                    <a:pt x="218" y="610"/>
                  </a:cubicBezTo>
                  <a:cubicBezTo>
                    <a:pt x="218" y="610"/>
                    <a:pt x="221" y="613"/>
                    <a:pt x="221" y="613"/>
                  </a:cubicBezTo>
                  <a:cubicBezTo>
                    <a:pt x="222" y="613"/>
                    <a:pt x="222" y="612"/>
                    <a:pt x="222" y="611"/>
                  </a:cubicBezTo>
                  <a:cubicBezTo>
                    <a:pt x="222" y="610"/>
                    <a:pt x="224" y="610"/>
                    <a:pt x="224" y="610"/>
                  </a:cubicBezTo>
                  <a:cubicBezTo>
                    <a:pt x="225" y="610"/>
                    <a:pt x="228" y="609"/>
                    <a:pt x="228" y="609"/>
                  </a:cubicBezTo>
                  <a:cubicBezTo>
                    <a:pt x="229" y="607"/>
                    <a:pt x="229" y="607"/>
                    <a:pt x="229" y="607"/>
                  </a:cubicBezTo>
                  <a:cubicBezTo>
                    <a:pt x="229" y="607"/>
                    <a:pt x="233" y="606"/>
                    <a:pt x="235" y="607"/>
                  </a:cubicBezTo>
                  <a:cubicBezTo>
                    <a:pt x="236" y="608"/>
                    <a:pt x="234" y="608"/>
                    <a:pt x="234" y="609"/>
                  </a:cubicBezTo>
                  <a:cubicBezTo>
                    <a:pt x="234" y="610"/>
                    <a:pt x="234" y="610"/>
                    <a:pt x="234" y="611"/>
                  </a:cubicBezTo>
                  <a:cubicBezTo>
                    <a:pt x="234" y="612"/>
                    <a:pt x="233" y="613"/>
                    <a:pt x="230" y="613"/>
                  </a:cubicBezTo>
                  <a:cubicBezTo>
                    <a:pt x="227" y="614"/>
                    <a:pt x="229" y="616"/>
                    <a:pt x="229" y="616"/>
                  </a:cubicBezTo>
                  <a:cubicBezTo>
                    <a:pt x="229" y="616"/>
                    <a:pt x="229" y="620"/>
                    <a:pt x="229" y="620"/>
                  </a:cubicBezTo>
                  <a:cubicBezTo>
                    <a:pt x="228" y="621"/>
                    <a:pt x="226" y="623"/>
                    <a:pt x="224" y="623"/>
                  </a:cubicBezTo>
                  <a:cubicBezTo>
                    <a:pt x="223" y="624"/>
                    <a:pt x="223" y="626"/>
                    <a:pt x="223" y="626"/>
                  </a:cubicBezTo>
                  <a:cubicBezTo>
                    <a:pt x="223" y="627"/>
                    <a:pt x="224" y="629"/>
                    <a:pt x="224" y="631"/>
                  </a:cubicBezTo>
                  <a:cubicBezTo>
                    <a:pt x="224" y="632"/>
                    <a:pt x="224" y="632"/>
                    <a:pt x="225" y="634"/>
                  </a:cubicBezTo>
                  <a:cubicBezTo>
                    <a:pt x="225" y="635"/>
                    <a:pt x="227" y="635"/>
                    <a:pt x="228" y="635"/>
                  </a:cubicBezTo>
                  <a:cubicBezTo>
                    <a:pt x="228" y="636"/>
                    <a:pt x="230" y="638"/>
                    <a:pt x="229" y="639"/>
                  </a:cubicBezTo>
                  <a:cubicBezTo>
                    <a:pt x="228" y="640"/>
                    <a:pt x="227" y="641"/>
                    <a:pt x="226" y="641"/>
                  </a:cubicBezTo>
                  <a:cubicBezTo>
                    <a:pt x="226" y="642"/>
                    <a:pt x="224" y="645"/>
                    <a:pt x="224" y="645"/>
                  </a:cubicBezTo>
                  <a:cubicBezTo>
                    <a:pt x="224" y="645"/>
                    <a:pt x="225" y="647"/>
                    <a:pt x="224" y="649"/>
                  </a:cubicBezTo>
                  <a:cubicBezTo>
                    <a:pt x="224" y="651"/>
                    <a:pt x="222" y="650"/>
                    <a:pt x="221" y="651"/>
                  </a:cubicBezTo>
                  <a:cubicBezTo>
                    <a:pt x="221" y="651"/>
                    <a:pt x="218" y="654"/>
                    <a:pt x="218" y="654"/>
                  </a:cubicBezTo>
                  <a:cubicBezTo>
                    <a:pt x="217" y="654"/>
                    <a:pt x="216" y="658"/>
                    <a:pt x="216" y="660"/>
                  </a:cubicBezTo>
                  <a:cubicBezTo>
                    <a:pt x="216" y="661"/>
                    <a:pt x="216" y="663"/>
                    <a:pt x="216" y="664"/>
                  </a:cubicBezTo>
                  <a:cubicBezTo>
                    <a:pt x="216" y="665"/>
                    <a:pt x="216" y="664"/>
                    <a:pt x="214" y="667"/>
                  </a:cubicBezTo>
                  <a:cubicBezTo>
                    <a:pt x="211" y="670"/>
                    <a:pt x="212" y="668"/>
                    <a:pt x="209" y="667"/>
                  </a:cubicBezTo>
                  <a:cubicBezTo>
                    <a:pt x="205" y="667"/>
                    <a:pt x="209" y="666"/>
                    <a:pt x="210" y="664"/>
                  </a:cubicBezTo>
                  <a:cubicBezTo>
                    <a:pt x="211" y="662"/>
                    <a:pt x="212" y="660"/>
                    <a:pt x="212" y="660"/>
                  </a:cubicBezTo>
                  <a:cubicBezTo>
                    <a:pt x="211" y="656"/>
                    <a:pt x="211" y="656"/>
                    <a:pt x="211" y="656"/>
                  </a:cubicBezTo>
                  <a:cubicBezTo>
                    <a:pt x="209" y="653"/>
                    <a:pt x="209" y="653"/>
                    <a:pt x="209" y="653"/>
                  </a:cubicBezTo>
                  <a:lnTo>
                    <a:pt x="206" y="649"/>
                  </a:lnTo>
                  <a:close/>
                </a:path>
              </a:pathLst>
            </a:custGeom>
            <a:grpFill/>
            <a:ln w="9525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en-US" sz="900">
                <a:latin typeface="Lato Light"/>
              </a:endParaRPr>
            </a:p>
          </p:txBody>
        </p:sp>
        <p:sp>
          <p:nvSpPr>
            <p:cNvPr id="50" name="Freeform 96">
              <a:extLst>
                <a:ext uri="{FF2B5EF4-FFF2-40B4-BE49-F238E27FC236}">
                  <a16:creationId xmlns:a16="http://schemas.microsoft.com/office/drawing/2014/main" id="{62E4B505-44C9-48DE-B837-0BD07399E95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86242" y="235948"/>
              <a:ext cx="1226964" cy="1680165"/>
            </a:xfrm>
            <a:custGeom>
              <a:avLst/>
              <a:gdLst>
                <a:gd name="T0" fmla="*/ 383 w 538"/>
                <a:gd name="T1" fmla="*/ 61 h 760"/>
                <a:gd name="T2" fmla="*/ 367 w 538"/>
                <a:gd name="T3" fmla="*/ 127 h 760"/>
                <a:gd name="T4" fmla="*/ 435 w 538"/>
                <a:gd name="T5" fmla="*/ 150 h 760"/>
                <a:gd name="T6" fmla="*/ 438 w 538"/>
                <a:gd name="T7" fmla="*/ 149 h 760"/>
                <a:gd name="T8" fmla="*/ 438 w 538"/>
                <a:gd name="T9" fmla="*/ 148 h 760"/>
                <a:gd name="T10" fmla="*/ 443 w 538"/>
                <a:gd name="T11" fmla="*/ 86 h 760"/>
                <a:gd name="T12" fmla="*/ 500 w 538"/>
                <a:gd name="T13" fmla="*/ 70 h 760"/>
                <a:gd name="T14" fmla="*/ 509 w 538"/>
                <a:gd name="T15" fmla="*/ 106 h 760"/>
                <a:gd name="T16" fmla="*/ 499 w 538"/>
                <a:gd name="T17" fmla="*/ 50 h 760"/>
                <a:gd name="T18" fmla="*/ 468 w 538"/>
                <a:gd name="T19" fmla="*/ 9 h 760"/>
                <a:gd name="T20" fmla="*/ 444 w 538"/>
                <a:gd name="T21" fmla="*/ 21 h 760"/>
                <a:gd name="T22" fmla="*/ 425 w 538"/>
                <a:gd name="T23" fmla="*/ 23 h 760"/>
                <a:gd name="T24" fmla="*/ 400 w 538"/>
                <a:gd name="T25" fmla="*/ 33 h 760"/>
                <a:gd name="T26" fmla="*/ 377 w 538"/>
                <a:gd name="T27" fmla="*/ 69 h 760"/>
                <a:gd name="T28" fmla="*/ 361 w 538"/>
                <a:gd name="T29" fmla="*/ 85 h 760"/>
                <a:gd name="T30" fmla="*/ 328 w 538"/>
                <a:gd name="T31" fmla="*/ 96 h 760"/>
                <a:gd name="T32" fmla="*/ 298 w 538"/>
                <a:gd name="T33" fmla="*/ 115 h 760"/>
                <a:gd name="T34" fmla="*/ 281 w 538"/>
                <a:gd name="T35" fmla="*/ 161 h 760"/>
                <a:gd name="T36" fmla="*/ 241 w 538"/>
                <a:gd name="T37" fmla="*/ 187 h 760"/>
                <a:gd name="T38" fmla="*/ 235 w 538"/>
                <a:gd name="T39" fmla="*/ 201 h 760"/>
                <a:gd name="T40" fmla="*/ 241 w 538"/>
                <a:gd name="T41" fmla="*/ 223 h 760"/>
                <a:gd name="T42" fmla="*/ 235 w 538"/>
                <a:gd name="T43" fmla="*/ 256 h 760"/>
                <a:gd name="T44" fmla="*/ 219 w 538"/>
                <a:gd name="T45" fmla="*/ 306 h 760"/>
                <a:gd name="T46" fmla="*/ 193 w 538"/>
                <a:gd name="T47" fmla="*/ 362 h 760"/>
                <a:gd name="T48" fmla="*/ 174 w 538"/>
                <a:gd name="T49" fmla="*/ 390 h 760"/>
                <a:gd name="T50" fmla="*/ 145 w 538"/>
                <a:gd name="T51" fmla="*/ 436 h 760"/>
                <a:gd name="T52" fmla="*/ 139 w 538"/>
                <a:gd name="T53" fmla="*/ 456 h 760"/>
                <a:gd name="T54" fmla="*/ 97 w 538"/>
                <a:gd name="T55" fmla="*/ 474 h 760"/>
                <a:gd name="T56" fmla="*/ 59 w 538"/>
                <a:gd name="T57" fmla="*/ 500 h 760"/>
                <a:gd name="T58" fmla="*/ 24 w 538"/>
                <a:gd name="T59" fmla="*/ 527 h 760"/>
                <a:gd name="T60" fmla="*/ 14 w 538"/>
                <a:gd name="T61" fmla="*/ 551 h 760"/>
                <a:gd name="T62" fmla="*/ 4 w 538"/>
                <a:gd name="T63" fmla="*/ 599 h 760"/>
                <a:gd name="T64" fmla="*/ 13 w 538"/>
                <a:gd name="T65" fmla="*/ 650 h 760"/>
                <a:gd name="T66" fmla="*/ 22 w 538"/>
                <a:gd name="T67" fmla="*/ 686 h 760"/>
                <a:gd name="T68" fmla="*/ 33 w 538"/>
                <a:gd name="T69" fmla="*/ 742 h 760"/>
                <a:gd name="T70" fmla="*/ 96 w 538"/>
                <a:gd name="T71" fmla="*/ 747 h 760"/>
                <a:gd name="T72" fmla="*/ 173 w 538"/>
                <a:gd name="T73" fmla="*/ 704 h 760"/>
                <a:gd name="T74" fmla="*/ 188 w 538"/>
                <a:gd name="T75" fmla="*/ 671 h 760"/>
                <a:gd name="T76" fmla="*/ 193 w 538"/>
                <a:gd name="T77" fmla="*/ 655 h 760"/>
                <a:gd name="T78" fmla="*/ 193 w 538"/>
                <a:gd name="T79" fmla="*/ 655 h 760"/>
                <a:gd name="T80" fmla="*/ 207 w 538"/>
                <a:gd name="T81" fmla="*/ 644 h 760"/>
                <a:gd name="T82" fmla="*/ 212 w 538"/>
                <a:gd name="T83" fmla="*/ 590 h 760"/>
                <a:gd name="T84" fmla="*/ 213 w 538"/>
                <a:gd name="T85" fmla="*/ 589 h 760"/>
                <a:gd name="T86" fmla="*/ 213 w 538"/>
                <a:gd name="T87" fmla="*/ 586 h 760"/>
                <a:gd name="T88" fmla="*/ 213 w 538"/>
                <a:gd name="T89" fmla="*/ 584 h 760"/>
                <a:gd name="T90" fmla="*/ 214 w 538"/>
                <a:gd name="T91" fmla="*/ 582 h 760"/>
                <a:gd name="T92" fmla="*/ 189 w 538"/>
                <a:gd name="T93" fmla="*/ 510 h 760"/>
                <a:gd name="T94" fmla="*/ 231 w 538"/>
                <a:gd name="T95" fmla="*/ 427 h 760"/>
                <a:gd name="T96" fmla="*/ 240 w 538"/>
                <a:gd name="T97" fmla="*/ 314 h 760"/>
                <a:gd name="T98" fmla="*/ 275 w 538"/>
                <a:gd name="T99" fmla="*/ 228 h 760"/>
                <a:gd name="T100" fmla="*/ 275 w 538"/>
                <a:gd name="T101" fmla="*/ 220 h 760"/>
                <a:gd name="T102" fmla="*/ 275 w 538"/>
                <a:gd name="T103" fmla="*/ 218 h 760"/>
                <a:gd name="T104" fmla="*/ 276 w 538"/>
                <a:gd name="T105" fmla="*/ 217 h 760"/>
                <a:gd name="T106" fmla="*/ 277 w 538"/>
                <a:gd name="T107" fmla="*/ 215 h 760"/>
                <a:gd name="T108" fmla="*/ 302 w 538"/>
                <a:gd name="T109" fmla="*/ 202 h 760"/>
                <a:gd name="T110" fmla="*/ 342 w 538"/>
                <a:gd name="T111" fmla="*/ 142 h 760"/>
                <a:gd name="T112" fmla="*/ 360 w 538"/>
                <a:gd name="T113" fmla="*/ 125 h 760"/>
                <a:gd name="T114" fmla="*/ 361 w 538"/>
                <a:gd name="T115" fmla="*/ 125 h 760"/>
                <a:gd name="T116" fmla="*/ 363 w 538"/>
                <a:gd name="T117" fmla="*/ 125 h 7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538" h="760">
                  <a:moveTo>
                    <a:pt x="370" y="57"/>
                  </a:moveTo>
                  <a:cubicBezTo>
                    <a:pt x="368" y="57"/>
                    <a:pt x="365" y="58"/>
                    <a:pt x="365" y="56"/>
                  </a:cubicBezTo>
                  <a:cubicBezTo>
                    <a:pt x="365" y="55"/>
                    <a:pt x="362" y="52"/>
                    <a:pt x="362" y="52"/>
                  </a:cubicBezTo>
                  <a:cubicBezTo>
                    <a:pt x="362" y="51"/>
                    <a:pt x="360" y="49"/>
                    <a:pt x="363" y="48"/>
                  </a:cubicBezTo>
                  <a:cubicBezTo>
                    <a:pt x="365" y="46"/>
                    <a:pt x="372" y="43"/>
                    <a:pt x="373" y="43"/>
                  </a:cubicBezTo>
                  <a:cubicBezTo>
                    <a:pt x="373" y="43"/>
                    <a:pt x="376" y="38"/>
                    <a:pt x="377" y="37"/>
                  </a:cubicBezTo>
                  <a:cubicBezTo>
                    <a:pt x="378" y="37"/>
                    <a:pt x="384" y="37"/>
                    <a:pt x="384" y="37"/>
                  </a:cubicBezTo>
                  <a:cubicBezTo>
                    <a:pt x="384" y="37"/>
                    <a:pt x="385" y="38"/>
                    <a:pt x="387" y="38"/>
                  </a:cubicBezTo>
                  <a:cubicBezTo>
                    <a:pt x="389" y="39"/>
                    <a:pt x="393" y="36"/>
                    <a:pt x="391" y="39"/>
                  </a:cubicBezTo>
                  <a:cubicBezTo>
                    <a:pt x="388" y="41"/>
                    <a:pt x="387" y="42"/>
                    <a:pt x="386" y="42"/>
                  </a:cubicBezTo>
                  <a:cubicBezTo>
                    <a:pt x="385" y="43"/>
                    <a:pt x="380" y="47"/>
                    <a:pt x="380" y="49"/>
                  </a:cubicBezTo>
                  <a:cubicBezTo>
                    <a:pt x="379" y="51"/>
                    <a:pt x="380" y="51"/>
                    <a:pt x="379" y="52"/>
                  </a:cubicBezTo>
                  <a:cubicBezTo>
                    <a:pt x="377" y="53"/>
                    <a:pt x="371" y="56"/>
                    <a:pt x="370" y="57"/>
                  </a:cubicBezTo>
                  <a:close/>
                  <a:moveTo>
                    <a:pt x="383" y="61"/>
                  </a:moveTo>
                  <a:cubicBezTo>
                    <a:pt x="383" y="61"/>
                    <a:pt x="383" y="61"/>
                    <a:pt x="383" y="61"/>
                  </a:cubicBezTo>
                  <a:cubicBezTo>
                    <a:pt x="383" y="61"/>
                    <a:pt x="386" y="62"/>
                    <a:pt x="386" y="61"/>
                  </a:cubicBezTo>
                  <a:cubicBezTo>
                    <a:pt x="386" y="61"/>
                    <a:pt x="387" y="59"/>
                    <a:pt x="387" y="56"/>
                  </a:cubicBezTo>
                  <a:cubicBezTo>
                    <a:pt x="388" y="53"/>
                    <a:pt x="390" y="53"/>
                    <a:pt x="391" y="52"/>
                  </a:cubicBezTo>
                  <a:cubicBezTo>
                    <a:pt x="392" y="51"/>
                    <a:pt x="391" y="51"/>
                    <a:pt x="392" y="49"/>
                  </a:cubicBezTo>
                  <a:cubicBezTo>
                    <a:pt x="392" y="47"/>
                    <a:pt x="391" y="47"/>
                    <a:pt x="389" y="46"/>
                  </a:cubicBezTo>
                  <a:cubicBezTo>
                    <a:pt x="386" y="46"/>
                    <a:pt x="386" y="48"/>
                    <a:pt x="384" y="48"/>
                  </a:cubicBezTo>
                  <a:cubicBezTo>
                    <a:pt x="383" y="49"/>
                    <a:pt x="383" y="51"/>
                    <a:pt x="384" y="52"/>
                  </a:cubicBezTo>
                  <a:cubicBezTo>
                    <a:pt x="384" y="53"/>
                    <a:pt x="382" y="54"/>
                    <a:pt x="380" y="55"/>
                  </a:cubicBezTo>
                  <a:cubicBezTo>
                    <a:pt x="378" y="57"/>
                    <a:pt x="378" y="59"/>
                    <a:pt x="378" y="59"/>
                  </a:cubicBezTo>
                  <a:cubicBezTo>
                    <a:pt x="383" y="61"/>
                    <a:pt x="383" y="61"/>
                    <a:pt x="383" y="61"/>
                  </a:cubicBezTo>
                  <a:close/>
                  <a:moveTo>
                    <a:pt x="363" y="126"/>
                  </a:moveTo>
                  <a:cubicBezTo>
                    <a:pt x="363" y="126"/>
                    <a:pt x="363" y="126"/>
                    <a:pt x="363" y="126"/>
                  </a:cubicBezTo>
                  <a:cubicBezTo>
                    <a:pt x="367" y="127"/>
                    <a:pt x="367" y="127"/>
                    <a:pt x="367" y="127"/>
                  </a:cubicBezTo>
                  <a:cubicBezTo>
                    <a:pt x="374" y="135"/>
                    <a:pt x="374" y="135"/>
                    <a:pt x="374" y="135"/>
                  </a:cubicBezTo>
                  <a:cubicBezTo>
                    <a:pt x="380" y="142"/>
                    <a:pt x="380" y="142"/>
                    <a:pt x="380" y="142"/>
                  </a:cubicBezTo>
                  <a:cubicBezTo>
                    <a:pt x="380" y="142"/>
                    <a:pt x="389" y="149"/>
                    <a:pt x="391" y="150"/>
                  </a:cubicBezTo>
                  <a:cubicBezTo>
                    <a:pt x="393" y="151"/>
                    <a:pt x="404" y="153"/>
                    <a:pt x="405" y="154"/>
                  </a:cubicBezTo>
                  <a:cubicBezTo>
                    <a:pt x="408" y="150"/>
                    <a:pt x="408" y="150"/>
                    <a:pt x="408" y="150"/>
                  </a:cubicBezTo>
                  <a:cubicBezTo>
                    <a:pt x="412" y="147"/>
                    <a:pt x="412" y="147"/>
                    <a:pt x="412" y="147"/>
                  </a:cubicBezTo>
                  <a:cubicBezTo>
                    <a:pt x="411" y="145"/>
                    <a:pt x="411" y="145"/>
                    <a:pt x="411" y="145"/>
                  </a:cubicBezTo>
                  <a:cubicBezTo>
                    <a:pt x="416" y="142"/>
                    <a:pt x="416" y="142"/>
                    <a:pt x="416" y="142"/>
                  </a:cubicBezTo>
                  <a:cubicBezTo>
                    <a:pt x="420" y="145"/>
                    <a:pt x="420" y="145"/>
                    <a:pt x="420" y="145"/>
                  </a:cubicBezTo>
                  <a:cubicBezTo>
                    <a:pt x="430" y="147"/>
                    <a:pt x="430" y="147"/>
                    <a:pt x="430" y="147"/>
                  </a:cubicBezTo>
                  <a:cubicBezTo>
                    <a:pt x="434" y="150"/>
                    <a:pt x="434" y="150"/>
                    <a:pt x="434" y="150"/>
                  </a:cubicBezTo>
                  <a:cubicBezTo>
                    <a:pt x="434" y="150"/>
                    <a:pt x="434" y="150"/>
                    <a:pt x="435" y="150"/>
                  </a:cubicBezTo>
                  <a:cubicBezTo>
                    <a:pt x="435" y="150"/>
                    <a:pt x="435" y="150"/>
                    <a:pt x="435" y="150"/>
                  </a:cubicBezTo>
                  <a:cubicBezTo>
                    <a:pt x="435" y="150"/>
                    <a:pt x="435" y="150"/>
                    <a:pt x="435" y="150"/>
                  </a:cubicBezTo>
                  <a:cubicBezTo>
                    <a:pt x="436" y="149"/>
                    <a:pt x="436" y="149"/>
                    <a:pt x="436" y="149"/>
                  </a:cubicBezTo>
                  <a:cubicBezTo>
                    <a:pt x="436" y="149"/>
                    <a:pt x="436" y="149"/>
                    <a:pt x="436" y="149"/>
                  </a:cubicBezTo>
                  <a:cubicBezTo>
                    <a:pt x="436" y="149"/>
                    <a:pt x="436" y="149"/>
                    <a:pt x="436" y="149"/>
                  </a:cubicBezTo>
                  <a:cubicBezTo>
                    <a:pt x="436" y="149"/>
                    <a:pt x="436" y="149"/>
                    <a:pt x="436" y="149"/>
                  </a:cubicBezTo>
                  <a:cubicBezTo>
                    <a:pt x="436" y="149"/>
                    <a:pt x="437" y="149"/>
                    <a:pt x="437" y="149"/>
                  </a:cubicBezTo>
                  <a:cubicBezTo>
                    <a:pt x="437" y="149"/>
                    <a:pt x="437" y="149"/>
                    <a:pt x="437" y="149"/>
                  </a:cubicBezTo>
                  <a:cubicBezTo>
                    <a:pt x="437" y="149"/>
                    <a:pt x="437" y="149"/>
                    <a:pt x="437" y="149"/>
                  </a:cubicBezTo>
                  <a:cubicBezTo>
                    <a:pt x="437" y="149"/>
                    <a:pt x="437" y="149"/>
                    <a:pt x="437" y="149"/>
                  </a:cubicBezTo>
                  <a:cubicBezTo>
                    <a:pt x="437" y="149"/>
                    <a:pt x="437" y="149"/>
                    <a:pt x="437" y="149"/>
                  </a:cubicBezTo>
                  <a:cubicBezTo>
                    <a:pt x="438" y="149"/>
                    <a:pt x="438" y="149"/>
                    <a:pt x="438" y="149"/>
                  </a:cubicBezTo>
                  <a:cubicBezTo>
                    <a:pt x="438" y="149"/>
                    <a:pt x="438" y="149"/>
                    <a:pt x="438" y="149"/>
                  </a:cubicBezTo>
                  <a:cubicBezTo>
                    <a:pt x="438" y="149"/>
                    <a:pt x="438" y="149"/>
                    <a:pt x="438" y="149"/>
                  </a:cubicBezTo>
                  <a:cubicBezTo>
                    <a:pt x="438" y="149"/>
                    <a:pt x="438" y="149"/>
                    <a:pt x="438" y="149"/>
                  </a:cubicBezTo>
                  <a:cubicBezTo>
                    <a:pt x="438" y="149"/>
                    <a:pt x="438" y="149"/>
                    <a:pt x="438" y="149"/>
                  </a:cubicBezTo>
                  <a:cubicBezTo>
                    <a:pt x="438" y="149"/>
                    <a:pt x="438" y="149"/>
                    <a:pt x="438" y="149"/>
                  </a:cubicBezTo>
                  <a:cubicBezTo>
                    <a:pt x="438" y="149"/>
                    <a:pt x="438" y="149"/>
                    <a:pt x="438" y="149"/>
                  </a:cubicBezTo>
                  <a:cubicBezTo>
                    <a:pt x="438" y="149"/>
                    <a:pt x="438" y="149"/>
                    <a:pt x="438" y="149"/>
                  </a:cubicBezTo>
                  <a:cubicBezTo>
                    <a:pt x="438" y="149"/>
                    <a:pt x="438" y="149"/>
                    <a:pt x="438" y="149"/>
                  </a:cubicBezTo>
                  <a:cubicBezTo>
                    <a:pt x="438" y="148"/>
                    <a:pt x="438" y="148"/>
                    <a:pt x="438" y="148"/>
                  </a:cubicBezTo>
                  <a:cubicBezTo>
                    <a:pt x="438" y="148"/>
                    <a:pt x="438" y="148"/>
                    <a:pt x="438" y="148"/>
                  </a:cubicBezTo>
                  <a:cubicBezTo>
                    <a:pt x="438" y="148"/>
                    <a:pt x="438" y="148"/>
                    <a:pt x="438" y="148"/>
                  </a:cubicBezTo>
                  <a:cubicBezTo>
                    <a:pt x="438" y="148"/>
                    <a:pt x="438" y="148"/>
                    <a:pt x="438" y="148"/>
                  </a:cubicBezTo>
                  <a:cubicBezTo>
                    <a:pt x="438" y="148"/>
                    <a:pt x="438" y="148"/>
                    <a:pt x="438" y="148"/>
                  </a:cubicBezTo>
                  <a:cubicBezTo>
                    <a:pt x="438" y="148"/>
                    <a:pt x="438" y="148"/>
                    <a:pt x="438" y="148"/>
                  </a:cubicBezTo>
                  <a:cubicBezTo>
                    <a:pt x="438" y="148"/>
                    <a:pt x="438" y="148"/>
                    <a:pt x="438" y="148"/>
                  </a:cubicBezTo>
                  <a:cubicBezTo>
                    <a:pt x="438" y="148"/>
                    <a:pt x="438" y="148"/>
                    <a:pt x="438" y="148"/>
                  </a:cubicBezTo>
                  <a:cubicBezTo>
                    <a:pt x="438" y="148"/>
                    <a:pt x="438" y="148"/>
                    <a:pt x="438" y="148"/>
                  </a:cubicBezTo>
                  <a:cubicBezTo>
                    <a:pt x="438" y="148"/>
                    <a:pt x="438" y="148"/>
                    <a:pt x="438" y="148"/>
                  </a:cubicBezTo>
                  <a:cubicBezTo>
                    <a:pt x="438" y="148"/>
                    <a:pt x="438" y="148"/>
                    <a:pt x="438" y="148"/>
                  </a:cubicBezTo>
                  <a:cubicBezTo>
                    <a:pt x="438" y="148"/>
                    <a:pt x="438" y="148"/>
                    <a:pt x="438" y="148"/>
                  </a:cubicBezTo>
                  <a:cubicBezTo>
                    <a:pt x="438" y="148"/>
                    <a:pt x="438" y="148"/>
                    <a:pt x="438" y="148"/>
                  </a:cubicBezTo>
                  <a:cubicBezTo>
                    <a:pt x="438" y="148"/>
                    <a:pt x="438" y="148"/>
                    <a:pt x="438" y="148"/>
                  </a:cubicBezTo>
                  <a:cubicBezTo>
                    <a:pt x="438" y="148"/>
                    <a:pt x="438" y="148"/>
                    <a:pt x="438" y="148"/>
                  </a:cubicBezTo>
                  <a:cubicBezTo>
                    <a:pt x="438" y="147"/>
                    <a:pt x="438" y="147"/>
                    <a:pt x="438" y="147"/>
                  </a:cubicBezTo>
                  <a:cubicBezTo>
                    <a:pt x="438" y="146"/>
                    <a:pt x="438" y="140"/>
                    <a:pt x="438" y="140"/>
                  </a:cubicBezTo>
                  <a:cubicBezTo>
                    <a:pt x="438" y="140"/>
                    <a:pt x="435" y="138"/>
                    <a:pt x="438" y="136"/>
                  </a:cubicBezTo>
                  <a:cubicBezTo>
                    <a:pt x="441" y="133"/>
                    <a:pt x="445" y="130"/>
                    <a:pt x="445" y="130"/>
                  </a:cubicBezTo>
                  <a:cubicBezTo>
                    <a:pt x="445" y="130"/>
                    <a:pt x="447" y="129"/>
                    <a:pt x="447" y="126"/>
                  </a:cubicBezTo>
                  <a:cubicBezTo>
                    <a:pt x="447" y="123"/>
                    <a:pt x="445" y="115"/>
                    <a:pt x="445" y="115"/>
                  </a:cubicBezTo>
                  <a:cubicBezTo>
                    <a:pt x="445" y="115"/>
                    <a:pt x="443" y="110"/>
                    <a:pt x="443" y="108"/>
                  </a:cubicBezTo>
                  <a:cubicBezTo>
                    <a:pt x="445" y="96"/>
                    <a:pt x="440" y="88"/>
                    <a:pt x="443" y="86"/>
                  </a:cubicBezTo>
                  <a:cubicBezTo>
                    <a:pt x="443" y="86"/>
                    <a:pt x="443" y="86"/>
                    <a:pt x="443" y="86"/>
                  </a:cubicBezTo>
                  <a:cubicBezTo>
                    <a:pt x="443" y="86"/>
                    <a:pt x="443" y="86"/>
                    <a:pt x="443" y="86"/>
                  </a:cubicBezTo>
                  <a:cubicBezTo>
                    <a:pt x="445" y="85"/>
                    <a:pt x="445" y="85"/>
                    <a:pt x="445" y="85"/>
                  </a:cubicBezTo>
                  <a:cubicBezTo>
                    <a:pt x="448" y="83"/>
                    <a:pt x="448" y="83"/>
                    <a:pt x="448" y="83"/>
                  </a:cubicBezTo>
                  <a:cubicBezTo>
                    <a:pt x="448" y="83"/>
                    <a:pt x="448" y="82"/>
                    <a:pt x="448" y="82"/>
                  </a:cubicBezTo>
                  <a:cubicBezTo>
                    <a:pt x="448" y="77"/>
                    <a:pt x="442" y="72"/>
                    <a:pt x="449" y="71"/>
                  </a:cubicBezTo>
                  <a:cubicBezTo>
                    <a:pt x="452" y="69"/>
                    <a:pt x="452" y="69"/>
                    <a:pt x="452" y="69"/>
                  </a:cubicBezTo>
                  <a:cubicBezTo>
                    <a:pt x="461" y="69"/>
                    <a:pt x="461" y="69"/>
                    <a:pt x="461" y="69"/>
                  </a:cubicBezTo>
                  <a:cubicBezTo>
                    <a:pt x="463" y="63"/>
                    <a:pt x="463" y="63"/>
                    <a:pt x="463" y="63"/>
                  </a:cubicBezTo>
                  <a:cubicBezTo>
                    <a:pt x="467" y="59"/>
                    <a:pt x="467" y="59"/>
                    <a:pt x="467" y="59"/>
                  </a:cubicBezTo>
                  <a:cubicBezTo>
                    <a:pt x="470" y="59"/>
                    <a:pt x="474" y="58"/>
                    <a:pt x="476" y="59"/>
                  </a:cubicBezTo>
                  <a:cubicBezTo>
                    <a:pt x="478" y="62"/>
                    <a:pt x="478" y="64"/>
                    <a:pt x="482" y="65"/>
                  </a:cubicBezTo>
                  <a:cubicBezTo>
                    <a:pt x="494" y="69"/>
                    <a:pt x="494" y="69"/>
                    <a:pt x="494" y="69"/>
                  </a:cubicBezTo>
                  <a:cubicBezTo>
                    <a:pt x="500" y="70"/>
                    <a:pt x="500" y="70"/>
                    <a:pt x="500" y="70"/>
                  </a:cubicBezTo>
                  <a:cubicBezTo>
                    <a:pt x="500" y="70"/>
                    <a:pt x="500" y="70"/>
                    <a:pt x="500" y="70"/>
                  </a:cubicBezTo>
                  <a:cubicBezTo>
                    <a:pt x="501" y="70"/>
                    <a:pt x="501" y="70"/>
                    <a:pt x="501" y="70"/>
                  </a:cubicBezTo>
                  <a:cubicBezTo>
                    <a:pt x="501" y="70"/>
                    <a:pt x="501" y="70"/>
                    <a:pt x="501" y="70"/>
                  </a:cubicBezTo>
                  <a:cubicBezTo>
                    <a:pt x="503" y="72"/>
                    <a:pt x="503" y="72"/>
                    <a:pt x="503" y="72"/>
                  </a:cubicBezTo>
                  <a:cubicBezTo>
                    <a:pt x="503" y="72"/>
                    <a:pt x="503" y="72"/>
                    <a:pt x="503" y="72"/>
                  </a:cubicBezTo>
                  <a:cubicBezTo>
                    <a:pt x="503" y="72"/>
                    <a:pt x="503" y="72"/>
                    <a:pt x="503" y="72"/>
                  </a:cubicBezTo>
                  <a:cubicBezTo>
                    <a:pt x="503" y="72"/>
                    <a:pt x="503" y="72"/>
                    <a:pt x="503" y="72"/>
                  </a:cubicBezTo>
                  <a:cubicBezTo>
                    <a:pt x="503" y="74"/>
                    <a:pt x="503" y="76"/>
                    <a:pt x="504" y="77"/>
                  </a:cubicBezTo>
                  <a:cubicBezTo>
                    <a:pt x="504" y="79"/>
                    <a:pt x="505" y="82"/>
                    <a:pt x="505" y="82"/>
                  </a:cubicBezTo>
                  <a:cubicBezTo>
                    <a:pt x="505" y="82"/>
                    <a:pt x="504" y="85"/>
                    <a:pt x="504" y="87"/>
                  </a:cubicBezTo>
                  <a:cubicBezTo>
                    <a:pt x="503" y="88"/>
                    <a:pt x="503" y="91"/>
                    <a:pt x="503" y="92"/>
                  </a:cubicBezTo>
                  <a:cubicBezTo>
                    <a:pt x="503" y="93"/>
                    <a:pt x="503" y="94"/>
                    <a:pt x="503" y="95"/>
                  </a:cubicBezTo>
                  <a:cubicBezTo>
                    <a:pt x="503" y="97"/>
                    <a:pt x="504" y="100"/>
                    <a:pt x="505" y="101"/>
                  </a:cubicBezTo>
                  <a:cubicBezTo>
                    <a:pt x="505" y="102"/>
                    <a:pt x="510" y="105"/>
                    <a:pt x="510" y="105"/>
                  </a:cubicBezTo>
                  <a:cubicBezTo>
                    <a:pt x="510" y="105"/>
                    <a:pt x="510" y="105"/>
                    <a:pt x="509" y="106"/>
                  </a:cubicBezTo>
                  <a:cubicBezTo>
                    <a:pt x="509" y="106"/>
                    <a:pt x="509" y="107"/>
                    <a:pt x="510" y="107"/>
                  </a:cubicBezTo>
                  <a:cubicBezTo>
                    <a:pt x="512" y="107"/>
                    <a:pt x="515" y="106"/>
                    <a:pt x="515" y="106"/>
                  </a:cubicBezTo>
                  <a:cubicBezTo>
                    <a:pt x="515" y="106"/>
                    <a:pt x="515" y="97"/>
                    <a:pt x="514" y="94"/>
                  </a:cubicBezTo>
                  <a:cubicBezTo>
                    <a:pt x="513" y="90"/>
                    <a:pt x="518" y="86"/>
                    <a:pt x="518" y="86"/>
                  </a:cubicBezTo>
                  <a:cubicBezTo>
                    <a:pt x="525" y="79"/>
                    <a:pt x="525" y="79"/>
                    <a:pt x="525" y="79"/>
                  </a:cubicBezTo>
                  <a:cubicBezTo>
                    <a:pt x="524" y="71"/>
                    <a:pt x="524" y="71"/>
                    <a:pt x="524" y="71"/>
                  </a:cubicBezTo>
                  <a:cubicBezTo>
                    <a:pt x="532" y="72"/>
                    <a:pt x="532" y="72"/>
                    <a:pt x="532" y="72"/>
                  </a:cubicBezTo>
                  <a:cubicBezTo>
                    <a:pt x="532" y="72"/>
                    <a:pt x="538" y="69"/>
                    <a:pt x="536" y="65"/>
                  </a:cubicBezTo>
                  <a:cubicBezTo>
                    <a:pt x="534" y="60"/>
                    <a:pt x="532" y="52"/>
                    <a:pt x="530" y="54"/>
                  </a:cubicBezTo>
                  <a:cubicBezTo>
                    <a:pt x="527" y="56"/>
                    <a:pt x="522" y="62"/>
                    <a:pt x="522" y="62"/>
                  </a:cubicBezTo>
                  <a:cubicBezTo>
                    <a:pt x="521" y="52"/>
                    <a:pt x="521" y="52"/>
                    <a:pt x="521" y="52"/>
                  </a:cubicBezTo>
                  <a:cubicBezTo>
                    <a:pt x="513" y="55"/>
                    <a:pt x="513" y="55"/>
                    <a:pt x="513" y="55"/>
                  </a:cubicBezTo>
                  <a:cubicBezTo>
                    <a:pt x="505" y="53"/>
                    <a:pt x="505" y="53"/>
                    <a:pt x="505" y="53"/>
                  </a:cubicBezTo>
                  <a:cubicBezTo>
                    <a:pt x="505" y="53"/>
                    <a:pt x="502" y="49"/>
                    <a:pt x="499" y="50"/>
                  </a:cubicBezTo>
                  <a:cubicBezTo>
                    <a:pt x="496" y="50"/>
                    <a:pt x="491" y="50"/>
                    <a:pt x="491" y="50"/>
                  </a:cubicBezTo>
                  <a:cubicBezTo>
                    <a:pt x="491" y="50"/>
                    <a:pt x="487" y="47"/>
                    <a:pt x="489" y="46"/>
                  </a:cubicBezTo>
                  <a:cubicBezTo>
                    <a:pt x="492" y="46"/>
                    <a:pt x="498" y="47"/>
                    <a:pt x="501" y="46"/>
                  </a:cubicBezTo>
                  <a:cubicBezTo>
                    <a:pt x="503" y="46"/>
                    <a:pt x="519" y="42"/>
                    <a:pt x="519" y="42"/>
                  </a:cubicBezTo>
                  <a:cubicBezTo>
                    <a:pt x="520" y="35"/>
                    <a:pt x="520" y="35"/>
                    <a:pt x="520" y="35"/>
                  </a:cubicBezTo>
                  <a:cubicBezTo>
                    <a:pt x="527" y="29"/>
                    <a:pt x="527" y="29"/>
                    <a:pt x="527" y="29"/>
                  </a:cubicBezTo>
                  <a:cubicBezTo>
                    <a:pt x="515" y="20"/>
                    <a:pt x="515" y="20"/>
                    <a:pt x="515" y="20"/>
                  </a:cubicBezTo>
                  <a:cubicBezTo>
                    <a:pt x="510" y="12"/>
                    <a:pt x="510" y="12"/>
                    <a:pt x="510" y="12"/>
                  </a:cubicBezTo>
                  <a:cubicBezTo>
                    <a:pt x="510" y="12"/>
                    <a:pt x="509" y="9"/>
                    <a:pt x="507" y="9"/>
                  </a:cubicBezTo>
                  <a:cubicBezTo>
                    <a:pt x="504" y="9"/>
                    <a:pt x="496" y="13"/>
                    <a:pt x="496" y="13"/>
                  </a:cubicBezTo>
                  <a:cubicBezTo>
                    <a:pt x="490" y="9"/>
                    <a:pt x="490" y="9"/>
                    <a:pt x="490" y="9"/>
                  </a:cubicBezTo>
                  <a:cubicBezTo>
                    <a:pt x="481" y="10"/>
                    <a:pt x="481" y="10"/>
                    <a:pt x="481" y="10"/>
                  </a:cubicBezTo>
                  <a:cubicBezTo>
                    <a:pt x="468" y="6"/>
                    <a:pt x="468" y="6"/>
                    <a:pt x="468" y="6"/>
                  </a:cubicBezTo>
                  <a:cubicBezTo>
                    <a:pt x="468" y="9"/>
                    <a:pt x="468" y="9"/>
                    <a:pt x="468" y="9"/>
                  </a:cubicBezTo>
                  <a:cubicBezTo>
                    <a:pt x="468" y="9"/>
                    <a:pt x="464" y="8"/>
                    <a:pt x="463" y="6"/>
                  </a:cubicBezTo>
                  <a:cubicBezTo>
                    <a:pt x="463" y="4"/>
                    <a:pt x="463" y="2"/>
                    <a:pt x="463" y="2"/>
                  </a:cubicBezTo>
                  <a:cubicBezTo>
                    <a:pt x="458" y="3"/>
                    <a:pt x="458" y="3"/>
                    <a:pt x="458" y="3"/>
                  </a:cubicBezTo>
                  <a:cubicBezTo>
                    <a:pt x="456" y="3"/>
                    <a:pt x="456" y="3"/>
                    <a:pt x="456" y="3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47" y="6"/>
                    <a:pt x="447" y="6"/>
                    <a:pt x="447" y="6"/>
                  </a:cubicBezTo>
                  <a:cubicBezTo>
                    <a:pt x="451" y="13"/>
                    <a:pt x="451" y="13"/>
                    <a:pt x="451" y="13"/>
                  </a:cubicBezTo>
                  <a:cubicBezTo>
                    <a:pt x="447" y="21"/>
                    <a:pt x="447" y="21"/>
                    <a:pt x="447" y="21"/>
                  </a:cubicBezTo>
                  <a:cubicBezTo>
                    <a:pt x="450" y="26"/>
                    <a:pt x="450" y="26"/>
                    <a:pt x="450" y="26"/>
                  </a:cubicBezTo>
                  <a:cubicBezTo>
                    <a:pt x="450" y="33"/>
                    <a:pt x="450" y="33"/>
                    <a:pt x="450" y="33"/>
                  </a:cubicBezTo>
                  <a:cubicBezTo>
                    <a:pt x="446" y="41"/>
                    <a:pt x="446" y="41"/>
                    <a:pt x="446" y="41"/>
                  </a:cubicBezTo>
                  <a:cubicBezTo>
                    <a:pt x="440" y="36"/>
                    <a:pt x="440" y="36"/>
                    <a:pt x="440" y="36"/>
                  </a:cubicBezTo>
                  <a:cubicBezTo>
                    <a:pt x="441" y="29"/>
                    <a:pt x="441" y="29"/>
                    <a:pt x="441" y="29"/>
                  </a:cubicBezTo>
                  <a:cubicBezTo>
                    <a:pt x="444" y="21"/>
                    <a:pt x="444" y="21"/>
                    <a:pt x="444" y="21"/>
                  </a:cubicBezTo>
                  <a:cubicBezTo>
                    <a:pt x="440" y="13"/>
                    <a:pt x="440" y="13"/>
                    <a:pt x="440" y="13"/>
                  </a:cubicBezTo>
                  <a:cubicBezTo>
                    <a:pt x="432" y="20"/>
                    <a:pt x="432" y="20"/>
                    <a:pt x="432" y="20"/>
                  </a:cubicBezTo>
                  <a:cubicBezTo>
                    <a:pt x="432" y="30"/>
                    <a:pt x="432" y="30"/>
                    <a:pt x="432" y="30"/>
                  </a:cubicBezTo>
                  <a:cubicBezTo>
                    <a:pt x="428" y="37"/>
                    <a:pt x="428" y="37"/>
                    <a:pt x="428" y="37"/>
                  </a:cubicBezTo>
                  <a:cubicBezTo>
                    <a:pt x="428" y="46"/>
                    <a:pt x="428" y="46"/>
                    <a:pt x="428" y="46"/>
                  </a:cubicBezTo>
                  <a:cubicBezTo>
                    <a:pt x="426" y="53"/>
                    <a:pt x="426" y="53"/>
                    <a:pt x="426" y="53"/>
                  </a:cubicBezTo>
                  <a:cubicBezTo>
                    <a:pt x="425" y="62"/>
                    <a:pt x="425" y="62"/>
                    <a:pt x="425" y="62"/>
                  </a:cubicBezTo>
                  <a:cubicBezTo>
                    <a:pt x="425" y="62"/>
                    <a:pt x="425" y="64"/>
                    <a:pt x="423" y="64"/>
                  </a:cubicBezTo>
                  <a:cubicBezTo>
                    <a:pt x="421" y="65"/>
                    <a:pt x="417" y="63"/>
                    <a:pt x="417" y="63"/>
                  </a:cubicBezTo>
                  <a:cubicBezTo>
                    <a:pt x="417" y="50"/>
                    <a:pt x="417" y="50"/>
                    <a:pt x="417" y="50"/>
                  </a:cubicBezTo>
                  <a:cubicBezTo>
                    <a:pt x="419" y="43"/>
                    <a:pt x="419" y="43"/>
                    <a:pt x="419" y="43"/>
                  </a:cubicBezTo>
                  <a:cubicBezTo>
                    <a:pt x="422" y="37"/>
                    <a:pt x="422" y="37"/>
                    <a:pt x="422" y="37"/>
                  </a:cubicBezTo>
                  <a:cubicBezTo>
                    <a:pt x="426" y="29"/>
                    <a:pt x="426" y="29"/>
                    <a:pt x="426" y="29"/>
                  </a:cubicBezTo>
                  <a:cubicBezTo>
                    <a:pt x="426" y="29"/>
                    <a:pt x="426" y="24"/>
                    <a:pt x="425" y="23"/>
                  </a:cubicBezTo>
                  <a:cubicBezTo>
                    <a:pt x="425" y="23"/>
                    <a:pt x="423" y="22"/>
                    <a:pt x="424" y="22"/>
                  </a:cubicBezTo>
                  <a:cubicBezTo>
                    <a:pt x="424" y="21"/>
                    <a:pt x="428" y="17"/>
                    <a:pt x="428" y="17"/>
                  </a:cubicBezTo>
                  <a:cubicBezTo>
                    <a:pt x="428" y="17"/>
                    <a:pt x="428" y="14"/>
                    <a:pt x="425" y="12"/>
                  </a:cubicBezTo>
                  <a:cubicBezTo>
                    <a:pt x="423" y="11"/>
                    <a:pt x="421" y="9"/>
                    <a:pt x="419" y="10"/>
                  </a:cubicBezTo>
                  <a:cubicBezTo>
                    <a:pt x="418" y="11"/>
                    <a:pt x="413" y="13"/>
                    <a:pt x="413" y="14"/>
                  </a:cubicBezTo>
                  <a:cubicBezTo>
                    <a:pt x="412" y="15"/>
                    <a:pt x="413" y="17"/>
                    <a:pt x="414" y="18"/>
                  </a:cubicBezTo>
                  <a:cubicBezTo>
                    <a:pt x="415" y="18"/>
                    <a:pt x="416" y="19"/>
                    <a:pt x="417" y="19"/>
                  </a:cubicBezTo>
                  <a:cubicBezTo>
                    <a:pt x="417" y="20"/>
                    <a:pt x="418" y="23"/>
                    <a:pt x="417" y="24"/>
                  </a:cubicBezTo>
                  <a:cubicBezTo>
                    <a:pt x="416" y="25"/>
                    <a:pt x="417" y="28"/>
                    <a:pt x="414" y="27"/>
                  </a:cubicBezTo>
                  <a:cubicBezTo>
                    <a:pt x="412" y="26"/>
                    <a:pt x="406" y="22"/>
                    <a:pt x="406" y="22"/>
                  </a:cubicBezTo>
                  <a:cubicBezTo>
                    <a:pt x="405" y="22"/>
                    <a:pt x="406" y="18"/>
                    <a:pt x="404" y="22"/>
                  </a:cubicBezTo>
                  <a:cubicBezTo>
                    <a:pt x="402" y="25"/>
                    <a:pt x="401" y="26"/>
                    <a:pt x="402" y="28"/>
                  </a:cubicBezTo>
                  <a:cubicBezTo>
                    <a:pt x="403" y="30"/>
                    <a:pt x="404" y="30"/>
                    <a:pt x="404" y="31"/>
                  </a:cubicBezTo>
                  <a:cubicBezTo>
                    <a:pt x="404" y="32"/>
                    <a:pt x="400" y="32"/>
                    <a:pt x="400" y="33"/>
                  </a:cubicBezTo>
                  <a:cubicBezTo>
                    <a:pt x="400" y="34"/>
                    <a:pt x="399" y="35"/>
                    <a:pt x="401" y="37"/>
                  </a:cubicBezTo>
                  <a:cubicBezTo>
                    <a:pt x="403" y="38"/>
                    <a:pt x="405" y="39"/>
                    <a:pt x="405" y="39"/>
                  </a:cubicBezTo>
                  <a:cubicBezTo>
                    <a:pt x="405" y="39"/>
                    <a:pt x="407" y="42"/>
                    <a:pt x="406" y="42"/>
                  </a:cubicBezTo>
                  <a:cubicBezTo>
                    <a:pt x="406" y="43"/>
                    <a:pt x="400" y="42"/>
                    <a:pt x="400" y="43"/>
                  </a:cubicBezTo>
                  <a:cubicBezTo>
                    <a:pt x="400" y="44"/>
                    <a:pt x="400" y="46"/>
                    <a:pt x="400" y="47"/>
                  </a:cubicBezTo>
                  <a:cubicBezTo>
                    <a:pt x="400" y="48"/>
                    <a:pt x="400" y="50"/>
                    <a:pt x="400" y="50"/>
                  </a:cubicBezTo>
                  <a:cubicBezTo>
                    <a:pt x="400" y="51"/>
                    <a:pt x="396" y="51"/>
                    <a:pt x="395" y="52"/>
                  </a:cubicBezTo>
                  <a:cubicBezTo>
                    <a:pt x="393" y="53"/>
                    <a:pt x="392" y="56"/>
                    <a:pt x="392" y="58"/>
                  </a:cubicBezTo>
                  <a:cubicBezTo>
                    <a:pt x="391" y="60"/>
                    <a:pt x="391" y="62"/>
                    <a:pt x="391" y="63"/>
                  </a:cubicBezTo>
                  <a:cubicBezTo>
                    <a:pt x="391" y="64"/>
                    <a:pt x="389" y="66"/>
                    <a:pt x="389" y="66"/>
                  </a:cubicBezTo>
                  <a:cubicBezTo>
                    <a:pt x="389" y="66"/>
                    <a:pt x="389" y="67"/>
                    <a:pt x="387" y="66"/>
                  </a:cubicBezTo>
                  <a:cubicBezTo>
                    <a:pt x="385" y="66"/>
                    <a:pt x="378" y="62"/>
                    <a:pt x="377" y="62"/>
                  </a:cubicBezTo>
                  <a:cubicBezTo>
                    <a:pt x="375" y="62"/>
                    <a:pt x="373" y="63"/>
                    <a:pt x="373" y="65"/>
                  </a:cubicBezTo>
                  <a:cubicBezTo>
                    <a:pt x="373" y="66"/>
                    <a:pt x="376" y="69"/>
                    <a:pt x="377" y="69"/>
                  </a:cubicBezTo>
                  <a:cubicBezTo>
                    <a:pt x="377" y="69"/>
                    <a:pt x="382" y="70"/>
                    <a:pt x="383" y="71"/>
                  </a:cubicBezTo>
                  <a:cubicBezTo>
                    <a:pt x="383" y="72"/>
                    <a:pt x="383" y="79"/>
                    <a:pt x="383" y="79"/>
                  </a:cubicBezTo>
                  <a:cubicBezTo>
                    <a:pt x="383" y="79"/>
                    <a:pt x="387" y="87"/>
                    <a:pt x="380" y="80"/>
                  </a:cubicBezTo>
                  <a:cubicBezTo>
                    <a:pt x="372" y="73"/>
                    <a:pt x="372" y="72"/>
                    <a:pt x="371" y="71"/>
                  </a:cubicBezTo>
                  <a:cubicBezTo>
                    <a:pt x="370" y="71"/>
                    <a:pt x="363" y="69"/>
                    <a:pt x="363" y="69"/>
                  </a:cubicBezTo>
                  <a:cubicBezTo>
                    <a:pt x="363" y="69"/>
                    <a:pt x="362" y="66"/>
                    <a:pt x="361" y="69"/>
                  </a:cubicBezTo>
                  <a:cubicBezTo>
                    <a:pt x="360" y="71"/>
                    <a:pt x="363" y="76"/>
                    <a:pt x="363" y="76"/>
                  </a:cubicBezTo>
                  <a:cubicBezTo>
                    <a:pt x="362" y="75"/>
                    <a:pt x="362" y="75"/>
                    <a:pt x="362" y="75"/>
                  </a:cubicBezTo>
                  <a:cubicBezTo>
                    <a:pt x="362" y="75"/>
                    <a:pt x="359" y="73"/>
                    <a:pt x="357" y="72"/>
                  </a:cubicBezTo>
                  <a:cubicBezTo>
                    <a:pt x="356" y="70"/>
                    <a:pt x="353" y="72"/>
                    <a:pt x="353" y="72"/>
                  </a:cubicBezTo>
                  <a:cubicBezTo>
                    <a:pt x="353" y="72"/>
                    <a:pt x="352" y="73"/>
                    <a:pt x="350" y="75"/>
                  </a:cubicBezTo>
                  <a:cubicBezTo>
                    <a:pt x="349" y="76"/>
                    <a:pt x="345" y="72"/>
                    <a:pt x="349" y="77"/>
                  </a:cubicBezTo>
                  <a:cubicBezTo>
                    <a:pt x="352" y="81"/>
                    <a:pt x="355" y="82"/>
                    <a:pt x="356" y="83"/>
                  </a:cubicBezTo>
                  <a:cubicBezTo>
                    <a:pt x="356" y="83"/>
                    <a:pt x="360" y="84"/>
                    <a:pt x="361" y="85"/>
                  </a:cubicBezTo>
                  <a:cubicBezTo>
                    <a:pt x="362" y="86"/>
                    <a:pt x="362" y="89"/>
                    <a:pt x="362" y="90"/>
                  </a:cubicBezTo>
                  <a:cubicBezTo>
                    <a:pt x="362" y="90"/>
                    <a:pt x="365" y="94"/>
                    <a:pt x="360" y="91"/>
                  </a:cubicBezTo>
                  <a:cubicBezTo>
                    <a:pt x="355" y="87"/>
                    <a:pt x="355" y="86"/>
                    <a:pt x="353" y="86"/>
                  </a:cubicBezTo>
                  <a:cubicBezTo>
                    <a:pt x="352" y="86"/>
                    <a:pt x="350" y="88"/>
                    <a:pt x="350" y="88"/>
                  </a:cubicBezTo>
                  <a:cubicBezTo>
                    <a:pt x="350" y="88"/>
                    <a:pt x="344" y="87"/>
                    <a:pt x="344" y="84"/>
                  </a:cubicBezTo>
                  <a:cubicBezTo>
                    <a:pt x="343" y="81"/>
                    <a:pt x="345" y="76"/>
                    <a:pt x="341" y="77"/>
                  </a:cubicBezTo>
                  <a:cubicBezTo>
                    <a:pt x="336" y="77"/>
                    <a:pt x="335" y="79"/>
                    <a:pt x="335" y="80"/>
                  </a:cubicBezTo>
                  <a:cubicBezTo>
                    <a:pt x="335" y="81"/>
                    <a:pt x="332" y="82"/>
                    <a:pt x="335" y="85"/>
                  </a:cubicBezTo>
                  <a:cubicBezTo>
                    <a:pt x="338" y="88"/>
                    <a:pt x="340" y="90"/>
                    <a:pt x="341" y="90"/>
                  </a:cubicBezTo>
                  <a:cubicBezTo>
                    <a:pt x="341" y="90"/>
                    <a:pt x="347" y="90"/>
                    <a:pt x="344" y="91"/>
                  </a:cubicBezTo>
                  <a:cubicBezTo>
                    <a:pt x="342" y="93"/>
                    <a:pt x="338" y="93"/>
                    <a:pt x="337" y="93"/>
                  </a:cubicBezTo>
                  <a:cubicBezTo>
                    <a:pt x="336" y="93"/>
                    <a:pt x="337" y="92"/>
                    <a:pt x="336" y="93"/>
                  </a:cubicBezTo>
                  <a:cubicBezTo>
                    <a:pt x="334" y="94"/>
                    <a:pt x="329" y="99"/>
                    <a:pt x="329" y="99"/>
                  </a:cubicBezTo>
                  <a:cubicBezTo>
                    <a:pt x="329" y="99"/>
                    <a:pt x="328" y="97"/>
                    <a:pt x="328" y="96"/>
                  </a:cubicBezTo>
                  <a:cubicBezTo>
                    <a:pt x="328" y="95"/>
                    <a:pt x="332" y="93"/>
                    <a:pt x="332" y="91"/>
                  </a:cubicBezTo>
                  <a:cubicBezTo>
                    <a:pt x="332" y="89"/>
                    <a:pt x="330" y="82"/>
                    <a:pt x="330" y="82"/>
                  </a:cubicBezTo>
                  <a:cubicBezTo>
                    <a:pt x="330" y="82"/>
                    <a:pt x="326" y="80"/>
                    <a:pt x="326" y="80"/>
                  </a:cubicBezTo>
                  <a:cubicBezTo>
                    <a:pt x="325" y="79"/>
                    <a:pt x="322" y="77"/>
                    <a:pt x="321" y="78"/>
                  </a:cubicBezTo>
                  <a:cubicBezTo>
                    <a:pt x="320" y="79"/>
                    <a:pt x="318" y="82"/>
                    <a:pt x="320" y="84"/>
                  </a:cubicBezTo>
                  <a:cubicBezTo>
                    <a:pt x="322" y="87"/>
                    <a:pt x="324" y="89"/>
                    <a:pt x="323" y="89"/>
                  </a:cubicBezTo>
                  <a:cubicBezTo>
                    <a:pt x="321" y="90"/>
                    <a:pt x="320" y="91"/>
                    <a:pt x="319" y="90"/>
                  </a:cubicBezTo>
                  <a:cubicBezTo>
                    <a:pt x="318" y="90"/>
                    <a:pt x="316" y="88"/>
                    <a:pt x="313" y="89"/>
                  </a:cubicBezTo>
                  <a:cubicBezTo>
                    <a:pt x="310" y="90"/>
                    <a:pt x="307" y="96"/>
                    <a:pt x="307" y="96"/>
                  </a:cubicBezTo>
                  <a:cubicBezTo>
                    <a:pt x="307" y="96"/>
                    <a:pt x="310" y="102"/>
                    <a:pt x="311" y="103"/>
                  </a:cubicBezTo>
                  <a:cubicBezTo>
                    <a:pt x="312" y="103"/>
                    <a:pt x="313" y="105"/>
                    <a:pt x="313" y="107"/>
                  </a:cubicBezTo>
                  <a:cubicBezTo>
                    <a:pt x="312" y="109"/>
                    <a:pt x="313" y="106"/>
                    <a:pt x="311" y="107"/>
                  </a:cubicBezTo>
                  <a:cubicBezTo>
                    <a:pt x="308" y="108"/>
                    <a:pt x="307" y="109"/>
                    <a:pt x="305" y="109"/>
                  </a:cubicBezTo>
                  <a:cubicBezTo>
                    <a:pt x="303" y="109"/>
                    <a:pt x="298" y="115"/>
                    <a:pt x="298" y="115"/>
                  </a:cubicBezTo>
                  <a:cubicBezTo>
                    <a:pt x="301" y="119"/>
                    <a:pt x="301" y="119"/>
                    <a:pt x="301" y="119"/>
                  </a:cubicBezTo>
                  <a:cubicBezTo>
                    <a:pt x="301" y="119"/>
                    <a:pt x="293" y="122"/>
                    <a:pt x="291" y="123"/>
                  </a:cubicBezTo>
                  <a:cubicBezTo>
                    <a:pt x="290" y="123"/>
                    <a:pt x="294" y="122"/>
                    <a:pt x="289" y="123"/>
                  </a:cubicBezTo>
                  <a:cubicBezTo>
                    <a:pt x="285" y="125"/>
                    <a:pt x="282" y="129"/>
                    <a:pt x="281" y="131"/>
                  </a:cubicBezTo>
                  <a:cubicBezTo>
                    <a:pt x="281" y="132"/>
                    <a:pt x="277" y="132"/>
                    <a:pt x="277" y="135"/>
                  </a:cubicBezTo>
                  <a:cubicBezTo>
                    <a:pt x="277" y="137"/>
                    <a:pt x="278" y="141"/>
                    <a:pt x="277" y="142"/>
                  </a:cubicBezTo>
                  <a:cubicBezTo>
                    <a:pt x="277" y="143"/>
                    <a:pt x="277" y="143"/>
                    <a:pt x="277" y="145"/>
                  </a:cubicBezTo>
                  <a:cubicBezTo>
                    <a:pt x="277" y="147"/>
                    <a:pt x="276" y="149"/>
                    <a:pt x="279" y="149"/>
                  </a:cubicBezTo>
                  <a:cubicBezTo>
                    <a:pt x="282" y="149"/>
                    <a:pt x="286" y="147"/>
                    <a:pt x="287" y="146"/>
                  </a:cubicBezTo>
                  <a:cubicBezTo>
                    <a:pt x="287" y="145"/>
                    <a:pt x="288" y="141"/>
                    <a:pt x="289" y="143"/>
                  </a:cubicBezTo>
                  <a:cubicBezTo>
                    <a:pt x="291" y="144"/>
                    <a:pt x="291" y="148"/>
                    <a:pt x="291" y="148"/>
                  </a:cubicBezTo>
                  <a:cubicBezTo>
                    <a:pt x="291" y="148"/>
                    <a:pt x="291" y="152"/>
                    <a:pt x="291" y="153"/>
                  </a:cubicBezTo>
                  <a:cubicBezTo>
                    <a:pt x="290" y="155"/>
                    <a:pt x="297" y="153"/>
                    <a:pt x="290" y="156"/>
                  </a:cubicBezTo>
                  <a:cubicBezTo>
                    <a:pt x="283" y="160"/>
                    <a:pt x="281" y="160"/>
                    <a:pt x="281" y="161"/>
                  </a:cubicBezTo>
                  <a:cubicBezTo>
                    <a:pt x="281" y="163"/>
                    <a:pt x="285" y="168"/>
                    <a:pt x="280" y="166"/>
                  </a:cubicBezTo>
                  <a:cubicBezTo>
                    <a:pt x="275" y="165"/>
                    <a:pt x="275" y="166"/>
                    <a:pt x="275" y="165"/>
                  </a:cubicBezTo>
                  <a:cubicBezTo>
                    <a:pt x="274" y="164"/>
                    <a:pt x="276" y="170"/>
                    <a:pt x="270" y="161"/>
                  </a:cubicBezTo>
                  <a:cubicBezTo>
                    <a:pt x="264" y="152"/>
                    <a:pt x="264" y="153"/>
                    <a:pt x="264" y="151"/>
                  </a:cubicBezTo>
                  <a:cubicBezTo>
                    <a:pt x="264" y="149"/>
                    <a:pt x="263" y="142"/>
                    <a:pt x="263" y="142"/>
                  </a:cubicBezTo>
                  <a:cubicBezTo>
                    <a:pt x="263" y="142"/>
                    <a:pt x="262" y="135"/>
                    <a:pt x="259" y="138"/>
                  </a:cubicBezTo>
                  <a:cubicBezTo>
                    <a:pt x="255" y="141"/>
                    <a:pt x="255" y="146"/>
                    <a:pt x="255" y="146"/>
                  </a:cubicBezTo>
                  <a:cubicBezTo>
                    <a:pt x="255" y="146"/>
                    <a:pt x="250" y="151"/>
                    <a:pt x="249" y="152"/>
                  </a:cubicBezTo>
                  <a:cubicBezTo>
                    <a:pt x="248" y="152"/>
                    <a:pt x="246" y="152"/>
                    <a:pt x="243" y="154"/>
                  </a:cubicBezTo>
                  <a:cubicBezTo>
                    <a:pt x="241" y="157"/>
                    <a:pt x="234" y="167"/>
                    <a:pt x="234" y="167"/>
                  </a:cubicBezTo>
                  <a:cubicBezTo>
                    <a:pt x="234" y="167"/>
                    <a:pt x="230" y="174"/>
                    <a:pt x="231" y="176"/>
                  </a:cubicBezTo>
                  <a:cubicBezTo>
                    <a:pt x="232" y="178"/>
                    <a:pt x="235" y="181"/>
                    <a:pt x="235" y="181"/>
                  </a:cubicBezTo>
                  <a:cubicBezTo>
                    <a:pt x="235" y="181"/>
                    <a:pt x="236" y="180"/>
                    <a:pt x="236" y="183"/>
                  </a:cubicBezTo>
                  <a:cubicBezTo>
                    <a:pt x="236" y="186"/>
                    <a:pt x="241" y="187"/>
                    <a:pt x="241" y="187"/>
                  </a:cubicBezTo>
                  <a:cubicBezTo>
                    <a:pt x="241" y="187"/>
                    <a:pt x="243" y="188"/>
                    <a:pt x="241" y="190"/>
                  </a:cubicBezTo>
                  <a:cubicBezTo>
                    <a:pt x="238" y="192"/>
                    <a:pt x="230" y="193"/>
                    <a:pt x="230" y="193"/>
                  </a:cubicBezTo>
                  <a:cubicBezTo>
                    <a:pt x="222" y="193"/>
                    <a:pt x="222" y="193"/>
                    <a:pt x="222" y="193"/>
                  </a:cubicBezTo>
                  <a:cubicBezTo>
                    <a:pt x="222" y="193"/>
                    <a:pt x="218" y="198"/>
                    <a:pt x="217" y="198"/>
                  </a:cubicBezTo>
                  <a:cubicBezTo>
                    <a:pt x="215" y="199"/>
                    <a:pt x="212" y="201"/>
                    <a:pt x="211" y="204"/>
                  </a:cubicBezTo>
                  <a:cubicBezTo>
                    <a:pt x="211" y="206"/>
                    <a:pt x="202" y="214"/>
                    <a:pt x="202" y="214"/>
                  </a:cubicBezTo>
                  <a:cubicBezTo>
                    <a:pt x="202" y="214"/>
                    <a:pt x="202" y="217"/>
                    <a:pt x="202" y="218"/>
                  </a:cubicBezTo>
                  <a:cubicBezTo>
                    <a:pt x="202" y="219"/>
                    <a:pt x="198" y="221"/>
                    <a:pt x="200" y="222"/>
                  </a:cubicBezTo>
                  <a:cubicBezTo>
                    <a:pt x="202" y="223"/>
                    <a:pt x="205" y="224"/>
                    <a:pt x="207" y="220"/>
                  </a:cubicBezTo>
                  <a:cubicBezTo>
                    <a:pt x="209" y="217"/>
                    <a:pt x="209" y="212"/>
                    <a:pt x="209" y="212"/>
                  </a:cubicBezTo>
                  <a:cubicBezTo>
                    <a:pt x="209" y="212"/>
                    <a:pt x="211" y="210"/>
                    <a:pt x="213" y="210"/>
                  </a:cubicBezTo>
                  <a:cubicBezTo>
                    <a:pt x="216" y="210"/>
                    <a:pt x="219" y="207"/>
                    <a:pt x="222" y="206"/>
                  </a:cubicBezTo>
                  <a:cubicBezTo>
                    <a:pt x="225" y="206"/>
                    <a:pt x="229" y="201"/>
                    <a:pt x="230" y="201"/>
                  </a:cubicBezTo>
                  <a:cubicBezTo>
                    <a:pt x="232" y="201"/>
                    <a:pt x="231" y="202"/>
                    <a:pt x="235" y="201"/>
                  </a:cubicBezTo>
                  <a:cubicBezTo>
                    <a:pt x="239" y="201"/>
                    <a:pt x="243" y="201"/>
                    <a:pt x="244" y="200"/>
                  </a:cubicBezTo>
                  <a:cubicBezTo>
                    <a:pt x="246" y="199"/>
                    <a:pt x="254" y="204"/>
                    <a:pt x="255" y="205"/>
                  </a:cubicBezTo>
                  <a:cubicBezTo>
                    <a:pt x="255" y="206"/>
                    <a:pt x="248" y="207"/>
                    <a:pt x="251" y="209"/>
                  </a:cubicBezTo>
                  <a:cubicBezTo>
                    <a:pt x="255" y="211"/>
                    <a:pt x="255" y="212"/>
                    <a:pt x="256" y="212"/>
                  </a:cubicBezTo>
                  <a:cubicBezTo>
                    <a:pt x="257" y="212"/>
                    <a:pt x="259" y="211"/>
                    <a:pt x="262" y="210"/>
                  </a:cubicBezTo>
                  <a:cubicBezTo>
                    <a:pt x="264" y="208"/>
                    <a:pt x="260" y="205"/>
                    <a:pt x="266" y="207"/>
                  </a:cubicBezTo>
                  <a:cubicBezTo>
                    <a:pt x="271" y="209"/>
                    <a:pt x="271" y="211"/>
                    <a:pt x="271" y="211"/>
                  </a:cubicBezTo>
                  <a:cubicBezTo>
                    <a:pt x="270" y="213"/>
                    <a:pt x="270" y="213"/>
                    <a:pt x="270" y="213"/>
                  </a:cubicBezTo>
                  <a:cubicBezTo>
                    <a:pt x="266" y="214"/>
                    <a:pt x="266" y="214"/>
                    <a:pt x="266" y="214"/>
                  </a:cubicBezTo>
                  <a:cubicBezTo>
                    <a:pt x="260" y="213"/>
                    <a:pt x="260" y="213"/>
                    <a:pt x="260" y="213"/>
                  </a:cubicBezTo>
                  <a:cubicBezTo>
                    <a:pt x="256" y="215"/>
                    <a:pt x="256" y="215"/>
                    <a:pt x="256" y="215"/>
                  </a:cubicBezTo>
                  <a:cubicBezTo>
                    <a:pt x="256" y="215"/>
                    <a:pt x="255" y="216"/>
                    <a:pt x="254" y="216"/>
                  </a:cubicBezTo>
                  <a:cubicBezTo>
                    <a:pt x="254" y="216"/>
                    <a:pt x="245" y="217"/>
                    <a:pt x="245" y="217"/>
                  </a:cubicBezTo>
                  <a:cubicBezTo>
                    <a:pt x="241" y="223"/>
                    <a:pt x="241" y="223"/>
                    <a:pt x="241" y="223"/>
                  </a:cubicBezTo>
                  <a:cubicBezTo>
                    <a:pt x="241" y="223"/>
                    <a:pt x="244" y="227"/>
                    <a:pt x="244" y="227"/>
                  </a:cubicBezTo>
                  <a:cubicBezTo>
                    <a:pt x="245" y="227"/>
                    <a:pt x="251" y="225"/>
                    <a:pt x="251" y="226"/>
                  </a:cubicBezTo>
                  <a:cubicBezTo>
                    <a:pt x="252" y="226"/>
                    <a:pt x="253" y="228"/>
                    <a:pt x="252" y="229"/>
                  </a:cubicBezTo>
                  <a:cubicBezTo>
                    <a:pt x="252" y="230"/>
                    <a:pt x="248" y="233"/>
                    <a:pt x="248" y="233"/>
                  </a:cubicBezTo>
                  <a:cubicBezTo>
                    <a:pt x="246" y="237"/>
                    <a:pt x="246" y="237"/>
                    <a:pt x="246" y="237"/>
                  </a:cubicBezTo>
                  <a:cubicBezTo>
                    <a:pt x="246" y="237"/>
                    <a:pt x="250" y="238"/>
                    <a:pt x="251" y="238"/>
                  </a:cubicBezTo>
                  <a:cubicBezTo>
                    <a:pt x="251" y="238"/>
                    <a:pt x="257" y="238"/>
                    <a:pt x="256" y="239"/>
                  </a:cubicBezTo>
                  <a:cubicBezTo>
                    <a:pt x="256" y="239"/>
                    <a:pt x="247" y="240"/>
                    <a:pt x="247" y="240"/>
                  </a:cubicBezTo>
                  <a:cubicBezTo>
                    <a:pt x="247" y="240"/>
                    <a:pt x="239" y="239"/>
                    <a:pt x="240" y="239"/>
                  </a:cubicBezTo>
                  <a:cubicBezTo>
                    <a:pt x="240" y="240"/>
                    <a:pt x="239" y="242"/>
                    <a:pt x="239" y="243"/>
                  </a:cubicBezTo>
                  <a:cubicBezTo>
                    <a:pt x="239" y="243"/>
                    <a:pt x="237" y="246"/>
                    <a:pt x="237" y="246"/>
                  </a:cubicBezTo>
                  <a:cubicBezTo>
                    <a:pt x="236" y="246"/>
                    <a:pt x="234" y="246"/>
                    <a:pt x="233" y="247"/>
                  </a:cubicBezTo>
                  <a:cubicBezTo>
                    <a:pt x="233" y="248"/>
                    <a:pt x="232" y="250"/>
                    <a:pt x="232" y="252"/>
                  </a:cubicBezTo>
                  <a:cubicBezTo>
                    <a:pt x="232" y="253"/>
                    <a:pt x="235" y="256"/>
                    <a:pt x="235" y="256"/>
                  </a:cubicBezTo>
                  <a:cubicBezTo>
                    <a:pt x="234" y="258"/>
                    <a:pt x="234" y="258"/>
                    <a:pt x="234" y="258"/>
                  </a:cubicBezTo>
                  <a:cubicBezTo>
                    <a:pt x="230" y="262"/>
                    <a:pt x="230" y="262"/>
                    <a:pt x="230" y="262"/>
                  </a:cubicBezTo>
                  <a:cubicBezTo>
                    <a:pt x="230" y="262"/>
                    <a:pt x="228" y="263"/>
                    <a:pt x="228" y="264"/>
                  </a:cubicBezTo>
                  <a:cubicBezTo>
                    <a:pt x="229" y="264"/>
                    <a:pt x="225" y="266"/>
                    <a:pt x="225" y="266"/>
                  </a:cubicBezTo>
                  <a:cubicBezTo>
                    <a:pt x="218" y="270"/>
                    <a:pt x="218" y="270"/>
                    <a:pt x="218" y="270"/>
                  </a:cubicBezTo>
                  <a:cubicBezTo>
                    <a:pt x="218" y="270"/>
                    <a:pt x="219" y="273"/>
                    <a:pt x="219" y="274"/>
                  </a:cubicBezTo>
                  <a:cubicBezTo>
                    <a:pt x="219" y="274"/>
                    <a:pt x="222" y="276"/>
                    <a:pt x="220" y="278"/>
                  </a:cubicBezTo>
                  <a:cubicBezTo>
                    <a:pt x="218" y="279"/>
                    <a:pt x="216" y="280"/>
                    <a:pt x="215" y="281"/>
                  </a:cubicBezTo>
                  <a:cubicBezTo>
                    <a:pt x="215" y="281"/>
                    <a:pt x="213" y="282"/>
                    <a:pt x="213" y="285"/>
                  </a:cubicBezTo>
                  <a:cubicBezTo>
                    <a:pt x="214" y="287"/>
                    <a:pt x="212" y="290"/>
                    <a:pt x="211" y="290"/>
                  </a:cubicBezTo>
                  <a:cubicBezTo>
                    <a:pt x="211" y="290"/>
                    <a:pt x="209" y="291"/>
                    <a:pt x="209" y="294"/>
                  </a:cubicBezTo>
                  <a:cubicBezTo>
                    <a:pt x="210" y="296"/>
                    <a:pt x="209" y="303"/>
                    <a:pt x="209" y="303"/>
                  </a:cubicBezTo>
                  <a:cubicBezTo>
                    <a:pt x="209" y="303"/>
                    <a:pt x="212" y="307"/>
                    <a:pt x="213" y="307"/>
                  </a:cubicBezTo>
                  <a:cubicBezTo>
                    <a:pt x="213" y="307"/>
                    <a:pt x="218" y="305"/>
                    <a:pt x="219" y="306"/>
                  </a:cubicBezTo>
                  <a:cubicBezTo>
                    <a:pt x="221" y="306"/>
                    <a:pt x="224" y="308"/>
                    <a:pt x="224" y="308"/>
                  </a:cubicBezTo>
                  <a:cubicBezTo>
                    <a:pt x="224" y="308"/>
                    <a:pt x="223" y="313"/>
                    <a:pt x="222" y="314"/>
                  </a:cubicBezTo>
                  <a:cubicBezTo>
                    <a:pt x="221" y="314"/>
                    <a:pt x="215" y="315"/>
                    <a:pt x="215" y="315"/>
                  </a:cubicBezTo>
                  <a:cubicBezTo>
                    <a:pt x="215" y="315"/>
                    <a:pt x="212" y="313"/>
                    <a:pt x="211" y="313"/>
                  </a:cubicBezTo>
                  <a:cubicBezTo>
                    <a:pt x="210" y="314"/>
                    <a:pt x="205" y="319"/>
                    <a:pt x="205" y="319"/>
                  </a:cubicBezTo>
                  <a:cubicBezTo>
                    <a:pt x="205" y="319"/>
                    <a:pt x="205" y="322"/>
                    <a:pt x="204" y="322"/>
                  </a:cubicBezTo>
                  <a:cubicBezTo>
                    <a:pt x="202" y="323"/>
                    <a:pt x="201" y="321"/>
                    <a:pt x="201" y="323"/>
                  </a:cubicBezTo>
                  <a:cubicBezTo>
                    <a:pt x="201" y="324"/>
                    <a:pt x="201" y="327"/>
                    <a:pt x="201" y="328"/>
                  </a:cubicBezTo>
                  <a:cubicBezTo>
                    <a:pt x="201" y="330"/>
                    <a:pt x="201" y="333"/>
                    <a:pt x="201" y="333"/>
                  </a:cubicBezTo>
                  <a:cubicBezTo>
                    <a:pt x="201" y="333"/>
                    <a:pt x="199" y="337"/>
                    <a:pt x="198" y="339"/>
                  </a:cubicBezTo>
                  <a:cubicBezTo>
                    <a:pt x="197" y="341"/>
                    <a:pt x="195" y="346"/>
                    <a:pt x="195" y="347"/>
                  </a:cubicBezTo>
                  <a:cubicBezTo>
                    <a:pt x="196" y="348"/>
                    <a:pt x="198" y="353"/>
                    <a:pt x="198" y="353"/>
                  </a:cubicBezTo>
                  <a:cubicBezTo>
                    <a:pt x="191" y="357"/>
                    <a:pt x="191" y="357"/>
                    <a:pt x="191" y="357"/>
                  </a:cubicBezTo>
                  <a:cubicBezTo>
                    <a:pt x="193" y="362"/>
                    <a:pt x="193" y="362"/>
                    <a:pt x="193" y="362"/>
                  </a:cubicBezTo>
                  <a:cubicBezTo>
                    <a:pt x="193" y="362"/>
                    <a:pt x="194" y="362"/>
                    <a:pt x="194" y="363"/>
                  </a:cubicBezTo>
                  <a:cubicBezTo>
                    <a:pt x="194" y="365"/>
                    <a:pt x="189" y="368"/>
                    <a:pt x="189" y="368"/>
                  </a:cubicBezTo>
                  <a:cubicBezTo>
                    <a:pt x="189" y="368"/>
                    <a:pt x="189" y="373"/>
                    <a:pt x="189" y="374"/>
                  </a:cubicBezTo>
                  <a:cubicBezTo>
                    <a:pt x="189" y="375"/>
                    <a:pt x="184" y="371"/>
                    <a:pt x="184" y="371"/>
                  </a:cubicBezTo>
                  <a:cubicBezTo>
                    <a:pt x="180" y="372"/>
                    <a:pt x="180" y="372"/>
                    <a:pt x="180" y="372"/>
                  </a:cubicBezTo>
                  <a:cubicBezTo>
                    <a:pt x="180" y="376"/>
                    <a:pt x="180" y="376"/>
                    <a:pt x="180" y="376"/>
                  </a:cubicBezTo>
                  <a:cubicBezTo>
                    <a:pt x="178" y="380"/>
                    <a:pt x="178" y="380"/>
                    <a:pt x="178" y="380"/>
                  </a:cubicBezTo>
                  <a:cubicBezTo>
                    <a:pt x="171" y="380"/>
                    <a:pt x="171" y="380"/>
                    <a:pt x="171" y="380"/>
                  </a:cubicBezTo>
                  <a:cubicBezTo>
                    <a:pt x="171" y="380"/>
                    <a:pt x="165" y="384"/>
                    <a:pt x="165" y="384"/>
                  </a:cubicBezTo>
                  <a:cubicBezTo>
                    <a:pt x="166" y="385"/>
                    <a:pt x="163" y="388"/>
                    <a:pt x="166" y="388"/>
                  </a:cubicBezTo>
                  <a:cubicBezTo>
                    <a:pt x="168" y="388"/>
                    <a:pt x="169" y="388"/>
                    <a:pt x="170" y="388"/>
                  </a:cubicBezTo>
                  <a:cubicBezTo>
                    <a:pt x="172" y="387"/>
                    <a:pt x="176" y="385"/>
                    <a:pt x="177" y="385"/>
                  </a:cubicBezTo>
                  <a:cubicBezTo>
                    <a:pt x="178" y="385"/>
                    <a:pt x="181" y="385"/>
                    <a:pt x="179" y="387"/>
                  </a:cubicBezTo>
                  <a:cubicBezTo>
                    <a:pt x="177" y="389"/>
                    <a:pt x="175" y="389"/>
                    <a:pt x="174" y="390"/>
                  </a:cubicBezTo>
                  <a:cubicBezTo>
                    <a:pt x="172" y="391"/>
                    <a:pt x="169" y="391"/>
                    <a:pt x="169" y="394"/>
                  </a:cubicBezTo>
                  <a:cubicBezTo>
                    <a:pt x="169" y="397"/>
                    <a:pt x="168" y="400"/>
                    <a:pt x="168" y="400"/>
                  </a:cubicBezTo>
                  <a:cubicBezTo>
                    <a:pt x="175" y="398"/>
                    <a:pt x="175" y="398"/>
                    <a:pt x="175" y="398"/>
                  </a:cubicBezTo>
                  <a:cubicBezTo>
                    <a:pt x="175" y="398"/>
                    <a:pt x="177" y="397"/>
                    <a:pt x="177" y="400"/>
                  </a:cubicBezTo>
                  <a:cubicBezTo>
                    <a:pt x="178" y="404"/>
                    <a:pt x="175" y="405"/>
                    <a:pt x="173" y="405"/>
                  </a:cubicBezTo>
                  <a:cubicBezTo>
                    <a:pt x="172" y="405"/>
                    <a:pt x="167" y="401"/>
                    <a:pt x="167" y="401"/>
                  </a:cubicBezTo>
                  <a:cubicBezTo>
                    <a:pt x="163" y="404"/>
                    <a:pt x="163" y="404"/>
                    <a:pt x="163" y="404"/>
                  </a:cubicBezTo>
                  <a:cubicBezTo>
                    <a:pt x="163" y="404"/>
                    <a:pt x="162" y="403"/>
                    <a:pt x="158" y="406"/>
                  </a:cubicBezTo>
                  <a:cubicBezTo>
                    <a:pt x="154" y="410"/>
                    <a:pt x="152" y="415"/>
                    <a:pt x="152" y="416"/>
                  </a:cubicBezTo>
                  <a:cubicBezTo>
                    <a:pt x="152" y="417"/>
                    <a:pt x="152" y="419"/>
                    <a:pt x="149" y="421"/>
                  </a:cubicBezTo>
                  <a:cubicBezTo>
                    <a:pt x="147" y="422"/>
                    <a:pt x="144" y="425"/>
                    <a:pt x="144" y="425"/>
                  </a:cubicBezTo>
                  <a:cubicBezTo>
                    <a:pt x="144" y="425"/>
                    <a:pt x="143" y="428"/>
                    <a:pt x="142" y="430"/>
                  </a:cubicBezTo>
                  <a:cubicBezTo>
                    <a:pt x="141" y="432"/>
                    <a:pt x="141" y="432"/>
                    <a:pt x="141" y="432"/>
                  </a:cubicBezTo>
                  <a:cubicBezTo>
                    <a:pt x="145" y="436"/>
                    <a:pt x="145" y="436"/>
                    <a:pt x="145" y="436"/>
                  </a:cubicBezTo>
                  <a:cubicBezTo>
                    <a:pt x="138" y="440"/>
                    <a:pt x="138" y="440"/>
                    <a:pt x="138" y="440"/>
                  </a:cubicBezTo>
                  <a:cubicBezTo>
                    <a:pt x="135" y="442"/>
                    <a:pt x="135" y="442"/>
                    <a:pt x="135" y="442"/>
                  </a:cubicBezTo>
                  <a:cubicBezTo>
                    <a:pt x="135" y="442"/>
                    <a:pt x="129" y="448"/>
                    <a:pt x="133" y="449"/>
                  </a:cubicBezTo>
                  <a:cubicBezTo>
                    <a:pt x="138" y="450"/>
                    <a:pt x="141" y="450"/>
                    <a:pt x="141" y="450"/>
                  </a:cubicBezTo>
                  <a:cubicBezTo>
                    <a:pt x="141" y="450"/>
                    <a:pt x="140" y="456"/>
                    <a:pt x="141" y="456"/>
                  </a:cubicBezTo>
                  <a:cubicBezTo>
                    <a:pt x="142" y="456"/>
                    <a:pt x="151" y="456"/>
                    <a:pt x="151" y="456"/>
                  </a:cubicBezTo>
                  <a:cubicBezTo>
                    <a:pt x="156" y="452"/>
                    <a:pt x="156" y="452"/>
                    <a:pt x="156" y="452"/>
                  </a:cubicBezTo>
                  <a:cubicBezTo>
                    <a:pt x="159" y="450"/>
                    <a:pt x="159" y="450"/>
                    <a:pt x="159" y="450"/>
                  </a:cubicBezTo>
                  <a:cubicBezTo>
                    <a:pt x="161" y="454"/>
                    <a:pt x="161" y="454"/>
                    <a:pt x="161" y="454"/>
                  </a:cubicBezTo>
                  <a:cubicBezTo>
                    <a:pt x="161" y="454"/>
                    <a:pt x="159" y="457"/>
                    <a:pt x="157" y="457"/>
                  </a:cubicBezTo>
                  <a:cubicBezTo>
                    <a:pt x="154" y="457"/>
                    <a:pt x="155" y="457"/>
                    <a:pt x="153" y="459"/>
                  </a:cubicBezTo>
                  <a:cubicBezTo>
                    <a:pt x="150" y="462"/>
                    <a:pt x="149" y="463"/>
                    <a:pt x="147" y="463"/>
                  </a:cubicBezTo>
                  <a:cubicBezTo>
                    <a:pt x="146" y="463"/>
                    <a:pt x="144" y="466"/>
                    <a:pt x="142" y="462"/>
                  </a:cubicBezTo>
                  <a:cubicBezTo>
                    <a:pt x="141" y="459"/>
                    <a:pt x="139" y="456"/>
                    <a:pt x="139" y="456"/>
                  </a:cubicBezTo>
                  <a:cubicBezTo>
                    <a:pt x="130" y="452"/>
                    <a:pt x="130" y="452"/>
                    <a:pt x="130" y="452"/>
                  </a:cubicBezTo>
                  <a:cubicBezTo>
                    <a:pt x="128" y="453"/>
                    <a:pt x="128" y="453"/>
                    <a:pt x="128" y="453"/>
                  </a:cubicBezTo>
                  <a:cubicBezTo>
                    <a:pt x="128" y="453"/>
                    <a:pt x="127" y="457"/>
                    <a:pt x="126" y="457"/>
                  </a:cubicBezTo>
                  <a:cubicBezTo>
                    <a:pt x="125" y="457"/>
                    <a:pt x="119" y="457"/>
                    <a:pt x="117" y="457"/>
                  </a:cubicBezTo>
                  <a:cubicBezTo>
                    <a:pt x="116" y="457"/>
                    <a:pt x="114" y="457"/>
                    <a:pt x="114" y="456"/>
                  </a:cubicBezTo>
                  <a:cubicBezTo>
                    <a:pt x="113" y="454"/>
                    <a:pt x="114" y="454"/>
                    <a:pt x="113" y="453"/>
                  </a:cubicBezTo>
                  <a:cubicBezTo>
                    <a:pt x="112" y="452"/>
                    <a:pt x="110" y="448"/>
                    <a:pt x="108" y="449"/>
                  </a:cubicBezTo>
                  <a:cubicBezTo>
                    <a:pt x="107" y="449"/>
                    <a:pt x="102" y="451"/>
                    <a:pt x="102" y="451"/>
                  </a:cubicBezTo>
                  <a:cubicBezTo>
                    <a:pt x="101" y="459"/>
                    <a:pt x="101" y="459"/>
                    <a:pt x="101" y="459"/>
                  </a:cubicBezTo>
                  <a:cubicBezTo>
                    <a:pt x="101" y="459"/>
                    <a:pt x="98" y="459"/>
                    <a:pt x="99" y="461"/>
                  </a:cubicBezTo>
                  <a:cubicBezTo>
                    <a:pt x="99" y="463"/>
                    <a:pt x="103" y="465"/>
                    <a:pt x="103" y="465"/>
                  </a:cubicBezTo>
                  <a:cubicBezTo>
                    <a:pt x="103" y="465"/>
                    <a:pt x="105" y="467"/>
                    <a:pt x="105" y="468"/>
                  </a:cubicBezTo>
                  <a:cubicBezTo>
                    <a:pt x="106" y="470"/>
                    <a:pt x="103" y="472"/>
                    <a:pt x="103" y="472"/>
                  </a:cubicBezTo>
                  <a:cubicBezTo>
                    <a:pt x="103" y="472"/>
                    <a:pt x="98" y="472"/>
                    <a:pt x="97" y="474"/>
                  </a:cubicBezTo>
                  <a:cubicBezTo>
                    <a:pt x="97" y="475"/>
                    <a:pt x="98" y="478"/>
                    <a:pt x="97" y="478"/>
                  </a:cubicBezTo>
                  <a:cubicBezTo>
                    <a:pt x="96" y="479"/>
                    <a:pt x="95" y="481"/>
                    <a:pt x="95" y="482"/>
                  </a:cubicBezTo>
                  <a:cubicBezTo>
                    <a:pt x="95" y="482"/>
                    <a:pt x="97" y="487"/>
                    <a:pt x="97" y="487"/>
                  </a:cubicBezTo>
                  <a:cubicBezTo>
                    <a:pt x="97" y="487"/>
                    <a:pt x="97" y="491"/>
                    <a:pt x="95" y="489"/>
                  </a:cubicBezTo>
                  <a:cubicBezTo>
                    <a:pt x="93" y="487"/>
                    <a:pt x="87" y="484"/>
                    <a:pt x="87" y="484"/>
                  </a:cubicBezTo>
                  <a:cubicBezTo>
                    <a:pt x="83" y="481"/>
                    <a:pt x="83" y="481"/>
                    <a:pt x="83" y="481"/>
                  </a:cubicBezTo>
                  <a:cubicBezTo>
                    <a:pt x="83" y="481"/>
                    <a:pt x="79" y="484"/>
                    <a:pt x="78" y="484"/>
                  </a:cubicBezTo>
                  <a:cubicBezTo>
                    <a:pt x="78" y="485"/>
                    <a:pt x="71" y="484"/>
                    <a:pt x="69" y="485"/>
                  </a:cubicBezTo>
                  <a:cubicBezTo>
                    <a:pt x="68" y="486"/>
                    <a:pt x="68" y="487"/>
                    <a:pt x="67" y="489"/>
                  </a:cubicBezTo>
                  <a:cubicBezTo>
                    <a:pt x="65" y="491"/>
                    <a:pt x="62" y="491"/>
                    <a:pt x="65" y="494"/>
                  </a:cubicBezTo>
                  <a:cubicBezTo>
                    <a:pt x="67" y="497"/>
                    <a:pt x="72" y="498"/>
                    <a:pt x="72" y="498"/>
                  </a:cubicBezTo>
                  <a:cubicBezTo>
                    <a:pt x="72" y="498"/>
                    <a:pt x="74" y="499"/>
                    <a:pt x="72" y="502"/>
                  </a:cubicBezTo>
                  <a:cubicBezTo>
                    <a:pt x="70" y="506"/>
                    <a:pt x="66" y="503"/>
                    <a:pt x="65" y="503"/>
                  </a:cubicBezTo>
                  <a:cubicBezTo>
                    <a:pt x="64" y="502"/>
                    <a:pt x="60" y="499"/>
                    <a:pt x="59" y="500"/>
                  </a:cubicBezTo>
                  <a:cubicBezTo>
                    <a:pt x="58" y="501"/>
                    <a:pt x="55" y="506"/>
                    <a:pt x="55" y="506"/>
                  </a:cubicBezTo>
                  <a:cubicBezTo>
                    <a:pt x="55" y="506"/>
                    <a:pt x="52" y="507"/>
                    <a:pt x="51" y="506"/>
                  </a:cubicBezTo>
                  <a:cubicBezTo>
                    <a:pt x="50" y="506"/>
                    <a:pt x="47" y="501"/>
                    <a:pt x="46" y="502"/>
                  </a:cubicBezTo>
                  <a:cubicBezTo>
                    <a:pt x="45" y="503"/>
                    <a:pt x="44" y="505"/>
                    <a:pt x="44" y="506"/>
                  </a:cubicBezTo>
                  <a:cubicBezTo>
                    <a:pt x="44" y="507"/>
                    <a:pt x="46" y="509"/>
                    <a:pt x="45" y="510"/>
                  </a:cubicBezTo>
                  <a:cubicBezTo>
                    <a:pt x="45" y="511"/>
                    <a:pt x="40" y="512"/>
                    <a:pt x="39" y="513"/>
                  </a:cubicBezTo>
                  <a:cubicBezTo>
                    <a:pt x="39" y="514"/>
                    <a:pt x="39" y="512"/>
                    <a:pt x="37" y="516"/>
                  </a:cubicBezTo>
                  <a:cubicBezTo>
                    <a:pt x="36" y="520"/>
                    <a:pt x="37" y="520"/>
                    <a:pt x="36" y="520"/>
                  </a:cubicBezTo>
                  <a:cubicBezTo>
                    <a:pt x="34" y="521"/>
                    <a:pt x="30" y="518"/>
                    <a:pt x="30" y="518"/>
                  </a:cubicBezTo>
                  <a:cubicBezTo>
                    <a:pt x="30" y="518"/>
                    <a:pt x="27" y="515"/>
                    <a:pt x="27" y="518"/>
                  </a:cubicBezTo>
                  <a:cubicBezTo>
                    <a:pt x="27" y="522"/>
                    <a:pt x="26" y="526"/>
                    <a:pt x="26" y="526"/>
                  </a:cubicBezTo>
                  <a:cubicBezTo>
                    <a:pt x="29" y="528"/>
                    <a:pt x="29" y="528"/>
                    <a:pt x="29" y="528"/>
                  </a:cubicBezTo>
                  <a:cubicBezTo>
                    <a:pt x="29" y="528"/>
                    <a:pt x="28" y="530"/>
                    <a:pt x="27" y="530"/>
                  </a:cubicBezTo>
                  <a:cubicBezTo>
                    <a:pt x="27" y="530"/>
                    <a:pt x="25" y="529"/>
                    <a:pt x="24" y="527"/>
                  </a:cubicBezTo>
                  <a:cubicBezTo>
                    <a:pt x="23" y="526"/>
                    <a:pt x="24" y="526"/>
                    <a:pt x="21" y="525"/>
                  </a:cubicBezTo>
                  <a:cubicBezTo>
                    <a:pt x="18" y="524"/>
                    <a:pt x="16" y="522"/>
                    <a:pt x="16" y="524"/>
                  </a:cubicBezTo>
                  <a:cubicBezTo>
                    <a:pt x="16" y="525"/>
                    <a:pt x="15" y="527"/>
                    <a:pt x="16" y="528"/>
                  </a:cubicBezTo>
                  <a:cubicBezTo>
                    <a:pt x="17" y="530"/>
                    <a:pt x="19" y="532"/>
                    <a:pt x="19" y="532"/>
                  </a:cubicBezTo>
                  <a:cubicBezTo>
                    <a:pt x="20" y="532"/>
                    <a:pt x="20" y="532"/>
                    <a:pt x="20" y="532"/>
                  </a:cubicBezTo>
                  <a:cubicBezTo>
                    <a:pt x="20" y="532"/>
                    <a:pt x="19" y="535"/>
                    <a:pt x="18" y="535"/>
                  </a:cubicBezTo>
                  <a:cubicBezTo>
                    <a:pt x="17" y="536"/>
                    <a:pt x="16" y="534"/>
                    <a:pt x="15" y="534"/>
                  </a:cubicBezTo>
                  <a:cubicBezTo>
                    <a:pt x="15" y="534"/>
                    <a:pt x="12" y="536"/>
                    <a:pt x="12" y="536"/>
                  </a:cubicBezTo>
                  <a:cubicBezTo>
                    <a:pt x="12" y="536"/>
                    <a:pt x="13" y="538"/>
                    <a:pt x="13" y="539"/>
                  </a:cubicBezTo>
                  <a:cubicBezTo>
                    <a:pt x="13" y="540"/>
                    <a:pt x="10" y="541"/>
                    <a:pt x="10" y="542"/>
                  </a:cubicBezTo>
                  <a:cubicBezTo>
                    <a:pt x="9" y="542"/>
                    <a:pt x="8" y="543"/>
                    <a:pt x="8" y="544"/>
                  </a:cubicBezTo>
                  <a:cubicBezTo>
                    <a:pt x="8" y="545"/>
                    <a:pt x="9" y="548"/>
                    <a:pt x="10" y="547"/>
                  </a:cubicBezTo>
                  <a:cubicBezTo>
                    <a:pt x="11" y="547"/>
                    <a:pt x="16" y="548"/>
                    <a:pt x="16" y="548"/>
                  </a:cubicBezTo>
                  <a:cubicBezTo>
                    <a:pt x="16" y="548"/>
                    <a:pt x="15" y="550"/>
                    <a:pt x="14" y="551"/>
                  </a:cubicBezTo>
                  <a:cubicBezTo>
                    <a:pt x="13" y="551"/>
                    <a:pt x="12" y="553"/>
                    <a:pt x="11" y="554"/>
                  </a:cubicBezTo>
                  <a:cubicBezTo>
                    <a:pt x="10" y="556"/>
                    <a:pt x="12" y="560"/>
                    <a:pt x="14" y="561"/>
                  </a:cubicBezTo>
                  <a:cubicBezTo>
                    <a:pt x="17" y="562"/>
                    <a:pt x="20" y="562"/>
                    <a:pt x="20" y="564"/>
                  </a:cubicBezTo>
                  <a:cubicBezTo>
                    <a:pt x="19" y="565"/>
                    <a:pt x="14" y="569"/>
                    <a:pt x="13" y="570"/>
                  </a:cubicBezTo>
                  <a:cubicBezTo>
                    <a:pt x="12" y="570"/>
                    <a:pt x="10" y="571"/>
                    <a:pt x="10" y="573"/>
                  </a:cubicBezTo>
                  <a:cubicBezTo>
                    <a:pt x="10" y="575"/>
                    <a:pt x="10" y="576"/>
                    <a:pt x="8" y="577"/>
                  </a:cubicBezTo>
                  <a:cubicBezTo>
                    <a:pt x="6" y="578"/>
                    <a:pt x="5" y="577"/>
                    <a:pt x="5" y="580"/>
                  </a:cubicBezTo>
                  <a:cubicBezTo>
                    <a:pt x="5" y="582"/>
                    <a:pt x="6" y="583"/>
                    <a:pt x="7" y="583"/>
                  </a:cubicBezTo>
                  <a:cubicBezTo>
                    <a:pt x="8" y="583"/>
                    <a:pt x="8" y="583"/>
                    <a:pt x="8" y="583"/>
                  </a:cubicBezTo>
                  <a:cubicBezTo>
                    <a:pt x="16" y="582"/>
                    <a:pt x="16" y="582"/>
                    <a:pt x="16" y="582"/>
                  </a:cubicBezTo>
                  <a:cubicBezTo>
                    <a:pt x="16" y="582"/>
                    <a:pt x="15" y="585"/>
                    <a:pt x="15" y="586"/>
                  </a:cubicBezTo>
                  <a:cubicBezTo>
                    <a:pt x="15" y="587"/>
                    <a:pt x="9" y="593"/>
                    <a:pt x="9" y="593"/>
                  </a:cubicBezTo>
                  <a:cubicBezTo>
                    <a:pt x="9" y="593"/>
                    <a:pt x="10" y="596"/>
                    <a:pt x="9" y="596"/>
                  </a:cubicBezTo>
                  <a:cubicBezTo>
                    <a:pt x="7" y="597"/>
                    <a:pt x="5" y="598"/>
                    <a:pt x="4" y="599"/>
                  </a:cubicBezTo>
                  <a:cubicBezTo>
                    <a:pt x="4" y="600"/>
                    <a:pt x="4" y="602"/>
                    <a:pt x="4" y="603"/>
                  </a:cubicBezTo>
                  <a:cubicBezTo>
                    <a:pt x="5" y="605"/>
                    <a:pt x="7" y="608"/>
                    <a:pt x="7" y="609"/>
                  </a:cubicBezTo>
                  <a:cubicBezTo>
                    <a:pt x="8" y="610"/>
                    <a:pt x="6" y="612"/>
                    <a:pt x="6" y="612"/>
                  </a:cubicBezTo>
                  <a:cubicBezTo>
                    <a:pt x="4" y="620"/>
                    <a:pt x="4" y="620"/>
                    <a:pt x="4" y="620"/>
                  </a:cubicBezTo>
                  <a:cubicBezTo>
                    <a:pt x="4" y="620"/>
                    <a:pt x="4" y="624"/>
                    <a:pt x="4" y="625"/>
                  </a:cubicBezTo>
                  <a:cubicBezTo>
                    <a:pt x="4" y="626"/>
                    <a:pt x="0" y="627"/>
                    <a:pt x="2" y="630"/>
                  </a:cubicBezTo>
                  <a:cubicBezTo>
                    <a:pt x="4" y="632"/>
                    <a:pt x="5" y="633"/>
                    <a:pt x="6" y="634"/>
                  </a:cubicBezTo>
                  <a:cubicBezTo>
                    <a:pt x="8" y="634"/>
                    <a:pt x="13" y="634"/>
                    <a:pt x="13" y="635"/>
                  </a:cubicBezTo>
                  <a:cubicBezTo>
                    <a:pt x="13" y="635"/>
                    <a:pt x="13" y="636"/>
                    <a:pt x="10" y="637"/>
                  </a:cubicBezTo>
                  <a:cubicBezTo>
                    <a:pt x="8" y="637"/>
                    <a:pt x="6" y="636"/>
                    <a:pt x="6" y="638"/>
                  </a:cubicBezTo>
                  <a:cubicBezTo>
                    <a:pt x="5" y="639"/>
                    <a:pt x="1" y="645"/>
                    <a:pt x="1" y="645"/>
                  </a:cubicBezTo>
                  <a:cubicBezTo>
                    <a:pt x="6" y="651"/>
                    <a:pt x="6" y="651"/>
                    <a:pt x="6" y="651"/>
                  </a:cubicBezTo>
                  <a:cubicBezTo>
                    <a:pt x="6" y="651"/>
                    <a:pt x="8" y="649"/>
                    <a:pt x="9" y="649"/>
                  </a:cubicBezTo>
                  <a:cubicBezTo>
                    <a:pt x="10" y="648"/>
                    <a:pt x="13" y="649"/>
                    <a:pt x="13" y="650"/>
                  </a:cubicBezTo>
                  <a:cubicBezTo>
                    <a:pt x="13" y="650"/>
                    <a:pt x="11" y="653"/>
                    <a:pt x="10" y="653"/>
                  </a:cubicBezTo>
                  <a:cubicBezTo>
                    <a:pt x="10" y="654"/>
                    <a:pt x="7" y="655"/>
                    <a:pt x="7" y="656"/>
                  </a:cubicBezTo>
                  <a:cubicBezTo>
                    <a:pt x="7" y="656"/>
                    <a:pt x="10" y="660"/>
                    <a:pt x="10" y="660"/>
                  </a:cubicBezTo>
                  <a:cubicBezTo>
                    <a:pt x="10" y="660"/>
                    <a:pt x="12" y="660"/>
                    <a:pt x="12" y="662"/>
                  </a:cubicBezTo>
                  <a:cubicBezTo>
                    <a:pt x="12" y="663"/>
                    <a:pt x="8" y="665"/>
                    <a:pt x="8" y="665"/>
                  </a:cubicBezTo>
                  <a:cubicBezTo>
                    <a:pt x="9" y="668"/>
                    <a:pt x="9" y="668"/>
                    <a:pt x="9" y="668"/>
                  </a:cubicBezTo>
                  <a:cubicBezTo>
                    <a:pt x="6" y="674"/>
                    <a:pt x="6" y="674"/>
                    <a:pt x="6" y="674"/>
                  </a:cubicBezTo>
                  <a:cubicBezTo>
                    <a:pt x="11" y="677"/>
                    <a:pt x="11" y="677"/>
                    <a:pt x="11" y="677"/>
                  </a:cubicBezTo>
                  <a:cubicBezTo>
                    <a:pt x="11" y="677"/>
                    <a:pt x="15" y="677"/>
                    <a:pt x="14" y="680"/>
                  </a:cubicBezTo>
                  <a:cubicBezTo>
                    <a:pt x="12" y="682"/>
                    <a:pt x="9" y="684"/>
                    <a:pt x="9" y="685"/>
                  </a:cubicBezTo>
                  <a:cubicBezTo>
                    <a:pt x="9" y="687"/>
                    <a:pt x="8" y="689"/>
                    <a:pt x="10" y="690"/>
                  </a:cubicBezTo>
                  <a:cubicBezTo>
                    <a:pt x="12" y="690"/>
                    <a:pt x="12" y="691"/>
                    <a:pt x="13" y="690"/>
                  </a:cubicBezTo>
                  <a:cubicBezTo>
                    <a:pt x="15" y="689"/>
                    <a:pt x="17" y="688"/>
                    <a:pt x="17" y="688"/>
                  </a:cubicBezTo>
                  <a:cubicBezTo>
                    <a:pt x="17" y="688"/>
                    <a:pt x="20" y="686"/>
                    <a:pt x="22" y="686"/>
                  </a:cubicBezTo>
                  <a:cubicBezTo>
                    <a:pt x="23" y="686"/>
                    <a:pt x="25" y="687"/>
                    <a:pt x="26" y="688"/>
                  </a:cubicBezTo>
                  <a:cubicBezTo>
                    <a:pt x="26" y="689"/>
                    <a:pt x="26" y="690"/>
                    <a:pt x="27" y="691"/>
                  </a:cubicBezTo>
                  <a:cubicBezTo>
                    <a:pt x="28" y="691"/>
                    <a:pt x="26" y="696"/>
                    <a:pt x="26" y="696"/>
                  </a:cubicBezTo>
                  <a:cubicBezTo>
                    <a:pt x="23" y="700"/>
                    <a:pt x="23" y="700"/>
                    <a:pt x="23" y="700"/>
                  </a:cubicBezTo>
                  <a:cubicBezTo>
                    <a:pt x="23" y="700"/>
                    <a:pt x="26" y="704"/>
                    <a:pt x="25" y="704"/>
                  </a:cubicBezTo>
                  <a:cubicBezTo>
                    <a:pt x="25" y="704"/>
                    <a:pt x="20" y="705"/>
                    <a:pt x="19" y="705"/>
                  </a:cubicBezTo>
                  <a:cubicBezTo>
                    <a:pt x="18" y="705"/>
                    <a:pt x="17" y="704"/>
                    <a:pt x="17" y="706"/>
                  </a:cubicBezTo>
                  <a:cubicBezTo>
                    <a:pt x="16" y="708"/>
                    <a:pt x="13" y="713"/>
                    <a:pt x="13" y="713"/>
                  </a:cubicBezTo>
                  <a:cubicBezTo>
                    <a:pt x="13" y="713"/>
                    <a:pt x="12" y="715"/>
                    <a:pt x="13" y="717"/>
                  </a:cubicBezTo>
                  <a:cubicBezTo>
                    <a:pt x="14" y="719"/>
                    <a:pt x="18" y="726"/>
                    <a:pt x="18" y="726"/>
                  </a:cubicBezTo>
                  <a:cubicBezTo>
                    <a:pt x="18" y="727"/>
                    <a:pt x="20" y="730"/>
                    <a:pt x="23" y="732"/>
                  </a:cubicBezTo>
                  <a:cubicBezTo>
                    <a:pt x="26" y="734"/>
                    <a:pt x="28" y="734"/>
                    <a:pt x="28" y="736"/>
                  </a:cubicBezTo>
                  <a:cubicBezTo>
                    <a:pt x="29" y="738"/>
                    <a:pt x="29" y="738"/>
                    <a:pt x="29" y="738"/>
                  </a:cubicBezTo>
                  <a:cubicBezTo>
                    <a:pt x="33" y="742"/>
                    <a:pt x="33" y="742"/>
                    <a:pt x="33" y="742"/>
                  </a:cubicBezTo>
                  <a:cubicBezTo>
                    <a:pt x="33" y="742"/>
                    <a:pt x="35" y="743"/>
                    <a:pt x="38" y="743"/>
                  </a:cubicBezTo>
                  <a:cubicBezTo>
                    <a:pt x="41" y="744"/>
                    <a:pt x="45" y="744"/>
                    <a:pt x="45" y="745"/>
                  </a:cubicBezTo>
                  <a:cubicBezTo>
                    <a:pt x="46" y="745"/>
                    <a:pt x="42" y="748"/>
                    <a:pt x="42" y="748"/>
                  </a:cubicBezTo>
                  <a:cubicBezTo>
                    <a:pt x="42" y="748"/>
                    <a:pt x="37" y="752"/>
                    <a:pt x="39" y="753"/>
                  </a:cubicBezTo>
                  <a:cubicBezTo>
                    <a:pt x="41" y="754"/>
                    <a:pt x="55" y="757"/>
                    <a:pt x="55" y="757"/>
                  </a:cubicBezTo>
                  <a:cubicBezTo>
                    <a:pt x="55" y="757"/>
                    <a:pt x="57" y="758"/>
                    <a:pt x="57" y="759"/>
                  </a:cubicBezTo>
                  <a:cubicBezTo>
                    <a:pt x="57" y="760"/>
                    <a:pt x="60" y="758"/>
                    <a:pt x="60" y="758"/>
                  </a:cubicBezTo>
                  <a:cubicBezTo>
                    <a:pt x="61" y="757"/>
                    <a:pt x="65" y="759"/>
                    <a:pt x="66" y="759"/>
                  </a:cubicBezTo>
                  <a:cubicBezTo>
                    <a:pt x="66" y="759"/>
                    <a:pt x="72" y="758"/>
                    <a:pt x="72" y="758"/>
                  </a:cubicBezTo>
                  <a:cubicBezTo>
                    <a:pt x="77" y="756"/>
                    <a:pt x="77" y="756"/>
                    <a:pt x="77" y="756"/>
                  </a:cubicBezTo>
                  <a:cubicBezTo>
                    <a:pt x="77" y="756"/>
                    <a:pt x="80" y="751"/>
                    <a:pt x="82" y="752"/>
                  </a:cubicBezTo>
                  <a:cubicBezTo>
                    <a:pt x="85" y="753"/>
                    <a:pt x="84" y="755"/>
                    <a:pt x="86" y="755"/>
                  </a:cubicBezTo>
                  <a:cubicBezTo>
                    <a:pt x="87" y="755"/>
                    <a:pt x="89" y="755"/>
                    <a:pt x="91" y="752"/>
                  </a:cubicBezTo>
                  <a:cubicBezTo>
                    <a:pt x="93" y="750"/>
                    <a:pt x="95" y="748"/>
                    <a:pt x="96" y="747"/>
                  </a:cubicBezTo>
                  <a:cubicBezTo>
                    <a:pt x="97" y="747"/>
                    <a:pt x="109" y="740"/>
                    <a:pt x="109" y="740"/>
                  </a:cubicBezTo>
                  <a:cubicBezTo>
                    <a:pt x="117" y="726"/>
                    <a:pt x="117" y="726"/>
                    <a:pt x="117" y="726"/>
                  </a:cubicBezTo>
                  <a:cubicBezTo>
                    <a:pt x="120" y="716"/>
                    <a:pt x="120" y="716"/>
                    <a:pt x="120" y="716"/>
                  </a:cubicBezTo>
                  <a:cubicBezTo>
                    <a:pt x="120" y="716"/>
                    <a:pt x="124" y="711"/>
                    <a:pt x="127" y="711"/>
                  </a:cubicBezTo>
                  <a:cubicBezTo>
                    <a:pt x="129" y="711"/>
                    <a:pt x="136" y="708"/>
                    <a:pt x="135" y="706"/>
                  </a:cubicBezTo>
                  <a:cubicBezTo>
                    <a:pt x="135" y="703"/>
                    <a:pt x="138" y="702"/>
                    <a:pt x="138" y="706"/>
                  </a:cubicBezTo>
                  <a:cubicBezTo>
                    <a:pt x="139" y="710"/>
                    <a:pt x="138" y="714"/>
                    <a:pt x="140" y="712"/>
                  </a:cubicBezTo>
                  <a:cubicBezTo>
                    <a:pt x="143" y="710"/>
                    <a:pt x="148" y="704"/>
                    <a:pt x="148" y="704"/>
                  </a:cubicBezTo>
                  <a:cubicBezTo>
                    <a:pt x="148" y="704"/>
                    <a:pt x="151" y="701"/>
                    <a:pt x="153" y="700"/>
                  </a:cubicBezTo>
                  <a:cubicBezTo>
                    <a:pt x="155" y="700"/>
                    <a:pt x="158" y="693"/>
                    <a:pt x="158" y="693"/>
                  </a:cubicBezTo>
                  <a:cubicBezTo>
                    <a:pt x="158" y="693"/>
                    <a:pt x="162" y="690"/>
                    <a:pt x="164" y="693"/>
                  </a:cubicBezTo>
                  <a:cubicBezTo>
                    <a:pt x="165" y="697"/>
                    <a:pt x="169" y="702"/>
                    <a:pt x="169" y="704"/>
                  </a:cubicBezTo>
                  <a:cubicBezTo>
                    <a:pt x="169" y="704"/>
                    <a:pt x="171" y="705"/>
                    <a:pt x="173" y="706"/>
                  </a:cubicBezTo>
                  <a:cubicBezTo>
                    <a:pt x="173" y="704"/>
                    <a:pt x="173" y="704"/>
                    <a:pt x="173" y="704"/>
                  </a:cubicBezTo>
                  <a:cubicBezTo>
                    <a:pt x="173" y="698"/>
                    <a:pt x="173" y="698"/>
                    <a:pt x="173" y="698"/>
                  </a:cubicBezTo>
                  <a:cubicBezTo>
                    <a:pt x="173" y="698"/>
                    <a:pt x="180" y="704"/>
                    <a:pt x="180" y="704"/>
                  </a:cubicBezTo>
                  <a:cubicBezTo>
                    <a:pt x="181" y="705"/>
                    <a:pt x="181" y="711"/>
                    <a:pt x="181" y="711"/>
                  </a:cubicBezTo>
                  <a:cubicBezTo>
                    <a:pt x="183" y="711"/>
                    <a:pt x="183" y="711"/>
                    <a:pt x="183" y="711"/>
                  </a:cubicBezTo>
                  <a:cubicBezTo>
                    <a:pt x="183" y="710"/>
                    <a:pt x="183" y="710"/>
                    <a:pt x="183" y="710"/>
                  </a:cubicBezTo>
                  <a:cubicBezTo>
                    <a:pt x="185" y="711"/>
                    <a:pt x="185" y="711"/>
                    <a:pt x="185" y="711"/>
                  </a:cubicBezTo>
                  <a:cubicBezTo>
                    <a:pt x="186" y="710"/>
                    <a:pt x="186" y="710"/>
                    <a:pt x="186" y="710"/>
                  </a:cubicBezTo>
                  <a:cubicBezTo>
                    <a:pt x="187" y="704"/>
                    <a:pt x="187" y="704"/>
                    <a:pt x="187" y="704"/>
                  </a:cubicBezTo>
                  <a:cubicBezTo>
                    <a:pt x="188" y="697"/>
                    <a:pt x="188" y="697"/>
                    <a:pt x="188" y="697"/>
                  </a:cubicBezTo>
                  <a:cubicBezTo>
                    <a:pt x="191" y="691"/>
                    <a:pt x="191" y="691"/>
                    <a:pt x="191" y="691"/>
                  </a:cubicBezTo>
                  <a:cubicBezTo>
                    <a:pt x="191" y="685"/>
                    <a:pt x="191" y="685"/>
                    <a:pt x="191" y="685"/>
                  </a:cubicBezTo>
                  <a:cubicBezTo>
                    <a:pt x="187" y="678"/>
                    <a:pt x="187" y="678"/>
                    <a:pt x="187" y="678"/>
                  </a:cubicBezTo>
                  <a:cubicBezTo>
                    <a:pt x="185" y="672"/>
                    <a:pt x="185" y="672"/>
                    <a:pt x="185" y="672"/>
                  </a:cubicBezTo>
                  <a:cubicBezTo>
                    <a:pt x="188" y="671"/>
                    <a:pt x="188" y="671"/>
                    <a:pt x="188" y="671"/>
                  </a:cubicBezTo>
                  <a:cubicBezTo>
                    <a:pt x="188" y="670"/>
                    <a:pt x="188" y="670"/>
                    <a:pt x="188" y="670"/>
                  </a:cubicBezTo>
                  <a:cubicBezTo>
                    <a:pt x="189" y="670"/>
                    <a:pt x="189" y="670"/>
                    <a:pt x="189" y="670"/>
                  </a:cubicBezTo>
                  <a:cubicBezTo>
                    <a:pt x="191" y="668"/>
                    <a:pt x="191" y="668"/>
                    <a:pt x="191" y="668"/>
                  </a:cubicBezTo>
                  <a:cubicBezTo>
                    <a:pt x="192" y="663"/>
                    <a:pt x="192" y="663"/>
                    <a:pt x="192" y="663"/>
                  </a:cubicBezTo>
                  <a:cubicBezTo>
                    <a:pt x="190" y="661"/>
                    <a:pt x="190" y="661"/>
                    <a:pt x="190" y="661"/>
                  </a:cubicBezTo>
                  <a:cubicBezTo>
                    <a:pt x="190" y="658"/>
                    <a:pt x="190" y="658"/>
                    <a:pt x="190" y="658"/>
                  </a:cubicBezTo>
                  <a:cubicBezTo>
                    <a:pt x="190" y="658"/>
                    <a:pt x="192" y="656"/>
                    <a:pt x="192" y="656"/>
                  </a:cubicBezTo>
                  <a:cubicBezTo>
                    <a:pt x="192" y="656"/>
                    <a:pt x="192" y="656"/>
                    <a:pt x="192" y="656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3" y="655"/>
                    <a:pt x="193" y="655"/>
                    <a:pt x="193" y="655"/>
                  </a:cubicBezTo>
                  <a:cubicBezTo>
                    <a:pt x="194" y="655"/>
                    <a:pt x="194" y="655"/>
                    <a:pt x="194" y="655"/>
                  </a:cubicBezTo>
                  <a:cubicBezTo>
                    <a:pt x="194" y="655"/>
                    <a:pt x="194" y="655"/>
                    <a:pt x="194" y="655"/>
                  </a:cubicBezTo>
                  <a:cubicBezTo>
                    <a:pt x="194" y="655"/>
                    <a:pt x="194" y="655"/>
                    <a:pt x="194" y="655"/>
                  </a:cubicBezTo>
                  <a:cubicBezTo>
                    <a:pt x="194" y="655"/>
                    <a:pt x="194" y="655"/>
                    <a:pt x="194" y="655"/>
                  </a:cubicBezTo>
                  <a:cubicBezTo>
                    <a:pt x="194" y="655"/>
                    <a:pt x="195" y="654"/>
                    <a:pt x="195" y="654"/>
                  </a:cubicBezTo>
                  <a:cubicBezTo>
                    <a:pt x="196" y="654"/>
                    <a:pt x="198" y="654"/>
                    <a:pt x="198" y="654"/>
                  </a:cubicBezTo>
                  <a:cubicBezTo>
                    <a:pt x="199" y="654"/>
                    <a:pt x="199" y="654"/>
                    <a:pt x="199" y="654"/>
                  </a:cubicBezTo>
                  <a:cubicBezTo>
                    <a:pt x="201" y="652"/>
                    <a:pt x="201" y="652"/>
                    <a:pt x="201" y="652"/>
                  </a:cubicBezTo>
                  <a:cubicBezTo>
                    <a:pt x="201" y="652"/>
                    <a:pt x="205" y="649"/>
                    <a:pt x="205" y="648"/>
                  </a:cubicBezTo>
                  <a:cubicBezTo>
                    <a:pt x="205" y="647"/>
                    <a:pt x="207" y="644"/>
                    <a:pt x="207" y="644"/>
                  </a:cubicBezTo>
                  <a:cubicBezTo>
                    <a:pt x="207" y="639"/>
                    <a:pt x="207" y="639"/>
                    <a:pt x="207" y="639"/>
                  </a:cubicBezTo>
                  <a:cubicBezTo>
                    <a:pt x="205" y="634"/>
                    <a:pt x="205" y="634"/>
                    <a:pt x="205" y="634"/>
                  </a:cubicBezTo>
                  <a:cubicBezTo>
                    <a:pt x="207" y="631"/>
                    <a:pt x="207" y="631"/>
                    <a:pt x="207" y="631"/>
                  </a:cubicBezTo>
                  <a:cubicBezTo>
                    <a:pt x="210" y="625"/>
                    <a:pt x="210" y="625"/>
                    <a:pt x="210" y="625"/>
                  </a:cubicBezTo>
                  <a:cubicBezTo>
                    <a:pt x="208" y="619"/>
                    <a:pt x="208" y="619"/>
                    <a:pt x="208" y="619"/>
                  </a:cubicBezTo>
                  <a:cubicBezTo>
                    <a:pt x="202" y="612"/>
                    <a:pt x="202" y="612"/>
                    <a:pt x="202" y="612"/>
                  </a:cubicBezTo>
                  <a:cubicBezTo>
                    <a:pt x="199" y="603"/>
                    <a:pt x="199" y="603"/>
                    <a:pt x="199" y="603"/>
                  </a:cubicBezTo>
                  <a:cubicBezTo>
                    <a:pt x="197" y="597"/>
                    <a:pt x="197" y="597"/>
                    <a:pt x="197" y="597"/>
                  </a:cubicBezTo>
                  <a:cubicBezTo>
                    <a:pt x="202" y="592"/>
                    <a:pt x="202" y="592"/>
                    <a:pt x="202" y="592"/>
                  </a:cubicBezTo>
                  <a:cubicBezTo>
                    <a:pt x="203" y="591"/>
                    <a:pt x="203" y="591"/>
                    <a:pt x="203" y="591"/>
                  </a:cubicBezTo>
                  <a:cubicBezTo>
                    <a:pt x="203" y="591"/>
                    <a:pt x="203" y="591"/>
                    <a:pt x="203" y="591"/>
                  </a:cubicBezTo>
                  <a:cubicBezTo>
                    <a:pt x="204" y="591"/>
                    <a:pt x="204" y="591"/>
                    <a:pt x="204" y="591"/>
                  </a:cubicBezTo>
                  <a:cubicBezTo>
                    <a:pt x="207" y="591"/>
                    <a:pt x="207" y="591"/>
                    <a:pt x="207" y="591"/>
                  </a:cubicBezTo>
                  <a:cubicBezTo>
                    <a:pt x="207" y="591"/>
                    <a:pt x="212" y="591"/>
                    <a:pt x="212" y="590"/>
                  </a:cubicBezTo>
                  <a:cubicBezTo>
                    <a:pt x="212" y="590"/>
                    <a:pt x="212" y="590"/>
                    <a:pt x="212" y="590"/>
                  </a:cubicBezTo>
                  <a:cubicBezTo>
                    <a:pt x="212" y="590"/>
                    <a:pt x="212" y="590"/>
                    <a:pt x="212" y="590"/>
                  </a:cubicBezTo>
                  <a:cubicBezTo>
                    <a:pt x="212" y="590"/>
                    <a:pt x="212" y="590"/>
                    <a:pt x="212" y="590"/>
                  </a:cubicBezTo>
                  <a:cubicBezTo>
                    <a:pt x="212" y="590"/>
                    <a:pt x="212" y="590"/>
                    <a:pt x="212" y="590"/>
                  </a:cubicBezTo>
                  <a:cubicBezTo>
                    <a:pt x="212" y="590"/>
                    <a:pt x="212" y="590"/>
                    <a:pt x="212" y="590"/>
                  </a:cubicBezTo>
                  <a:cubicBezTo>
                    <a:pt x="212" y="589"/>
                    <a:pt x="212" y="589"/>
                    <a:pt x="212" y="589"/>
                  </a:cubicBezTo>
                  <a:cubicBezTo>
                    <a:pt x="212" y="589"/>
                    <a:pt x="212" y="589"/>
                    <a:pt x="212" y="589"/>
                  </a:cubicBezTo>
                  <a:cubicBezTo>
                    <a:pt x="212" y="589"/>
                    <a:pt x="212" y="589"/>
                    <a:pt x="212" y="589"/>
                  </a:cubicBezTo>
                  <a:cubicBezTo>
                    <a:pt x="212" y="589"/>
                    <a:pt x="212" y="589"/>
                    <a:pt x="212" y="589"/>
                  </a:cubicBezTo>
                  <a:cubicBezTo>
                    <a:pt x="213" y="589"/>
                    <a:pt x="213" y="589"/>
                    <a:pt x="213" y="589"/>
                  </a:cubicBezTo>
                  <a:cubicBezTo>
                    <a:pt x="213" y="589"/>
                    <a:pt x="213" y="589"/>
                    <a:pt x="213" y="589"/>
                  </a:cubicBezTo>
                  <a:cubicBezTo>
                    <a:pt x="213" y="589"/>
                    <a:pt x="213" y="589"/>
                    <a:pt x="213" y="589"/>
                  </a:cubicBezTo>
                  <a:cubicBezTo>
                    <a:pt x="213" y="589"/>
                    <a:pt x="213" y="589"/>
                    <a:pt x="213" y="589"/>
                  </a:cubicBezTo>
                  <a:cubicBezTo>
                    <a:pt x="213" y="589"/>
                    <a:pt x="213" y="589"/>
                    <a:pt x="213" y="589"/>
                  </a:cubicBezTo>
                  <a:cubicBezTo>
                    <a:pt x="213" y="588"/>
                    <a:pt x="213" y="588"/>
                    <a:pt x="213" y="588"/>
                  </a:cubicBezTo>
                  <a:cubicBezTo>
                    <a:pt x="213" y="588"/>
                    <a:pt x="213" y="588"/>
                    <a:pt x="213" y="588"/>
                  </a:cubicBezTo>
                  <a:cubicBezTo>
                    <a:pt x="213" y="588"/>
                    <a:pt x="213" y="588"/>
                    <a:pt x="213" y="588"/>
                  </a:cubicBezTo>
                  <a:cubicBezTo>
                    <a:pt x="213" y="588"/>
                    <a:pt x="213" y="588"/>
                    <a:pt x="213" y="588"/>
                  </a:cubicBezTo>
                  <a:cubicBezTo>
                    <a:pt x="213" y="588"/>
                    <a:pt x="213" y="588"/>
                    <a:pt x="213" y="588"/>
                  </a:cubicBezTo>
                  <a:cubicBezTo>
                    <a:pt x="213" y="588"/>
                    <a:pt x="213" y="588"/>
                    <a:pt x="213" y="588"/>
                  </a:cubicBezTo>
                  <a:cubicBezTo>
                    <a:pt x="213" y="588"/>
                    <a:pt x="213" y="588"/>
                    <a:pt x="213" y="588"/>
                  </a:cubicBezTo>
                  <a:cubicBezTo>
                    <a:pt x="213" y="587"/>
                    <a:pt x="213" y="587"/>
                    <a:pt x="213" y="587"/>
                  </a:cubicBezTo>
                  <a:cubicBezTo>
                    <a:pt x="213" y="587"/>
                    <a:pt x="213" y="587"/>
                    <a:pt x="213" y="587"/>
                  </a:cubicBezTo>
                  <a:cubicBezTo>
                    <a:pt x="213" y="587"/>
                    <a:pt x="213" y="587"/>
                    <a:pt x="213" y="587"/>
                  </a:cubicBezTo>
                  <a:cubicBezTo>
                    <a:pt x="213" y="587"/>
                    <a:pt x="213" y="587"/>
                    <a:pt x="213" y="587"/>
                  </a:cubicBezTo>
                  <a:cubicBezTo>
                    <a:pt x="213" y="587"/>
                    <a:pt x="213" y="587"/>
                    <a:pt x="213" y="587"/>
                  </a:cubicBezTo>
                  <a:cubicBezTo>
                    <a:pt x="213" y="587"/>
                    <a:pt x="213" y="587"/>
                    <a:pt x="213" y="587"/>
                  </a:cubicBezTo>
                  <a:cubicBezTo>
                    <a:pt x="213" y="586"/>
                    <a:pt x="213" y="586"/>
                    <a:pt x="213" y="586"/>
                  </a:cubicBezTo>
                  <a:cubicBezTo>
                    <a:pt x="213" y="586"/>
                    <a:pt x="213" y="586"/>
                    <a:pt x="213" y="586"/>
                  </a:cubicBezTo>
                  <a:cubicBezTo>
                    <a:pt x="213" y="586"/>
                    <a:pt x="213" y="586"/>
                    <a:pt x="213" y="586"/>
                  </a:cubicBezTo>
                  <a:cubicBezTo>
                    <a:pt x="213" y="586"/>
                    <a:pt x="213" y="586"/>
                    <a:pt x="213" y="586"/>
                  </a:cubicBezTo>
                  <a:cubicBezTo>
                    <a:pt x="213" y="586"/>
                    <a:pt x="213" y="586"/>
                    <a:pt x="213" y="586"/>
                  </a:cubicBezTo>
                  <a:cubicBezTo>
                    <a:pt x="213" y="585"/>
                    <a:pt x="213" y="585"/>
                    <a:pt x="213" y="585"/>
                  </a:cubicBezTo>
                  <a:cubicBezTo>
                    <a:pt x="213" y="585"/>
                    <a:pt x="213" y="585"/>
                    <a:pt x="213" y="585"/>
                  </a:cubicBezTo>
                  <a:cubicBezTo>
                    <a:pt x="213" y="585"/>
                    <a:pt x="213" y="585"/>
                    <a:pt x="213" y="585"/>
                  </a:cubicBezTo>
                  <a:cubicBezTo>
                    <a:pt x="213" y="585"/>
                    <a:pt x="213" y="585"/>
                    <a:pt x="213" y="585"/>
                  </a:cubicBezTo>
                  <a:cubicBezTo>
                    <a:pt x="213" y="585"/>
                    <a:pt x="213" y="585"/>
                    <a:pt x="213" y="585"/>
                  </a:cubicBezTo>
                  <a:cubicBezTo>
                    <a:pt x="213" y="585"/>
                    <a:pt x="213" y="585"/>
                    <a:pt x="213" y="585"/>
                  </a:cubicBezTo>
                  <a:cubicBezTo>
                    <a:pt x="213" y="584"/>
                    <a:pt x="213" y="584"/>
                    <a:pt x="213" y="584"/>
                  </a:cubicBezTo>
                  <a:cubicBezTo>
                    <a:pt x="213" y="584"/>
                    <a:pt x="213" y="584"/>
                    <a:pt x="213" y="584"/>
                  </a:cubicBezTo>
                  <a:cubicBezTo>
                    <a:pt x="213" y="584"/>
                    <a:pt x="213" y="584"/>
                    <a:pt x="213" y="584"/>
                  </a:cubicBezTo>
                  <a:cubicBezTo>
                    <a:pt x="213" y="584"/>
                    <a:pt x="213" y="584"/>
                    <a:pt x="213" y="584"/>
                  </a:cubicBezTo>
                  <a:cubicBezTo>
                    <a:pt x="213" y="584"/>
                    <a:pt x="213" y="584"/>
                    <a:pt x="213" y="584"/>
                  </a:cubicBezTo>
                  <a:cubicBezTo>
                    <a:pt x="213" y="584"/>
                    <a:pt x="213" y="584"/>
                    <a:pt x="213" y="584"/>
                  </a:cubicBezTo>
                  <a:cubicBezTo>
                    <a:pt x="213" y="584"/>
                    <a:pt x="213" y="584"/>
                    <a:pt x="213" y="584"/>
                  </a:cubicBezTo>
                  <a:cubicBezTo>
                    <a:pt x="213" y="583"/>
                    <a:pt x="213" y="583"/>
                    <a:pt x="213" y="583"/>
                  </a:cubicBezTo>
                  <a:cubicBezTo>
                    <a:pt x="213" y="583"/>
                    <a:pt x="213" y="583"/>
                    <a:pt x="213" y="583"/>
                  </a:cubicBezTo>
                  <a:cubicBezTo>
                    <a:pt x="213" y="583"/>
                    <a:pt x="213" y="583"/>
                    <a:pt x="213" y="583"/>
                  </a:cubicBezTo>
                  <a:cubicBezTo>
                    <a:pt x="213" y="583"/>
                    <a:pt x="213" y="583"/>
                    <a:pt x="213" y="583"/>
                  </a:cubicBezTo>
                  <a:cubicBezTo>
                    <a:pt x="213" y="583"/>
                    <a:pt x="213" y="583"/>
                    <a:pt x="213" y="583"/>
                  </a:cubicBezTo>
                  <a:cubicBezTo>
                    <a:pt x="213" y="583"/>
                    <a:pt x="213" y="583"/>
                    <a:pt x="213" y="583"/>
                  </a:cubicBezTo>
                  <a:cubicBezTo>
                    <a:pt x="213" y="583"/>
                    <a:pt x="213" y="583"/>
                    <a:pt x="213" y="583"/>
                  </a:cubicBezTo>
                  <a:cubicBezTo>
                    <a:pt x="214" y="583"/>
                    <a:pt x="214" y="583"/>
                    <a:pt x="214" y="583"/>
                  </a:cubicBezTo>
                  <a:cubicBezTo>
                    <a:pt x="214" y="583"/>
                    <a:pt x="214" y="583"/>
                    <a:pt x="214" y="583"/>
                  </a:cubicBezTo>
                  <a:cubicBezTo>
                    <a:pt x="214" y="582"/>
                    <a:pt x="214" y="582"/>
                    <a:pt x="214" y="582"/>
                  </a:cubicBezTo>
                  <a:cubicBezTo>
                    <a:pt x="214" y="582"/>
                    <a:pt x="214" y="582"/>
                    <a:pt x="214" y="582"/>
                  </a:cubicBezTo>
                  <a:cubicBezTo>
                    <a:pt x="214" y="582"/>
                    <a:pt x="214" y="582"/>
                    <a:pt x="214" y="582"/>
                  </a:cubicBezTo>
                  <a:cubicBezTo>
                    <a:pt x="214" y="582"/>
                    <a:pt x="214" y="582"/>
                    <a:pt x="214" y="582"/>
                  </a:cubicBezTo>
                  <a:cubicBezTo>
                    <a:pt x="214" y="582"/>
                    <a:pt x="214" y="582"/>
                    <a:pt x="214" y="582"/>
                  </a:cubicBezTo>
                  <a:cubicBezTo>
                    <a:pt x="214" y="582"/>
                    <a:pt x="214" y="582"/>
                    <a:pt x="214" y="582"/>
                  </a:cubicBezTo>
                  <a:cubicBezTo>
                    <a:pt x="214" y="582"/>
                    <a:pt x="214" y="582"/>
                    <a:pt x="214" y="582"/>
                  </a:cubicBezTo>
                  <a:cubicBezTo>
                    <a:pt x="214" y="582"/>
                    <a:pt x="214" y="582"/>
                    <a:pt x="214" y="582"/>
                  </a:cubicBezTo>
                  <a:cubicBezTo>
                    <a:pt x="214" y="582"/>
                    <a:pt x="214" y="582"/>
                    <a:pt x="214" y="582"/>
                  </a:cubicBezTo>
                  <a:cubicBezTo>
                    <a:pt x="214" y="582"/>
                    <a:pt x="214" y="582"/>
                    <a:pt x="214" y="582"/>
                  </a:cubicBezTo>
                  <a:cubicBezTo>
                    <a:pt x="213" y="573"/>
                    <a:pt x="213" y="573"/>
                    <a:pt x="213" y="573"/>
                  </a:cubicBezTo>
                  <a:cubicBezTo>
                    <a:pt x="207" y="568"/>
                    <a:pt x="207" y="568"/>
                    <a:pt x="207" y="568"/>
                  </a:cubicBezTo>
                  <a:cubicBezTo>
                    <a:pt x="200" y="563"/>
                    <a:pt x="200" y="563"/>
                    <a:pt x="200" y="563"/>
                  </a:cubicBezTo>
                  <a:cubicBezTo>
                    <a:pt x="197" y="555"/>
                    <a:pt x="197" y="555"/>
                    <a:pt x="197" y="555"/>
                  </a:cubicBezTo>
                  <a:cubicBezTo>
                    <a:pt x="196" y="524"/>
                    <a:pt x="196" y="524"/>
                    <a:pt x="196" y="524"/>
                  </a:cubicBezTo>
                  <a:cubicBezTo>
                    <a:pt x="196" y="524"/>
                    <a:pt x="189" y="511"/>
                    <a:pt x="189" y="510"/>
                  </a:cubicBezTo>
                  <a:cubicBezTo>
                    <a:pt x="188" y="508"/>
                    <a:pt x="188" y="506"/>
                    <a:pt x="190" y="504"/>
                  </a:cubicBezTo>
                  <a:cubicBezTo>
                    <a:pt x="191" y="503"/>
                    <a:pt x="190" y="501"/>
                    <a:pt x="190" y="501"/>
                  </a:cubicBezTo>
                  <a:cubicBezTo>
                    <a:pt x="189" y="494"/>
                    <a:pt x="189" y="494"/>
                    <a:pt x="189" y="494"/>
                  </a:cubicBezTo>
                  <a:cubicBezTo>
                    <a:pt x="191" y="491"/>
                    <a:pt x="191" y="491"/>
                    <a:pt x="191" y="491"/>
                  </a:cubicBezTo>
                  <a:cubicBezTo>
                    <a:pt x="191" y="485"/>
                    <a:pt x="191" y="485"/>
                    <a:pt x="191" y="485"/>
                  </a:cubicBezTo>
                  <a:cubicBezTo>
                    <a:pt x="187" y="477"/>
                    <a:pt x="187" y="477"/>
                    <a:pt x="187" y="477"/>
                  </a:cubicBezTo>
                  <a:cubicBezTo>
                    <a:pt x="187" y="477"/>
                    <a:pt x="187" y="471"/>
                    <a:pt x="187" y="470"/>
                  </a:cubicBezTo>
                  <a:cubicBezTo>
                    <a:pt x="187" y="468"/>
                    <a:pt x="190" y="464"/>
                    <a:pt x="190" y="464"/>
                  </a:cubicBezTo>
                  <a:cubicBezTo>
                    <a:pt x="191" y="457"/>
                    <a:pt x="191" y="457"/>
                    <a:pt x="191" y="457"/>
                  </a:cubicBezTo>
                  <a:cubicBezTo>
                    <a:pt x="193" y="447"/>
                    <a:pt x="193" y="447"/>
                    <a:pt x="193" y="447"/>
                  </a:cubicBezTo>
                  <a:cubicBezTo>
                    <a:pt x="206" y="430"/>
                    <a:pt x="206" y="430"/>
                    <a:pt x="206" y="430"/>
                  </a:cubicBezTo>
                  <a:cubicBezTo>
                    <a:pt x="209" y="430"/>
                    <a:pt x="209" y="430"/>
                    <a:pt x="209" y="430"/>
                  </a:cubicBezTo>
                  <a:cubicBezTo>
                    <a:pt x="230" y="429"/>
                    <a:pt x="230" y="429"/>
                    <a:pt x="230" y="429"/>
                  </a:cubicBezTo>
                  <a:cubicBezTo>
                    <a:pt x="231" y="427"/>
                    <a:pt x="231" y="427"/>
                    <a:pt x="231" y="427"/>
                  </a:cubicBezTo>
                  <a:cubicBezTo>
                    <a:pt x="232" y="426"/>
                    <a:pt x="232" y="426"/>
                    <a:pt x="232" y="426"/>
                  </a:cubicBezTo>
                  <a:cubicBezTo>
                    <a:pt x="234" y="420"/>
                    <a:pt x="234" y="420"/>
                    <a:pt x="234" y="420"/>
                  </a:cubicBezTo>
                  <a:cubicBezTo>
                    <a:pt x="233" y="404"/>
                    <a:pt x="233" y="404"/>
                    <a:pt x="233" y="404"/>
                  </a:cubicBezTo>
                  <a:cubicBezTo>
                    <a:pt x="224" y="402"/>
                    <a:pt x="224" y="402"/>
                    <a:pt x="224" y="402"/>
                  </a:cubicBezTo>
                  <a:cubicBezTo>
                    <a:pt x="222" y="397"/>
                    <a:pt x="222" y="397"/>
                    <a:pt x="222" y="397"/>
                  </a:cubicBezTo>
                  <a:cubicBezTo>
                    <a:pt x="237" y="371"/>
                    <a:pt x="237" y="371"/>
                    <a:pt x="237" y="371"/>
                  </a:cubicBezTo>
                  <a:cubicBezTo>
                    <a:pt x="236" y="365"/>
                    <a:pt x="236" y="365"/>
                    <a:pt x="236" y="365"/>
                  </a:cubicBezTo>
                  <a:cubicBezTo>
                    <a:pt x="240" y="362"/>
                    <a:pt x="240" y="362"/>
                    <a:pt x="240" y="362"/>
                  </a:cubicBezTo>
                  <a:cubicBezTo>
                    <a:pt x="240" y="362"/>
                    <a:pt x="239" y="358"/>
                    <a:pt x="238" y="356"/>
                  </a:cubicBezTo>
                  <a:cubicBezTo>
                    <a:pt x="237" y="355"/>
                    <a:pt x="239" y="349"/>
                    <a:pt x="239" y="349"/>
                  </a:cubicBezTo>
                  <a:cubicBezTo>
                    <a:pt x="240" y="342"/>
                    <a:pt x="240" y="342"/>
                    <a:pt x="240" y="342"/>
                  </a:cubicBezTo>
                  <a:cubicBezTo>
                    <a:pt x="242" y="334"/>
                    <a:pt x="242" y="334"/>
                    <a:pt x="242" y="334"/>
                  </a:cubicBezTo>
                  <a:cubicBezTo>
                    <a:pt x="237" y="317"/>
                    <a:pt x="237" y="317"/>
                    <a:pt x="237" y="317"/>
                  </a:cubicBezTo>
                  <a:cubicBezTo>
                    <a:pt x="240" y="314"/>
                    <a:pt x="240" y="314"/>
                    <a:pt x="240" y="314"/>
                  </a:cubicBezTo>
                  <a:cubicBezTo>
                    <a:pt x="244" y="314"/>
                    <a:pt x="244" y="314"/>
                    <a:pt x="244" y="314"/>
                  </a:cubicBezTo>
                  <a:cubicBezTo>
                    <a:pt x="245" y="314"/>
                    <a:pt x="247" y="313"/>
                    <a:pt x="249" y="313"/>
                  </a:cubicBezTo>
                  <a:cubicBezTo>
                    <a:pt x="251" y="312"/>
                    <a:pt x="252" y="311"/>
                    <a:pt x="255" y="308"/>
                  </a:cubicBezTo>
                  <a:cubicBezTo>
                    <a:pt x="256" y="306"/>
                    <a:pt x="256" y="306"/>
                    <a:pt x="256" y="306"/>
                  </a:cubicBezTo>
                  <a:cubicBezTo>
                    <a:pt x="257" y="301"/>
                    <a:pt x="257" y="301"/>
                    <a:pt x="257" y="301"/>
                  </a:cubicBezTo>
                  <a:cubicBezTo>
                    <a:pt x="257" y="292"/>
                    <a:pt x="257" y="292"/>
                    <a:pt x="257" y="292"/>
                  </a:cubicBezTo>
                  <a:cubicBezTo>
                    <a:pt x="262" y="279"/>
                    <a:pt x="262" y="279"/>
                    <a:pt x="262" y="279"/>
                  </a:cubicBezTo>
                  <a:cubicBezTo>
                    <a:pt x="262" y="279"/>
                    <a:pt x="270" y="269"/>
                    <a:pt x="271" y="267"/>
                  </a:cubicBezTo>
                  <a:cubicBezTo>
                    <a:pt x="272" y="265"/>
                    <a:pt x="275" y="258"/>
                    <a:pt x="275" y="258"/>
                  </a:cubicBezTo>
                  <a:cubicBezTo>
                    <a:pt x="275" y="258"/>
                    <a:pt x="273" y="250"/>
                    <a:pt x="272" y="248"/>
                  </a:cubicBezTo>
                  <a:cubicBezTo>
                    <a:pt x="270" y="247"/>
                    <a:pt x="267" y="241"/>
                    <a:pt x="267" y="241"/>
                  </a:cubicBezTo>
                  <a:cubicBezTo>
                    <a:pt x="267" y="236"/>
                    <a:pt x="267" y="236"/>
                    <a:pt x="267" y="236"/>
                  </a:cubicBezTo>
                  <a:cubicBezTo>
                    <a:pt x="273" y="232"/>
                    <a:pt x="273" y="232"/>
                    <a:pt x="273" y="232"/>
                  </a:cubicBezTo>
                  <a:cubicBezTo>
                    <a:pt x="275" y="228"/>
                    <a:pt x="275" y="228"/>
                    <a:pt x="275" y="228"/>
                  </a:cubicBezTo>
                  <a:cubicBezTo>
                    <a:pt x="275" y="228"/>
                    <a:pt x="275" y="221"/>
                    <a:pt x="275" y="220"/>
                  </a:cubicBezTo>
                  <a:cubicBezTo>
                    <a:pt x="275" y="220"/>
                    <a:pt x="275" y="220"/>
                    <a:pt x="275" y="220"/>
                  </a:cubicBezTo>
                  <a:cubicBezTo>
                    <a:pt x="275" y="220"/>
                    <a:pt x="275" y="220"/>
                    <a:pt x="275" y="220"/>
                  </a:cubicBezTo>
                  <a:cubicBezTo>
                    <a:pt x="275" y="220"/>
                    <a:pt x="275" y="220"/>
                    <a:pt x="275" y="220"/>
                  </a:cubicBezTo>
                  <a:cubicBezTo>
                    <a:pt x="275" y="220"/>
                    <a:pt x="275" y="220"/>
                    <a:pt x="275" y="220"/>
                  </a:cubicBezTo>
                  <a:cubicBezTo>
                    <a:pt x="275" y="220"/>
                    <a:pt x="275" y="220"/>
                    <a:pt x="275" y="220"/>
                  </a:cubicBezTo>
                  <a:cubicBezTo>
                    <a:pt x="275" y="220"/>
                    <a:pt x="275" y="220"/>
                    <a:pt x="275" y="220"/>
                  </a:cubicBezTo>
                  <a:cubicBezTo>
                    <a:pt x="275" y="220"/>
                    <a:pt x="275" y="220"/>
                    <a:pt x="275" y="220"/>
                  </a:cubicBezTo>
                  <a:cubicBezTo>
                    <a:pt x="275" y="220"/>
                    <a:pt x="275" y="220"/>
                    <a:pt x="275" y="220"/>
                  </a:cubicBezTo>
                  <a:cubicBezTo>
                    <a:pt x="275" y="220"/>
                    <a:pt x="275" y="220"/>
                    <a:pt x="275" y="220"/>
                  </a:cubicBezTo>
                  <a:cubicBezTo>
                    <a:pt x="275" y="220"/>
                    <a:pt x="275" y="220"/>
                    <a:pt x="275" y="220"/>
                  </a:cubicBezTo>
                  <a:cubicBezTo>
                    <a:pt x="275" y="220"/>
                    <a:pt x="275" y="220"/>
                    <a:pt x="275" y="220"/>
                  </a:cubicBezTo>
                  <a:cubicBezTo>
                    <a:pt x="275" y="220"/>
                    <a:pt x="275" y="220"/>
                    <a:pt x="275" y="220"/>
                  </a:cubicBezTo>
                  <a:cubicBezTo>
                    <a:pt x="275" y="220"/>
                    <a:pt x="275" y="220"/>
                    <a:pt x="275" y="220"/>
                  </a:cubicBezTo>
                  <a:cubicBezTo>
                    <a:pt x="275" y="220"/>
                    <a:pt x="275" y="220"/>
                    <a:pt x="275" y="220"/>
                  </a:cubicBezTo>
                  <a:cubicBezTo>
                    <a:pt x="275" y="220"/>
                    <a:pt x="275" y="220"/>
                    <a:pt x="275" y="220"/>
                  </a:cubicBezTo>
                  <a:cubicBezTo>
                    <a:pt x="275" y="219"/>
                    <a:pt x="275" y="219"/>
                    <a:pt x="275" y="219"/>
                  </a:cubicBezTo>
                  <a:cubicBezTo>
                    <a:pt x="275" y="219"/>
                    <a:pt x="275" y="219"/>
                    <a:pt x="275" y="219"/>
                  </a:cubicBezTo>
                  <a:cubicBezTo>
                    <a:pt x="275" y="219"/>
                    <a:pt x="275" y="219"/>
                    <a:pt x="275" y="219"/>
                  </a:cubicBezTo>
                  <a:cubicBezTo>
                    <a:pt x="275" y="219"/>
                    <a:pt x="275" y="219"/>
                    <a:pt x="275" y="219"/>
                  </a:cubicBezTo>
                  <a:cubicBezTo>
                    <a:pt x="275" y="219"/>
                    <a:pt x="275" y="219"/>
                    <a:pt x="275" y="219"/>
                  </a:cubicBezTo>
                  <a:cubicBezTo>
                    <a:pt x="275" y="219"/>
                    <a:pt x="275" y="219"/>
                    <a:pt x="275" y="219"/>
                  </a:cubicBezTo>
                  <a:cubicBezTo>
                    <a:pt x="275" y="219"/>
                    <a:pt x="275" y="219"/>
                    <a:pt x="275" y="219"/>
                  </a:cubicBezTo>
                  <a:cubicBezTo>
                    <a:pt x="275" y="219"/>
                    <a:pt x="275" y="219"/>
                    <a:pt x="275" y="219"/>
                  </a:cubicBezTo>
                  <a:cubicBezTo>
                    <a:pt x="275" y="219"/>
                    <a:pt x="275" y="219"/>
                    <a:pt x="275" y="219"/>
                  </a:cubicBezTo>
                  <a:cubicBezTo>
                    <a:pt x="275" y="218"/>
                    <a:pt x="275" y="218"/>
                    <a:pt x="275" y="218"/>
                  </a:cubicBezTo>
                  <a:cubicBezTo>
                    <a:pt x="275" y="218"/>
                    <a:pt x="275" y="218"/>
                    <a:pt x="275" y="218"/>
                  </a:cubicBezTo>
                  <a:cubicBezTo>
                    <a:pt x="275" y="218"/>
                    <a:pt x="275" y="218"/>
                    <a:pt x="275" y="218"/>
                  </a:cubicBezTo>
                  <a:cubicBezTo>
                    <a:pt x="275" y="218"/>
                    <a:pt x="275" y="218"/>
                    <a:pt x="275" y="218"/>
                  </a:cubicBezTo>
                  <a:cubicBezTo>
                    <a:pt x="276" y="218"/>
                    <a:pt x="276" y="218"/>
                    <a:pt x="276" y="218"/>
                  </a:cubicBezTo>
                  <a:cubicBezTo>
                    <a:pt x="276" y="218"/>
                    <a:pt x="276" y="218"/>
                    <a:pt x="276" y="218"/>
                  </a:cubicBezTo>
                  <a:cubicBezTo>
                    <a:pt x="276" y="218"/>
                    <a:pt x="276" y="218"/>
                    <a:pt x="276" y="218"/>
                  </a:cubicBezTo>
                  <a:cubicBezTo>
                    <a:pt x="276" y="218"/>
                    <a:pt x="276" y="218"/>
                    <a:pt x="276" y="218"/>
                  </a:cubicBezTo>
                  <a:cubicBezTo>
                    <a:pt x="276" y="218"/>
                    <a:pt x="276" y="218"/>
                    <a:pt x="276" y="218"/>
                  </a:cubicBezTo>
                  <a:cubicBezTo>
                    <a:pt x="276" y="217"/>
                    <a:pt x="276" y="217"/>
                    <a:pt x="276" y="217"/>
                  </a:cubicBezTo>
                  <a:cubicBezTo>
                    <a:pt x="276" y="217"/>
                    <a:pt x="276" y="217"/>
                    <a:pt x="276" y="217"/>
                  </a:cubicBezTo>
                  <a:cubicBezTo>
                    <a:pt x="276" y="217"/>
                    <a:pt x="276" y="217"/>
                    <a:pt x="276" y="217"/>
                  </a:cubicBezTo>
                  <a:cubicBezTo>
                    <a:pt x="276" y="217"/>
                    <a:pt x="276" y="217"/>
                    <a:pt x="276" y="217"/>
                  </a:cubicBezTo>
                  <a:cubicBezTo>
                    <a:pt x="276" y="217"/>
                    <a:pt x="276" y="217"/>
                    <a:pt x="276" y="217"/>
                  </a:cubicBezTo>
                  <a:cubicBezTo>
                    <a:pt x="276" y="217"/>
                    <a:pt x="276" y="217"/>
                    <a:pt x="276" y="217"/>
                  </a:cubicBezTo>
                  <a:cubicBezTo>
                    <a:pt x="276" y="217"/>
                    <a:pt x="276" y="217"/>
                    <a:pt x="276" y="217"/>
                  </a:cubicBezTo>
                  <a:cubicBezTo>
                    <a:pt x="276" y="217"/>
                    <a:pt x="276" y="217"/>
                    <a:pt x="276" y="217"/>
                  </a:cubicBezTo>
                  <a:cubicBezTo>
                    <a:pt x="276" y="216"/>
                    <a:pt x="276" y="216"/>
                    <a:pt x="276" y="216"/>
                  </a:cubicBezTo>
                  <a:cubicBezTo>
                    <a:pt x="276" y="216"/>
                    <a:pt x="276" y="216"/>
                    <a:pt x="276" y="216"/>
                  </a:cubicBezTo>
                  <a:cubicBezTo>
                    <a:pt x="276" y="216"/>
                    <a:pt x="276" y="216"/>
                    <a:pt x="276" y="216"/>
                  </a:cubicBezTo>
                  <a:cubicBezTo>
                    <a:pt x="276" y="216"/>
                    <a:pt x="276" y="216"/>
                    <a:pt x="276" y="216"/>
                  </a:cubicBezTo>
                  <a:cubicBezTo>
                    <a:pt x="276" y="216"/>
                    <a:pt x="276" y="216"/>
                    <a:pt x="276" y="216"/>
                  </a:cubicBezTo>
                  <a:cubicBezTo>
                    <a:pt x="276" y="216"/>
                    <a:pt x="276" y="216"/>
                    <a:pt x="276" y="216"/>
                  </a:cubicBezTo>
                  <a:cubicBezTo>
                    <a:pt x="276" y="216"/>
                    <a:pt x="276" y="216"/>
                    <a:pt x="276" y="216"/>
                  </a:cubicBezTo>
                  <a:cubicBezTo>
                    <a:pt x="277" y="216"/>
                    <a:pt x="277" y="216"/>
                    <a:pt x="277" y="216"/>
                  </a:cubicBezTo>
                  <a:cubicBezTo>
                    <a:pt x="277" y="216"/>
                    <a:pt x="277" y="216"/>
                    <a:pt x="277" y="216"/>
                  </a:cubicBezTo>
                  <a:cubicBezTo>
                    <a:pt x="277" y="215"/>
                    <a:pt x="277" y="215"/>
                    <a:pt x="277" y="215"/>
                  </a:cubicBezTo>
                  <a:cubicBezTo>
                    <a:pt x="277" y="215"/>
                    <a:pt x="277" y="215"/>
                    <a:pt x="277" y="215"/>
                  </a:cubicBezTo>
                  <a:cubicBezTo>
                    <a:pt x="277" y="215"/>
                    <a:pt x="277" y="215"/>
                    <a:pt x="277" y="215"/>
                  </a:cubicBezTo>
                  <a:cubicBezTo>
                    <a:pt x="277" y="215"/>
                    <a:pt x="277" y="215"/>
                    <a:pt x="277" y="215"/>
                  </a:cubicBezTo>
                  <a:cubicBezTo>
                    <a:pt x="277" y="215"/>
                    <a:pt x="277" y="215"/>
                    <a:pt x="277" y="215"/>
                  </a:cubicBezTo>
                  <a:cubicBezTo>
                    <a:pt x="277" y="215"/>
                    <a:pt x="277" y="215"/>
                    <a:pt x="277" y="215"/>
                  </a:cubicBezTo>
                  <a:cubicBezTo>
                    <a:pt x="277" y="215"/>
                    <a:pt x="277" y="215"/>
                    <a:pt x="277" y="215"/>
                  </a:cubicBezTo>
                  <a:cubicBezTo>
                    <a:pt x="277" y="215"/>
                    <a:pt x="277" y="215"/>
                    <a:pt x="277" y="215"/>
                  </a:cubicBezTo>
                  <a:cubicBezTo>
                    <a:pt x="277" y="215"/>
                    <a:pt x="277" y="215"/>
                    <a:pt x="277" y="215"/>
                  </a:cubicBezTo>
                  <a:cubicBezTo>
                    <a:pt x="277" y="215"/>
                    <a:pt x="277" y="215"/>
                    <a:pt x="277" y="215"/>
                  </a:cubicBezTo>
                  <a:cubicBezTo>
                    <a:pt x="277" y="215"/>
                    <a:pt x="277" y="215"/>
                    <a:pt x="277" y="215"/>
                  </a:cubicBezTo>
                  <a:cubicBezTo>
                    <a:pt x="277" y="215"/>
                    <a:pt x="277" y="215"/>
                    <a:pt x="277" y="215"/>
                  </a:cubicBezTo>
                  <a:cubicBezTo>
                    <a:pt x="277" y="215"/>
                    <a:pt x="277" y="215"/>
                    <a:pt x="277" y="215"/>
                  </a:cubicBezTo>
                  <a:cubicBezTo>
                    <a:pt x="277" y="215"/>
                    <a:pt x="277" y="215"/>
                    <a:pt x="277" y="215"/>
                  </a:cubicBezTo>
                  <a:cubicBezTo>
                    <a:pt x="277" y="213"/>
                    <a:pt x="281" y="209"/>
                    <a:pt x="281" y="209"/>
                  </a:cubicBezTo>
                  <a:cubicBezTo>
                    <a:pt x="285" y="201"/>
                    <a:pt x="285" y="201"/>
                    <a:pt x="285" y="201"/>
                  </a:cubicBezTo>
                  <a:cubicBezTo>
                    <a:pt x="295" y="206"/>
                    <a:pt x="295" y="206"/>
                    <a:pt x="295" y="206"/>
                  </a:cubicBezTo>
                  <a:cubicBezTo>
                    <a:pt x="300" y="206"/>
                    <a:pt x="300" y="206"/>
                    <a:pt x="300" y="206"/>
                  </a:cubicBezTo>
                  <a:cubicBezTo>
                    <a:pt x="302" y="202"/>
                    <a:pt x="302" y="202"/>
                    <a:pt x="302" y="202"/>
                  </a:cubicBezTo>
                  <a:cubicBezTo>
                    <a:pt x="301" y="199"/>
                    <a:pt x="300" y="178"/>
                    <a:pt x="303" y="174"/>
                  </a:cubicBezTo>
                  <a:cubicBezTo>
                    <a:pt x="303" y="174"/>
                    <a:pt x="317" y="175"/>
                    <a:pt x="319" y="174"/>
                  </a:cubicBezTo>
                  <a:cubicBezTo>
                    <a:pt x="320" y="174"/>
                    <a:pt x="325" y="176"/>
                    <a:pt x="326" y="177"/>
                  </a:cubicBezTo>
                  <a:cubicBezTo>
                    <a:pt x="326" y="177"/>
                    <a:pt x="326" y="177"/>
                    <a:pt x="326" y="177"/>
                  </a:cubicBezTo>
                  <a:cubicBezTo>
                    <a:pt x="326" y="177"/>
                    <a:pt x="326" y="177"/>
                    <a:pt x="326" y="177"/>
                  </a:cubicBezTo>
                  <a:cubicBezTo>
                    <a:pt x="327" y="178"/>
                    <a:pt x="328" y="178"/>
                    <a:pt x="329" y="178"/>
                  </a:cubicBezTo>
                  <a:cubicBezTo>
                    <a:pt x="331" y="179"/>
                    <a:pt x="333" y="179"/>
                    <a:pt x="333" y="179"/>
                  </a:cubicBezTo>
                  <a:cubicBezTo>
                    <a:pt x="339" y="178"/>
                    <a:pt x="339" y="178"/>
                    <a:pt x="339" y="178"/>
                  </a:cubicBezTo>
                  <a:cubicBezTo>
                    <a:pt x="343" y="173"/>
                    <a:pt x="343" y="173"/>
                    <a:pt x="343" y="173"/>
                  </a:cubicBezTo>
                  <a:cubicBezTo>
                    <a:pt x="339" y="169"/>
                    <a:pt x="339" y="169"/>
                    <a:pt x="339" y="169"/>
                  </a:cubicBezTo>
                  <a:cubicBezTo>
                    <a:pt x="343" y="164"/>
                    <a:pt x="343" y="157"/>
                    <a:pt x="342" y="156"/>
                  </a:cubicBezTo>
                  <a:cubicBezTo>
                    <a:pt x="341" y="154"/>
                    <a:pt x="339" y="145"/>
                    <a:pt x="338" y="144"/>
                  </a:cubicBezTo>
                  <a:cubicBezTo>
                    <a:pt x="338" y="143"/>
                    <a:pt x="340" y="142"/>
                    <a:pt x="340" y="142"/>
                  </a:cubicBezTo>
                  <a:cubicBezTo>
                    <a:pt x="342" y="142"/>
                    <a:pt x="342" y="142"/>
                    <a:pt x="342" y="142"/>
                  </a:cubicBezTo>
                  <a:cubicBezTo>
                    <a:pt x="342" y="142"/>
                    <a:pt x="343" y="141"/>
                    <a:pt x="344" y="141"/>
                  </a:cubicBezTo>
                  <a:cubicBezTo>
                    <a:pt x="349" y="137"/>
                    <a:pt x="349" y="137"/>
                    <a:pt x="349" y="137"/>
                  </a:cubicBezTo>
                  <a:cubicBezTo>
                    <a:pt x="354" y="138"/>
                    <a:pt x="354" y="138"/>
                    <a:pt x="354" y="138"/>
                  </a:cubicBezTo>
                  <a:cubicBezTo>
                    <a:pt x="354" y="138"/>
                    <a:pt x="354" y="137"/>
                    <a:pt x="355" y="137"/>
                  </a:cubicBezTo>
                  <a:cubicBezTo>
                    <a:pt x="356" y="137"/>
                    <a:pt x="356" y="136"/>
                    <a:pt x="356" y="136"/>
                  </a:cubicBezTo>
                  <a:cubicBezTo>
                    <a:pt x="356" y="136"/>
                    <a:pt x="353" y="130"/>
                    <a:pt x="355" y="127"/>
                  </a:cubicBezTo>
                  <a:cubicBezTo>
                    <a:pt x="356" y="125"/>
                    <a:pt x="357" y="125"/>
                    <a:pt x="359" y="125"/>
                  </a:cubicBezTo>
                  <a:cubicBezTo>
                    <a:pt x="359" y="125"/>
                    <a:pt x="359" y="125"/>
                    <a:pt x="359" y="125"/>
                  </a:cubicBezTo>
                  <a:cubicBezTo>
                    <a:pt x="359" y="125"/>
                    <a:pt x="359" y="125"/>
                    <a:pt x="359" y="125"/>
                  </a:cubicBezTo>
                  <a:cubicBezTo>
                    <a:pt x="359" y="125"/>
                    <a:pt x="359" y="125"/>
                    <a:pt x="359" y="125"/>
                  </a:cubicBezTo>
                  <a:cubicBezTo>
                    <a:pt x="359" y="125"/>
                    <a:pt x="359" y="125"/>
                    <a:pt x="359" y="125"/>
                  </a:cubicBezTo>
                  <a:cubicBezTo>
                    <a:pt x="359" y="125"/>
                    <a:pt x="359" y="125"/>
                    <a:pt x="359" y="125"/>
                  </a:cubicBezTo>
                  <a:cubicBezTo>
                    <a:pt x="359" y="125"/>
                    <a:pt x="359" y="125"/>
                    <a:pt x="359" y="125"/>
                  </a:cubicBezTo>
                  <a:cubicBezTo>
                    <a:pt x="360" y="125"/>
                    <a:pt x="360" y="125"/>
                    <a:pt x="360" y="125"/>
                  </a:cubicBezTo>
                  <a:cubicBezTo>
                    <a:pt x="360" y="125"/>
                    <a:pt x="360" y="125"/>
                    <a:pt x="360" y="125"/>
                  </a:cubicBezTo>
                  <a:cubicBezTo>
                    <a:pt x="360" y="125"/>
                    <a:pt x="360" y="125"/>
                    <a:pt x="360" y="125"/>
                  </a:cubicBezTo>
                  <a:cubicBezTo>
                    <a:pt x="360" y="125"/>
                    <a:pt x="360" y="125"/>
                    <a:pt x="360" y="125"/>
                  </a:cubicBezTo>
                  <a:cubicBezTo>
                    <a:pt x="360" y="125"/>
                    <a:pt x="360" y="125"/>
                    <a:pt x="360" y="125"/>
                  </a:cubicBezTo>
                  <a:cubicBezTo>
                    <a:pt x="360" y="125"/>
                    <a:pt x="360" y="125"/>
                    <a:pt x="360" y="125"/>
                  </a:cubicBezTo>
                  <a:cubicBezTo>
                    <a:pt x="360" y="125"/>
                    <a:pt x="360" y="125"/>
                    <a:pt x="360" y="125"/>
                  </a:cubicBezTo>
                  <a:cubicBezTo>
                    <a:pt x="360" y="125"/>
                    <a:pt x="360" y="125"/>
                    <a:pt x="360" y="125"/>
                  </a:cubicBezTo>
                  <a:cubicBezTo>
                    <a:pt x="361" y="125"/>
                    <a:pt x="361" y="125"/>
                    <a:pt x="361" y="125"/>
                  </a:cubicBezTo>
                  <a:cubicBezTo>
                    <a:pt x="361" y="125"/>
                    <a:pt x="361" y="125"/>
                    <a:pt x="361" y="125"/>
                  </a:cubicBezTo>
                  <a:cubicBezTo>
                    <a:pt x="361" y="125"/>
                    <a:pt x="361" y="125"/>
                    <a:pt x="361" y="125"/>
                  </a:cubicBezTo>
                  <a:cubicBezTo>
                    <a:pt x="361" y="125"/>
                    <a:pt x="361" y="125"/>
                    <a:pt x="361" y="125"/>
                  </a:cubicBezTo>
                  <a:cubicBezTo>
                    <a:pt x="361" y="125"/>
                    <a:pt x="361" y="125"/>
                    <a:pt x="361" y="125"/>
                  </a:cubicBezTo>
                  <a:cubicBezTo>
                    <a:pt x="361" y="125"/>
                    <a:pt x="361" y="125"/>
                    <a:pt x="361" y="125"/>
                  </a:cubicBezTo>
                  <a:cubicBezTo>
                    <a:pt x="361" y="125"/>
                    <a:pt x="361" y="125"/>
                    <a:pt x="361" y="125"/>
                  </a:cubicBezTo>
                  <a:cubicBezTo>
                    <a:pt x="361" y="125"/>
                    <a:pt x="361" y="125"/>
                    <a:pt x="361" y="125"/>
                  </a:cubicBezTo>
                  <a:cubicBezTo>
                    <a:pt x="361" y="125"/>
                    <a:pt x="361" y="125"/>
                    <a:pt x="361" y="125"/>
                  </a:cubicBezTo>
                  <a:cubicBezTo>
                    <a:pt x="361" y="125"/>
                    <a:pt x="361" y="125"/>
                    <a:pt x="361" y="125"/>
                  </a:cubicBezTo>
                  <a:cubicBezTo>
                    <a:pt x="361" y="125"/>
                    <a:pt x="361" y="125"/>
                    <a:pt x="361" y="125"/>
                  </a:cubicBezTo>
                  <a:cubicBezTo>
                    <a:pt x="361" y="125"/>
                    <a:pt x="361" y="125"/>
                    <a:pt x="361" y="125"/>
                  </a:cubicBezTo>
                  <a:cubicBezTo>
                    <a:pt x="361" y="125"/>
                    <a:pt x="361" y="125"/>
                    <a:pt x="361" y="125"/>
                  </a:cubicBezTo>
                  <a:cubicBezTo>
                    <a:pt x="361" y="125"/>
                    <a:pt x="361" y="125"/>
                    <a:pt x="361" y="125"/>
                  </a:cubicBezTo>
                  <a:cubicBezTo>
                    <a:pt x="362" y="125"/>
                    <a:pt x="362" y="125"/>
                    <a:pt x="362" y="125"/>
                  </a:cubicBezTo>
                  <a:cubicBezTo>
                    <a:pt x="362" y="125"/>
                    <a:pt x="362" y="125"/>
                    <a:pt x="362" y="125"/>
                  </a:cubicBezTo>
                  <a:cubicBezTo>
                    <a:pt x="362" y="125"/>
                    <a:pt x="362" y="125"/>
                    <a:pt x="362" y="125"/>
                  </a:cubicBezTo>
                  <a:cubicBezTo>
                    <a:pt x="362" y="125"/>
                    <a:pt x="362" y="125"/>
                    <a:pt x="362" y="125"/>
                  </a:cubicBezTo>
                  <a:cubicBezTo>
                    <a:pt x="363" y="125"/>
                    <a:pt x="363" y="125"/>
                    <a:pt x="363" y="125"/>
                  </a:cubicBezTo>
                  <a:cubicBezTo>
                    <a:pt x="363" y="125"/>
                    <a:pt x="363" y="125"/>
                    <a:pt x="363" y="125"/>
                  </a:cubicBezTo>
                  <a:cubicBezTo>
                    <a:pt x="363" y="125"/>
                    <a:pt x="363" y="125"/>
                    <a:pt x="363" y="125"/>
                  </a:cubicBezTo>
                  <a:cubicBezTo>
                    <a:pt x="363" y="125"/>
                    <a:pt x="363" y="125"/>
                    <a:pt x="363" y="125"/>
                  </a:cubicBezTo>
                  <a:cubicBezTo>
                    <a:pt x="363" y="126"/>
                    <a:pt x="363" y="126"/>
                    <a:pt x="363" y="126"/>
                  </a:cubicBezTo>
                  <a:cubicBezTo>
                    <a:pt x="363" y="126"/>
                    <a:pt x="363" y="126"/>
                    <a:pt x="363" y="126"/>
                  </a:cubicBezTo>
                  <a:cubicBezTo>
                    <a:pt x="363" y="126"/>
                    <a:pt x="363" y="126"/>
                    <a:pt x="363" y="126"/>
                  </a:cubicBezTo>
                  <a:cubicBezTo>
                    <a:pt x="363" y="126"/>
                    <a:pt x="363" y="126"/>
                    <a:pt x="363" y="126"/>
                  </a:cubicBezTo>
                  <a:cubicBezTo>
                    <a:pt x="363" y="126"/>
                    <a:pt x="363" y="126"/>
                    <a:pt x="363" y="126"/>
                  </a:cubicBezTo>
                  <a:cubicBezTo>
                    <a:pt x="363" y="126"/>
                    <a:pt x="363" y="126"/>
                    <a:pt x="363" y="126"/>
                  </a:cubicBezTo>
                  <a:cubicBezTo>
                    <a:pt x="363" y="126"/>
                    <a:pt x="363" y="126"/>
                    <a:pt x="363" y="126"/>
                  </a:cubicBezTo>
                  <a:cubicBezTo>
                    <a:pt x="363" y="126"/>
                    <a:pt x="363" y="126"/>
                    <a:pt x="363" y="126"/>
                  </a:cubicBezTo>
                  <a:close/>
                </a:path>
              </a:pathLst>
            </a:custGeom>
            <a:grpFill/>
            <a:ln w="9525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en-US" sz="900">
                <a:latin typeface="Lato Light"/>
              </a:endParaRPr>
            </a:p>
          </p:txBody>
        </p:sp>
        <p:sp>
          <p:nvSpPr>
            <p:cNvPr id="51" name="Freeform 102">
              <a:extLst>
                <a:ext uri="{FF2B5EF4-FFF2-40B4-BE49-F238E27FC236}">
                  <a16:creationId xmlns:a16="http://schemas.microsoft.com/office/drawing/2014/main" id="{E6AB1F0F-5FB7-4F0B-AC42-96F3FC0BEFE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828550" y="-33603"/>
              <a:ext cx="3373052" cy="3300666"/>
            </a:xfrm>
            <a:custGeom>
              <a:avLst/>
              <a:gdLst>
                <a:gd name="T0" fmla="*/ 395 w 1479"/>
                <a:gd name="T1" fmla="*/ 1054 h 1493"/>
                <a:gd name="T2" fmla="*/ 339 w 1479"/>
                <a:gd name="T3" fmla="*/ 1061 h 1493"/>
                <a:gd name="T4" fmla="*/ 359 w 1479"/>
                <a:gd name="T5" fmla="*/ 1012 h 1493"/>
                <a:gd name="T6" fmla="*/ 298 w 1479"/>
                <a:gd name="T7" fmla="*/ 970 h 1493"/>
                <a:gd name="T8" fmla="*/ 266 w 1479"/>
                <a:gd name="T9" fmla="*/ 914 h 1493"/>
                <a:gd name="T10" fmla="*/ 197 w 1479"/>
                <a:gd name="T11" fmla="*/ 908 h 1493"/>
                <a:gd name="T12" fmla="*/ 159 w 1479"/>
                <a:gd name="T13" fmla="*/ 875 h 1493"/>
                <a:gd name="T14" fmla="*/ 149 w 1479"/>
                <a:gd name="T15" fmla="*/ 820 h 1493"/>
                <a:gd name="T16" fmla="*/ 130 w 1479"/>
                <a:gd name="T17" fmla="*/ 737 h 1493"/>
                <a:gd name="T18" fmla="*/ 185 w 1479"/>
                <a:gd name="T19" fmla="*/ 696 h 1493"/>
                <a:gd name="T20" fmla="*/ 122 w 1479"/>
                <a:gd name="T21" fmla="*/ 671 h 1493"/>
                <a:gd name="T22" fmla="*/ 160 w 1479"/>
                <a:gd name="T23" fmla="*/ 558 h 1493"/>
                <a:gd name="T24" fmla="*/ 101 w 1479"/>
                <a:gd name="T25" fmla="*/ 459 h 1493"/>
                <a:gd name="T26" fmla="*/ 76 w 1479"/>
                <a:gd name="T27" fmla="*/ 383 h 1493"/>
                <a:gd name="T28" fmla="*/ 12 w 1479"/>
                <a:gd name="T29" fmla="*/ 272 h 1493"/>
                <a:gd name="T30" fmla="*/ 0 w 1479"/>
                <a:gd name="T31" fmla="*/ 237 h 1493"/>
                <a:gd name="T32" fmla="*/ 0 w 1479"/>
                <a:gd name="T33" fmla="*/ 237 h 1493"/>
                <a:gd name="T34" fmla="*/ 1 w 1479"/>
                <a:gd name="T35" fmla="*/ 236 h 1493"/>
                <a:gd name="T36" fmla="*/ 3 w 1479"/>
                <a:gd name="T37" fmla="*/ 234 h 1493"/>
                <a:gd name="T38" fmla="*/ 8 w 1479"/>
                <a:gd name="T39" fmla="*/ 229 h 1493"/>
                <a:gd name="T40" fmla="*/ 47 w 1479"/>
                <a:gd name="T41" fmla="*/ 167 h 1493"/>
                <a:gd name="T42" fmla="*/ 56 w 1479"/>
                <a:gd name="T43" fmla="*/ 176 h 1493"/>
                <a:gd name="T44" fmla="*/ 92 w 1479"/>
                <a:gd name="T45" fmla="*/ 183 h 1493"/>
                <a:gd name="T46" fmla="*/ 196 w 1479"/>
                <a:gd name="T47" fmla="*/ 194 h 1493"/>
                <a:gd name="T48" fmla="*/ 258 w 1479"/>
                <a:gd name="T49" fmla="*/ 207 h 1493"/>
                <a:gd name="T50" fmla="*/ 281 w 1479"/>
                <a:gd name="T51" fmla="*/ 280 h 1493"/>
                <a:gd name="T52" fmla="*/ 161 w 1479"/>
                <a:gd name="T53" fmla="*/ 320 h 1493"/>
                <a:gd name="T54" fmla="*/ 109 w 1479"/>
                <a:gd name="T55" fmla="*/ 310 h 1493"/>
                <a:gd name="T56" fmla="*/ 150 w 1479"/>
                <a:gd name="T57" fmla="*/ 340 h 1493"/>
                <a:gd name="T58" fmla="*/ 189 w 1479"/>
                <a:gd name="T59" fmla="*/ 388 h 1493"/>
                <a:gd name="T60" fmla="*/ 232 w 1479"/>
                <a:gd name="T61" fmla="*/ 422 h 1493"/>
                <a:gd name="T62" fmla="*/ 288 w 1479"/>
                <a:gd name="T63" fmla="*/ 416 h 1493"/>
                <a:gd name="T64" fmla="*/ 239 w 1479"/>
                <a:gd name="T65" fmla="*/ 380 h 1493"/>
                <a:gd name="T66" fmla="*/ 322 w 1479"/>
                <a:gd name="T67" fmla="*/ 369 h 1493"/>
                <a:gd name="T68" fmla="*/ 315 w 1479"/>
                <a:gd name="T69" fmla="*/ 253 h 1493"/>
                <a:gd name="T70" fmla="*/ 350 w 1479"/>
                <a:gd name="T71" fmla="*/ 213 h 1493"/>
                <a:gd name="T72" fmla="*/ 283 w 1479"/>
                <a:gd name="T73" fmla="*/ 136 h 1493"/>
                <a:gd name="T74" fmla="*/ 351 w 1479"/>
                <a:gd name="T75" fmla="*/ 157 h 1493"/>
                <a:gd name="T76" fmla="*/ 407 w 1479"/>
                <a:gd name="T77" fmla="*/ 178 h 1493"/>
                <a:gd name="T78" fmla="*/ 420 w 1479"/>
                <a:gd name="T79" fmla="*/ 84 h 1493"/>
                <a:gd name="T80" fmla="*/ 447 w 1479"/>
                <a:gd name="T81" fmla="*/ 17 h 1493"/>
                <a:gd name="T82" fmla="*/ 1446 w 1479"/>
                <a:gd name="T83" fmla="*/ 837 h 1493"/>
                <a:gd name="T84" fmla="*/ 1247 w 1479"/>
                <a:gd name="T85" fmla="*/ 947 h 1493"/>
                <a:gd name="T86" fmla="*/ 1027 w 1479"/>
                <a:gd name="T87" fmla="*/ 1015 h 1493"/>
                <a:gd name="T88" fmla="*/ 1113 w 1479"/>
                <a:gd name="T89" fmla="*/ 1192 h 1493"/>
                <a:gd name="T90" fmla="*/ 1187 w 1479"/>
                <a:gd name="T91" fmla="*/ 1460 h 1493"/>
                <a:gd name="T92" fmla="*/ 1119 w 1479"/>
                <a:gd name="T93" fmla="*/ 1449 h 1493"/>
                <a:gd name="T94" fmla="*/ 1105 w 1479"/>
                <a:gd name="T95" fmla="*/ 1486 h 1493"/>
                <a:gd name="T96" fmla="*/ 1061 w 1479"/>
                <a:gd name="T97" fmla="*/ 1452 h 1493"/>
                <a:gd name="T98" fmla="*/ 988 w 1479"/>
                <a:gd name="T99" fmla="*/ 1445 h 1493"/>
                <a:gd name="T100" fmla="*/ 919 w 1479"/>
                <a:gd name="T101" fmla="*/ 1435 h 1493"/>
                <a:gd name="T102" fmla="*/ 899 w 1479"/>
                <a:gd name="T103" fmla="*/ 1437 h 1493"/>
                <a:gd name="T104" fmla="*/ 898 w 1479"/>
                <a:gd name="T105" fmla="*/ 1438 h 1493"/>
                <a:gd name="T106" fmla="*/ 883 w 1479"/>
                <a:gd name="T107" fmla="*/ 1439 h 1493"/>
                <a:gd name="T108" fmla="*/ 693 w 1479"/>
                <a:gd name="T109" fmla="*/ 1413 h 1493"/>
                <a:gd name="T110" fmla="*/ 650 w 1479"/>
                <a:gd name="T111" fmla="*/ 1303 h 1493"/>
                <a:gd name="T112" fmla="*/ 648 w 1479"/>
                <a:gd name="T113" fmla="*/ 1232 h 1493"/>
                <a:gd name="T114" fmla="*/ 664 w 1479"/>
                <a:gd name="T115" fmla="*/ 1146 h 1493"/>
                <a:gd name="T116" fmla="*/ 594 w 1479"/>
                <a:gd name="T117" fmla="*/ 1113 h 1493"/>
                <a:gd name="T118" fmla="*/ 521 w 1479"/>
                <a:gd name="T119" fmla="*/ 1124 h 1493"/>
                <a:gd name="T120" fmla="*/ 382 w 1479"/>
                <a:gd name="T121" fmla="*/ 71 h 14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479" h="1493">
                  <a:moveTo>
                    <a:pt x="460" y="1096"/>
                  </a:moveTo>
                  <a:cubicBezTo>
                    <a:pt x="452" y="1098"/>
                    <a:pt x="452" y="1098"/>
                    <a:pt x="452" y="1098"/>
                  </a:cubicBezTo>
                  <a:cubicBezTo>
                    <a:pt x="452" y="1098"/>
                    <a:pt x="447" y="1103"/>
                    <a:pt x="447" y="1101"/>
                  </a:cubicBezTo>
                  <a:cubicBezTo>
                    <a:pt x="446" y="1099"/>
                    <a:pt x="448" y="1095"/>
                    <a:pt x="448" y="1093"/>
                  </a:cubicBezTo>
                  <a:cubicBezTo>
                    <a:pt x="447" y="1092"/>
                    <a:pt x="442" y="1095"/>
                    <a:pt x="443" y="1091"/>
                  </a:cubicBezTo>
                  <a:cubicBezTo>
                    <a:pt x="444" y="1089"/>
                    <a:pt x="443" y="1086"/>
                    <a:pt x="442" y="1085"/>
                  </a:cubicBezTo>
                  <a:cubicBezTo>
                    <a:pt x="440" y="1083"/>
                    <a:pt x="434" y="1083"/>
                    <a:pt x="436" y="1079"/>
                  </a:cubicBezTo>
                  <a:cubicBezTo>
                    <a:pt x="438" y="1076"/>
                    <a:pt x="443" y="1074"/>
                    <a:pt x="443" y="1074"/>
                  </a:cubicBezTo>
                  <a:cubicBezTo>
                    <a:pt x="443" y="1072"/>
                    <a:pt x="443" y="1072"/>
                    <a:pt x="443" y="1072"/>
                  </a:cubicBezTo>
                  <a:cubicBezTo>
                    <a:pt x="439" y="1068"/>
                    <a:pt x="439" y="1068"/>
                    <a:pt x="439" y="1068"/>
                  </a:cubicBezTo>
                  <a:cubicBezTo>
                    <a:pt x="428" y="1063"/>
                    <a:pt x="428" y="1063"/>
                    <a:pt x="428" y="1063"/>
                  </a:cubicBezTo>
                  <a:cubicBezTo>
                    <a:pt x="428" y="1063"/>
                    <a:pt x="427" y="1057"/>
                    <a:pt x="425" y="1057"/>
                  </a:cubicBezTo>
                  <a:cubicBezTo>
                    <a:pt x="424" y="1056"/>
                    <a:pt x="421" y="1053"/>
                    <a:pt x="421" y="1053"/>
                  </a:cubicBezTo>
                  <a:cubicBezTo>
                    <a:pt x="421" y="1053"/>
                    <a:pt x="418" y="1049"/>
                    <a:pt x="414" y="1048"/>
                  </a:cubicBezTo>
                  <a:cubicBezTo>
                    <a:pt x="410" y="1046"/>
                    <a:pt x="407" y="1055"/>
                    <a:pt x="407" y="1055"/>
                  </a:cubicBezTo>
                  <a:cubicBezTo>
                    <a:pt x="403" y="1051"/>
                    <a:pt x="403" y="1051"/>
                    <a:pt x="403" y="1051"/>
                  </a:cubicBezTo>
                  <a:cubicBezTo>
                    <a:pt x="395" y="1054"/>
                    <a:pt x="395" y="1054"/>
                    <a:pt x="395" y="1054"/>
                  </a:cubicBezTo>
                  <a:cubicBezTo>
                    <a:pt x="389" y="1063"/>
                    <a:pt x="389" y="1063"/>
                    <a:pt x="389" y="1063"/>
                  </a:cubicBezTo>
                  <a:cubicBezTo>
                    <a:pt x="385" y="1064"/>
                    <a:pt x="385" y="1064"/>
                    <a:pt x="385" y="1064"/>
                  </a:cubicBezTo>
                  <a:cubicBezTo>
                    <a:pt x="379" y="1065"/>
                    <a:pt x="379" y="1065"/>
                    <a:pt x="379" y="1065"/>
                  </a:cubicBezTo>
                  <a:cubicBezTo>
                    <a:pt x="370" y="1067"/>
                    <a:pt x="370" y="1067"/>
                    <a:pt x="370" y="1067"/>
                  </a:cubicBezTo>
                  <a:cubicBezTo>
                    <a:pt x="368" y="1073"/>
                    <a:pt x="368" y="1073"/>
                    <a:pt x="368" y="1073"/>
                  </a:cubicBezTo>
                  <a:cubicBezTo>
                    <a:pt x="369" y="1079"/>
                    <a:pt x="369" y="1079"/>
                    <a:pt x="369" y="1079"/>
                  </a:cubicBezTo>
                  <a:cubicBezTo>
                    <a:pt x="364" y="1083"/>
                    <a:pt x="364" y="1083"/>
                    <a:pt x="364" y="1083"/>
                  </a:cubicBezTo>
                  <a:cubicBezTo>
                    <a:pt x="352" y="1082"/>
                    <a:pt x="352" y="1082"/>
                    <a:pt x="352" y="1082"/>
                  </a:cubicBezTo>
                  <a:cubicBezTo>
                    <a:pt x="354" y="1082"/>
                    <a:pt x="354" y="1082"/>
                    <a:pt x="354" y="1082"/>
                  </a:cubicBezTo>
                  <a:cubicBezTo>
                    <a:pt x="347" y="1078"/>
                    <a:pt x="347" y="1078"/>
                    <a:pt x="347" y="1078"/>
                  </a:cubicBezTo>
                  <a:cubicBezTo>
                    <a:pt x="347" y="1075"/>
                    <a:pt x="347" y="1075"/>
                    <a:pt x="347" y="1075"/>
                  </a:cubicBezTo>
                  <a:cubicBezTo>
                    <a:pt x="343" y="1075"/>
                    <a:pt x="343" y="1075"/>
                    <a:pt x="343" y="1075"/>
                  </a:cubicBezTo>
                  <a:cubicBezTo>
                    <a:pt x="340" y="1074"/>
                    <a:pt x="340" y="1074"/>
                    <a:pt x="340" y="1074"/>
                  </a:cubicBezTo>
                  <a:cubicBezTo>
                    <a:pt x="342" y="1072"/>
                    <a:pt x="342" y="1072"/>
                    <a:pt x="342" y="1072"/>
                  </a:cubicBezTo>
                  <a:cubicBezTo>
                    <a:pt x="340" y="1069"/>
                    <a:pt x="340" y="1069"/>
                    <a:pt x="340" y="1069"/>
                  </a:cubicBezTo>
                  <a:cubicBezTo>
                    <a:pt x="337" y="1063"/>
                    <a:pt x="337" y="1063"/>
                    <a:pt x="337" y="1063"/>
                  </a:cubicBezTo>
                  <a:cubicBezTo>
                    <a:pt x="339" y="1061"/>
                    <a:pt x="339" y="1061"/>
                    <a:pt x="339" y="1061"/>
                  </a:cubicBezTo>
                  <a:cubicBezTo>
                    <a:pt x="335" y="1059"/>
                    <a:pt x="335" y="1059"/>
                    <a:pt x="335" y="1059"/>
                  </a:cubicBezTo>
                  <a:cubicBezTo>
                    <a:pt x="333" y="1057"/>
                    <a:pt x="333" y="1057"/>
                    <a:pt x="333" y="1057"/>
                  </a:cubicBezTo>
                  <a:cubicBezTo>
                    <a:pt x="335" y="1053"/>
                    <a:pt x="335" y="1053"/>
                    <a:pt x="335" y="1053"/>
                  </a:cubicBezTo>
                  <a:cubicBezTo>
                    <a:pt x="333" y="1050"/>
                    <a:pt x="333" y="1050"/>
                    <a:pt x="333" y="1050"/>
                  </a:cubicBezTo>
                  <a:cubicBezTo>
                    <a:pt x="330" y="1046"/>
                    <a:pt x="330" y="1046"/>
                    <a:pt x="330" y="1046"/>
                  </a:cubicBezTo>
                  <a:cubicBezTo>
                    <a:pt x="325" y="1045"/>
                    <a:pt x="325" y="1045"/>
                    <a:pt x="325" y="1045"/>
                  </a:cubicBezTo>
                  <a:cubicBezTo>
                    <a:pt x="321" y="1042"/>
                    <a:pt x="321" y="1042"/>
                    <a:pt x="321" y="1042"/>
                  </a:cubicBezTo>
                  <a:cubicBezTo>
                    <a:pt x="321" y="1039"/>
                    <a:pt x="321" y="1039"/>
                    <a:pt x="321" y="1039"/>
                  </a:cubicBezTo>
                  <a:cubicBezTo>
                    <a:pt x="323" y="1032"/>
                    <a:pt x="323" y="1032"/>
                    <a:pt x="323" y="1032"/>
                  </a:cubicBezTo>
                  <a:cubicBezTo>
                    <a:pt x="323" y="1032"/>
                    <a:pt x="323" y="1031"/>
                    <a:pt x="327" y="1029"/>
                  </a:cubicBezTo>
                  <a:cubicBezTo>
                    <a:pt x="331" y="1028"/>
                    <a:pt x="332" y="1029"/>
                    <a:pt x="332" y="1029"/>
                  </a:cubicBezTo>
                  <a:cubicBezTo>
                    <a:pt x="338" y="1031"/>
                    <a:pt x="338" y="1031"/>
                    <a:pt x="338" y="1031"/>
                  </a:cubicBezTo>
                  <a:cubicBezTo>
                    <a:pt x="345" y="1029"/>
                    <a:pt x="345" y="1029"/>
                    <a:pt x="345" y="1029"/>
                  </a:cubicBezTo>
                  <a:cubicBezTo>
                    <a:pt x="345" y="1029"/>
                    <a:pt x="352" y="1023"/>
                    <a:pt x="353" y="1022"/>
                  </a:cubicBezTo>
                  <a:cubicBezTo>
                    <a:pt x="355" y="1021"/>
                    <a:pt x="353" y="1016"/>
                    <a:pt x="353" y="1016"/>
                  </a:cubicBezTo>
                  <a:cubicBezTo>
                    <a:pt x="357" y="1015"/>
                    <a:pt x="357" y="1015"/>
                    <a:pt x="357" y="1015"/>
                  </a:cubicBezTo>
                  <a:cubicBezTo>
                    <a:pt x="359" y="1012"/>
                    <a:pt x="359" y="1012"/>
                    <a:pt x="359" y="1012"/>
                  </a:cubicBezTo>
                  <a:cubicBezTo>
                    <a:pt x="359" y="1006"/>
                    <a:pt x="359" y="1006"/>
                    <a:pt x="359" y="1006"/>
                  </a:cubicBezTo>
                  <a:cubicBezTo>
                    <a:pt x="354" y="1004"/>
                    <a:pt x="354" y="1004"/>
                    <a:pt x="354" y="1004"/>
                  </a:cubicBezTo>
                  <a:cubicBezTo>
                    <a:pt x="350" y="1003"/>
                    <a:pt x="350" y="1003"/>
                    <a:pt x="350" y="1003"/>
                  </a:cubicBezTo>
                  <a:cubicBezTo>
                    <a:pt x="346" y="1000"/>
                    <a:pt x="346" y="1000"/>
                    <a:pt x="346" y="1000"/>
                  </a:cubicBezTo>
                  <a:cubicBezTo>
                    <a:pt x="348" y="995"/>
                    <a:pt x="348" y="995"/>
                    <a:pt x="348" y="995"/>
                  </a:cubicBezTo>
                  <a:cubicBezTo>
                    <a:pt x="343" y="995"/>
                    <a:pt x="343" y="995"/>
                    <a:pt x="343" y="995"/>
                  </a:cubicBezTo>
                  <a:cubicBezTo>
                    <a:pt x="338" y="994"/>
                    <a:pt x="338" y="994"/>
                    <a:pt x="338" y="994"/>
                  </a:cubicBezTo>
                  <a:cubicBezTo>
                    <a:pt x="334" y="993"/>
                    <a:pt x="334" y="993"/>
                    <a:pt x="334" y="993"/>
                  </a:cubicBezTo>
                  <a:cubicBezTo>
                    <a:pt x="331" y="994"/>
                    <a:pt x="331" y="994"/>
                    <a:pt x="331" y="994"/>
                  </a:cubicBezTo>
                  <a:cubicBezTo>
                    <a:pt x="328" y="997"/>
                    <a:pt x="328" y="997"/>
                    <a:pt x="328" y="997"/>
                  </a:cubicBezTo>
                  <a:cubicBezTo>
                    <a:pt x="323" y="997"/>
                    <a:pt x="323" y="997"/>
                    <a:pt x="323" y="997"/>
                  </a:cubicBezTo>
                  <a:cubicBezTo>
                    <a:pt x="322" y="988"/>
                    <a:pt x="322" y="988"/>
                    <a:pt x="322" y="988"/>
                  </a:cubicBezTo>
                  <a:cubicBezTo>
                    <a:pt x="320" y="984"/>
                    <a:pt x="320" y="984"/>
                    <a:pt x="320" y="984"/>
                  </a:cubicBezTo>
                  <a:cubicBezTo>
                    <a:pt x="315" y="982"/>
                    <a:pt x="315" y="982"/>
                    <a:pt x="315" y="982"/>
                  </a:cubicBezTo>
                  <a:cubicBezTo>
                    <a:pt x="304" y="980"/>
                    <a:pt x="304" y="980"/>
                    <a:pt x="304" y="980"/>
                  </a:cubicBezTo>
                  <a:cubicBezTo>
                    <a:pt x="299" y="973"/>
                    <a:pt x="299" y="973"/>
                    <a:pt x="299" y="973"/>
                  </a:cubicBezTo>
                  <a:cubicBezTo>
                    <a:pt x="298" y="970"/>
                    <a:pt x="298" y="970"/>
                    <a:pt x="298" y="970"/>
                  </a:cubicBezTo>
                  <a:cubicBezTo>
                    <a:pt x="298" y="970"/>
                    <a:pt x="297" y="970"/>
                    <a:pt x="294" y="969"/>
                  </a:cubicBezTo>
                  <a:cubicBezTo>
                    <a:pt x="291" y="969"/>
                    <a:pt x="293" y="966"/>
                    <a:pt x="293" y="966"/>
                  </a:cubicBezTo>
                  <a:cubicBezTo>
                    <a:pt x="293" y="961"/>
                    <a:pt x="293" y="961"/>
                    <a:pt x="293" y="961"/>
                  </a:cubicBezTo>
                  <a:cubicBezTo>
                    <a:pt x="289" y="961"/>
                    <a:pt x="289" y="961"/>
                    <a:pt x="289" y="961"/>
                  </a:cubicBezTo>
                  <a:cubicBezTo>
                    <a:pt x="285" y="957"/>
                    <a:pt x="285" y="957"/>
                    <a:pt x="285" y="957"/>
                  </a:cubicBezTo>
                  <a:cubicBezTo>
                    <a:pt x="278" y="955"/>
                    <a:pt x="278" y="955"/>
                    <a:pt x="278" y="955"/>
                  </a:cubicBezTo>
                  <a:cubicBezTo>
                    <a:pt x="281" y="947"/>
                    <a:pt x="281" y="947"/>
                    <a:pt x="281" y="947"/>
                  </a:cubicBezTo>
                  <a:cubicBezTo>
                    <a:pt x="281" y="944"/>
                    <a:pt x="281" y="944"/>
                    <a:pt x="281" y="944"/>
                  </a:cubicBezTo>
                  <a:cubicBezTo>
                    <a:pt x="282" y="939"/>
                    <a:pt x="282" y="939"/>
                    <a:pt x="282" y="939"/>
                  </a:cubicBezTo>
                  <a:cubicBezTo>
                    <a:pt x="279" y="936"/>
                    <a:pt x="279" y="936"/>
                    <a:pt x="279" y="936"/>
                  </a:cubicBezTo>
                  <a:cubicBezTo>
                    <a:pt x="273" y="932"/>
                    <a:pt x="273" y="932"/>
                    <a:pt x="273" y="932"/>
                  </a:cubicBezTo>
                  <a:cubicBezTo>
                    <a:pt x="273" y="929"/>
                    <a:pt x="273" y="929"/>
                    <a:pt x="273" y="929"/>
                  </a:cubicBezTo>
                  <a:cubicBezTo>
                    <a:pt x="273" y="926"/>
                    <a:pt x="273" y="926"/>
                    <a:pt x="273" y="926"/>
                  </a:cubicBezTo>
                  <a:cubicBezTo>
                    <a:pt x="273" y="918"/>
                    <a:pt x="273" y="918"/>
                    <a:pt x="273" y="918"/>
                  </a:cubicBezTo>
                  <a:cubicBezTo>
                    <a:pt x="271" y="914"/>
                    <a:pt x="271" y="914"/>
                    <a:pt x="271" y="914"/>
                  </a:cubicBezTo>
                  <a:cubicBezTo>
                    <a:pt x="267" y="916"/>
                    <a:pt x="267" y="916"/>
                    <a:pt x="267" y="916"/>
                  </a:cubicBezTo>
                  <a:cubicBezTo>
                    <a:pt x="266" y="914"/>
                    <a:pt x="266" y="914"/>
                    <a:pt x="266" y="914"/>
                  </a:cubicBezTo>
                  <a:cubicBezTo>
                    <a:pt x="263" y="915"/>
                    <a:pt x="263" y="915"/>
                    <a:pt x="263" y="915"/>
                  </a:cubicBezTo>
                  <a:cubicBezTo>
                    <a:pt x="260" y="913"/>
                    <a:pt x="260" y="913"/>
                    <a:pt x="260" y="913"/>
                  </a:cubicBezTo>
                  <a:cubicBezTo>
                    <a:pt x="257" y="910"/>
                    <a:pt x="257" y="910"/>
                    <a:pt x="257" y="910"/>
                  </a:cubicBezTo>
                  <a:cubicBezTo>
                    <a:pt x="248" y="908"/>
                    <a:pt x="248" y="908"/>
                    <a:pt x="248" y="908"/>
                  </a:cubicBezTo>
                  <a:cubicBezTo>
                    <a:pt x="248" y="908"/>
                    <a:pt x="245" y="909"/>
                    <a:pt x="241" y="910"/>
                  </a:cubicBezTo>
                  <a:cubicBezTo>
                    <a:pt x="238" y="911"/>
                    <a:pt x="239" y="912"/>
                    <a:pt x="237" y="912"/>
                  </a:cubicBezTo>
                  <a:cubicBezTo>
                    <a:pt x="235" y="913"/>
                    <a:pt x="234" y="915"/>
                    <a:pt x="234" y="917"/>
                  </a:cubicBezTo>
                  <a:cubicBezTo>
                    <a:pt x="233" y="919"/>
                    <a:pt x="229" y="920"/>
                    <a:pt x="228" y="920"/>
                  </a:cubicBezTo>
                  <a:cubicBezTo>
                    <a:pt x="226" y="921"/>
                    <a:pt x="224" y="918"/>
                    <a:pt x="224" y="918"/>
                  </a:cubicBezTo>
                  <a:cubicBezTo>
                    <a:pt x="224" y="915"/>
                    <a:pt x="224" y="915"/>
                    <a:pt x="224" y="915"/>
                  </a:cubicBezTo>
                  <a:cubicBezTo>
                    <a:pt x="223" y="909"/>
                    <a:pt x="223" y="909"/>
                    <a:pt x="223" y="909"/>
                  </a:cubicBezTo>
                  <a:cubicBezTo>
                    <a:pt x="215" y="909"/>
                    <a:pt x="215" y="909"/>
                    <a:pt x="215" y="909"/>
                  </a:cubicBezTo>
                  <a:cubicBezTo>
                    <a:pt x="208" y="911"/>
                    <a:pt x="208" y="911"/>
                    <a:pt x="208" y="911"/>
                  </a:cubicBezTo>
                  <a:cubicBezTo>
                    <a:pt x="207" y="913"/>
                    <a:pt x="207" y="913"/>
                    <a:pt x="207" y="913"/>
                  </a:cubicBezTo>
                  <a:cubicBezTo>
                    <a:pt x="202" y="913"/>
                    <a:pt x="202" y="913"/>
                    <a:pt x="202" y="913"/>
                  </a:cubicBezTo>
                  <a:cubicBezTo>
                    <a:pt x="200" y="909"/>
                    <a:pt x="200" y="909"/>
                    <a:pt x="200" y="909"/>
                  </a:cubicBezTo>
                  <a:cubicBezTo>
                    <a:pt x="197" y="908"/>
                    <a:pt x="197" y="908"/>
                    <a:pt x="197" y="908"/>
                  </a:cubicBezTo>
                  <a:cubicBezTo>
                    <a:pt x="192" y="910"/>
                    <a:pt x="192" y="910"/>
                    <a:pt x="192" y="910"/>
                  </a:cubicBezTo>
                  <a:cubicBezTo>
                    <a:pt x="192" y="910"/>
                    <a:pt x="191" y="912"/>
                    <a:pt x="190" y="912"/>
                  </a:cubicBezTo>
                  <a:cubicBezTo>
                    <a:pt x="189" y="913"/>
                    <a:pt x="188" y="912"/>
                    <a:pt x="187" y="912"/>
                  </a:cubicBezTo>
                  <a:cubicBezTo>
                    <a:pt x="186" y="912"/>
                    <a:pt x="184" y="911"/>
                    <a:pt x="183" y="910"/>
                  </a:cubicBezTo>
                  <a:cubicBezTo>
                    <a:pt x="183" y="909"/>
                    <a:pt x="183" y="908"/>
                    <a:pt x="183" y="907"/>
                  </a:cubicBezTo>
                  <a:cubicBezTo>
                    <a:pt x="183" y="906"/>
                    <a:pt x="183" y="904"/>
                    <a:pt x="183" y="904"/>
                  </a:cubicBezTo>
                  <a:cubicBezTo>
                    <a:pt x="184" y="899"/>
                    <a:pt x="184" y="899"/>
                    <a:pt x="184" y="899"/>
                  </a:cubicBezTo>
                  <a:cubicBezTo>
                    <a:pt x="184" y="899"/>
                    <a:pt x="180" y="896"/>
                    <a:pt x="179" y="895"/>
                  </a:cubicBezTo>
                  <a:cubicBezTo>
                    <a:pt x="179" y="893"/>
                    <a:pt x="178" y="890"/>
                    <a:pt x="178" y="890"/>
                  </a:cubicBezTo>
                  <a:cubicBezTo>
                    <a:pt x="178" y="890"/>
                    <a:pt x="176" y="889"/>
                    <a:pt x="175" y="888"/>
                  </a:cubicBezTo>
                  <a:cubicBezTo>
                    <a:pt x="174" y="888"/>
                    <a:pt x="173" y="887"/>
                    <a:pt x="173" y="887"/>
                  </a:cubicBezTo>
                  <a:cubicBezTo>
                    <a:pt x="174" y="884"/>
                    <a:pt x="174" y="884"/>
                    <a:pt x="174" y="884"/>
                  </a:cubicBezTo>
                  <a:cubicBezTo>
                    <a:pt x="170" y="882"/>
                    <a:pt x="170" y="882"/>
                    <a:pt x="170" y="882"/>
                  </a:cubicBezTo>
                  <a:cubicBezTo>
                    <a:pt x="165" y="878"/>
                    <a:pt x="165" y="878"/>
                    <a:pt x="165" y="878"/>
                  </a:cubicBezTo>
                  <a:cubicBezTo>
                    <a:pt x="167" y="875"/>
                    <a:pt x="167" y="875"/>
                    <a:pt x="167" y="875"/>
                  </a:cubicBezTo>
                  <a:cubicBezTo>
                    <a:pt x="163" y="872"/>
                    <a:pt x="163" y="872"/>
                    <a:pt x="163" y="872"/>
                  </a:cubicBezTo>
                  <a:cubicBezTo>
                    <a:pt x="159" y="875"/>
                    <a:pt x="159" y="875"/>
                    <a:pt x="159" y="875"/>
                  </a:cubicBezTo>
                  <a:cubicBezTo>
                    <a:pt x="159" y="871"/>
                    <a:pt x="159" y="871"/>
                    <a:pt x="159" y="871"/>
                  </a:cubicBezTo>
                  <a:cubicBezTo>
                    <a:pt x="157" y="863"/>
                    <a:pt x="157" y="863"/>
                    <a:pt x="157" y="863"/>
                  </a:cubicBezTo>
                  <a:cubicBezTo>
                    <a:pt x="159" y="860"/>
                    <a:pt x="159" y="860"/>
                    <a:pt x="159" y="860"/>
                  </a:cubicBezTo>
                  <a:cubicBezTo>
                    <a:pt x="158" y="850"/>
                    <a:pt x="158" y="850"/>
                    <a:pt x="158" y="850"/>
                  </a:cubicBezTo>
                  <a:cubicBezTo>
                    <a:pt x="158" y="850"/>
                    <a:pt x="156" y="849"/>
                    <a:pt x="155" y="849"/>
                  </a:cubicBezTo>
                  <a:cubicBezTo>
                    <a:pt x="154" y="849"/>
                    <a:pt x="151" y="847"/>
                    <a:pt x="151" y="847"/>
                  </a:cubicBezTo>
                  <a:cubicBezTo>
                    <a:pt x="147" y="846"/>
                    <a:pt x="147" y="846"/>
                    <a:pt x="147" y="846"/>
                  </a:cubicBezTo>
                  <a:cubicBezTo>
                    <a:pt x="147" y="843"/>
                    <a:pt x="147" y="843"/>
                    <a:pt x="147" y="843"/>
                  </a:cubicBezTo>
                  <a:cubicBezTo>
                    <a:pt x="144" y="840"/>
                    <a:pt x="144" y="840"/>
                    <a:pt x="144" y="840"/>
                  </a:cubicBezTo>
                  <a:cubicBezTo>
                    <a:pt x="141" y="841"/>
                    <a:pt x="141" y="841"/>
                    <a:pt x="141" y="841"/>
                  </a:cubicBezTo>
                  <a:cubicBezTo>
                    <a:pt x="141" y="841"/>
                    <a:pt x="140" y="841"/>
                    <a:pt x="140" y="840"/>
                  </a:cubicBezTo>
                  <a:cubicBezTo>
                    <a:pt x="140" y="839"/>
                    <a:pt x="138" y="835"/>
                    <a:pt x="138" y="835"/>
                  </a:cubicBezTo>
                  <a:cubicBezTo>
                    <a:pt x="141" y="832"/>
                    <a:pt x="141" y="832"/>
                    <a:pt x="141" y="832"/>
                  </a:cubicBezTo>
                  <a:cubicBezTo>
                    <a:pt x="141" y="832"/>
                    <a:pt x="141" y="828"/>
                    <a:pt x="141" y="827"/>
                  </a:cubicBezTo>
                  <a:cubicBezTo>
                    <a:pt x="141" y="825"/>
                    <a:pt x="146" y="825"/>
                    <a:pt x="146" y="825"/>
                  </a:cubicBezTo>
                  <a:cubicBezTo>
                    <a:pt x="148" y="824"/>
                    <a:pt x="148" y="824"/>
                    <a:pt x="148" y="824"/>
                  </a:cubicBezTo>
                  <a:cubicBezTo>
                    <a:pt x="149" y="820"/>
                    <a:pt x="149" y="820"/>
                    <a:pt x="149" y="820"/>
                  </a:cubicBezTo>
                  <a:cubicBezTo>
                    <a:pt x="149" y="820"/>
                    <a:pt x="146" y="820"/>
                    <a:pt x="144" y="818"/>
                  </a:cubicBezTo>
                  <a:cubicBezTo>
                    <a:pt x="143" y="816"/>
                    <a:pt x="144" y="818"/>
                    <a:pt x="144" y="817"/>
                  </a:cubicBezTo>
                  <a:cubicBezTo>
                    <a:pt x="144" y="816"/>
                    <a:pt x="143" y="817"/>
                    <a:pt x="143" y="817"/>
                  </a:cubicBezTo>
                  <a:cubicBezTo>
                    <a:pt x="143" y="817"/>
                    <a:pt x="142" y="816"/>
                    <a:pt x="142" y="815"/>
                  </a:cubicBezTo>
                  <a:cubicBezTo>
                    <a:pt x="142" y="814"/>
                    <a:pt x="142" y="812"/>
                    <a:pt x="141" y="811"/>
                  </a:cubicBezTo>
                  <a:cubicBezTo>
                    <a:pt x="140" y="810"/>
                    <a:pt x="138" y="809"/>
                    <a:pt x="138" y="809"/>
                  </a:cubicBezTo>
                  <a:cubicBezTo>
                    <a:pt x="137" y="808"/>
                    <a:pt x="137" y="809"/>
                    <a:pt x="135" y="807"/>
                  </a:cubicBezTo>
                  <a:cubicBezTo>
                    <a:pt x="134" y="805"/>
                    <a:pt x="134" y="804"/>
                    <a:pt x="134" y="804"/>
                  </a:cubicBezTo>
                  <a:cubicBezTo>
                    <a:pt x="131" y="802"/>
                    <a:pt x="133" y="797"/>
                    <a:pt x="131" y="795"/>
                  </a:cubicBezTo>
                  <a:cubicBezTo>
                    <a:pt x="127" y="791"/>
                    <a:pt x="127" y="784"/>
                    <a:pt x="125" y="782"/>
                  </a:cubicBezTo>
                  <a:cubicBezTo>
                    <a:pt x="122" y="777"/>
                    <a:pt x="124" y="776"/>
                    <a:pt x="125" y="773"/>
                  </a:cubicBezTo>
                  <a:cubicBezTo>
                    <a:pt x="126" y="767"/>
                    <a:pt x="129" y="762"/>
                    <a:pt x="130" y="752"/>
                  </a:cubicBezTo>
                  <a:cubicBezTo>
                    <a:pt x="130" y="745"/>
                    <a:pt x="130" y="745"/>
                    <a:pt x="130" y="745"/>
                  </a:cubicBezTo>
                  <a:cubicBezTo>
                    <a:pt x="135" y="741"/>
                    <a:pt x="135" y="741"/>
                    <a:pt x="135" y="741"/>
                  </a:cubicBezTo>
                  <a:cubicBezTo>
                    <a:pt x="135" y="739"/>
                    <a:pt x="135" y="739"/>
                    <a:pt x="135" y="739"/>
                  </a:cubicBezTo>
                  <a:cubicBezTo>
                    <a:pt x="130" y="737"/>
                    <a:pt x="130" y="737"/>
                    <a:pt x="130" y="737"/>
                  </a:cubicBezTo>
                  <a:cubicBezTo>
                    <a:pt x="130" y="737"/>
                    <a:pt x="130" y="737"/>
                    <a:pt x="130" y="737"/>
                  </a:cubicBezTo>
                  <a:cubicBezTo>
                    <a:pt x="130" y="735"/>
                    <a:pt x="130" y="735"/>
                    <a:pt x="130" y="735"/>
                  </a:cubicBezTo>
                  <a:cubicBezTo>
                    <a:pt x="127" y="724"/>
                    <a:pt x="127" y="724"/>
                    <a:pt x="127" y="724"/>
                  </a:cubicBezTo>
                  <a:cubicBezTo>
                    <a:pt x="128" y="719"/>
                    <a:pt x="128" y="719"/>
                    <a:pt x="128" y="719"/>
                  </a:cubicBezTo>
                  <a:cubicBezTo>
                    <a:pt x="131" y="722"/>
                    <a:pt x="131" y="722"/>
                    <a:pt x="131" y="722"/>
                  </a:cubicBezTo>
                  <a:cubicBezTo>
                    <a:pt x="134" y="723"/>
                    <a:pt x="134" y="723"/>
                    <a:pt x="134" y="723"/>
                  </a:cubicBezTo>
                  <a:cubicBezTo>
                    <a:pt x="137" y="720"/>
                    <a:pt x="137" y="720"/>
                    <a:pt x="137" y="720"/>
                  </a:cubicBezTo>
                  <a:cubicBezTo>
                    <a:pt x="136" y="715"/>
                    <a:pt x="136" y="715"/>
                    <a:pt x="136" y="715"/>
                  </a:cubicBezTo>
                  <a:cubicBezTo>
                    <a:pt x="136" y="715"/>
                    <a:pt x="137" y="712"/>
                    <a:pt x="138" y="712"/>
                  </a:cubicBezTo>
                  <a:cubicBezTo>
                    <a:pt x="139" y="713"/>
                    <a:pt x="145" y="713"/>
                    <a:pt x="145" y="713"/>
                  </a:cubicBezTo>
                  <a:cubicBezTo>
                    <a:pt x="148" y="710"/>
                    <a:pt x="148" y="710"/>
                    <a:pt x="148" y="710"/>
                  </a:cubicBezTo>
                  <a:cubicBezTo>
                    <a:pt x="148" y="704"/>
                    <a:pt x="148" y="704"/>
                    <a:pt x="148" y="704"/>
                  </a:cubicBezTo>
                  <a:cubicBezTo>
                    <a:pt x="151" y="700"/>
                    <a:pt x="151" y="700"/>
                    <a:pt x="151" y="700"/>
                  </a:cubicBezTo>
                  <a:cubicBezTo>
                    <a:pt x="157" y="699"/>
                    <a:pt x="157" y="699"/>
                    <a:pt x="157" y="699"/>
                  </a:cubicBezTo>
                  <a:cubicBezTo>
                    <a:pt x="157" y="699"/>
                    <a:pt x="168" y="699"/>
                    <a:pt x="169" y="700"/>
                  </a:cubicBezTo>
                  <a:cubicBezTo>
                    <a:pt x="170" y="700"/>
                    <a:pt x="175" y="700"/>
                    <a:pt x="176" y="700"/>
                  </a:cubicBezTo>
                  <a:cubicBezTo>
                    <a:pt x="177" y="700"/>
                    <a:pt x="183" y="700"/>
                    <a:pt x="183" y="700"/>
                  </a:cubicBezTo>
                  <a:cubicBezTo>
                    <a:pt x="185" y="696"/>
                    <a:pt x="185" y="696"/>
                    <a:pt x="185" y="696"/>
                  </a:cubicBezTo>
                  <a:cubicBezTo>
                    <a:pt x="177" y="694"/>
                    <a:pt x="177" y="694"/>
                    <a:pt x="177" y="694"/>
                  </a:cubicBezTo>
                  <a:cubicBezTo>
                    <a:pt x="171" y="693"/>
                    <a:pt x="171" y="693"/>
                    <a:pt x="171" y="693"/>
                  </a:cubicBezTo>
                  <a:cubicBezTo>
                    <a:pt x="168" y="688"/>
                    <a:pt x="168" y="688"/>
                    <a:pt x="168" y="688"/>
                  </a:cubicBezTo>
                  <a:cubicBezTo>
                    <a:pt x="162" y="688"/>
                    <a:pt x="162" y="688"/>
                    <a:pt x="162" y="688"/>
                  </a:cubicBezTo>
                  <a:cubicBezTo>
                    <a:pt x="154" y="690"/>
                    <a:pt x="154" y="690"/>
                    <a:pt x="154" y="690"/>
                  </a:cubicBezTo>
                  <a:cubicBezTo>
                    <a:pt x="149" y="691"/>
                    <a:pt x="149" y="691"/>
                    <a:pt x="149" y="691"/>
                  </a:cubicBezTo>
                  <a:cubicBezTo>
                    <a:pt x="142" y="690"/>
                    <a:pt x="142" y="690"/>
                    <a:pt x="142" y="690"/>
                  </a:cubicBezTo>
                  <a:cubicBezTo>
                    <a:pt x="140" y="687"/>
                    <a:pt x="140" y="687"/>
                    <a:pt x="140" y="687"/>
                  </a:cubicBezTo>
                  <a:cubicBezTo>
                    <a:pt x="140" y="687"/>
                    <a:pt x="135" y="686"/>
                    <a:pt x="134" y="686"/>
                  </a:cubicBezTo>
                  <a:cubicBezTo>
                    <a:pt x="133" y="686"/>
                    <a:pt x="132" y="686"/>
                    <a:pt x="131" y="685"/>
                  </a:cubicBezTo>
                  <a:cubicBezTo>
                    <a:pt x="129" y="685"/>
                    <a:pt x="126" y="678"/>
                    <a:pt x="126" y="678"/>
                  </a:cubicBezTo>
                  <a:cubicBezTo>
                    <a:pt x="126" y="674"/>
                    <a:pt x="126" y="674"/>
                    <a:pt x="126" y="674"/>
                  </a:cubicBezTo>
                  <a:cubicBezTo>
                    <a:pt x="129" y="678"/>
                    <a:pt x="129" y="678"/>
                    <a:pt x="129" y="678"/>
                  </a:cubicBezTo>
                  <a:cubicBezTo>
                    <a:pt x="129" y="678"/>
                    <a:pt x="131" y="679"/>
                    <a:pt x="131" y="678"/>
                  </a:cubicBezTo>
                  <a:cubicBezTo>
                    <a:pt x="131" y="677"/>
                    <a:pt x="130" y="671"/>
                    <a:pt x="130" y="671"/>
                  </a:cubicBezTo>
                  <a:cubicBezTo>
                    <a:pt x="130" y="671"/>
                    <a:pt x="131" y="665"/>
                    <a:pt x="128" y="666"/>
                  </a:cubicBezTo>
                  <a:cubicBezTo>
                    <a:pt x="125" y="667"/>
                    <a:pt x="122" y="669"/>
                    <a:pt x="122" y="671"/>
                  </a:cubicBezTo>
                  <a:cubicBezTo>
                    <a:pt x="122" y="672"/>
                    <a:pt x="120" y="675"/>
                    <a:pt x="120" y="677"/>
                  </a:cubicBezTo>
                  <a:cubicBezTo>
                    <a:pt x="119" y="678"/>
                    <a:pt x="118" y="679"/>
                    <a:pt x="117" y="680"/>
                  </a:cubicBezTo>
                  <a:cubicBezTo>
                    <a:pt x="116" y="681"/>
                    <a:pt x="111" y="682"/>
                    <a:pt x="111" y="682"/>
                  </a:cubicBezTo>
                  <a:cubicBezTo>
                    <a:pt x="107" y="682"/>
                    <a:pt x="107" y="682"/>
                    <a:pt x="107" y="682"/>
                  </a:cubicBezTo>
                  <a:cubicBezTo>
                    <a:pt x="110" y="678"/>
                    <a:pt x="110" y="678"/>
                    <a:pt x="110" y="678"/>
                  </a:cubicBezTo>
                  <a:cubicBezTo>
                    <a:pt x="112" y="673"/>
                    <a:pt x="112" y="673"/>
                    <a:pt x="112" y="673"/>
                  </a:cubicBezTo>
                  <a:cubicBezTo>
                    <a:pt x="112" y="673"/>
                    <a:pt x="117" y="664"/>
                    <a:pt x="117" y="662"/>
                  </a:cubicBezTo>
                  <a:cubicBezTo>
                    <a:pt x="118" y="659"/>
                    <a:pt x="119" y="657"/>
                    <a:pt x="120" y="654"/>
                  </a:cubicBezTo>
                  <a:cubicBezTo>
                    <a:pt x="121" y="652"/>
                    <a:pt x="124" y="651"/>
                    <a:pt x="124" y="651"/>
                  </a:cubicBezTo>
                  <a:cubicBezTo>
                    <a:pt x="127" y="641"/>
                    <a:pt x="127" y="641"/>
                    <a:pt x="127" y="641"/>
                  </a:cubicBezTo>
                  <a:cubicBezTo>
                    <a:pt x="140" y="615"/>
                    <a:pt x="140" y="615"/>
                    <a:pt x="140" y="615"/>
                  </a:cubicBezTo>
                  <a:cubicBezTo>
                    <a:pt x="140" y="615"/>
                    <a:pt x="142" y="607"/>
                    <a:pt x="143" y="606"/>
                  </a:cubicBezTo>
                  <a:cubicBezTo>
                    <a:pt x="143" y="604"/>
                    <a:pt x="146" y="598"/>
                    <a:pt x="146" y="596"/>
                  </a:cubicBezTo>
                  <a:cubicBezTo>
                    <a:pt x="146" y="594"/>
                    <a:pt x="149" y="587"/>
                    <a:pt x="149" y="587"/>
                  </a:cubicBezTo>
                  <a:cubicBezTo>
                    <a:pt x="149" y="587"/>
                    <a:pt x="152" y="576"/>
                    <a:pt x="152" y="574"/>
                  </a:cubicBezTo>
                  <a:cubicBezTo>
                    <a:pt x="152" y="572"/>
                    <a:pt x="154" y="571"/>
                    <a:pt x="156" y="570"/>
                  </a:cubicBezTo>
                  <a:cubicBezTo>
                    <a:pt x="157" y="569"/>
                    <a:pt x="160" y="560"/>
                    <a:pt x="160" y="558"/>
                  </a:cubicBezTo>
                  <a:cubicBezTo>
                    <a:pt x="161" y="556"/>
                    <a:pt x="163" y="538"/>
                    <a:pt x="163" y="538"/>
                  </a:cubicBezTo>
                  <a:cubicBezTo>
                    <a:pt x="161" y="526"/>
                    <a:pt x="161" y="526"/>
                    <a:pt x="161" y="526"/>
                  </a:cubicBezTo>
                  <a:cubicBezTo>
                    <a:pt x="155" y="521"/>
                    <a:pt x="155" y="521"/>
                    <a:pt x="155" y="521"/>
                  </a:cubicBezTo>
                  <a:cubicBezTo>
                    <a:pt x="149" y="518"/>
                    <a:pt x="149" y="518"/>
                    <a:pt x="149" y="518"/>
                  </a:cubicBezTo>
                  <a:cubicBezTo>
                    <a:pt x="149" y="518"/>
                    <a:pt x="142" y="514"/>
                    <a:pt x="141" y="513"/>
                  </a:cubicBezTo>
                  <a:cubicBezTo>
                    <a:pt x="140" y="512"/>
                    <a:pt x="136" y="510"/>
                    <a:pt x="135" y="510"/>
                  </a:cubicBezTo>
                  <a:cubicBezTo>
                    <a:pt x="133" y="509"/>
                    <a:pt x="128" y="508"/>
                    <a:pt x="127" y="508"/>
                  </a:cubicBezTo>
                  <a:cubicBezTo>
                    <a:pt x="126" y="508"/>
                    <a:pt x="122" y="505"/>
                    <a:pt x="119" y="503"/>
                  </a:cubicBezTo>
                  <a:cubicBezTo>
                    <a:pt x="116" y="501"/>
                    <a:pt x="112" y="496"/>
                    <a:pt x="112" y="496"/>
                  </a:cubicBezTo>
                  <a:cubicBezTo>
                    <a:pt x="117" y="488"/>
                    <a:pt x="117" y="488"/>
                    <a:pt x="117" y="488"/>
                  </a:cubicBezTo>
                  <a:cubicBezTo>
                    <a:pt x="117" y="488"/>
                    <a:pt x="118" y="482"/>
                    <a:pt x="118" y="480"/>
                  </a:cubicBezTo>
                  <a:cubicBezTo>
                    <a:pt x="118" y="479"/>
                    <a:pt x="118" y="476"/>
                    <a:pt x="118" y="476"/>
                  </a:cubicBezTo>
                  <a:cubicBezTo>
                    <a:pt x="116" y="472"/>
                    <a:pt x="116" y="472"/>
                    <a:pt x="116" y="472"/>
                  </a:cubicBezTo>
                  <a:cubicBezTo>
                    <a:pt x="113" y="467"/>
                    <a:pt x="113" y="467"/>
                    <a:pt x="113" y="467"/>
                  </a:cubicBezTo>
                  <a:cubicBezTo>
                    <a:pt x="113" y="467"/>
                    <a:pt x="109" y="466"/>
                    <a:pt x="107" y="466"/>
                  </a:cubicBezTo>
                  <a:cubicBezTo>
                    <a:pt x="106" y="467"/>
                    <a:pt x="106" y="464"/>
                    <a:pt x="105" y="462"/>
                  </a:cubicBezTo>
                  <a:cubicBezTo>
                    <a:pt x="105" y="460"/>
                    <a:pt x="103" y="460"/>
                    <a:pt x="101" y="459"/>
                  </a:cubicBezTo>
                  <a:cubicBezTo>
                    <a:pt x="98" y="457"/>
                    <a:pt x="97" y="454"/>
                    <a:pt x="97" y="454"/>
                  </a:cubicBezTo>
                  <a:cubicBezTo>
                    <a:pt x="100" y="448"/>
                    <a:pt x="100" y="448"/>
                    <a:pt x="100" y="448"/>
                  </a:cubicBezTo>
                  <a:cubicBezTo>
                    <a:pt x="100" y="448"/>
                    <a:pt x="99" y="445"/>
                    <a:pt x="98" y="444"/>
                  </a:cubicBezTo>
                  <a:cubicBezTo>
                    <a:pt x="98" y="443"/>
                    <a:pt x="94" y="443"/>
                    <a:pt x="94" y="443"/>
                  </a:cubicBezTo>
                  <a:cubicBezTo>
                    <a:pt x="87" y="442"/>
                    <a:pt x="87" y="442"/>
                    <a:pt x="87" y="442"/>
                  </a:cubicBezTo>
                  <a:cubicBezTo>
                    <a:pt x="82" y="434"/>
                    <a:pt x="82" y="434"/>
                    <a:pt x="82" y="434"/>
                  </a:cubicBezTo>
                  <a:cubicBezTo>
                    <a:pt x="82" y="434"/>
                    <a:pt x="83" y="427"/>
                    <a:pt x="84" y="426"/>
                  </a:cubicBezTo>
                  <a:cubicBezTo>
                    <a:pt x="85" y="424"/>
                    <a:pt x="84" y="423"/>
                    <a:pt x="84" y="423"/>
                  </a:cubicBezTo>
                  <a:cubicBezTo>
                    <a:pt x="79" y="421"/>
                    <a:pt x="79" y="421"/>
                    <a:pt x="79" y="421"/>
                  </a:cubicBezTo>
                  <a:cubicBezTo>
                    <a:pt x="81" y="417"/>
                    <a:pt x="81" y="417"/>
                    <a:pt x="81" y="417"/>
                  </a:cubicBezTo>
                  <a:cubicBezTo>
                    <a:pt x="78" y="411"/>
                    <a:pt x="78" y="411"/>
                    <a:pt x="78" y="411"/>
                  </a:cubicBezTo>
                  <a:cubicBezTo>
                    <a:pt x="79" y="407"/>
                    <a:pt x="79" y="407"/>
                    <a:pt x="79" y="407"/>
                  </a:cubicBezTo>
                  <a:cubicBezTo>
                    <a:pt x="76" y="403"/>
                    <a:pt x="76" y="403"/>
                    <a:pt x="76" y="403"/>
                  </a:cubicBezTo>
                  <a:cubicBezTo>
                    <a:pt x="76" y="400"/>
                    <a:pt x="76" y="400"/>
                    <a:pt x="76" y="400"/>
                  </a:cubicBezTo>
                  <a:cubicBezTo>
                    <a:pt x="79" y="395"/>
                    <a:pt x="79" y="395"/>
                    <a:pt x="79" y="395"/>
                  </a:cubicBezTo>
                  <a:cubicBezTo>
                    <a:pt x="80" y="390"/>
                    <a:pt x="80" y="390"/>
                    <a:pt x="80" y="390"/>
                  </a:cubicBezTo>
                  <a:cubicBezTo>
                    <a:pt x="76" y="383"/>
                    <a:pt x="76" y="383"/>
                    <a:pt x="76" y="383"/>
                  </a:cubicBezTo>
                  <a:cubicBezTo>
                    <a:pt x="76" y="383"/>
                    <a:pt x="73" y="378"/>
                    <a:pt x="73" y="377"/>
                  </a:cubicBezTo>
                  <a:cubicBezTo>
                    <a:pt x="73" y="376"/>
                    <a:pt x="65" y="371"/>
                    <a:pt x="65" y="371"/>
                  </a:cubicBezTo>
                  <a:cubicBezTo>
                    <a:pt x="62" y="364"/>
                    <a:pt x="62" y="364"/>
                    <a:pt x="62" y="364"/>
                  </a:cubicBezTo>
                  <a:cubicBezTo>
                    <a:pt x="54" y="355"/>
                    <a:pt x="54" y="355"/>
                    <a:pt x="54" y="355"/>
                  </a:cubicBezTo>
                  <a:cubicBezTo>
                    <a:pt x="48" y="348"/>
                    <a:pt x="48" y="348"/>
                    <a:pt x="48" y="348"/>
                  </a:cubicBezTo>
                  <a:cubicBezTo>
                    <a:pt x="44" y="344"/>
                    <a:pt x="44" y="344"/>
                    <a:pt x="44" y="344"/>
                  </a:cubicBezTo>
                  <a:cubicBezTo>
                    <a:pt x="41" y="337"/>
                    <a:pt x="41" y="337"/>
                    <a:pt x="41" y="337"/>
                  </a:cubicBezTo>
                  <a:cubicBezTo>
                    <a:pt x="41" y="337"/>
                    <a:pt x="43" y="329"/>
                    <a:pt x="43" y="328"/>
                  </a:cubicBezTo>
                  <a:cubicBezTo>
                    <a:pt x="43" y="326"/>
                    <a:pt x="46" y="319"/>
                    <a:pt x="46" y="314"/>
                  </a:cubicBezTo>
                  <a:cubicBezTo>
                    <a:pt x="45" y="310"/>
                    <a:pt x="48" y="305"/>
                    <a:pt x="48" y="305"/>
                  </a:cubicBezTo>
                  <a:cubicBezTo>
                    <a:pt x="49" y="296"/>
                    <a:pt x="49" y="296"/>
                    <a:pt x="49" y="296"/>
                  </a:cubicBezTo>
                  <a:cubicBezTo>
                    <a:pt x="46" y="293"/>
                    <a:pt x="46" y="293"/>
                    <a:pt x="46" y="293"/>
                  </a:cubicBezTo>
                  <a:cubicBezTo>
                    <a:pt x="40" y="289"/>
                    <a:pt x="40" y="289"/>
                    <a:pt x="40" y="289"/>
                  </a:cubicBezTo>
                  <a:cubicBezTo>
                    <a:pt x="36" y="284"/>
                    <a:pt x="36" y="284"/>
                    <a:pt x="36" y="284"/>
                  </a:cubicBezTo>
                  <a:cubicBezTo>
                    <a:pt x="36" y="284"/>
                    <a:pt x="34" y="278"/>
                    <a:pt x="27" y="276"/>
                  </a:cubicBezTo>
                  <a:cubicBezTo>
                    <a:pt x="20" y="275"/>
                    <a:pt x="19" y="276"/>
                    <a:pt x="19" y="276"/>
                  </a:cubicBezTo>
                  <a:cubicBezTo>
                    <a:pt x="12" y="272"/>
                    <a:pt x="12" y="272"/>
                    <a:pt x="12" y="272"/>
                  </a:cubicBezTo>
                  <a:cubicBezTo>
                    <a:pt x="7" y="264"/>
                    <a:pt x="7" y="264"/>
                    <a:pt x="7" y="264"/>
                  </a:cubicBezTo>
                  <a:cubicBezTo>
                    <a:pt x="3" y="258"/>
                    <a:pt x="3" y="258"/>
                    <a:pt x="3" y="258"/>
                  </a:cubicBezTo>
                  <a:cubicBezTo>
                    <a:pt x="6" y="254"/>
                    <a:pt x="6" y="254"/>
                    <a:pt x="6" y="254"/>
                  </a:cubicBezTo>
                  <a:cubicBezTo>
                    <a:pt x="7" y="248"/>
                    <a:pt x="7" y="248"/>
                    <a:pt x="7" y="248"/>
                  </a:cubicBezTo>
                  <a:cubicBezTo>
                    <a:pt x="7" y="244"/>
                    <a:pt x="7" y="244"/>
                    <a:pt x="7" y="244"/>
                  </a:cubicBezTo>
                  <a:cubicBezTo>
                    <a:pt x="7" y="239"/>
                    <a:pt x="7" y="239"/>
                    <a:pt x="7" y="239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0" y="236"/>
                    <a:pt x="0" y="236"/>
                    <a:pt x="0" y="236"/>
                  </a:cubicBezTo>
                  <a:cubicBezTo>
                    <a:pt x="0" y="236"/>
                    <a:pt x="0" y="236"/>
                    <a:pt x="0" y="236"/>
                  </a:cubicBezTo>
                  <a:cubicBezTo>
                    <a:pt x="0" y="236"/>
                    <a:pt x="0" y="236"/>
                    <a:pt x="0" y="236"/>
                  </a:cubicBezTo>
                  <a:cubicBezTo>
                    <a:pt x="0" y="236"/>
                    <a:pt x="0" y="236"/>
                    <a:pt x="0" y="236"/>
                  </a:cubicBezTo>
                  <a:cubicBezTo>
                    <a:pt x="1" y="236"/>
                    <a:pt x="1" y="236"/>
                    <a:pt x="1" y="236"/>
                  </a:cubicBezTo>
                  <a:cubicBezTo>
                    <a:pt x="1" y="236"/>
                    <a:pt x="1" y="236"/>
                    <a:pt x="1" y="236"/>
                  </a:cubicBezTo>
                  <a:cubicBezTo>
                    <a:pt x="1" y="236"/>
                    <a:pt x="1" y="236"/>
                    <a:pt x="1" y="236"/>
                  </a:cubicBezTo>
                  <a:cubicBezTo>
                    <a:pt x="1" y="236"/>
                    <a:pt x="1" y="236"/>
                    <a:pt x="1" y="236"/>
                  </a:cubicBezTo>
                  <a:cubicBezTo>
                    <a:pt x="1" y="236"/>
                    <a:pt x="1" y="236"/>
                    <a:pt x="1" y="236"/>
                  </a:cubicBezTo>
                  <a:cubicBezTo>
                    <a:pt x="1" y="236"/>
                    <a:pt x="1" y="236"/>
                    <a:pt x="1" y="236"/>
                  </a:cubicBezTo>
                  <a:cubicBezTo>
                    <a:pt x="1" y="236"/>
                    <a:pt x="1" y="236"/>
                    <a:pt x="1" y="236"/>
                  </a:cubicBezTo>
                  <a:cubicBezTo>
                    <a:pt x="1" y="236"/>
                    <a:pt x="1" y="236"/>
                    <a:pt x="1" y="236"/>
                  </a:cubicBezTo>
                  <a:cubicBezTo>
                    <a:pt x="1" y="236"/>
                    <a:pt x="1" y="236"/>
                    <a:pt x="1" y="236"/>
                  </a:cubicBezTo>
                  <a:cubicBezTo>
                    <a:pt x="1" y="235"/>
                    <a:pt x="1" y="235"/>
                    <a:pt x="1" y="235"/>
                  </a:cubicBezTo>
                  <a:cubicBezTo>
                    <a:pt x="1" y="235"/>
                    <a:pt x="1" y="235"/>
                    <a:pt x="1" y="235"/>
                  </a:cubicBezTo>
                  <a:cubicBezTo>
                    <a:pt x="1" y="235"/>
                    <a:pt x="1" y="235"/>
                    <a:pt x="1" y="235"/>
                  </a:cubicBezTo>
                  <a:cubicBezTo>
                    <a:pt x="2" y="235"/>
                    <a:pt x="2" y="235"/>
                    <a:pt x="2" y="235"/>
                  </a:cubicBezTo>
                  <a:cubicBezTo>
                    <a:pt x="2" y="235"/>
                    <a:pt x="2" y="235"/>
                    <a:pt x="2" y="235"/>
                  </a:cubicBezTo>
                  <a:cubicBezTo>
                    <a:pt x="2" y="235"/>
                    <a:pt x="2" y="235"/>
                    <a:pt x="2" y="235"/>
                  </a:cubicBezTo>
                  <a:cubicBezTo>
                    <a:pt x="2" y="235"/>
                    <a:pt x="2" y="235"/>
                    <a:pt x="2" y="235"/>
                  </a:cubicBezTo>
                  <a:cubicBezTo>
                    <a:pt x="2" y="235"/>
                    <a:pt x="2" y="235"/>
                    <a:pt x="2" y="235"/>
                  </a:cubicBezTo>
                  <a:cubicBezTo>
                    <a:pt x="2" y="234"/>
                    <a:pt x="2" y="234"/>
                    <a:pt x="2" y="234"/>
                  </a:cubicBezTo>
                  <a:cubicBezTo>
                    <a:pt x="2" y="234"/>
                    <a:pt x="2" y="234"/>
                    <a:pt x="2" y="234"/>
                  </a:cubicBezTo>
                  <a:cubicBezTo>
                    <a:pt x="2" y="234"/>
                    <a:pt x="2" y="234"/>
                    <a:pt x="2" y="234"/>
                  </a:cubicBezTo>
                  <a:cubicBezTo>
                    <a:pt x="3" y="234"/>
                    <a:pt x="3" y="234"/>
                    <a:pt x="3" y="234"/>
                  </a:cubicBezTo>
                  <a:cubicBezTo>
                    <a:pt x="3" y="234"/>
                    <a:pt x="3" y="234"/>
                    <a:pt x="3" y="234"/>
                  </a:cubicBezTo>
                  <a:cubicBezTo>
                    <a:pt x="3" y="234"/>
                    <a:pt x="3" y="234"/>
                    <a:pt x="3" y="234"/>
                  </a:cubicBezTo>
                  <a:cubicBezTo>
                    <a:pt x="3" y="234"/>
                    <a:pt x="3" y="234"/>
                    <a:pt x="3" y="234"/>
                  </a:cubicBezTo>
                  <a:cubicBezTo>
                    <a:pt x="3" y="233"/>
                    <a:pt x="3" y="233"/>
                    <a:pt x="3" y="233"/>
                  </a:cubicBezTo>
                  <a:cubicBezTo>
                    <a:pt x="4" y="233"/>
                    <a:pt x="4" y="233"/>
                    <a:pt x="4" y="233"/>
                  </a:cubicBezTo>
                  <a:cubicBezTo>
                    <a:pt x="4" y="233"/>
                    <a:pt x="4" y="233"/>
                    <a:pt x="4" y="233"/>
                  </a:cubicBezTo>
                  <a:cubicBezTo>
                    <a:pt x="4" y="233"/>
                    <a:pt x="4" y="233"/>
                    <a:pt x="4" y="233"/>
                  </a:cubicBezTo>
                  <a:cubicBezTo>
                    <a:pt x="4" y="233"/>
                    <a:pt x="4" y="233"/>
                    <a:pt x="4" y="233"/>
                  </a:cubicBezTo>
                  <a:cubicBezTo>
                    <a:pt x="4" y="232"/>
                    <a:pt x="4" y="232"/>
                    <a:pt x="4" y="232"/>
                  </a:cubicBezTo>
                  <a:cubicBezTo>
                    <a:pt x="4" y="232"/>
                    <a:pt x="4" y="232"/>
                    <a:pt x="4" y="232"/>
                  </a:cubicBezTo>
                  <a:cubicBezTo>
                    <a:pt x="5" y="232"/>
                    <a:pt x="5" y="232"/>
                    <a:pt x="5" y="232"/>
                  </a:cubicBezTo>
                  <a:cubicBezTo>
                    <a:pt x="5" y="232"/>
                    <a:pt x="5" y="232"/>
                    <a:pt x="5" y="232"/>
                  </a:cubicBezTo>
                  <a:cubicBezTo>
                    <a:pt x="5" y="232"/>
                    <a:pt x="5" y="232"/>
                    <a:pt x="5" y="232"/>
                  </a:cubicBezTo>
                  <a:cubicBezTo>
                    <a:pt x="5" y="232"/>
                    <a:pt x="5" y="232"/>
                    <a:pt x="5" y="232"/>
                  </a:cubicBezTo>
                  <a:cubicBezTo>
                    <a:pt x="5" y="232"/>
                    <a:pt x="5" y="232"/>
                    <a:pt x="5" y="232"/>
                  </a:cubicBezTo>
                  <a:cubicBezTo>
                    <a:pt x="5" y="232"/>
                    <a:pt x="5" y="232"/>
                    <a:pt x="5" y="232"/>
                  </a:cubicBezTo>
                  <a:cubicBezTo>
                    <a:pt x="5" y="232"/>
                    <a:pt x="5" y="232"/>
                    <a:pt x="5" y="232"/>
                  </a:cubicBezTo>
                  <a:cubicBezTo>
                    <a:pt x="6" y="230"/>
                    <a:pt x="7" y="229"/>
                    <a:pt x="8" y="229"/>
                  </a:cubicBezTo>
                  <a:cubicBezTo>
                    <a:pt x="8" y="229"/>
                    <a:pt x="8" y="228"/>
                    <a:pt x="8" y="228"/>
                  </a:cubicBezTo>
                  <a:cubicBezTo>
                    <a:pt x="9" y="228"/>
                    <a:pt x="10" y="228"/>
                    <a:pt x="12" y="228"/>
                  </a:cubicBezTo>
                  <a:cubicBezTo>
                    <a:pt x="12" y="228"/>
                    <a:pt x="14" y="219"/>
                    <a:pt x="13" y="216"/>
                  </a:cubicBezTo>
                  <a:cubicBezTo>
                    <a:pt x="12" y="212"/>
                    <a:pt x="17" y="208"/>
                    <a:pt x="17" y="208"/>
                  </a:cubicBezTo>
                  <a:cubicBezTo>
                    <a:pt x="24" y="201"/>
                    <a:pt x="24" y="201"/>
                    <a:pt x="24" y="201"/>
                  </a:cubicBezTo>
                  <a:cubicBezTo>
                    <a:pt x="23" y="193"/>
                    <a:pt x="23" y="193"/>
                    <a:pt x="23" y="193"/>
                  </a:cubicBezTo>
                  <a:cubicBezTo>
                    <a:pt x="31" y="194"/>
                    <a:pt x="31" y="194"/>
                    <a:pt x="31" y="194"/>
                  </a:cubicBezTo>
                  <a:cubicBezTo>
                    <a:pt x="31" y="194"/>
                    <a:pt x="37" y="191"/>
                    <a:pt x="35" y="187"/>
                  </a:cubicBezTo>
                  <a:cubicBezTo>
                    <a:pt x="34" y="185"/>
                    <a:pt x="33" y="182"/>
                    <a:pt x="32" y="180"/>
                  </a:cubicBezTo>
                  <a:cubicBezTo>
                    <a:pt x="33" y="179"/>
                    <a:pt x="33" y="179"/>
                    <a:pt x="33" y="178"/>
                  </a:cubicBezTo>
                  <a:cubicBezTo>
                    <a:pt x="33" y="178"/>
                    <a:pt x="35" y="175"/>
                    <a:pt x="35" y="175"/>
                  </a:cubicBezTo>
                  <a:cubicBezTo>
                    <a:pt x="38" y="175"/>
                    <a:pt x="38" y="175"/>
                    <a:pt x="38" y="175"/>
                  </a:cubicBezTo>
                  <a:cubicBezTo>
                    <a:pt x="41" y="176"/>
                    <a:pt x="41" y="176"/>
                    <a:pt x="41" y="176"/>
                  </a:cubicBezTo>
                  <a:cubicBezTo>
                    <a:pt x="41" y="176"/>
                    <a:pt x="43" y="177"/>
                    <a:pt x="44" y="177"/>
                  </a:cubicBezTo>
                  <a:cubicBezTo>
                    <a:pt x="46" y="177"/>
                    <a:pt x="49" y="175"/>
                    <a:pt x="49" y="175"/>
                  </a:cubicBezTo>
                  <a:cubicBezTo>
                    <a:pt x="46" y="171"/>
                    <a:pt x="46" y="171"/>
                    <a:pt x="46" y="171"/>
                  </a:cubicBezTo>
                  <a:cubicBezTo>
                    <a:pt x="47" y="167"/>
                    <a:pt x="47" y="167"/>
                    <a:pt x="47" y="167"/>
                  </a:cubicBezTo>
                  <a:cubicBezTo>
                    <a:pt x="51" y="167"/>
                    <a:pt x="51" y="167"/>
                    <a:pt x="51" y="167"/>
                  </a:cubicBezTo>
                  <a:cubicBezTo>
                    <a:pt x="53" y="167"/>
                    <a:pt x="53" y="167"/>
                    <a:pt x="53" y="167"/>
                  </a:cubicBezTo>
                  <a:cubicBezTo>
                    <a:pt x="49" y="161"/>
                    <a:pt x="49" y="161"/>
                    <a:pt x="49" y="161"/>
                  </a:cubicBezTo>
                  <a:cubicBezTo>
                    <a:pt x="49" y="161"/>
                    <a:pt x="50" y="158"/>
                    <a:pt x="52" y="159"/>
                  </a:cubicBezTo>
                  <a:cubicBezTo>
                    <a:pt x="53" y="159"/>
                    <a:pt x="54" y="161"/>
                    <a:pt x="55" y="161"/>
                  </a:cubicBezTo>
                  <a:cubicBezTo>
                    <a:pt x="56" y="161"/>
                    <a:pt x="59" y="162"/>
                    <a:pt x="59" y="162"/>
                  </a:cubicBezTo>
                  <a:cubicBezTo>
                    <a:pt x="63" y="163"/>
                    <a:pt x="63" y="163"/>
                    <a:pt x="63" y="163"/>
                  </a:cubicBezTo>
                  <a:cubicBezTo>
                    <a:pt x="67" y="163"/>
                    <a:pt x="67" y="163"/>
                    <a:pt x="67" y="163"/>
                  </a:cubicBezTo>
                  <a:cubicBezTo>
                    <a:pt x="72" y="163"/>
                    <a:pt x="72" y="163"/>
                    <a:pt x="72" y="163"/>
                  </a:cubicBezTo>
                  <a:cubicBezTo>
                    <a:pt x="74" y="166"/>
                    <a:pt x="74" y="166"/>
                    <a:pt x="74" y="166"/>
                  </a:cubicBezTo>
                  <a:cubicBezTo>
                    <a:pt x="74" y="166"/>
                    <a:pt x="75" y="168"/>
                    <a:pt x="74" y="169"/>
                  </a:cubicBezTo>
                  <a:cubicBezTo>
                    <a:pt x="74" y="170"/>
                    <a:pt x="73" y="173"/>
                    <a:pt x="73" y="173"/>
                  </a:cubicBezTo>
                  <a:cubicBezTo>
                    <a:pt x="72" y="173"/>
                    <a:pt x="71" y="173"/>
                    <a:pt x="70" y="174"/>
                  </a:cubicBezTo>
                  <a:cubicBezTo>
                    <a:pt x="69" y="174"/>
                    <a:pt x="64" y="174"/>
                    <a:pt x="64" y="174"/>
                  </a:cubicBezTo>
                  <a:cubicBezTo>
                    <a:pt x="60" y="174"/>
                    <a:pt x="60" y="174"/>
                    <a:pt x="60" y="174"/>
                  </a:cubicBezTo>
                  <a:cubicBezTo>
                    <a:pt x="57" y="174"/>
                    <a:pt x="57" y="174"/>
                    <a:pt x="57" y="174"/>
                  </a:cubicBezTo>
                  <a:cubicBezTo>
                    <a:pt x="56" y="176"/>
                    <a:pt x="56" y="176"/>
                    <a:pt x="56" y="176"/>
                  </a:cubicBezTo>
                  <a:cubicBezTo>
                    <a:pt x="56" y="176"/>
                    <a:pt x="59" y="177"/>
                    <a:pt x="60" y="178"/>
                  </a:cubicBezTo>
                  <a:cubicBezTo>
                    <a:pt x="62" y="178"/>
                    <a:pt x="62" y="178"/>
                    <a:pt x="62" y="178"/>
                  </a:cubicBezTo>
                  <a:cubicBezTo>
                    <a:pt x="63" y="179"/>
                    <a:pt x="65" y="181"/>
                    <a:pt x="65" y="181"/>
                  </a:cubicBezTo>
                  <a:cubicBezTo>
                    <a:pt x="64" y="184"/>
                    <a:pt x="64" y="184"/>
                    <a:pt x="64" y="184"/>
                  </a:cubicBezTo>
                  <a:cubicBezTo>
                    <a:pt x="64" y="184"/>
                    <a:pt x="67" y="180"/>
                    <a:pt x="67" y="180"/>
                  </a:cubicBezTo>
                  <a:cubicBezTo>
                    <a:pt x="68" y="180"/>
                    <a:pt x="73" y="180"/>
                    <a:pt x="73" y="180"/>
                  </a:cubicBezTo>
                  <a:cubicBezTo>
                    <a:pt x="73" y="180"/>
                    <a:pt x="77" y="178"/>
                    <a:pt x="78" y="178"/>
                  </a:cubicBezTo>
                  <a:cubicBezTo>
                    <a:pt x="78" y="178"/>
                    <a:pt x="77" y="181"/>
                    <a:pt x="77" y="181"/>
                  </a:cubicBezTo>
                  <a:cubicBezTo>
                    <a:pt x="81" y="179"/>
                    <a:pt x="81" y="179"/>
                    <a:pt x="81" y="179"/>
                  </a:cubicBezTo>
                  <a:cubicBezTo>
                    <a:pt x="85" y="177"/>
                    <a:pt x="85" y="177"/>
                    <a:pt x="85" y="177"/>
                  </a:cubicBezTo>
                  <a:cubicBezTo>
                    <a:pt x="87" y="177"/>
                    <a:pt x="87" y="177"/>
                    <a:pt x="87" y="177"/>
                  </a:cubicBezTo>
                  <a:cubicBezTo>
                    <a:pt x="87" y="177"/>
                    <a:pt x="88" y="180"/>
                    <a:pt x="88" y="181"/>
                  </a:cubicBezTo>
                  <a:cubicBezTo>
                    <a:pt x="87" y="182"/>
                    <a:pt x="87" y="182"/>
                    <a:pt x="87" y="184"/>
                  </a:cubicBezTo>
                  <a:cubicBezTo>
                    <a:pt x="87" y="185"/>
                    <a:pt x="86" y="186"/>
                    <a:pt x="87" y="187"/>
                  </a:cubicBezTo>
                  <a:cubicBezTo>
                    <a:pt x="87" y="187"/>
                    <a:pt x="87" y="188"/>
                    <a:pt x="88" y="188"/>
                  </a:cubicBezTo>
                  <a:cubicBezTo>
                    <a:pt x="89" y="189"/>
                    <a:pt x="90" y="188"/>
                    <a:pt x="90" y="188"/>
                  </a:cubicBezTo>
                  <a:cubicBezTo>
                    <a:pt x="92" y="183"/>
                    <a:pt x="92" y="183"/>
                    <a:pt x="92" y="183"/>
                  </a:cubicBezTo>
                  <a:cubicBezTo>
                    <a:pt x="92" y="183"/>
                    <a:pt x="94" y="181"/>
                    <a:pt x="94" y="181"/>
                  </a:cubicBezTo>
                  <a:cubicBezTo>
                    <a:pt x="95" y="181"/>
                    <a:pt x="98" y="179"/>
                    <a:pt x="98" y="179"/>
                  </a:cubicBezTo>
                  <a:cubicBezTo>
                    <a:pt x="103" y="179"/>
                    <a:pt x="103" y="179"/>
                    <a:pt x="103" y="179"/>
                  </a:cubicBezTo>
                  <a:cubicBezTo>
                    <a:pt x="103" y="179"/>
                    <a:pt x="108" y="178"/>
                    <a:pt x="109" y="178"/>
                  </a:cubicBezTo>
                  <a:cubicBezTo>
                    <a:pt x="109" y="179"/>
                    <a:pt x="111" y="179"/>
                    <a:pt x="112" y="179"/>
                  </a:cubicBezTo>
                  <a:cubicBezTo>
                    <a:pt x="114" y="179"/>
                    <a:pt x="115" y="179"/>
                    <a:pt x="117" y="179"/>
                  </a:cubicBezTo>
                  <a:cubicBezTo>
                    <a:pt x="118" y="179"/>
                    <a:pt x="119" y="179"/>
                    <a:pt x="119" y="179"/>
                  </a:cubicBezTo>
                  <a:cubicBezTo>
                    <a:pt x="119" y="179"/>
                    <a:pt x="121" y="177"/>
                    <a:pt x="121" y="177"/>
                  </a:cubicBezTo>
                  <a:cubicBezTo>
                    <a:pt x="121" y="176"/>
                    <a:pt x="121" y="175"/>
                    <a:pt x="121" y="175"/>
                  </a:cubicBezTo>
                  <a:cubicBezTo>
                    <a:pt x="122" y="174"/>
                    <a:pt x="123" y="172"/>
                    <a:pt x="124" y="172"/>
                  </a:cubicBezTo>
                  <a:cubicBezTo>
                    <a:pt x="125" y="172"/>
                    <a:pt x="140" y="174"/>
                    <a:pt x="140" y="174"/>
                  </a:cubicBezTo>
                  <a:cubicBezTo>
                    <a:pt x="153" y="178"/>
                    <a:pt x="153" y="178"/>
                    <a:pt x="153" y="178"/>
                  </a:cubicBezTo>
                  <a:cubicBezTo>
                    <a:pt x="162" y="180"/>
                    <a:pt x="162" y="180"/>
                    <a:pt x="162" y="180"/>
                  </a:cubicBezTo>
                  <a:cubicBezTo>
                    <a:pt x="162" y="180"/>
                    <a:pt x="169" y="184"/>
                    <a:pt x="170" y="184"/>
                  </a:cubicBezTo>
                  <a:cubicBezTo>
                    <a:pt x="171" y="185"/>
                    <a:pt x="184" y="187"/>
                    <a:pt x="184" y="187"/>
                  </a:cubicBezTo>
                  <a:cubicBezTo>
                    <a:pt x="190" y="191"/>
                    <a:pt x="190" y="191"/>
                    <a:pt x="190" y="191"/>
                  </a:cubicBezTo>
                  <a:cubicBezTo>
                    <a:pt x="190" y="191"/>
                    <a:pt x="196" y="193"/>
                    <a:pt x="196" y="194"/>
                  </a:cubicBezTo>
                  <a:cubicBezTo>
                    <a:pt x="196" y="195"/>
                    <a:pt x="200" y="197"/>
                    <a:pt x="200" y="197"/>
                  </a:cubicBezTo>
                  <a:cubicBezTo>
                    <a:pt x="204" y="195"/>
                    <a:pt x="204" y="195"/>
                    <a:pt x="204" y="195"/>
                  </a:cubicBezTo>
                  <a:cubicBezTo>
                    <a:pt x="204" y="195"/>
                    <a:pt x="209" y="196"/>
                    <a:pt x="209" y="196"/>
                  </a:cubicBezTo>
                  <a:cubicBezTo>
                    <a:pt x="210" y="197"/>
                    <a:pt x="220" y="200"/>
                    <a:pt x="220" y="200"/>
                  </a:cubicBezTo>
                  <a:cubicBezTo>
                    <a:pt x="220" y="200"/>
                    <a:pt x="227" y="202"/>
                    <a:pt x="228" y="202"/>
                  </a:cubicBezTo>
                  <a:cubicBezTo>
                    <a:pt x="229" y="202"/>
                    <a:pt x="233" y="201"/>
                    <a:pt x="233" y="201"/>
                  </a:cubicBezTo>
                  <a:cubicBezTo>
                    <a:pt x="233" y="198"/>
                    <a:pt x="233" y="198"/>
                    <a:pt x="233" y="198"/>
                  </a:cubicBezTo>
                  <a:cubicBezTo>
                    <a:pt x="233" y="198"/>
                    <a:pt x="232" y="196"/>
                    <a:pt x="234" y="197"/>
                  </a:cubicBezTo>
                  <a:cubicBezTo>
                    <a:pt x="236" y="197"/>
                    <a:pt x="237" y="197"/>
                    <a:pt x="238" y="198"/>
                  </a:cubicBezTo>
                  <a:cubicBezTo>
                    <a:pt x="238" y="199"/>
                    <a:pt x="240" y="199"/>
                    <a:pt x="241" y="200"/>
                  </a:cubicBezTo>
                  <a:cubicBezTo>
                    <a:pt x="242" y="202"/>
                    <a:pt x="246" y="203"/>
                    <a:pt x="246" y="203"/>
                  </a:cubicBezTo>
                  <a:cubicBezTo>
                    <a:pt x="251" y="205"/>
                    <a:pt x="251" y="205"/>
                    <a:pt x="251" y="205"/>
                  </a:cubicBezTo>
                  <a:cubicBezTo>
                    <a:pt x="252" y="208"/>
                    <a:pt x="252" y="208"/>
                    <a:pt x="252" y="208"/>
                  </a:cubicBezTo>
                  <a:cubicBezTo>
                    <a:pt x="253" y="209"/>
                    <a:pt x="253" y="209"/>
                    <a:pt x="253" y="209"/>
                  </a:cubicBezTo>
                  <a:cubicBezTo>
                    <a:pt x="254" y="207"/>
                    <a:pt x="254" y="207"/>
                    <a:pt x="254" y="207"/>
                  </a:cubicBezTo>
                  <a:cubicBezTo>
                    <a:pt x="255" y="206"/>
                    <a:pt x="256" y="206"/>
                    <a:pt x="256" y="206"/>
                  </a:cubicBezTo>
                  <a:cubicBezTo>
                    <a:pt x="258" y="207"/>
                    <a:pt x="258" y="207"/>
                    <a:pt x="258" y="207"/>
                  </a:cubicBezTo>
                  <a:cubicBezTo>
                    <a:pt x="258" y="207"/>
                    <a:pt x="260" y="207"/>
                    <a:pt x="260" y="207"/>
                  </a:cubicBezTo>
                  <a:cubicBezTo>
                    <a:pt x="261" y="207"/>
                    <a:pt x="264" y="206"/>
                    <a:pt x="264" y="206"/>
                  </a:cubicBezTo>
                  <a:cubicBezTo>
                    <a:pt x="264" y="207"/>
                    <a:pt x="266" y="209"/>
                    <a:pt x="267" y="209"/>
                  </a:cubicBezTo>
                  <a:cubicBezTo>
                    <a:pt x="267" y="210"/>
                    <a:pt x="269" y="213"/>
                    <a:pt x="269" y="213"/>
                  </a:cubicBezTo>
                  <a:cubicBezTo>
                    <a:pt x="269" y="213"/>
                    <a:pt x="269" y="214"/>
                    <a:pt x="269" y="216"/>
                  </a:cubicBezTo>
                  <a:cubicBezTo>
                    <a:pt x="269" y="217"/>
                    <a:pt x="270" y="218"/>
                    <a:pt x="270" y="218"/>
                  </a:cubicBezTo>
                  <a:cubicBezTo>
                    <a:pt x="272" y="220"/>
                    <a:pt x="272" y="220"/>
                    <a:pt x="272" y="220"/>
                  </a:cubicBezTo>
                  <a:cubicBezTo>
                    <a:pt x="277" y="228"/>
                    <a:pt x="277" y="228"/>
                    <a:pt x="277" y="228"/>
                  </a:cubicBezTo>
                  <a:cubicBezTo>
                    <a:pt x="279" y="230"/>
                    <a:pt x="279" y="230"/>
                    <a:pt x="279" y="230"/>
                  </a:cubicBezTo>
                  <a:cubicBezTo>
                    <a:pt x="281" y="228"/>
                    <a:pt x="281" y="228"/>
                    <a:pt x="281" y="228"/>
                  </a:cubicBezTo>
                  <a:cubicBezTo>
                    <a:pt x="284" y="228"/>
                    <a:pt x="284" y="228"/>
                    <a:pt x="284" y="228"/>
                  </a:cubicBezTo>
                  <a:cubicBezTo>
                    <a:pt x="287" y="235"/>
                    <a:pt x="287" y="235"/>
                    <a:pt x="287" y="235"/>
                  </a:cubicBezTo>
                  <a:cubicBezTo>
                    <a:pt x="290" y="244"/>
                    <a:pt x="290" y="244"/>
                    <a:pt x="290" y="244"/>
                  </a:cubicBezTo>
                  <a:cubicBezTo>
                    <a:pt x="288" y="256"/>
                    <a:pt x="288" y="256"/>
                    <a:pt x="288" y="256"/>
                  </a:cubicBezTo>
                  <a:cubicBezTo>
                    <a:pt x="288" y="264"/>
                    <a:pt x="288" y="264"/>
                    <a:pt x="288" y="264"/>
                  </a:cubicBezTo>
                  <a:cubicBezTo>
                    <a:pt x="288" y="264"/>
                    <a:pt x="286" y="270"/>
                    <a:pt x="286" y="271"/>
                  </a:cubicBezTo>
                  <a:cubicBezTo>
                    <a:pt x="286" y="273"/>
                    <a:pt x="281" y="280"/>
                    <a:pt x="281" y="280"/>
                  </a:cubicBezTo>
                  <a:cubicBezTo>
                    <a:pt x="281" y="280"/>
                    <a:pt x="278" y="286"/>
                    <a:pt x="277" y="287"/>
                  </a:cubicBezTo>
                  <a:cubicBezTo>
                    <a:pt x="276" y="289"/>
                    <a:pt x="272" y="297"/>
                    <a:pt x="272" y="297"/>
                  </a:cubicBezTo>
                  <a:cubicBezTo>
                    <a:pt x="260" y="309"/>
                    <a:pt x="260" y="309"/>
                    <a:pt x="260" y="309"/>
                  </a:cubicBezTo>
                  <a:cubicBezTo>
                    <a:pt x="260" y="309"/>
                    <a:pt x="254" y="312"/>
                    <a:pt x="252" y="313"/>
                  </a:cubicBezTo>
                  <a:cubicBezTo>
                    <a:pt x="251" y="315"/>
                    <a:pt x="241" y="316"/>
                    <a:pt x="241" y="316"/>
                  </a:cubicBezTo>
                  <a:cubicBezTo>
                    <a:pt x="233" y="316"/>
                    <a:pt x="233" y="316"/>
                    <a:pt x="233" y="316"/>
                  </a:cubicBezTo>
                  <a:cubicBezTo>
                    <a:pt x="221" y="313"/>
                    <a:pt x="221" y="313"/>
                    <a:pt x="221" y="313"/>
                  </a:cubicBezTo>
                  <a:cubicBezTo>
                    <a:pt x="214" y="315"/>
                    <a:pt x="214" y="315"/>
                    <a:pt x="214" y="315"/>
                  </a:cubicBezTo>
                  <a:cubicBezTo>
                    <a:pt x="205" y="318"/>
                    <a:pt x="205" y="318"/>
                    <a:pt x="205" y="318"/>
                  </a:cubicBezTo>
                  <a:cubicBezTo>
                    <a:pt x="197" y="318"/>
                    <a:pt x="197" y="318"/>
                    <a:pt x="197" y="318"/>
                  </a:cubicBezTo>
                  <a:cubicBezTo>
                    <a:pt x="187" y="320"/>
                    <a:pt x="187" y="320"/>
                    <a:pt x="187" y="320"/>
                  </a:cubicBezTo>
                  <a:cubicBezTo>
                    <a:pt x="187" y="320"/>
                    <a:pt x="185" y="320"/>
                    <a:pt x="183" y="320"/>
                  </a:cubicBezTo>
                  <a:cubicBezTo>
                    <a:pt x="182" y="320"/>
                    <a:pt x="176" y="318"/>
                    <a:pt x="176" y="318"/>
                  </a:cubicBezTo>
                  <a:cubicBezTo>
                    <a:pt x="169" y="316"/>
                    <a:pt x="169" y="316"/>
                    <a:pt x="169" y="316"/>
                  </a:cubicBezTo>
                  <a:cubicBezTo>
                    <a:pt x="164" y="316"/>
                    <a:pt x="164" y="316"/>
                    <a:pt x="164" y="316"/>
                  </a:cubicBezTo>
                  <a:cubicBezTo>
                    <a:pt x="163" y="320"/>
                    <a:pt x="163" y="320"/>
                    <a:pt x="163" y="320"/>
                  </a:cubicBezTo>
                  <a:cubicBezTo>
                    <a:pt x="163" y="320"/>
                    <a:pt x="163" y="320"/>
                    <a:pt x="161" y="320"/>
                  </a:cubicBezTo>
                  <a:cubicBezTo>
                    <a:pt x="159" y="320"/>
                    <a:pt x="157" y="320"/>
                    <a:pt x="157" y="320"/>
                  </a:cubicBezTo>
                  <a:cubicBezTo>
                    <a:pt x="157" y="316"/>
                    <a:pt x="157" y="316"/>
                    <a:pt x="157" y="316"/>
                  </a:cubicBezTo>
                  <a:cubicBezTo>
                    <a:pt x="150" y="316"/>
                    <a:pt x="150" y="316"/>
                    <a:pt x="150" y="316"/>
                  </a:cubicBezTo>
                  <a:cubicBezTo>
                    <a:pt x="150" y="316"/>
                    <a:pt x="147" y="317"/>
                    <a:pt x="145" y="317"/>
                  </a:cubicBezTo>
                  <a:cubicBezTo>
                    <a:pt x="142" y="317"/>
                    <a:pt x="139" y="314"/>
                    <a:pt x="138" y="314"/>
                  </a:cubicBezTo>
                  <a:cubicBezTo>
                    <a:pt x="137" y="314"/>
                    <a:pt x="137" y="315"/>
                    <a:pt x="137" y="315"/>
                  </a:cubicBezTo>
                  <a:cubicBezTo>
                    <a:pt x="137" y="318"/>
                    <a:pt x="137" y="318"/>
                    <a:pt x="137" y="318"/>
                  </a:cubicBezTo>
                  <a:cubicBezTo>
                    <a:pt x="132" y="318"/>
                    <a:pt x="132" y="318"/>
                    <a:pt x="132" y="318"/>
                  </a:cubicBezTo>
                  <a:cubicBezTo>
                    <a:pt x="126" y="316"/>
                    <a:pt x="126" y="316"/>
                    <a:pt x="126" y="316"/>
                  </a:cubicBezTo>
                  <a:cubicBezTo>
                    <a:pt x="121" y="312"/>
                    <a:pt x="121" y="312"/>
                    <a:pt x="121" y="312"/>
                  </a:cubicBezTo>
                  <a:cubicBezTo>
                    <a:pt x="117" y="308"/>
                    <a:pt x="117" y="308"/>
                    <a:pt x="117" y="308"/>
                  </a:cubicBezTo>
                  <a:cubicBezTo>
                    <a:pt x="117" y="306"/>
                    <a:pt x="117" y="306"/>
                    <a:pt x="117" y="306"/>
                  </a:cubicBezTo>
                  <a:cubicBezTo>
                    <a:pt x="112" y="306"/>
                    <a:pt x="112" y="306"/>
                    <a:pt x="112" y="306"/>
                  </a:cubicBezTo>
                  <a:cubicBezTo>
                    <a:pt x="105" y="306"/>
                    <a:pt x="105" y="306"/>
                    <a:pt x="105" y="306"/>
                  </a:cubicBezTo>
                  <a:cubicBezTo>
                    <a:pt x="101" y="308"/>
                    <a:pt x="101" y="308"/>
                    <a:pt x="101" y="308"/>
                  </a:cubicBezTo>
                  <a:cubicBezTo>
                    <a:pt x="106" y="309"/>
                    <a:pt x="106" y="309"/>
                    <a:pt x="106" y="309"/>
                  </a:cubicBezTo>
                  <a:cubicBezTo>
                    <a:pt x="109" y="310"/>
                    <a:pt x="109" y="310"/>
                    <a:pt x="109" y="310"/>
                  </a:cubicBezTo>
                  <a:cubicBezTo>
                    <a:pt x="109" y="310"/>
                    <a:pt x="113" y="309"/>
                    <a:pt x="113" y="312"/>
                  </a:cubicBezTo>
                  <a:cubicBezTo>
                    <a:pt x="113" y="314"/>
                    <a:pt x="111" y="314"/>
                    <a:pt x="113" y="316"/>
                  </a:cubicBezTo>
                  <a:cubicBezTo>
                    <a:pt x="114" y="318"/>
                    <a:pt x="118" y="320"/>
                    <a:pt x="118" y="320"/>
                  </a:cubicBezTo>
                  <a:cubicBezTo>
                    <a:pt x="118" y="320"/>
                    <a:pt x="120" y="320"/>
                    <a:pt x="121" y="320"/>
                  </a:cubicBezTo>
                  <a:cubicBezTo>
                    <a:pt x="122" y="320"/>
                    <a:pt x="123" y="320"/>
                    <a:pt x="123" y="320"/>
                  </a:cubicBezTo>
                  <a:cubicBezTo>
                    <a:pt x="125" y="323"/>
                    <a:pt x="125" y="323"/>
                    <a:pt x="125" y="323"/>
                  </a:cubicBezTo>
                  <a:cubicBezTo>
                    <a:pt x="125" y="323"/>
                    <a:pt x="124" y="324"/>
                    <a:pt x="126" y="324"/>
                  </a:cubicBezTo>
                  <a:cubicBezTo>
                    <a:pt x="127" y="324"/>
                    <a:pt x="132" y="324"/>
                    <a:pt x="132" y="324"/>
                  </a:cubicBezTo>
                  <a:cubicBezTo>
                    <a:pt x="137" y="326"/>
                    <a:pt x="137" y="326"/>
                    <a:pt x="137" y="326"/>
                  </a:cubicBezTo>
                  <a:cubicBezTo>
                    <a:pt x="137" y="329"/>
                    <a:pt x="137" y="329"/>
                    <a:pt x="137" y="329"/>
                  </a:cubicBezTo>
                  <a:cubicBezTo>
                    <a:pt x="137" y="329"/>
                    <a:pt x="136" y="331"/>
                    <a:pt x="138" y="331"/>
                  </a:cubicBezTo>
                  <a:cubicBezTo>
                    <a:pt x="139" y="332"/>
                    <a:pt x="143" y="331"/>
                    <a:pt x="143" y="331"/>
                  </a:cubicBezTo>
                  <a:cubicBezTo>
                    <a:pt x="143" y="331"/>
                    <a:pt x="142" y="330"/>
                    <a:pt x="144" y="331"/>
                  </a:cubicBezTo>
                  <a:cubicBezTo>
                    <a:pt x="145" y="332"/>
                    <a:pt x="146" y="333"/>
                    <a:pt x="146" y="333"/>
                  </a:cubicBezTo>
                  <a:cubicBezTo>
                    <a:pt x="146" y="333"/>
                    <a:pt x="147" y="335"/>
                    <a:pt x="147" y="336"/>
                  </a:cubicBezTo>
                  <a:cubicBezTo>
                    <a:pt x="147" y="337"/>
                    <a:pt x="148" y="339"/>
                    <a:pt x="148" y="339"/>
                  </a:cubicBezTo>
                  <a:cubicBezTo>
                    <a:pt x="148" y="339"/>
                    <a:pt x="145" y="340"/>
                    <a:pt x="150" y="340"/>
                  </a:cubicBezTo>
                  <a:cubicBezTo>
                    <a:pt x="155" y="340"/>
                    <a:pt x="155" y="340"/>
                    <a:pt x="155" y="340"/>
                  </a:cubicBezTo>
                  <a:cubicBezTo>
                    <a:pt x="159" y="340"/>
                    <a:pt x="159" y="340"/>
                    <a:pt x="159" y="340"/>
                  </a:cubicBezTo>
                  <a:cubicBezTo>
                    <a:pt x="163" y="341"/>
                    <a:pt x="163" y="341"/>
                    <a:pt x="163" y="341"/>
                  </a:cubicBezTo>
                  <a:cubicBezTo>
                    <a:pt x="170" y="344"/>
                    <a:pt x="170" y="344"/>
                    <a:pt x="170" y="344"/>
                  </a:cubicBezTo>
                  <a:cubicBezTo>
                    <a:pt x="177" y="348"/>
                    <a:pt x="177" y="348"/>
                    <a:pt x="177" y="348"/>
                  </a:cubicBezTo>
                  <a:cubicBezTo>
                    <a:pt x="177" y="348"/>
                    <a:pt x="176" y="351"/>
                    <a:pt x="178" y="351"/>
                  </a:cubicBezTo>
                  <a:cubicBezTo>
                    <a:pt x="179" y="351"/>
                    <a:pt x="183" y="351"/>
                    <a:pt x="183" y="351"/>
                  </a:cubicBezTo>
                  <a:cubicBezTo>
                    <a:pt x="186" y="359"/>
                    <a:pt x="186" y="359"/>
                    <a:pt x="186" y="359"/>
                  </a:cubicBezTo>
                  <a:cubicBezTo>
                    <a:pt x="181" y="359"/>
                    <a:pt x="181" y="359"/>
                    <a:pt x="181" y="359"/>
                  </a:cubicBezTo>
                  <a:cubicBezTo>
                    <a:pt x="184" y="367"/>
                    <a:pt x="184" y="367"/>
                    <a:pt x="184" y="367"/>
                  </a:cubicBezTo>
                  <a:cubicBezTo>
                    <a:pt x="186" y="371"/>
                    <a:pt x="186" y="371"/>
                    <a:pt x="186" y="371"/>
                  </a:cubicBezTo>
                  <a:cubicBezTo>
                    <a:pt x="185" y="376"/>
                    <a:pt x="185" y="376"/>
                    <a:pt x="185" y="376"/>
                  </a:cubicBezTo>
                  <a:cubicBezTo>
                    <a:pt x="182" y="379"/>
                    <a:pt x="182" y="379"/>
                    <a:pt x="182" y="379"/>
                  </a:cubicBezTo>
                  <a:cubicBezTo>
                    <a:pt x="182" y="379"/>
                    <a:pt x="182" y="381"/>
                    <a:pt x="182" y="381"/>
                  </a:cubicBezTo>
                  <a:cubicBezTo>
                    <a:pt x="182" y="382"/>
                    <a:pt x="184" y="382"/>
                    <a:pt x="184" y="382"/>
                  </a:cubicBezTo>
                  <a:cubicBezTo>
                    <a:pt x="184" y="382"/>
                    <a:pt x="186" y="384"/>
                    <a:pt x="186" y="385"/>
                  </a:cubicBezTo>
                  <a:cubicBezTo>
                    <a:pt x="186" y="386"/>
                    <a:pt x="189" y="387"/>
                    <a:pt x="189" y="388"/>
                  </a:cubicBezTo>
                  <a:cubicBezTo>
                    <a:pt x="190" y="389"/>
                    <a:pt x="193" y="392"/>
                    <a:pt x="193" y="392"/>
                  </a:cubicBezTo>
                  <a:cubicBezTo>
                    <a:pt x="194" y="394"/>
                    <a:pt x="194" y="394"/>
                    <a:pt x="194" y="394"/>
                  </a:cubicBezTo>
                  <a:cubicBezTo>
                    <a:pt x="198" y="396"/>
                    <a:pt x="198" y="396"/>
                    <a:pt x="198" y="396"/>
                  </a:cubicBezTo>
                  <a:cubicBezTo>
                    <a:pt x="198" y="396"/>
                    <a:pt x="198" y="396"/>
                    <a:pt x="198" y="397"/>
                  </a:cubicBezTo>
                  <a:cubicBezTo>
                    <a:pt x="198" y="399"/>
                    <a:pt x="200" y="401"/>
                    <a:pt x="200" y="401"/>
                  </a:cubicBezTo>
                  <a:cubicBezTo>
                    <a:pt x="204" y="404"/>
                    <a:pt x="204" y="404"/>
                    <a:pt x="204" y="404"/>
                  </a:cubicBezTo>
                  <a:cubicBezTo>
                    <a:pt x="204" y="404"/>
                    <a:pt x="204" y="403"/>
                    <a:pt x="204" y="405"/>
                  </a:cubicBezTo>
                  <a:cubicBezTo>
                    <a:pt x="204" y="407"/>
                    <a:pt x="204" y="410"/>
                    <a:pt x="204" y="410"/>
                  </a:cubicBezTo>
                  <a:cubicBezTo>
                    <a:pt x="208" y="410"/>
                    <a:pt x="208" y="410"/>
                    <a:pt x="208" y="410"/>
                  </a:cubicBezTo>
                  <a:cubicBezTo>
                    <a:pt x="207" y="414"/>
                    <a:pt x="207" y="414"/>
                    <a:pt x="207" y="414"/>
                  </a:cubicBezTo>
                  <a:cubicBezTo>
                    <a:pt x="207" y="414"/>
                    <a:pt x="205" y="414"/>
                    <a:pt x="207" y="417"/>
                  </a:cubicBezTo>
                  <a:cubicBezTo>
                    <a:pt x="209" y="419"/>
                    <a:pt x="209" y="421"/>
                    <a:pt x="209" y="421"/>
                  </a:cubicBezTo>
                  <a:cubicBezTo>
                    <a:pt x="216" y="426"/>
                    <a:pt x="216" y="426"/>
                    <a:pt x="216" y="426"/>
                  </a:cubicBezTo>
                  <a:cubicBezTo>
                    <a:pt x="220" y="426"/>
                    <a:pt x="220" y="426"/>
                    <a:pt x="220" y="426"/>
                  </a:cubicBezTo>
                  <a:cubicBezTo>
                    <a:pt x="224" y="425"/>
                    <a:pt x="224" y="425"/>
                    <a:pt x="224" y="425"/>
                  </a:cubicBezTo>
                  <a:cubicBezTo>
                    <a:pt x="226" y="421"/>
                    <a:pt x="226" y="421"/>
                    <a:pt x="226" y="421"/>
                  </a:cubicBezTo>
                  <a:cubicBezTo>
                    <a:pt x="226" y="421"/>
                    <a:pt x="229" y="421"/>
                    <a:pt x="232" y="422"/>
                  </a:cubicBezTo>
                  <a:cubicBezTo>
                    <a:pt x="234" y="423"/>
                    <a:pt x="238" y="422"/>
                    <a:pt x="238" y="422"/>
                  </a:cubicBezTo>
                  <a:cubicBezTo>
                    <a:pt x="238" y="422"/>
                    <a:pt x="238" y="422"/>
                    <a:pt x="238" y="424"/>
                  </a:cubicBezTo>
                  <a:cubicBezTo>
                    <a:pt x="239" y="426"/>
                    <a:pt x="241" y="425"/>
                    <a:pt x="241" y="425"/>
                  </a:cubicBezTo>
                  <a:cubicBezTo>
                    <a:pt x="241" y="425"/>
                    <a:pt x="244" y="425"/>
                    <a:pt x="244" y="426"/>
                  </a:cubicBezTo>
                  <a:cubicBezTo>
                    <a:pt x="244" y="427"/>
                    <a:pt x="246" y="428"/>
                    <a:pt x="247" y="430"/>
                  </a:cubicBezTo>
                  <a:cubicBezTo>
                    <a:pt x="248" y="432"/>
                    <a:pt x="248" y="431"/>
                    <a:pt x="249" y="432"/>
                  </a:cubicBezTo>
                  <a:cubicBezTo>
                    <a:pt x="249" y="433"/>
                    <a:pt x="245" y="434"/>
                    <a:pt x="250" y="434"/>
                  </a:cubicBezTo>
                  <a:cubicBezTo>
                    <a:pt x="254" y="435"/>
                    <a:pt x="264" y="436"/>
                    <a:pt x="264" y="436"/>
                  </a:cubicBezTo>
                  <a:cubicBezTo>
                    <a:pt x="264" y="436"/>
                    <a:pt x="270" y="434"/>
                    <a:pt x="273" y="434"/>
                  </a:cubicBezTo>
                  <a:cubicBezTo>
                    <a:pt x="276" y="434"/>
                    <a:pt x="276" y="435"/>
                    <a:pt x="276" y="435"/>
                  </a:cubicBezTo>
                  <a:cubicBezTo>
                    <a:pt x="279" y="435"/>
                    <a:pt x="279" y="435"/>
                    <a:pt x="279" y="435"/>
                  </a:cubicBezTo>
                  <a:cubicBezTo>
                    <a:pt x="279" y="435"/>
                    <a:pt x="281" y="434"/>
                    <a:pt x="281" y="433"/>
                  </a:cubicBezTo>
                  <a:cubicBezTo>
                    <a:pt x="281" y="432"/>
                    <a:pt x="282" y="429"/>
                    <a:pt x="282" y="429"/>
                  </a:cubicBezTo>
                  <a:cubicBezTo>
                    <a:pt x="282" y="429"/>
                    <a:pt x="281" y="427"/>
                    <a:pt x="283" y="427"/>
                  </a:cubicBezTo>
                  <a:cubicBezTo>
                    <a:pt x="285" y="427"/>
                    <a:pt x="286" y="426"/>
                    <a:pt x="286" y="426"/>
                  </a:cubicBezTo>
                  <a:cubicBezTo>
                    <a:pt x="289" y="424"/>
                    <a:pt x="289" y="424"/>
                    <a:pt x="289" y="424"/>
                  </a:cubicBezTo>
                  <a:cubicBezTo>
                    <a:pt x="288" y="416"/>
                    <a:pt x="288" y="416"/>
                    <a:pt x="288" y="416"/>
                  </a:cubicBezTo>
                  <a:cubicBezTo>
                    <a:pt x="288" y="416"/>
                    <a:pt x="288" y="413"/>
                    <a:pt x="287" y="412"/>
                  </a:cubicBezTo>
                  <a:cubicBezTo>
                    <a:pt x="285" y="411"/>
                    <a:pt x="282" y="408"/>
                    <a:pt x="282" y="408"/>
                  </a:cubicBezTo>
                  <a:cubicBezTo>
                    <a:pt x="281" y="405"/>
                    <a:pt x="281" y="405"/>
                    <a:pt x="281" y="405"/>
                  </a:cubicBezTo>
                  <a:cubicBezTo>
                    <a:pt x="277" y="402"/>
                    <a:pt x="277" y="402"/>
                    <a:pt x="277" y="402"/>
                  </a:cubicBezTo>
                  <a:cubicBezTo>
                    <a:pt x="277" y="402"/>
                    <a:pt x="276" y="400"/>
                    <a:pt x="275" y="400"/>
                  </a:cubicBezTo>
                  <a:cubicBezTo>
                    <a:pt x="274" y="401"/>
                    <a:pt x="275" y="401"/>
                    <a:pt x="273" y="404"/>
                  </a:cubicBezTo>
                  <a:cubicBezTo>
                    <a:pt x="271" y="406"/>
                    <a:pt x="268" y="407"/>
                    <a:pt x="268" y="407"/>
                  </a:cubicBezTo>
                  <a:cubicBezTo>
                    <a:pt x="262" y="409"/>
                    <a:pt x="262" y="409"/>
                    <a:pt x="262" y="409"/>
                  </a:cubicBezTo>
                  <a:cubicBezTo>
                    <a:pt x="262" y="409"/>
                    <a:pt x="258" y="407"/>
                    <a:pt x="257" y="405"/>
                  </a:cubicBezTo>
                  <a:cubicBezTo>
                    <a:pt x="256" y="404"/>
                    <a:pt x="249" y="398"/>
                    <a:pt x="249" y="398"/>
                  </a:cubicBezTo>
                  <a:cubicBezTo>
                    <a:pt x="249" y="398"/>
                    <a:pt x="245" y="395"/>
                    <a:pt x="244" y="395"/>
                  </a:cubicBezTo>
                  <a:cubicBezTo>
                    <a:pt x="242" y="395"/>
                    <a:pt x="240" y="395"/>
                    <a:pt x="240" y="395"/>
                  </a:cubicBezTo>
                  <a:cubicBezTo>
                    <a:pt x="237" y="390"/>
                    <a:pt x="237" y="390"/>
                    <a:pt x="237" y="390"/>
                  </a:cubicBezTo>
                  <a:cubicBezTo>
                    <a:pt x="236" y="389"/>
                    <a:pt x="236" y="389"/>
                    <a:pt x="236" y="389"/>
                  </a:cubicBezTo>
                  <a:cubicBezTo>
                    <a:pt x="236" y="389"/>
                    <a:pt x="233" y="386"/>
                    <a:pt x="235" y="386"/>
                  </a:cubicBezTo>
                  <a:cubicBezTo>
                    <a:pt x="238" y="386"/>
                    <a:pt x="239" y="383"/>
                    <a:pt x="239" y="383"/>
                  </a:cubicBezTo>
                  <a:cubicBezTo>
                    <a:pt x="239" y="380"/>
                    <a:pt x="239" y="380"/>
                    <a:pt x="239" y="380"/>
                  </a:cubicBezTo>
                  <a:cubicBezTo>
                    <a:pt x="239" y="378"/>
                    <a:pt x="239" y="378"/>
                    <a:pt x="239" y="378"/>
                  </a:cubicBezTo>
                  <a:cubicBezTo>
                    <a:pt x="238" y="373"/>
                    <a:pt x="238" y="373"/>
                    <a:pt x="238" y="373"/>
                  </a:cubicBezTo>
                  <a:cubicBezTo>
                    <a:pt x="238" y="373"/>
                    <a:pt x="237" y="368"/>
                    <a:pt x="238" y="367"/>
                  </a:cubicBezTo>
                  <a:cubicBezTo>
                    <a:pt x="240" y="367"/>
                    <a:pt x="246" y="366"/>
                    <a:pt x="246" y="366"/>
                  </a:cubicBezTo>
                  <a:cubicBezTo>
                    <a:pt x="246" y="366"/>
                    <a:pt x="249" y="367"/>
                    <a:pt x="252" y="368"/>
                  </a:cubicBezTo>
                  <a:cubicBezTo>
                    <a:pt x="254" y="368"/>
                    <a:pt x="256" y="369"/>
                    <a:pt x="256" y="369"/>
                  </a:cubicBezTo>
                  <a:cubicBezTo>
                    <a:pt x="256" y="369"/>
                    <a:pt x="262" y="372"/>
                    <a:pt x="263" y="373"/>
                  </a:cubicBezTo>
                  <a:cubicBezTo>
                    <a:pt x="263" y="374"/>
                    <a:pt x="265" y="375"/>
                    <a:pt x="267" y="376"/>
                  </a:cubicBezTo>
                  <a:cubicBezTo>
                    <a:pt x="270" y="378"/>
                    <a:pt x="276" y="376"/>
                    <a:pt x="276" y="376"/>
                  </a:cubicBezTo>
                  <a:cubicBezTo>
                    <a:pt x="276" y="376"/>
                    <a:pt x="279" y="375"/>
                    <a:pt x="281" y="375"/>
                  </a:cubicBezTo>
                  <a:cubicBezTo>
                    <a:pt x="282" y="375"/>
                    <a:pt x="291" y="375"/>
                    <a:pt x="291" y="375"/>
                  </a:cubicBezTo>
                  <a:cubicBezTo>
                    <a:pt x="291" y="375"/>
                    <a:pt x="295" y="375"/>
                    <a:pt x="296" y="375"/>
                  </a:cubicBezTo>
                  <a:cubicBezTo>
                    <a:pt x="297" y="375"/>
                    <a:pt x="301" y="375"/>
                    <a:pt x="301" y="375"/>
                  </a:cubicBezTo>
                  <a:cubicBezTo>
                    <a:pt x="309" y="377"/>
                    <a:pt x="309" y="377"/>
                    <a:pt x="309" y="377"/>
                  </a:cubicBezTo>
                  <a:cubicBezTo>
                    <a:pt x="315" y="374"/>
                    <a:pt x="315" y="374"/>
                    <a:pt x="315" y="374"/>
                  </a:cubicBezTo>
                  <a:cubicBezTo>
                    <a:pt x="315" y="374"/>
                    <a:pt x="315" y="369"/>
                    <a:pt x="317" y="369"/>
                  </a:cubicBezTo>
                  <a:cubicBezTo>
                    <a:pt x="318" y="369"/>
                    <a:pt x="320" y="369"/>
                    <a:pt x="322" y="369"/>
                  </a:cubicBezTo>
                  <a:cubicBezTo>
                    <a:pt x="324" y="370"/>
                    <a:pt x="330" y="368"/>
                    <a:pt x="330" y="368"/>
                  </a:cubicBezTo>
                  <a:cubicBezTo>
                    <a:pt x="324" y="360"/>
                    <a:pt x="324" y="360"/>
                    <a:pt x="324" y="360"/>
                  </a:cubicBezTo>
                  <a:cubicBezTo>
                    <a:pt x="324" y="360"/>
                    <a:pt x="324" y="360"/>
                    <a:pt x="322" y="356"/>
                  </a:cubicBezTo>
                  <a:cubicBezTo>
                    <a:pt x="321" y="352"/>
                    <a:pt x="318" y="348"/>
                    <a:pt x="318" y="348"/>
                  </a:cubicBezTo>
                  <a:cubicBezTo>
                    <a:pt x="318" y="348"/>
                    <a:pt x="314" y="347"/>
                    <a:pt x="311" y="346"/>
                  </a:cubicBezTo>
                  <a:cubicBezTo>
                    <a:pt x="308" y="345"/>
                    <a:pt x="310" y="346"/>
                    <a:pt x="308" y="344"/>
                  </a:cubicBezTo>
                  <a:cubicBezTo>
                    <a:pt x="306" y="343"/>
                    <a:pt x="297" y="338"/>
                    <a:pt x="297" y="338"/>
                  </a:cubicBezTo>
                  <a:cubicBezTo>
                    <a:pt x="297" y="338"/>
                    <a:pt x="293" y="337"/>
                    <a:pt x="292" y="335"/>
                  </a:cubicBezTo>
                  <a:cubicBezTo>
                    <a:pt x="291" y="332"/>
                    <a:pt x="292" y="323"/>
                    <a:pt x="292" y="323"/>
                  </a:cubicBezTo>
                  <a:cubicBezTo>
                    <a:pt x="293" y="318"/>
                    <a:pt x="293" y="318"/>
                    <a:pt x="293" y="318"/>
                  </a:cubicBezTo>
                  <a:cubicBezTo>
                    <a:pt x="298" y="308"/>
                    <a:pt x="298" y="308"/>
                    <a:pt x="298" y="308"/>
                  </a:cubicBezTo>
                  <a:cubicBezTo>
                    <a:pt x="300" y="299"/>
                    <a:pt x="300" y="299"/>
                    <a:pt x="300" y="299"/>
                  </a:cubicBezTo>
                  <a:cubicBezTo>
                    <a:pt x="310" y="287"/>
                    <a:pt x="310" y="287"/>
                    <a:pt x="310" y="287"/>
                  </a:cubicBezTo>
                  <a:cubicBezTo>
                    <a:pt x="313" y="278"/>
                    <a:pt x="313" y="278"/>
                    <a:pt x="313" y="278"/>
                  </a:cubicBezTo>
                  <a:cubicBezTo>
                    <a:pt x="315" y="269"/>
                    <a:pt x="315" y="269"/>
                    <a:pt x="315" y="269"/>
                  </a:cubicBezTo>
                  <a:cubicBezTo>
                    <a:pt x="315" y="260"/>
                    <a:pt x="315" y="260"/>
                    <a:pt x="315" y="260"/>
                  </a:cubicBezTo>
                  <a:cubicBezTo>
                    <a:pt x="315" y="253"/>
                    <a:pt x="315" y="253"/>
                    <a:pt x="315" y="253"/>
                  </a:cubicBezTo>
                  <a:cubicBezTo>
                    <a:pt x="328" y="253"/>
                    <a:pt x="328" y="253"/>
                    <a:pt x="328" y="253"/>
                  </a:cubicBezTo>
                  <a:cubicBezTo>
                    <a:pt x="328" y="256"/>
                    <a:pt x="328" y="256"/>
                    <a:pt x="328" y="256"/>
                  </a:cubicBezTo>
                  <a:cubicBezTo>
                    <a:pt x="328" y="256"/>
                    <a:pt x="330" y="252"/>
                    <a:pt x="331" y="252"/>
                  </a:cubicBezTo>
                  <a:cubicBezTo>
                    <a:pt x="332" y="252"/>
                    <a:pt x="340" y="247"/>
                    <a:pt x="340" y="247"/>
                  </a:cubicBezTo>
                  <a:cubicBezTo>
                    <a:pt x="343" y="249"/>
                    <a:pt x="343" y="249"/>
                    <a:pt x="343" y="249"/>
                  </a:cubicBezTo>
                  <a:cubicBezTo>
                    <a:pt x="351" y="251"/>
                    <a:pt x="351" y="251"/>
                    <a:pt x="351" y="251"/>
                  </a:cubicBezTo>
                  <a:cubicBezTo>
                    <a:pt x="351" y="251"/>
                    <a:pt x="354" y="252"/>
                    <a:pt x="353" y="254"/>
                  </a:cubicBezTo>
                  <a:cubicBezTo>
                    <a:pt x="352" y="256"/>
                    <a:pt x="352" y="256"/>
                    <a:pt x="353" y="256"/>
                  </a:cubicBezTo>
                  <a:cubicBezTo>
                    <a:pt x="354" y="256"/>
                    <a:pt x="358" y="253"/>
                    <a:pt x="358" y="253"/>
                  </a:cubicBezTo>
                  <a:cubicBezTo>
                    <a:pt x="365" y="256"/>
                    <a:pt x="365" y="256"/>
                    <a:pt x="365" y="256"/>
                  </a:cubicBezTo>
                  <a:cubicBezTo>
                    <a:pt x="359" y="249"/>
                    <a:pt x="359" y="249"/>
                    <a:pt x="359" y="249"/>
                  </a:cubicBezTo>
                  <a:cubicBezTo>
                    <a:pt x="359" y="249"/>
                    <a:pt x="358" y="244"/>
                    <a:pt x="358" y="242"/>
                  </a:cubicBezTo>
                  <a:cubicBezTo>
                    <a:pt x="358" y="240"/>
                    <a:pt x="357" y="232"/>
                    <a:pt x="357" y="232"/>
                  </a:cubicBezTo>
                  <a:cubicBezTo>
                    <a:pt x="356" y="226"/>
                    <a:pt x="356" y="226"/>
                    <a:pt x="356" y="226"/>
                  </a:cubicBezTo>
                  <a:cubicBezTo>
                    <a:pt x="354" y="221"/>
                    <a:pt x="354" y="221"/>
                    <a:pt x="354" y="221"/>
                  </a:cubicBezTo>
                  <a:cubicBezTo>
                    <a:pt x="351" y="218"/>
                    <a:pt x="351" y="218"/>
                    <a:pt x="351" y="218"/>
                  </a:cubicBezTo>
                  <a:cubicBezTo>
                    <a:pt x="350" y="213"/>
                    <a:pt x="350" y="213"/>
                    <a:pt x="350" y="213"/>
                  </a:cubicBezTo>
                  <a:cubicBezTo>
                    <a:pt x="348" y="209"/>
                    <a:pt x="348" y="209"/>
                    <a:pt x="348" y="209"/>
                  </a:cubicBezTo>
                  <a:cubicBezTo>
                    <a:pt x="341" y="205"/>
                    <a:pt x="341" y="205"/>
                    <a:pt x="341" y="205"/>
                  </a:cubicBezTo>
                  <a:cubicBezTo>
                    <a:pt x="336" y="204"/>
                    <a:pt x="336" y="204"/>
                    <a:pt x="336" y="204"/>
                  </a:cubicBezTo>
                  <a:cubicBezTo>
                    <a:pt x="332" y="205"/>
                    <a:pt x="332" y="205"/>
                    <a:pt x="332" y="205"/>
                  </a:cubicBezTo>
                  <a:cubicBezTo>
                    <a:pt x="328" y="205"/>
                    <a:pt x="328" y="205"/>
                    <a:pt x="328" y="205"/>
                  </a:cubicBezTo>
                  <a:cubicBezTo>
                    <a:pt x="325" y="200"/>
                    <a:pt x="325" y="200"/>
                    <a:pt x="325" y="200"/>
                  </a:cubicBezTo>
                  <a:cubicBezTo>
                    <a:pt x="325" y="200"/>
                    <a:pt x="324" y="193"/>
                    <a:pt x="324" y="192"/>
                  </a:cubicBezTo>
                  <a:cubicBezTo>
                    <a:pt x="324" y="191"/>
                    <a:pt x="322" y="184"/>
                    <a:pt x="322" y="184"/>
                  </a:cubicBezTo>
                  <a:cubicBezTo>
                    <a:pt x="321" y="176"/>
                    <a:pt x="321" y="176"/>
                    <a:pt x="321" y="176"/>
                  </a:cubicBezTo>
                  <a:cubicBezTo>
                    <a:pt x="318" y="168"/>
                    <a:pt x="318" y="168"/>
                    <a:pt x="318" y="168"/>
                  </a:cubicBezTo>
                  <a:cubicBezTo>
                    <a:pt x="318" y="168"/>
                    <a:pt x="316" y="163"/>
                    <a:pt x="315" y="161"/>
                  </a:cubicBezTo>
                  <a:cubicBezTo>
                    <a:pt x="314" y="159"/>
                    <a:pt x="312" y="155"/>
                    <a:pt x="312" y="155"/>
                  </a:cubicBezTo>
                  <a:cubicBezTo>
                    <a:pt x="310" y="148"/>
                    <a:pt x="310" y="148"/>
                    <a:pt x="310" y="148"/>
                  </a:cubicBezTo>
                  <a:cubicBezTo>
                    <a:pt x="302" y="146"/>
                    <a:pt x="302" y="146"/>
                    <a:pt x="302" y="146"/>
                  </a:cubicBezTo>
                  <a:cubicBezTo>
                    <a:pt x="289" y="142"/>
                    <a:pt x="289" y="142"/>
                    <a:pt x="289" y="142"/>
                  </a:cubicBezTo>
                  <a:cubicBezTo>
                    <a:pt x="282" y="139"/>
                    <a:pt x="282" y="139"/>
                    <a:pt x="282" y="139"/>
                  </a:cubicBezTo>
                  <a:cubicBezTo>
                    <a:pt x="283" y="136"/>
                    <a:pt x="283" y="136"/>
                    <a:pt x="283" y="136"/>
                  </a:cubicBezTo>
                  <a:cubicBezTo>
                    <a:pt x="287" y="135"/>
                    <a:pt x="287" y="135"/>
                    <a:pt x="287" y="135"/>
                  </a:cubicBezTo>
                  <a:cubicBezTo>
                    <a:pt x="287" y="135"/>
                    <a:pt x="289" y="135"/>
                    <a:pt x="291" y="135"/>
                  </a:cubicBezTo>
                  <a:cubicBezTo>
                    <a:pt x="294" y="135"/>
                    <a:pt x="296" y="135"/>
                    <a:pt x="298" y="135"/>
                  </a:cubicBezTo>
                  <a:cubicBezTo>
                    <a:pt x="300" y="135"/>
                    <a:pt x="303" y="135"/>
                    <a:pt x="303" y="135"/>
                  </a:cubicBezTo>
                  <a:cubicBezTo>
                    <a:pt x="307" y="130"/>
                    <a:pt x="307" y="130"/>
                    <a:pt x="307" y="130"/>
                  </a:cubicBezTo>
                  <a:cubicBezTo>
                    <a:pt x="322" y="122"/>
                    <a:pt x="322" y="122"/>
                    <a:pt x="322" y="122"/>
                  </a:cubicBezTo>
                  <a:cubicBezTo>
                    <a:pt x="329" y="121"/>
                    <a:pt x="329" y="121"/>
                    <a:pt x="329" y="121"/>
                  </a:cubicBezTo>
                  <a:cubicBezTo>
                    <a:pt x="336" y="121"/>
                    <a:pt x="336" y="121"/>
                    <a:pt x="336" y="121"/>
                  </a:cubicBezTo>
                  <a:cubicBezTo>
                    <a:pt x="336" y="121"/>
                    <a:pt x="336" y="125"/>
                    <a:pt x="338" y="126"/>
                  </a:cubicBezTo>
                  <a:cubicBezTo>
                    <a:pt x="340" y="127"/>
                    <a:pt x="341" y="127"/>
                    <a:pt x="342" y="128"/>
                  </a:cubicBezTo>
                  <a:cubicBezTo>
                    <a:pt x="344" y="128"/>
                    <a:pt x="350" y="129"/>
                    <a:pt x="350" y="129"/>
                  </a:cubicBezTo>
                  <a:cubicBezTo>
                    <a:pt x="354" y="131"/>
                    <a:pt x="354" y="131"/>
                    <a:pt x="354" y="131"/>
                  </a:cubicBezTo>
                  <a:cubicBezTo>
                    <a:pt x="358" y="137"/>
                    <a:pt x="358" y="137"/>
                    <a:pt x="358" y="137"/>
                  </a:cubicBezTo>
                  <a:cubicBezTo>
                    <a:pt x="365" y="141"/>
                    <a:pt x="365" y="141"/>
                    <a:pt x="365" y="141"/>
                  </a:cubicBezTo>
                  <a:cubicBezTo>
                    <a:pt x="365" y="141"/>
                    <a:pt x="366" y="144"/>
                    <a:pt x="365" y="145"/>
                  </a:cubicBezTo>
                  <a:cubicBezTo>
                    <a:pt x="364" y="146"/>
                    <a:pt x="365" y="149"/>
                    <a:pt x="361" y="151"/>
                  </a:cubicBezTo>
                  <a:cubicBezTo>
                    <a:pt x="357" y="153"/>
                    <a:pt x="352" y="157"/>
                    <a:pt x="351" y="157"/>
                  </a:cubicBezTo>
                  <a:cubicBezTo>
                    <a:pt x="350" y="158"/>
                    <a:pt x="347" y="162"/>
                    <a:pt x="347" y="162"/>
                  </a:cubicBezTo>
                  <a:cubicBezTo>
                    <a:pt x="345" y="166"/>
                    <a:pt x="345" y="166"/>
                    <a:pt x="345" y="166"/>
                  </a:cubicBezTo>
                  <a:cubicBezTo>
                    <a:pt x="346" y="169"/>
                    <a:pt x="346" y="169"/>
                    <a:pt x="346" y="169"/>
                  </a:cubicBezTo>
                  <a:cubicBezTo>
                    <a:pt x="346" y="169"/>
                    <a:pt x="346" y="170"/>
                    <a:pt x="346" y="171"/>
                  </a:cubicBezTo>
                  <a:cubicBezTo>
                    <a:pt x="345" y="173"/>
                    <a:pt x="344" y="176"/>
                    <a:pt x="344" y="176"/>
                  </a:cubicBezTo>
                  <a:cubicBezTo>
                    <a:pt x="345" y="181"/>
                    <a:pt x="345" y="181"/>
                    <a:pt x="345" y="181"/>
                  </a:cubicBezTo>
                  <a:cubicBezTo>
                    <a:pt x="345" y="181"/>
                    <a:pt x="346" y="183"/>
                    <a:pt x="347" y="185"/>
                  </a:cubicBezTo>
                  <a:cubicBezTo>
                    <a:pt x="347" y="186"/>
                    <a:pt x="356" y="188"/>
                    <a:pt x="356" y="188"/>
                  </a:cubicBezTo>
                  <a:cubicBezTo>
                    <a:pt x="365" y="189"/>
                    <a:pt x="365" y="189"/>
                    <a:pt x="365" y="189"/>
                  </a:cubicBezTo>
                  <a:cubicBezTo>
                    <a:pt x="372" y="196"/>
                    <a:pt x="372" y="196"/>
                    <a:pt x="372" y="196"/>
                  </a:cubicBezTo>
                  <a:cubicBezTo>
                    <a:pt x="378" y="199"/>
                    <a:pt x="378" y="199"/>
                    <a:pt x="378" y="199"/>
                  </a:cubicBezTo>
                  <a:cubicBezTo>
                    <a:pt x="385" y="198"/>
                    <a:pt x="385" y="198"/>
                    <a:pt x="385" y="198"/>
                  </a:cubicBezTo>
                  <a:cubicBezTo>
                    <a:pt x="392" y="193"/>
                    <a:pt x="392" y="193"/>
                    <a:pt x="392" y="193"/>
                  </a:cubicBezTo>
                  <a:cubicBezTo>
                    <a:pt x="397" y="190"/>
                    <a:pt x="397" y="190"/>
                    <a:pt x="397" y="190"/>
                  </a:cubicBezTo>
                  <a:cubicBezTo>
                    <a:pt x="397" y="190"/>
                    <a:pt x="400" y="186"/>
                    <a:pt x="401" y="185"/>
                  </a:cubicBezTo>
                  <a:cubicBezTo>
                    <a:pt x="402" y="184"/>
                    <a:pt x="405" y="181"/>
                    <a:pt x="405" y="181"/>
                  </a:cubicBezTo>
                  <a:cubicBezTo>
                    <a:pt x="405" y="181"/>
                    <a:pt x="407" y="179"/>
                    <a:pt x="407" y="178"/>
                  </a:cubicBezTo>
                  <a:cubicBezTo>
                    <a:pt x="407" y="177"/>
                    <a:pt x="406" y="169"/>
                    <a:pt x="406" y="169"/>
                  </a:cubicBezTo>
                  <a:cubicBezTo>
                    <a:pt x="404" y="163"/>
                    <a:pt x="404" y="163"/>
                    <a:pt x="404" y="163"/>
                  </a:cubicBezTo>
                  <a:cubicBezTo>
                    <a:pt x="401" y="156"/>
                    <a:pt x="401" y="156"/>
                    <a:pt x="401" y="156"/>
                  </a:cubicBezTo>
                  <a:cubicBezTo>
                    <a:pt x="401" y="156"/>
                    <a:pt x="399" y="153"/>
                    <a:pt x="399" y="151"/>
                  </a:cubicBezTo>
                  <a:cubicBezTo>
                    <a:pt x="399" y="150"/>
                    <a:pt x="398" y="146"/>
                    <a:pt x="398" y="146"/>
                  </a:cubicBezTo>
                  <a:cubicBezTo>
                    <a:pt x="394" y="142"/>
                    <a:pt x="394" y="142"/>
                    <a:pt x="394" y="142"/>
                  </a:cubicBezTo>
                  <a:cubicBezTo>
                    <a:pt x="396" y="138"/>
                    <a:pt x="396" y="138"/>
                    <a:pt x="396" y="138"/>
                  </a:cubicBezTo>
                  <a:cubicBezTo>
                    <a:pt x="398" y="135"/>
                    <a:pt x="398" y="135"/>
                    <a:pt x="398" y="135"/>
                  </a:cubicBezTo>
                  <a:cubicBezTo>
                    <a:pt x="403" y="129"/>
                    <a:pt x="403" y="129"/>
                    <a:pt x="403" y="129"/>
                  </a:cubicBezTo>
                  <a:cubicBezTo>
                    <a:pt x="405" y="125"/>
                    <a:pt x="405" y="125"/>
                    <a:pt x="405" y="125"/>
                  </a:cubicBezTo>
                  <a:cubicBezTo>
                    <a:pt x="401" y="120"/>
                    <a:pt x="401" y="120"/>
                    <a:pt x="401" y="120"/>
                  </a:cubicBezTo>
                  <a:cubicBezTo>
                    <a:pt x="398" y="119"/>
                    <a:pt x="398" y="119"/>
                    <a:pt x="398" y="119"/>
                  </a:cubicBezTo>
                  <a:cubicBezTo>
                    <a:pt x="404" y="116"/>
                    <a:pt x="404" y="116"/>
                    <a:pt x="404" y="116"/>
                  </a:cubicBezTo>
                  <a:cubicBezTo>
                    <a:pt x="408" y="114"/>
                    <a:pt x="408" y="114"/>
                    <a:pt x="408" y="114"/>
                  </a:cubicBezTo>
                  <a:cubicBezTo>
                    <a:pt x="413" y="102"/>
                    <a:pt x="413" y="102"/>
                    <a:pt x="413" y="102"/>
                  </a:cubicBezTo>
                  <a:cubicBezTo>
                    <a:pt x="416" y="95"/>
                    <a:pt x="416" y="95"/>
                    <a:pt x="416" y="95"/>
                  </a:cubicBezTo>
                  <a:cubicBezTo>
                    <a:pt x="420" y="84"/>
                    <a:pt x="420" y="84"/>
                    <a:pt x="420" y="84"/>
                  </a:cubicBezTo>
                  <a:cubicBezTo>
                    <a:pt x="420" y="84"/>
                    <a:pt x="422" y="76"/>
                    <a:pt x="422" y="75"/>
                  </a:cubicBezTo>
                  <a:cubicBezTo>
                    <a:pt x="422" y="74"/>
                    <a:pt x="425" y="72"/>
                    <a:pt x="425" y="72"/>
                  </a:cubicBezTo>
                  <a:cubicBezTo>
                    <a:pt x="429" y="67"/>
                    <a:pt x="429" y="67"/>
                    <a:pt x="429" y="67"/>
                  </a:cubicBezTo>
                  <a:cubicBezTo>
                    <a:pt x="432" y="61"/>
                    <a:pt x="432" y="61"/>
                    <a:pt x="432" y="61"/>
                  </a:cubicBezTo>
                  <a:cubicBezTo>
                    <a:pt x="434" y="57"/>
                    <a:pt x="434" y="57"/>
                    <a:pt x="434" y="57"/>
                  </a:cubicBezTo>
                  <a:cubicBezTo>
                    <a:pt x="439" y="49"/>
                    <a:pt x="439" y="49"/>
                    <a:pt x="439" y="49"/>
                  </a:cubicBezTo>
                  <a:cubicBezTo>
                    <a:pt x="443" y="51"/>
                    <a:pt x="443" y="51"/>
                    <a:pt x="443" y="51"/>
                  </a:cubicBezTo>
                  <a:cubicBezTo>
                    <a:pt x="443" y="51"/>
                    <a:pt x="445" y="53"/>
                    <a:pt x="445" y="55"/>
                  </a:cubicBezTo>
                  <a:cubicBezTo>
                    <a:pt x="445" y="57"/>
                    <a:pt x="444" y="58"/>
                    <a:pt x="445" y="58"/>
                  </a:cubicBezTo>
                  <a:cubicBezTo>
                    <a:pt x="447" y="58"/>
                    <a:pt x="446" y="58"/>
                    <a:pt x="447" y="57"/>
                  </a:cubicBezTo>
                  <a:cubicBezTo>
                    <a:pt x="449" y="55"/>
                    <a:pt x="450" y="51"/>
                    <a:pt x="450" y="50"/>
                  </a:cubicBezTo>
                  <a:cubicBezTo>
                    <a:pt x="450" y="49"/>
                    <a:pt x="452" y="49"/>
                    <a:pt x="450" y="48"/>
                  </a:cubicBezTo>
                  <a:cubicBezTo>
                    <a:pt x="447" y="47"/>
                    <a:pt x="443" y="45"/>
                    <a:pt x="443" y="45"/>
                  </a:cubicBezTo>
                  <a:cubicBezTo>
                    <a:pt x="443" y="45"/>
                    <a:pt x="439" y="44"/>
                    <a:pt x="439" y="43"/>
                  </a:cubicBezTo>
                  <a:cubicBezTo>
                    <a:pt x="440" y="42"/>
                    <a:pt x="443" y="33"/>
                    <a:pt x="443" y="33"/>
                  </a:cubicBezTo>
                  <a:cubicBezTo>
                    <a:pt x="447" y="23"/>
                    <a:pt x="447" y="23"/>
                    <a:pt x="447" y="23"/>
                  </a:cubicBezTo>
                  <a:cubicBezTo>
                    <a:pt x="447" y="17"/>
                    <a:pt x="447" y="17"/>
                    <a:pt x="447" y="17"/>
                  </a:cubicBezTo>
                  <a:cubicBezTo>
                    <a:pt x="450" y="12"/>
                    <a:pt x="450" y="12"/>
                    <a:pt x="450" y="12"/>
                  </a:cubicBezTo>
                  <a:cubicBezTo>
                    <a:pt x="453" y="8"/>
                    <a:pt x="455" y="2"/>
                    <a:pt x="460" y="0"/>
                  </a:cubicBezTo>
                  <a:cubicBezTo>
                    <a:pt x="1479" y="0"/>
                    <a:pt x="1479" y="0"/>
                    <a:pt x="1479" y="0"/>
                  </a:cubicBezTo>
                  <a:cubicBezTo>
                    <a:pt x="1479" y="736"/>
                    <a:pt x="1479" y="736"/>
                    <a:pt x="1479" y="736"/>
                  </a:cubicBezTo>
                  <a:cubicBezTo>
                    <a:pt x="1465" y="741"/>
                    <a:pt x="1465" y="741"/>
                    <a:pt x="1465" y="741"/>
                  </a:cubicBezTo>
                  <a:cubicBezTo>
                    <a:pt x="1463" y="741"/>
                    <a:pt x="1435" y="737"/>
                    <a:pt x="1436" y="746"/>
                  </a:cubicBezTo>
                  <a:cubicBezTo>
                    <a:pt x="1437" y="751"/>
                    <a:pt x="1442" y="752"/>
                    <a:pt x="1442" y="752"/>
                  </a:cubicBezTo>
                  <a:cubicBezTo>
                    <a:pt x="1455" y="764"/>
                    <a:pt x="1455" y="764"/>
                    <a:pt x="1455" y="764"/>
                  </a:cubicBezTo>
                  <a:cubicBezTo>
                    <a:pt x="1454" y="771"/>
                    <a:pt x="1454" y="771"/>
                    <a:pt x="1454" y="771"/>
                  </a:cubicBezTo>
                  <a:cubicBezTo>
                    <a:pt x="1462" y="773"/>
                    <a:pt x="1462" y="773"/>
                    <a:pt x="1462" y="773"/>
                  </a:cubicBezTo>
                  <a:cubicBezTo>
                    <a:pt x="1479" y="773"/>
                    <a:pt x="1479" y="773"/>
                    <a:pt x="1479" y="773"/>
                  </a:cubicBezTo>
                  <a:cubicBezTo>
                    <a:pt x="1479" y="785"/>
                    <a:pt x="1479" y="785"/>
                    <a:pt x="1479" y="785"/>
                  </a:cubicBezTo>
                  <a:cubicBezTo>
                    <a:pt x="1469" y="786"/>
                    <a:pt x="1458" y="788"/>
                    <a:pt x="1456" y="789"/>
                  </a:cubicBezTo>
                  <a:cubicBezTo>
                    <a:pt x="1445" y="801"/>
                    <a:pt x="1445" y="801"/>
                    <a:pt x="1445" y="801"/>
                  </a:cubicBezTo>
                  <a:cubicBezTo>
                    <a:pt x="1458" y="818"/>
                    <a:pt x="1458" y="818"/>
                    <a:pt x="1458" y="818"/>
                  </a:cubicBezTo>
                  <a:cubicBezTo>
                    <a:pt x="1457" y="829"/>
                    <a:pt x="1457" y="829"/>
                    <a:pt x="1457" y="829"/>
                  </a:cubicBezTo>
                  <a:cubicBezTo>
                    <a:pt x="1446" y="837"/>
                    <a:pt x="1446" y="837"/>
                    <a:pt x="1446" y="837"/>
                  </a:cubicBezTo>
                  <a:cubicBezTo>
                    <a:pt x="1455" y="846"/>
                    <a:pt x="1455" y="846"/>
                    <a:pt x="1455" y="846"/>
                  </a:cubicBezTo>
                  <a:cubicBezTo>
                    <a:pt x="1471" y="846"/>
                    <a:pt x="1471" y="846"/>
                    <a:pt x="1471" y="846"/>
                  </a:cubicBezTo>
                  <a:cubicBezTo>
                    <a:pt x="1479" y="852"/>
                    <a:pt x="1479" y="852"/>
                    <a:pt x="1479" y="852"/>
                  </a:cubicBezTo>
                  <a:cubicBezTo>
                    <a:pt x="1479" y="899"/>
                    <a:pt x="1479" y="899"/>
                    <a:pt x="1479" y="899"/>
                  </a:cubicBezTo>
                  <a:cubicBezTo>
                    <a:pt x="1476" y="899"/>
                    <a:pt x="1472" y="900"/>
                    <a:pt x="1467" y="900"/>
                  </a:cubicBezTo>
                  <a:cubicBezTo>
                    <a:pt x="1460" y="912"/>
                    <a:pt x="1460" y="912"/>
                    <a:pt x="1460" y="912"/>
                  </a:cubicBezTo>
                  <a:cubicBezTo>
                    <a:pt x="1409" y="903"/>
                    <a:pt x="1409" y="903"/>
                    <a:pt x="1409" y="903"/>
                  </a:cubicBezTo>
                  <a:cubicBezTo>
                    <a:pt x="1392" y="893"/>
                    <a:pt x="1392" y="893"/>
                    <a:pt x="1392" y="893"/>
                  </a:cubicBezTo>
                  <a:cubicBezTo>
                    <a:pt x="1379" y="902"/>
                    <a:pt x="1382" y="898"/>
                    <a:pt x="1371" y="910"/>
                  </a:cubicBezTo>
                  <a:cubicBezTo>
                    <a:pt x="1341" y="902"/>
                    <a:pt x="1341" y="902"/>
                    <a:pt x="1341" y="902"/>
                  </a:cubicBezTo>
                  <a:cubicBezTo>
                    <a:pt x="1322" y="911"/>
                    <a:pt x="1322" y="911"/>
                    <a:pt x="1322" y="911"/>
                  </a:cubicBezTo>
                  <a:cubicBezTo>
                    <a:pt x="1300" y="933"/>
                    <a:pt x="1300" y="933"/>
                    <a:pt x="1300" y="933"/>
                  </a:cubicBezTo>
                  <a:cubicBezTo>
                    <a:pt x="1263" y="931"/>
                    <a:pt x="1263" y="931"/>
                    <a:pt x="1263" y="931"/>
                  </a:cubicBezTo>
                  <a:cubicBezTo>
                    <a:pt x="1255" y="920"/>
                    <a:pt x="1255" y="920"/>
                    <a:pt x="1255" y="920"/>
                  </a:cubicBezTo>
                  <a:cubicBezTo>
                    <a:pt x="1253" y="930"/>
                    <a:pt x="1253" y="930"/>
                    <a:pt x="1253" y="930"/>
                  </a:cubicBezTo>
                  <a:cubicBezTo>
                    <a:pt x="1261" y="940"/>
                    <a:pt x="1261" y="940"/>
                    <a:pt x="1261" y="940"/>
                  </a:cubicBezTo>
                  <a:cubicBezTo>
                    <a:pt x="1247" y="947"/>
                    <a:pt x="1247" y="947"/>
                    <a:pt x="1247" y="947"/>
                  </a:cubicBezTo>
                  <a:cubicBezTo>
                    <a:pt x="1242" y="933"/>
                    <a:pt x="1242" y="933"/>
                    <a:pt x="1242" y="933"/>
                  </a:cubicBezTo>
                  <a:cubicBezTo>
                    <a:pt x="1230" y="918"/>
                    <a:pt x="1230" y="918"/>
                    <a:pt x="1230" y="918"/>
                  </a:cubicBezTo>
                  <a:cubicBezTo>
                    <a:pt x="1212" y="914"/>
                    <a:pt x="1212" y="914"/>
                    <a:pt x="1212" y="914"/>
                  </a:cubicBezTo>
                  <a:cubicBezTo>
                    <a:pt x="1202" y="907"/>
                    <a:pt x="1202" y="907"/>
                    <a:pt x="1202" y="907"/>
                  </a:cubicBezTo>
                  <a:cubicBezTo>
                    <a:pt x="1200" y="906"/>
                    <a:pt x="1163" y="910"/>
                    <a:pt x="1156" y="911"/>
                  </a:cubicBezTo>
                  <a:cubicBezTo>
                    <a:pt x="1147" y="905"/>
                    <a:pt x="1146" y="905"/>
                    <a:pt x="1136" y="900"/>
                  </a:cubicBezTo>
                  <a:cubicBezTo>
                    <a:pt x="1126" y="908"/>
                    <a:pt x="1126" y="908"/>
                    <a:pt x="1126" y="908"/>
                  </a:cubicBezTo>
                  <a:cubicBezTo>
                    <a:pt x="1126" y="908"/>
                    <a:pt x="1121" y="917"/>
                    <a:pt x="1113" y="917"/>
                  </a:cubicBezTo>
                  <a:cubicBezTo>
                    <a:pt x="1104" y="917"/>
                    <a:pt x="1105" y="905"/>
                    <a:pt x="1105" y="905"/>
                  </a:cubicBezTo>
                  <a:cubicBezTo>
                    <a:pt x="1092" y="907"/>
                    <a:pt x="1092" y="907"/>
                    <a:pt x="1092" y="907"/>
                  </a:cubicBezTo>
                  <a:cubicBezTo>
                    <a:pt x="1075" y="931"/>
                    <a:pt x="1075" y="931"/>
                    <a:pt x="1075" y="931"/>
                  </a:cubicBezTo>
                  <a:cubicBezTo>
                    <a:pt x="1054" y="949"/>
                    <a:pt x="1054" y="949"/>
                    <a:pt x="1054" y="949"/>
                  </a:cubicBezTo>
                  <a:cubicBezTo>
                    <a:pt x="1042" y="967"/>
                    <a:pt x="1042" y="967"/>
                    <a:pt x="1042" y="967"/>
                  </a:cubicBezTo>
                  <a:cubicBezTo>
                    <a:pt x="1019" y="976"/>
                    <a:pt x="1019" y="976"/>
                    <a:pt x="1019" y="976"/>
                  </a:cubicBezTo>
                  <a:cubicBezTo>
                    <a:pt x="1020" y="984"/>
                    <a:pt x="1020" y="984"/>
                    <a:pt x="1020" y="984"/>
                  </a:cubicBezTo>
                  <a:cubicBezTo>
                    <a:pt x="1043" y="1004"/>
                    <a:pt x="1043" y="1004"/>
                    <a:pt x="1043" y="1004"/>
                  </a:cubicBezTo>
                  <a:cubicBezTo>
                    <a:pt x="1027" y="1015"/>
                    <a:pt x="1027" y="1015"/>
                    <a:pt x="1027" y="1015"/>
                  </a:cubicBezTo>
                  <a:cubicBezTo>
                    <a:pt x="1003" y="990"/>
                    <a:pt x="1012" y="1009"/>
                    <a:pt x="982" y="986"/>
                  </a:cubicBezTo>
                  <a:cubicBezTo>
                    <a:pt x="977" y="1004"/>
                    <a:pt x="976" y="999"/>
                    <a:pt x="979" y="1014"/>
                  </a:cubicBezTo>
                  <a:cubicBezTo>
                    <a:pt x="966" y="1023"/>
                    <a:pt x="966" y="1023"/>
                    <a:pt x="966" y="1023"/>
                  </a:cubicBezTo>
                  <a:cubicBezTo>
                    <a:pt x="973" y="1050"/>
                    <a:pt x="968" y="1041"/>
                    <a:pt x="985" y="1059"/>
                  </a:cubicBezTo>
                  <a:cubicBezTo>
                    <a:pt x="975" y="1080"/>
                    <a:pt x="977" y="1071"/>
                    <a:pt x="978" y="1096"/>
                  </a:cubicBezTo>
                  <a:cubicBezTo>
                    <a:pt x="1001" y="1103"/>
                    <a:pt x="1001" y="1103"/>
                    <a:pt x="1001" y="1103"/>
                  </a:cubicBezTo>
                  <a:cubicBezTo>
                    <a:pt x="1007" y="1117"/>
                    <a:pt x="1007" y="1117"/>
                    <a:pt x="1007" y="1117"/>
                  </a:cubicBezTo>
                  <a:cubicBezTo>
                    <a:pt x="1022" y="1124"/>
                    <a:pt x="1022" y="1124"/>
                    <a:pt x="1022" y="1124"/>
                  </a:cubicBezTo>
                  <a:cubicBezTo>
                    <a:pt x="1037" y="1114"/>
                    <a:pt x="1037" y="1114"/>
                    <a:pt x="1037" y="1114"/>
                  </a:cubicBezTo>
                  <a:cubicBezTo>
                    <a:pt x="1059" y="1125"/>
                    <a:pt x="1059" y="1125"/>
                    <a:pt x="1059" y="1125"/>
                  </a:cubicBezTo>
                  <a:cubicBezTo>
                    <a:pt x="1088" y="1147"/>
                    <a:pt x="1088" y="1147"/>
                    <a:pt x="1088" y="1147"/>
                  </a:cubicBezTo>
                  <a:cubicBezTo>
                    <a:pt x="1105" y="1168"/>
                    <a:pt x="1105" y="1168"/>
                    <a:pt x="1105" y="1168"/>
                  </a:cubicBezTo>
                  <a:cubicBezTo>
                    <a:pt x="1095" y="1160"/>
                    <a:pt x="1095" y="1160"/>
                    <a:pt x="1095" y="1160"/>
                  </a:cubicBezTo>
                  <a:cubicBezTo>
                    <a:pt x="1089" y="1163"/>
                    <a:pt x="1089" y="1163"/>
                    <a:pt x="1089" y="1163"/>
                  </a:cubicBezTo>
                  <a:cubicBezTo>
                    <a:pt x="1093" y="1170"/>
                    <a:pt x="1093" y="1170"/>
                    <a:pt x="1093" y="1170"/>
                  </a:cubicBezTo>
                  <a:cubicBezTo>
                    <a:pt x="1114" y="1176"/>
                    <a:pt x="1114" y="1176"/>
                    <a:pt x="1114" y="1176"/>
                  </a:cubicBezTo>
                  <a:cubicBezTo>
                    <a:pt x="1113" y="1192"/>
                    <a:pt x="1113" y="1192"/>
                    <a:pt x="1113" y="1192"/>
                  </a:cubicBezTo>
                  <a:cubicBezTo>
                    <a:pt x="1097" y="1252"/>
                    <a:pt x="1097" y="1252"/>
                    <a:pt x="1097" y="1252"/>
                  </a:cubicBezTo>
                  <a:cubicBezTo>
                    <a:pt x="1084" y="1280"/>
                    <a:pt x="1084" y="1280"/>
                    <a:pt x="1084" y="1280"/>
                  </a:cubicBezTo>
                  <a:cubicBezTo>
                    <a:pt x="1081" y="1297"/>
                    <a:pt x="1081" y="1297"/>
                    <a:pt x="1081" y="1297"/>
                  </a:cubicBezTo>
                  <a:cubicBezTo>
                    <a:pt x="1079" y="1314"/>
                    <a:pt x="1079" y="1314"/>
                    <a:pt x="1079" y="1314"/>
                  </a:cubicBezTo>
                  <a:cubicBezTo>
                    <a:pt x="1083" y="1328"/>
                    <a:pt x="1083" y="1328"/>
                    <a:pt x="1083" y="1328"/>
                  </a:cubicBezTo>
                  <a:cubicBezTo>
                    <a:pt x="1083" y="1328"/>
                    <a:pt x="1083" y="1332"/>
                    <a:pt x="1087" y="1336"/>
                  </a:cubicBezTo>
                  <a:cubicBezTo>
                    <a:pt x="1091" y="1340"/>
                    <a:pt x="1092" y="1344"/>
                    <a:pt x="1097" y="1348"/>
                  </a:cubicBezTo>
                  <a:cubicBezTo>
                    <a:pt x="1102" y="1351"/>
                    <a:pt x="1100" y="1353"/>
                    <a:pt x="1118" y="1354"/>
                  </a:cubicBezTo>
                  <a:cubicBezTo>
                    <a:pt x="1135" y="1356"/>
                    <a:pt x="1119" y="1364"/>
                    <a:pt x="1120" y="1367"/>
                  </a:cubicBezTo>
                  <a:cubicBezTo>
                    <a:pt x="1121" y="1369"/>
                    <a:pt x="1122" y="1383"/>
                    <a:pt x="1129" y="1397"/>
                  </a:cubicBezTo>
                  <a:cubicBezTo>
                    <a:pt x="1136" y="1411"/>
                    <a:pt x="1140" y="1409"/>
                    <a:pt x="1151" y="1415"/>
                  </a:cubicBezTo>
                  <a:cubicBezTo>
                    <a:pt x="1162" y="1420"/>
                    <a:pt x="1157" y="1422"/>
                    <a:pt x="1164" y="1436"/>
                  </a:cubicBezTo>
                  <a:cubicBezTo>
                    <a:pt x="1171" y="1449"/>
                    <a:pt x="1188" y="1443"/>
                    <a:pt x="1191" y="1443"/>
                  </a:cubicBezTo>
                  <a:cubicBezTo>
                    <a:pt x="1193" y="1443"/>
                    <a:pt x="1195" y="1446"/>
                    <a:pt x="1198" y="1450"/>
                  </a:cubicBezTo>
                  <a:cubicBezTo>
                    <a:pt x="1198" y="1450"/>
                    <a:pt x="1198" y="1450"/>
                    <a:pt x="1198" y="1450"/>
                  </a:cubicBezTo>
                  <a:cubicBezTo>
                    <a:pt x="1198" y="1450"/>
                    <a:pt x="1192" y="1456"/>
                    <a:pt x="1190" y="1457"/>
                  </a:cubicBezTo>
                  <a:cubicBezTo>
                    <a:pt x="1189" y="1458"/>
                    <a:pt x="1188" y="1459"/>
                    <a:pt x="1187" y="1460"/>
                  </a:cubicBezTo>
                  <a:cubicBezTo>
                    <a:pt x="1186" y="1462"/>
                    <a:pt x="1189" y="1463"/>
                    <a:pt x="1187" y="1464"/>
                  </a:cubicBezTo>
                  <a:cubicBezTo>
                    <a:pt x="1185" y="1465"/>
                    <a:pt x="1183" y="1469"/>
                    <a:pt x="1183" y="1471"/>
                  </a:cubicBezTo>
                  <a:cubicBezTo>
                    <a:pt x="1184" y="1473"/>
                    <a:pt x="1182" y="1476"/>
                    <a:pt x="1182" y="1476"/>
                  </a:cubicBezTo>
                  <a:cubicBezTo>
                    <a:pt x="1182" y="1476"/>
                    <a:pt x="1178" y="1481"/>
                    <a:pt x="1173" y="1481"/>
                  </a:cubicBezTo>
                  <a:cubicBezTo>
                    <a:pt x="1169" y="1482"/>
                    <a:pt x="1166" y="1480"/>
                    <a:pt x="1162" y="1479"/>
                  </a:cubicBezTo>
                  <a:cubicBezTo>
                    <a:pt x="1158" y="1478"/>
                    <a:pt x="1158" y="1478"/>
                    <a:pt x="1158" y="1478"/>
                  </a:cubicBezTo>
                  <a:cubicBezTo>
                    <a:pt x="1158" y="1478"/>
                    <a:pt x="1155" y="1478"/>
                    <a:pt x="1151" y="1477"/>
                  </a:cubicBezTo>
                  <a:cubicBezTo>
                    <a:pt x="1147" y="1475"/>
                    <a:pt x="1150" y="1475"/>
                    <a:pt x="1150" y="1475"/>
                  </a:cubicBezTo>
                  <a:cubicBezTo>
                    <a:pt x="1146" y="1471"/>
                    <a:pt x="1146" y="1471"/>
                    <a:pt x="1146" y="1471"/>
                  </a:cubicBezTo>
                  <a:cubicBezTo>
                    <a:pt x="1142" y="1466"/>
                    <a:pt x="1142" y="1466"/>
                    <a:pt x="1142" y="1466"/>
                  </a:cubicBezTo>
                  <a:cubicBezTo>
                    <a:pt x="1142" y="1466"/>
                    <a:pt x="1141" y="1465"/>
                    <a:pt x="1141" y="1463"/>
                  </a:cubicBezTo>
                  <a:cubicBezTo>
                    <a:pt x="1140" y="1461"/>
                    <a:pt x="1140" y="1463"/>
                    <a:pt x="1138" y="1463"/>
                  </a:cubicBezTo>
                  <a:cubicBezTo>
                    <a:pt x="1136" y="1463"/>
                    <a:pt x="1135" y="1464"/>
                    <a:pt x="1133" y="1463"/>
                  </a:cubicBezTo>
                  <a:cubicBezTo>
                    <a:pt x="1132" y="1462"/>
                    <a:pt x="1132" y="1461"/>
                    <a:pt x="1132" y="1460"/>
                  </a:cubicBezTo>
                  <a:cubicBezTo>
                    <a:pt x="1132" y="1459"/>
                    <a:pt x="1129" y="1457"/>
                    <a:pt x="1126" y="1457"/>
                  </a:cubicBezTo>
                  <a:cubicBezTo>
                    <a:pt x="1123" y="1456"/>
                    <a:pt x="1124" y="1454"/>
                    <a:pt x="1120" y="1454"/>
                  </a:cubicBezTo>
                  <a:cubicBezTo>
                    <a:pt x="1116" y="1454"/>
                    <a:pt x="1119" y="1451"/>
                    <a:pt x="1119" y="1449"/>
                  </a:cubicBezTo>
                  <a:cubicBezTo>
                    <a:pt x="1118" y="1448"/>
                    <a:pt x="1115" y="1451"/>
                    <a:pt x="1114" y="1452"/>
                  </a:cubicBezTo>
                  <a:cubicBezTo>
                    <a:pt x="1113" y="1453"/>
                    <a:pt x="1112" y="1455"/>
                    <a:pt x="1110" y="1455"/>
                  </a:cubicBezTo>
                  <a:cubicBezTo>
                    <a:pt x="1109" y="1456"/>
                    <a:pt x="1108" y="1450"/>
                    <a:pt x="1108" y="1450"/>
                  </a:cubicBezTo>
                  <a:cubicBezTo>
                    <a:pt x="1108" y="1450"/>
                    <a:pt x="1108" y="1450"/>
                    <a:pt x="1104" y="1450"/>
                  </a:cubicBezTo>
                  <a:cubicBezTo>
                    <a:pt x="1099" y="1450"/>
                    <a:pt x="1102" y="1452"/>
                    <a:pt x="1102" y="1452"/>
                  </a:cubicBezTo>
                  <a:cubicBezTo>
                    <a:pt x="1099" y="1459"/>
                    <a:pt x="1099" y="1459"/>
                    <a:pt x="1099" y="1459"/>
                  </a:cubicBezTo>
                  <a:cubicBezTo>
                    <a:pt x="1094" y="1463"/>
                    <a:pt x="1094" y="1463"/>
                    <a:pt x="1094" y="1463"/>
                  </a:cubicBezTo>
                  <a:cubicBezTo>
                    <a:pt x="1094" y="1463"/>
                    <a:pt x="1095" y="1466"/>
                    <a:pt x="1096" y="1468"/>
                  </a:cubicBezTo>
                  <a:cubicBezTo>
                    <a:pt x="1096" y="1470"/>
                    <a:pt x="1099" y="1471"/>
                    <a:pt x="1099" y="1471"/>
                  </a:cubicBezTo>
                  <a:cubicBezTo>
                    <a:pt x="1099" y="1471"/>
                    <a:pt x="1102" y="1473"/>
                    <a:pt x="1105" y="1475"/>
                  </a:cubicBezTo>
                  <a:cubicBezTo>
                    <a:pt x="1108" y="1477"/>
                    <a:pt x="1107" y="1477"/>
                    <a:pt x="1109" y="1477"/>
                  </a:cubicBezTo>
                  <a:cubicBezTo>
                    <a:pt x="1111" y="1478"/>
                    <a:pt x="1114" y="1479"/>
                    <a:pt x="1118" y="1481"/>
                  </a:cubicBezTo>
                  <a:cubicBezTo>
                    <a:pt x="1122" y="1482"/>
                    <a:pt x="1120" y="1481"/>
                    <a:pt x="1126" y="1486"/>
                  </a:cubicBezTo>
                  <a:cubicBezTo>
                    <a:pt x="1131" y="1490"/>
                    <a:pt x="1125" y="1486"/>
                    <a:pt x="1124" y="1489"/>
                  </a:cubicBezTo>
                  <a:cubicBezTo>
                    <a:pt x="1123" y="1493"/>
                    <a:pt x="1117" y="1485"/>
                    <a:pt x="1113" y="1487"/>
                  </a:cubicBezTo>
                  <a:cubicBezTo>
                    <a:pt x="1109" y="1488"/>
                    <a:pt x="1108" y="1485"/>
                    <a:pt x="1105" y="1486"/>
                  </a:cubicBezTo>
                  <a:cubicBezTo>
                    <a:pt x="1105" y="1486"/>
                    <a:pt x="1105" y="1486"/>
                    <a:pt x="1105" y="1486"/>
                  </a:cubicBezTo>
                  <a:cubicBezTo>
                    <a:pt x="1104" y="1486"/>
                    <a:pt x="1104" y="1486"/>
                    <a:pt x="1104" y="1486"/>
                  </a:cubicBezTo>
                  <a:cubicBezTo>
                    <a:pt x="1104" y="1485"/>
                    <a:pt x="1103" y="1484"/>
                    <a:pt x="1103" y="1483"/>
                  </a:cubicBezTo>
                  <a:cubicBezTo>
                    <a:pt x="1102" y="1482"/>
                    <a:pt x="1097" y="1482"/>
                    <a:pt x="1097" y="1482"/>
                  </a:cubicBezTo>
                  <a:cubicBezTo>
                    <a:pt x="1093" y="1481"/>
                    <a:pt x="1093" y="1481"/>
                    <a:pt x="1093" y="1481"/>
                  </a:cubicBezTo>
                  <a:cubicBezTo>
                    <a:pt x="1090" y="1480"/>
                    <a:pt x="1090" y="1480"/>
                    <a:pt x="1090" y="1480"/>
                  </a:cubicBezTo>
                  <a:cubicBezTo>
                    <a:pt x="1087" y="1475"/>
                    <a:pt x="1087" y="1475"/>
                    <a:pt x="1087" y="1475"/>
                  </a:cubicBezTo>
                  <a:cubicBezTo>
                    <a:pt x="1084" y="1473"/>
                    <a:pt x="1084" y="1473"/>
                    <a:pt x="1084" y="1473"/>
                  </a:cubicBezTo>
                  <a:cubicBezTo>
                    <a:pt x="1081" y="1469"/>
                    <a:pt x="1081" y="1469"/>
                    <a:pt x="1081" y="1469"/>
                  </a:cubicBezTo>
                  <a:cubicBezTo>
                    <a:pt x="1082" y="1467"/>
                    <a:pt x="1082" y="1467"/>
                    <a:pt x="1082" y="1467"/>
                  </a:cubicBezTo>
                  <a:cubicBezTo>
                    <a:pt x="1085" y="1463"/>
                    <a:pt x="1085" y="1463"/>
                    <a:pt x="1085" y="1463"/>
                  </a:cubicBezTo>
                  <a:cubicBezTo>
                    <a:pt x="1085" y="1463"/>
                    <a:pt x="1086" y="1463"/>
                    <a:pt x="1087" y="1461"/>
                  </a:cubicBezTo>
                  <a:cubicBezTo>
                    <a:pt x="1089" y="1458"/>
                    <a:pt x="1087" y="1458"/>
                    <a:pt x="1087" y="1458"/>
                  </a:cubicBezTo>
                  <a:cubicBezTo>
                    <a:pt x="1087" y="1458"/>
                    <a:pt x="1083" y="1456"/>
                    <a:pt x="1081" y="1455"/>
                  </a:cubicBezTo>
                  <a:cubicBezTo>
                    <a:pt x="1079" y="1454"/>
                    <a:pt x="1076" y="1457"/>
                    <a:pt x="1076" y="1457"/>
                  </a:cubicBezTo>
                  <a:cubicBezTo>
                    <a:pt x="1070" y="1456"/>
                    <a:pt x="1070" y="1456"/>
                    <a:pt x="1070" y="1456"/>
                  </a:cubicBezTo>
                  <a:cubicBezTo>
                    <a:pt x="1065" y="1456"/>
                    <a:pt x="1065" y="1456"/>
                    <a:pt x="1065" y="1456"/>
                  </a:cubicBezTo>
                  <a:cubicBezTo>
                    <a:pt x="1061" y="1452"/>
                    <a:pt x="1061" y="1452"/>
                    <a:pt x="1061" y="1452"/>
                  </a:cubicBezTo>
                  <a:cubicBezTo>
                    <a:pt x="1054" y="1450"/>
                    <a:pt x="1054" y="1450"/>
                    <a:pt x="1054" y="1450"/>
                  </a:cubicBezTo>
                  <a:cubicBezTo>
                    <a:pt x="1050" y="1448"/>
                    <a:pt x="1050" y="1448"/>
                    <a:pt x="1050" y="1448"/>
                  </a:cubicBezTo>
                  <a:cubicBezTo>
                    <a:pt x="1050" y="1448"/>
                    <a:pt x="1050" y="1440"/>
                    <a:pt x="1050" y="1439"/>
                  </a:cubicBezTo>
                  <a:cubicBezTo>
                    <a:pt x="1050" y="1437"/>
                    <a:pt x="1050" y="1434"/>
                    <a:pt x="1050" y="1434"/>
                  </a:cubicBezTo>
                  <a:cubicBezTo>
                    <a:pt x="1050" y="1434"/>
                    <a:pt x="1044" y="1433"/>
                    <a:pt x="1041" y="1434"/>
                  </a:cubicBezTo>
                  <a:cubicBezTo>
                    <a:pt x="1039" y="1435"/>
                    <a:pt x="1036" y="1434"/>
                    <a:pt x="1036" y="1434"/>
                  </a:cubicBezTo>
                  <a:cubicBezTo>
                    <a:pt x="1036" y="1434"/>
                    <a:pt x="1028" y="1433"/>
                    <a:pt x="1027" y="1431"/>
                  </a:cubicBezTo>
                  <a:cubicBezTo>
                    <a:pt x="1027" y="1429"/>
                    <a:pt x="1027" y="1430"/>
                    <a:pt x="1026" y="1430"/>
                  </a:cubicBezTo>
                  <a:cubicBezTo>
                    <a:pt x="1024" y="1430"/>
                    <a:pt x="1018" y="1430"/>
                    <a:pt x="1018" y="1430"/>
                  </a:cubicBezTo>
                  <a:cubicBezTo>
                    <a:pt x="1012" y="1428"/>
                    <a:pt x="1012" y="1428"/>
                    <a:pt x="1012" y="1428"/>
                  </a:cubicBezTo>
                  <a:cubicBezTo>
                    <a:pt x="1012" y="1437"/>
                    <a:pt x="1012" y="1437"/>
                    <a:pt x="1012" y="1437"/>
                  </a:cubicBezTo>
                  <a:cubicBezTo>
                    <a:pt x="1011" y="1435"/>
                    <a:pt x="1011" y="1435"/>
                    <a:pt x="1011" y="1435"/>
                  </a:cubicBezTo>
                  <a:cubicBezTo>
                    <a:pt x="1001" y="1434"/>
                    <a:pt x="1001" y="1434"/>
                    <a:pt x="1001" y="1434"/>
                  </a:cubicBezTo>
                  <a:cubicBezTo>
                    <a:pt x="995" y="1437"/>
                    <a:pt x="995" y="1437"/>
                    <a:pt x="995" y="1437"/>
                  </a:cubicBezTo>
                  <a:cubicBezTo>
                    <a:pt x="990" y="1439"/>
                    <a:pt x="990" y="1439"/>
                    <a:pt x="990" y="1439"/>
                  </a:cubicBezTo>
                  <a:cubicBezTo>
                    <a:pt x="990" y="1442"/>
                    <a:pt x="990" y="1442"/>
                    <a:pt x="990" y="1442"/>
                  </a:cubicBezTo>
                  <a:cubicBezTo>
                    <a:pt x="988" y="1445"/>
                    <a:pt x="988" y="1445"/>
                    <a:pt x="988" y="1445"/>
                  </a:cubicBezTo>
                  <a:cubicBezTo>
                    <a:pt x="988" y="1445"/>
                    <a:pt x="985" y="1446"/>
                    <a:pt x="983" y="1446"/>
                  </a:cubicBezTo>
                  <a:cubicBezTo>
                    <a:pt x="983" y="1447"/>
                    <a:pt x="982" y="1449"/>
                    <a:pt x="982" y="1450"/>
                  </a:cubicBezTo>
                  <a:cubicBezTo>
                    <a:pt x="981" y="1451"/>
                    <a:pt x="979" y="1451"/>
                    <a:pt x="979" y="1451"/>
                  </a:cubicBezTo>
                  <a:cubicBezTo>
                    <a:pt x="975" y="1450"/>
                    <a:pt x="975" y="1450"/>
                    <a:pt x="975" y="1450"/>
                  </a:cubicBezTo>
                  <a:cubicBezTo>
                    <a:pt x="972" y="1450"/>
                    <a:pt x="972" y="1450"/>
                    <a:pt x="972" y="1450"/>
                  </a:cubicBezTo>
                  <a:cubicBezTo>
                    <a:pt x="970" y="1448"/>
                    <a:pt x="970" y="1448"/>
                    <a:pt x="970" y="1448"/>
                  </a:cubicBezTo>
                  <a:cubicBezTo>
                    <a:pt x="972" y="1444"/>
                    <a:pt x="972" y="1444"/>
                    <a:pt x="972" y="1444"/>
                  </a:cubicBezTo>
                  <a:cubicBezTo>
                    <a:pt x="972" y="1442"/>
                    <a:pt x="972" y="1442"/>
                    <a:pt x="972" y="1442"/>
                  </a:cubicBezTo>
                  <a:cubicBezTo>
                    <a:pt x="972" y="1442"/>
                    <a:pt x="972" y="1442"/>
                    <a:pt x="972" y="1442"/>
                  </a:cubicBezTo>
                  <a:cubicBezTo>
                    <a:pt x="972" y="1442"/>
                    <a:pt x="972" y="1442"/>
                    <a:pt x="972" y="1442"/>
                  </a:cubicBezTo>
                  <a:cubicBezTo>
                    <a:pt x="966" y="1442"/>
                    <a:pt x="966" y="1442"/>
                    <a:pt x="966" y="1442"/>
                  </a:cubicBezTo>
                  <a:cubicBezTo>
                    <a:pt x="960" y="1440"/>
                    <a:pt x="960" y="1440"/>
                    <a:pt x="960" y="1440"/>
                  </a:cubicBezTo>
                  <a:cubicBezTo>
                    <a:pt x="947" y="1439"/>
                    <a:pt x="947" y="1439"/>
                    <a:pt x="947" y="1439"/>
                  </a:cubicBezTo>
                  <a:cubicBezTo>
                    <a:pt x="939" y="1437"/>
                    <a:pt x="939" y="1437"/>
                    <a:pt x="939" y="1437"/>
                  </a:cubicBezTo>
                  <a:cubicBezTo>
                    <a:pt x="934" y="1432"/>
                    <a:pt x="934" y="1432"/>
                    <a:pt x="934" y="1432"/>
                  </a:cubicBezTo>
                  <a:cubicBezTo>
                    <a:pt x="926" y="1430"/>
                    <a:pt x="926" y="1430"/>
                    <a:pt x="926" y="1430"/>
                  </a:cubicBezTo>
                  <a:cubicBezTo>
                    <a:pt x="919" y="1435"/>
                    <a:pt x="919" y="1435"/>
                    <a:pt x="919" y="1435"/>
                  </a:cubicBezTo>
                  <a:cubicBezTo>
                    <a:pt x="919" y="1435"/>
                    <a:pt x="912" y="1432"/>
                    <a:pt x="909" y="1432"/>
                  </a:cubicBezTo>
                  <a:cubicBezTo>
                    <a:pt x="907" y="1433"/>
                    <a:pt x="903" y="1434"/>
                    <a:pt x="902" y="1435"/>
                  </a:cubicBezTo>
                  <a:cubicBezTo>
                    <a:pt x="901" y="1435"/>
                    <a:pt x="901" y="1436"/>
                    <a:pt x="900" y="1436"/>
                  </a:cubicBezTo>
                  <a:cubicBezTo>
                    <a:pt x="900" y="1436"/>
                    <a:pt x="900" y="1436"/>
                    <a:pt x="900" y="1436"/>
                  </a:cubicBezTo>
                  <a:cubicBezTo>
                    <a:pt x="900" y="1436"/>
                    <a:pt x="900" y="1436"/>
                    <a:pt x="900" y="1436"/>
                  </a:cubicBezTo>
                  <a:cubicBezTo>
                    <a:pt x="900" y="1436"/>
                    <a:pt x="900" y="1436"/>
                    <a:pt x="900" y="1436"/>
                  </a:cubicBezTo>
                  <a:cubicBezTo>
                    <a:pt x="900" y="1437"/>
                    <a:pt x="900" y="1437"/>
                    <a:pt x="900" y="1437"/>
                  </a:cubicBezTo>
                  <a:cubicBezTo>
                    <a:pt x="900" y="1437"/>
                    <a:pt x="900" y="1437"/>
                    <a:pt x="900" y="1437"/>
                  </a:cubicBezTo>
                  <a:cubicBezTo>
                    <a:pt x="900" y="1437"/>
                    <a:pt x="900" y="1437"/>
                    <a:pt x="900" y="1437"/>
                  </a:cubicBezTo>
                  <a:cubicBezTo>
                    <a:pt x="900" y="1437"/>
                    <a:pt x="900" y="1437"/>
                    <a:pt x="900" y="1437"/>
                  </a:cubicBezTo>
                  <a:cubicBezTo>
                    <a:pt x="900" y="1437"/>
                    <a:pt x="900" y="1437"/>
                    <a:pt x="900" y="1437"/>
                  </a:cubicBezTo>
                  <a:cubicBezTo>
                    <a:pt x="900" y="1437"/>
                    <a:pt x="900" y="1437"/>
                    <a:pt x="900" y="1437"/>
                  </a:cubicBezTo>
                  <a:cubicBezTo>
                    <a:pt x="899" y="1437"/>
                    <a:pt x="899" y="1437"/>
                    <a:pt x="899" y="1437"/>
                  </a:cubicBezTo>
                  <a:cubicBezTo>
                    <a:pt x="899" y="1437"/>
                    <a:pt x="899" y="1437"/>
                    <a:pt x="899" y="1437"/>
                  </a:cubicBezTo>
                  <a:cubicBezTo>
                    <a:pt x="899" y="1437"/>
                    <a:pt x="899" y="1437"/>
                    <a:pt x="899" y="1437"/>
                  </a:cubicBezTo>
                  <a:cubicBezTo>
                    <a:pt x="899" y="1437"/>
                    <a:pt x="899" y="1437"/>
                    <a:pt x="899" y="1437"/>
                  </a:cubicBezTo>
                  <a:cubicBezTo>
                    <a:pt x="899" y="1437"/>
                    <a:pt x="899" y="1437"/>
                    <a:pt x="899" y="1437"/>
                  </a:cubicBezTo>
                  <a:cubicBezTo>
                    <a:pt x="899" y="1437"/>
                    <a:pt x="899" y="1437"/>
                    <a:pt x="899" y="1437"/>
                  </a:cubicBezTo>
                  <a:cubicBezTo>
                    <a:pt x="899" y="1437"/>
                    <a:pt x="899" y="1437"/>
                    <a:pt x="899" y="1437"/>
                  </a:cubicBezTo>
                  <a:cubicBezTo>
                    <a:pt x="899" y="1438"/>
                    <a:pt x="899" y="1438"/>
                    <a:pt x="899" y="1438"/>
                  </a:cubicBezTo>
                  <a:cubicBezTo>
                    <a:pt x="899" y="1438"/>
                    <a:pt x="899" y="1438"/>
                    <a:pt x="899" y="1438"/>
                  </a:cubicBezTo>
                  <a:cubicBezTo>
                    <a:pt x="899" y="1438"/>
                    <a:pt x="899" y="1438"/>
                    <a:pt x="899" y="1438"/>
                  </a:cubicBezTo>
                  <a:cubicBezTo>
                    <a:pt x="899" y="1438"/>
                    <a:pt x="899" y="1438"/>
                    <a:pt x="899" y="1438"/>
                  </a:cubicBezTo>
                  <a:cubicBezTo>
                    <a:pt x="899" y="1438"/>
                    <a:pt x="899" y="1438"/>
                    <a:pt x="899" y="1438"/>
                  </a:cubicBezTo>
                  <a:cubicBezTo>
                    <a:pt x="899" y="1438"/>
                    <a:pt x="899" y="1438"/>
                    <a:pt x="899" y="1438"/>
                  </a:cubicBezTo>
                  <a:cubicBezTo>
                    <a:pt x="899" y="1438"/>
                    <a:pt x="899" y="1438"/>
                    <a:pt x="899" y="1438"/>
                  </a:cubicBezTo>
                  <a:cubicBezTo>
                    <a:pt x="899" y="1438"/>
                    <a:pt x="899" y="1438"/>
                    <a:pt x="899" y="1438"/>
                  </a:cubicBezTo>
                  <a:cubicBezTo>
                    <a:pt x="899" y="1438"/>
                    <a:pt x="899" y="1438"/>
                    <a:pt x="899" y="1438"/>
                  </a:cubicBezTo>
                  <a:cubicBezTo>
                    <a:pt x="899" y="1438"/>
                    <a:pt x="899" y="1438"/>
                    <a:pt x="899" y="1438"/>
                  </a:cubicBezTo>
                  <a:cubicBezTo>
                    <a:pt x="899" y="1438"/>
                    <a:pt x="899" y="1438"/>
                    <a:pt x="899" y="1438"/>
                  </a:cubicBezTo>
                  <a:cubicBezTo>
                    <a:pt x="898" y="1438"/>
                    <a:pt x="898" y="1438"/>
                    <a:pt x="898" y="1438"/>
                  </a:cubicBezTo>
                  <a:cubicBezTo>
                    <a:pt x="898" y="1438"/>
                    <a:pt x="898" y="1438"/>
                    <a:pt x="898" y="1438"/>
                  </a:cubicBezTo>
                  <a:cubicBezTo>
                    <a:pt x="898" y="1438"/>
                    <a:pt x="898" y="1438"/>
                    <a:pt x="898" y="1438"/>
                  </a:cubicBezTo>
                  <a:cubicBezTo>
                    <a:pt x="898" y="1438"/>
                    <a:pt x="898" y="1438"/>
                    <a:pt x="898" y="1438"/>
                  </a:cubicBezTo>
                  <a:cubicBezTo>
                    <a:pt x="898" y="1438"/>
                    <a:pt x="898" y="1438"/>
                    <a:pt x="898" y="1438"/>
                  </a:cubicBezTo>
                  <a:cubicBezTo>
                    <a:pt x="898" y="1438"/>
                    <a:pt x="898" y="1438"/>
                    <a:pt x="898" y="1438"/>
                  </a:cubicBezTo>
                  <a:cubicBezTo>
                    <a:pt x="898" y="1438"/>
                    <a:pt x="898" y="1438"/>
                    <a:pt x="898" y="1438"/>
                  </a:cubicBezTo>
                  <a:cubicBezTo>
                    <a:pt x="898" y="1438"/>
                    <a:pt x="898" y="1438"/>
                    <a:pt x="898" y="1438"/>
                  </a:cubicBezTo>
                  <a:cubicBezTo>
                    <a:pt x="898" y="1438"/>
                    <a:pt x="898" y="1438"/>
                    <a:pt x="898" y="1438"/>
                  </a:cubicBezTo>
                  <a:cubicBezTo>
                    <a:pt x="898" y="1438"/>
                    <a:pt x="898" y="1438"/>
                    <a:pt x="898" y="1438"/>
                  </a:cubicBezTo>
                  <a:cubicBezTo>
                    <a:pt x="898" y="1438"/>
                    <a:pt x="898" y="1438"/>
                    <a:pt x="898" y="1438"/>
                  </a:cubicBezTo>
                  <a:cubicBezTo>
                    <a:pt x="898" y="1438"/>
                    <a:pt x="898" y="1438"/>
                    <a:pt x="898" y="1438"/>
                  </a:cubicBezTo>
                  <a:cubicBezTo>
                    <a:pt x="898" y="1438"/>
                    <a:pt x="898" y="1438"/>
                    <a:pt x="898" y="1438"/>
                  </a:cubicBezTo>
                  <a:cubicBezTo>
                    <a:pt x="898" y="1438"/>
                    <a:pt x="898" y="1438"/>
                    <a:pt x="898" y="1438"/>
                  </a:cubicBezTo>
                  <a:cubicBezTo>
                    <a:pt x="898" y="1438"/>
                    <a:pt x="898" y="1438"/>
                    <a:pt x="898" y="1438"/>
                  </a:cubicBezTo>
                  <a:cubicBezTo>
                    <a:pt x="898" y="1438"/>
                    <a:pt x="898" y="1438"/>
                    <a:pt x="898" y="1438"/>
                  </a:cubicBezTo>
                  <a:cubicBezTo>
                    <a:pt x="898" y="1438"/>
                    <a:pt x="898" y="1438"/>
                    <a:pt x="898" y="1438"/>
                  </a:cubicBezTo>
                  <a:cubicBezTo>
                    <a:pt x="898" y="1438"/>
                    <a:pt x="898" y="1438"/>
                    <a:pt x="898" y="1438"/>
                  </a:cubicBezTo>
                  <a:cubicBezTo>
                    <a:pt x="896" y="1439"/>
                    <a:pt x="894" y="1438"/>
                    <a:pt x="892" y="1438"/>
                  </a:cubicBezTo>
                  <a:cubicBezTo>
                    <a:pt x="891" y="1439"/>
                    <a:pt x="890" y="1440"/>
                    <a:pt x="888" y="1440"/>
                  </a:cubicBezTo>
                  <a:cubicBezTo>
                    <a:pt x="886" y="1440"/>
                    <a:pt x="885" y="1439"/>
                    <a:pt x="883" y="1439"/>
                  </a:cubicBezTo>
                  <a:cubicBezTo>
                    <a:pt x="882" y="1440"/>
                    <a:pt x="881" y="1441"/>
                    <a:pt x="879" y="1441"/>
                  </a:cubicBezTo>
                  <a:cubicBezTo>
                    <a:pt x="877" y="1441"/>
                    <a:pt x="876" y="1439"/>
                    <a:pt x="876" y="1439"/>
                  </a:cubicBezTo>
                  <a:cubicBezTo>
                    <a:pt x="873" y="1439"/>
                    <a:pt x="873" y="1439"/>
                    <a:pt x="873" y="1439"/>
                  </a:cubicBezTo>
                  <a:cubicBezTo>
                    <a:pt x="870" y="1436"/>
                    <a:pt x="870" y="1436"/>
                    <a:pt x="870" y="1436"/>
                  </a:cubicBezTo>
                  <a:cubicBezTo>
                    <a:pt x="870" y="1436"/>
                    <a:pt x="869" y="1438"/>
                    <a:pt x="866" y="1438"/>
                  </a:cubicBezTo>
                  <a:cubicBezTo>
                    <a:pt x="864" y="1437"/>
                    <a:pt x="862" y="1436"/>
                    <a:pt x="860" y="1437"/>
                  </a:cubicBezTo>
                  <a:cubicBezTo>
                    <a:pt x="858" y="1437"/>
                    <a:pt x="855" y="1438"/>
                    <a:pt x="855" y="1438"/>
                  </a:cubicBezTo>
                  <a:cubicBezTo>
                    <a:pt x="847" y="1435"/>
                    <a:pt x="847" y="1435"/>
                    <a:pt x="847" y="1435"/>
                  </a:cubicBezTo>
                  <a:cubicBezTo>
                    <a:pt x="842" y="1434"/>
                    <a:pt x="842" y="1434"/>
                    <a:pt x="842" y="1434"/>
                  </a:cubicBezTo>
                  <a:cubicBezTo>
                    <a:pt x="838" y="1433"/>
                    <a:pt x="838" y="1433"/>
                    <a:pt x="838" y="1433"/>
                  </a:cubicBezTo>
                  <a:cubicBezTo>
                    <a:pt x="836" y="1436"/>
                    <a:pt x="836" y="1436"/>
                    <a:pt x="836" y="1436"/>
                  </a:cubicBezTo>
                  <a:cubicBezTo>
                    <a:pt x="831" y="1436"/>
                    <a:pt x="831" y="1436"/>
                    <a:pt x="831" y="1436"/>
                  </a:cubicBezTo>
                  <a:cubicBezTo>
                    <a:pt x="831" y="1436"/>
                    <a:pt x="825" y="1434"/>
                    <a:pt x="821" y="1435"/>
                  </a:cubicBezTo>
                  <a:cubicBezTo>
                    <a:pt x="820" y="1435"/>
                    <a:pt x="817" y="1438"/>
                    <a:pt x="816" y="1438"/>
                  </a:cubicBezTo>
                  <a:cubicBezTo>
                    <a:pt x="815" y="1439"/>
                    <a:pt x="819" y="1442"/>
                    <a:pt x="817" y="1442"/>
                  </a:cubicBezTo>
                  <a:cubicBezTo>
                    <a:pt x="787" y="1439"/>
                    <a:pt x="752" y="1427"/>
                    <a:pt x="722" y="1419"/>
                  </a:cubicBezTo>
                  <a:cubicBezTo>
                    <a:pt x="722" y="1419"/>
                    <a:pt x="697" y="1413"/>
                    <a:pt x="693" y="1413"/>
                  </a:cubicBezTo>
                  <a:cubicBezTo>
                    <a:pt x="689" y="1413"/>
                    <a:pt x="681" y="1402"/>
                    <a:pt x="681" y="1399"/>
                  </a:cubicBezTo>
                  <a:cubicBezTo>
                    <a:pt x="681" y="1396"/>
                    <a:pt x="680" y="1387"/>
                    <a:pt x="684" y="1385"/>
                  </a:cubicBezTo>
                  <a:cubicBezTo>
                    <a:pt x="688" y="1383"/>
                    <a:pt x="688" y="1383"/>
                    <a:pt x="695" y="1377"/>
                  </a:cubicBezTo>
                  <a:cubicBezTo>
                    <a:pt x="701" y="1370"/>
                    <a:pt x="701" y="1365"/>
                    <a:pt x="701" y="1365"/>
                  </a:cubicBezTo>
                  <a:cubicBezTo>
                    <a:pt x="686" y="1356"/>
                    <a:pt x="686" y="1356"/>
                    <a:pt x="686" y="1356"/>
                  </a:cubicBezTo>
                  <a:cubicBezTo>
                    <a:pt x="686" y="1356"/>
                    <a:pt x="669" y="1365"/>
                    <a:pt x="666" y="1363"/>
                  </a:cubicBezTo>
                  <a:cubicBezTo>
                    <a:pt x="662" y="1361"/>
                    <a:pt x="646" y="1372"/>
                    <a:pt x="646" y="1372"/>
                  </a:cubicBezTo>
                  <a:cubicBezTo>
                    <a:pt x="630" y="1373"/>
                    <a:pt x="630" y="1373"/>
                    <a:pt x="630" y="1373"/>
                  </a:cubicBezTo>
                  <a:cubicBezTo>
                    <a:pt x="630" y="1371"/>
                    <a:pt x="630" y="1371"/>
                    <a:pt x="630" y="1371"/>
                  </a:cubicBezTo>
                  <a:cubicBezTo>
                    <a:pt x="630" y="1371"/>
                    <a:pt x="633" y="1361"/>
                    <a:pt x="637" y="1363"/>
                  </a:cubicBezTo>
                  <a:cubicBezTo>
                    <a:pt x="641" y="1351"/>
                    <a:pt x="641" y="1351"/>
                    <a:pt x="641" y="1351"/>
                  </a:cubicBezTo>
                  <a:cubicBezTo>
                    <a:pt x="639" y="1337"/>
                    <a:pt x="639" y="1337"/>
                    <a:pt x="639" y="1337"/>
                  </a:cubicBezTo>
                  <a:cubicBezTo>
                    <a:pt x="635" y="1318"/>
                    <a:pt x="635" y="1318"/>
                    <a:pt x="635" y="1318"/>
                  </a:cubicBezTo>
                  <a:cubicBezTo>
                    <a:pt x="655" y="1317"/>
                    <a:pt x="655" y="1317"/>
                    <a:pt x="655" y="1317"/>
                  </a:cubicBezTo>
                  <a:cubicBezTo>
                    <a:pt x="673" y="1307"/>
                    <a:pt x="673" y="1307"/>
                    <a:pt x="673" y="1307"/>
                  </a:cubicBezTo>
                  <a:cubicBezTo>
                    <a:pt x="667" y="1297"/>
                    <a:pt x="667" y="1297"/>
                    <a:pt x="667" y="1297"/>
                  </a:cubicBezTo>
                  <a:cubicBezTo>
                    <a:pt x="650" y="1303"/>
                    <a:pt x="650" y="1303"/>
                    <a:pt x="650" y="1303"/>
                  </a:cubicBezTo>
                  <a:cubicBezTo>
                    <a:pt x="634" y="1300"/>
                    <a:pt x="634" y="1300"/>
                    <a:pt x="634" y="1300"/>
                  </a:cubicBezTo>
                  <a:cubicBezTo>
                    <a:pt x="613" y="1318"/>
                    <a:pt x="613" y="1318"/>
                    <a:pt x="613" y="1318"/>
                  </a:cubicBezTo>
                  <a:cubicBezTo>
                    <a:pt x="589" y="1318"/>
                    <a:pt x="589" y="1318"/>
                    <a:pt x="589" y="1318"/>
                  </a:cubicBezTo>
                  <a:cubicBezTo>
                    <a:pt x="581" y="1317"/>
                    <a:pt x="581" y="1317"/>
                    <a:pt x="581" y="1317"/>
                  </a:cubicBezTo>
                  <a:cubicBezTo>
                    <a:pt x="582" y="1315"/>
                    <a:pt x="582" y="1313"/>
                    <a:pt x="583" y="1313"/>
                  </a:cubicBezTo>
                  <a:cubicBezTo>
                    <a:pt x="585" y="1312"/>
                    <a:pt x="600" y="1307"/>
                    <a:pt x="600" y="1307"/>
                  </a:cubicBezTo>
                  <a:cubicBezTo>
                    <a:pt x="610" y="1301"/>
                    <a:pt x="610" y="1301"/>
                    <a:pt x="610" y="1301"/>
                  </a:cubicBezTo>
                  <a:cubicBezTo>
                    <a:pt x="610" y="1301"/>
                    <a:pt x="615" y="1294"/>
                    <a:pt x="617" y="1293"/>
                  </a:cubicBezTo>
                  <a:cubicBezTo>
                    <a:pt x="619" y="1293"/>
                    <a:pt x="621" y="1289"/>
                    <a:pt x="623" y="1284"/>
                  </a:cubicBezTo>
                  <a:cubicBezTo>
                    <a:pt x="626" y="1280"/>
                    <a:pt x="628" y="1277"/>
                    <a:pt x="628" y="1277"/>
                  </a:cubicBezTo>
                  <a:cubicBezTo>
                    <a:pt x="628" y="1277"/>
                    <a:pt x="640" y="1274"/>
                    <a:pt x="639" y="1273"/>
                  </a:cubicBezTo>
                  <a:cubicBezTo>
                    <a:pt x="639" y="1271"/>
                    <a:pt x="634" y="1267"/>
                    <a:pt x="640" y="1267"/>
                  </a:cubicBezTo>
                  <a:cubicBezTo>
                    <a:pt x="646" y="1267"/>
                    <a:pt x="646" y="1267"/>
                    <a:pt x="649" y="1265"/>
                  </a:cubicBezTo>
                  <a:cubicBezTo>
                    <a:pt x="651" y="1264"/>
                    <a:pt x="650" y="1263"/>
                    <a:pt x="651" y="1260"/>
                  </a:cubicBezTo>
                  <a:cubicBezTo>
                    <a:pt x="653" y="1258"/>
                    <a:pt x="654" y="1255"/>
                    <a:pt x="654" y="1253"/>
                  </a:cubicBezTo>
                  <a:cubicBezTo>
                    <a:pt x="653" y="1251"/>
                    <a:pt x="648" y="1243"/>
                    <a:pt x="648" y="1241"/>
                  </a:cubicBezTo>
                  <a:cubicBezTo>
                    <a:pt x="647" y="1238"/>
                    <a:pt x="648" y="1232"/>
                    <a:pt x="648" y="1232"/>
                  </a:cubicBezTo>
                  <a:cubicBezTo>
                    <a:pt x="648" y="1232"/>
                    <a:pt x="651" y="1231"/>
                    <a:pt x="654" y="1230"/>
                  </a:cubicBezTo>
                  <a:cubicBezTo>
                    <a:pt x="656" y="1228"/>
                    <a:pt x="660" y="1221"/>
                    <a:pt x="660" y="1221"/>
                  </a:cubicBezTo>
                  <a:cubicBezTo>
                    <a:pt x="661" y="1216"/>
                    <a:pt x="661" y="1216"/>
                    <a:pt x="661" y="1216"/>
                  </a:cubicBezTo>
                  <a:cubicBezTo>
                    <a:pt x="661" y="1216"/>
                    <a:pt x="665" y="1213"/>
                    <a:pt x="666" y="1213"/>
                  </a:cubicBezTo>
                  <a:cubicBezTo>
                    <a:pt x="668" y="1212"/>
                    <a:pt x="684" y="1206"/>
                    <a:pt x="685" y="1206"/>
                  </a:cubicBezTo>
                  <a:cubicBezTo>
                    <a:pt x="686" y="1206"/>
                    <a:pt x="696" y="1207"/>
                    <a:pt x="693" y="1202"/>
                  </a:cubicBezTo>
                  <a:cubicBezTo>
                    <a:pt x="690" y="1198"/>
                    <a:pt x="689" y="1196"/>
                    <a:pt x="688" y="1193"/>
                  </a:cubicBezTo>
                  <a:cubicBezTo>
                    <a:pt x="687" y="1190"/>
                    <a:pt x="687" y="1183"/>
                    <a:pt x="687" y="1182"/>
                  </a:cubicBezTo>
                  <a:cubicBezTo>
                    <a:pt x="688" y="1181"/>
                    <a:pt x="696" y="1178"/>
                    <a:pt x="687" y="1177"/>
                  </a:cubicBezTo>
                  <a:cubicBezTo>
                    <a:pt x="678" y="1176"/>
                    <a:pt x="685" y="1173"/>
                    <a:pt x="683" y="1171"/>
                  </a:cubicBezTo>
                  <a:cubicBezTo>
                    <a:pt x="680" y="1169"/>
                    <a:pt x="674" y="1165"/>
                    <a:pt x="674" y="1165"/>
                  </a:cubicBezTo>
                  <a:cubicBezTo>
                    <a:pt x="671" y="1165"/>
                    <a:pt x="671" y="1165"/>
                    <a:pt x="671" y="1165"/>
                  </a:cubicBezTo>
                  <a:cubicBezTo>
                    <a:pt x="672" y="1155"/>
                    <a:pt x="672" y="1155"/>
                    <a:pt x="672" y="1155"/>
                  </a:cubicBezTo>
                  <a:cubicBezTo>
                    <a:pt x="672" y="1155"/>
                    <a:pt x="675" y="1151"/>
                    <a:pt x="676" y="1151"/>
                  </a:cubicBezTo>
                  <a:cubicBezTo>
                    <a:pt x="677" y="1150"/>
                    <a:pt x="678" y="1146"/>
                    <a:pt x="676" y="1146"/>
                  </a:cubicBezTo>
                  <a:cubicBezTo>
                    <a:pt x="674" y="1147"/>
                    <a:pt x="668" y="1148"/>
                    <a:pt x="668" y="1148"/>
                  </a:cubicBezTo>
                  <a:cubicBezTo>
                    <a:pt x="668" y="1148"/>
                    <a:pt x="663" y="1148"/>
                    <a:pt x="664" y="1146"/>
                  </a:cubicBezTo>
                  <a:cubicBezTo>
                    <a:pt x="664" y="1143"/>
                    <a:pt x="666" y="1143"/>
                    <a:pt x="669" y="1140"/>
                  </a:cubicBezTo>
                  <a:cubicBezTo>
                    <a:pt x="672" y="1137"/>
                    <a:pt x="673" y="1135"/>
                    <a:pt x="673" y="1135"/>
                  </a:cubicBezTo>
                  <a:cubicBezTo>
                    <a:pt x="672" y="1129"/>
                    <a:pt x="672" y="1129"/>
                    <a:pt x="672" y="1129"/>
                  </a:cubicBezTo>
                  <a:cubicBezTo>
                    <a:pt x="672" y="1129"/>
                    <a:pt x="672" y="1125"/>
                    <a:pt x="671" y="1125"/>
                  </a:cubicBezTo>
                  <a:cubicBezTo>
                    <a:pt x="671" y="1124"/>
                    <a:pt x="665" y="1112"/>
                    <a:pt x="665" y="1112"/>
                  </a:cubicBezTo>
                  <a:cubicBezTo>
                    <a:pt x="665" y="1112"/>
                    <a:pt x="659" y="1110"/>
                    <a:pt x="658" y="1112"/>
                  </a:cubicBezTo>
                  <a:cubicBezTo>
                    <a:pt x="658" y="1114"/>
                    <a:pt x="656" y="1118"/>
                    <a:pt x="656" y="1118"/>
                  </a:cubicBezTo>
                  <a:cubicBezTo>
                    <a:pt x="649" y="1118"/>
                    <a:pt x="649" y="1118"/>
                    <a:pt x="649" y="1118"/>
                  </a:cubicBezTo>
                  <a:cubicBezTo>
                    <a:pt x="645" y="1115"/>
                    <a:pt x="645" y="1115"/>
                    <a:pt x="645" y="1115"/>
                  </a:cubicBezTo>
                  <a:cubicBezTo>
                    <a:pt x="637" y="1113"/>
                    <a:pt x="637" y="1113"/>
                    <a:pt x="637" y="1113"/>
                  </a:cubicBezTo>
                  <a:cubicBezTo>
                    <a:pt x="637" y="1113"/>
                    <a:pt x="636" y="1114"/>
                    <a:pt x="635" y="1115"/>
                  </a:cubicBezTo>
                  <a:cubicBezTo>
                    <a:pt x="635" y="1116"/>
                    <a:pt x="627" y="1111"/>
                    <a:pt x="627" y="1111"/>
                  </a:cubicBezTo>
                  <a:cubicBezTo>
                    <a:pt x="627" y="1111"/>
                    <a:pt x="624" y="1115"/>
                    <a:pt x="623" y="1116"/>
                  </a:cubicBezTo>
                  <a:cubicBezTo>
                    <a:pt x="623" y="1116"/>
                    <a:pt x="615" y="1114"/>
                    <a:pt x="615" y="1114"/>
                  </a:cubicBezTo>
                  <a:cubicBezTo>
                    <a:pt x="607" y="1115"/>
                    <a:pt x="607" y="1115"/>
                    <a:pt x="607" y="1115"/>
                  </a:cubicBezTo>
                  <a:cubicBezTo>
                    <a:pt x="600" y="1116"/>
                    <a:pt x="600" y="1116"/>
                    <a:pt x="600" y="1116"/>
                  </a:cubicBezTo>
                  <a:cubicBezTo>
                    <a:pt x="594" y="1113"/>
                    <a:pt x="594" y="1113"/>
                    <a:pt x="594" y="1113"/>
                  </a:cubicBezTo>
                  <a:cubicBezTo>
                    <a:pt x="592" y="1116"/>
                    <a:pt x="592" y="1116"/>
                    <a:pt x="592" y="1116"/>
                  </a:cubicBezTo>
                  <a:cubicBezTo>
                    <a:pt x="593" y="1121"/>
                    <a:pt x="593" y="1121"/>
                    <a:pt x="593" y="1121"/>
                  </a:cubicBezTo>
                  <a:cubicBezTo>
                    <a:pt x="588" y="1124"/>
                    <a:pt x="588" y="1124"/>
                    <a:pt x="588" y="1124"/>
                  </a:cubicBezTo>
                  <a:cubicBezTo>
                    <a:pt x="582" y="1120"/>
                    <a:pt x="582" y="1120"/>
                    <a:pt x="582" y="1120"/>
                  </a:cubicBezTo>
                  <a:cubicBezTo>
                    <a:pt x="577" y="1119"/>
                    <a:pt x="577" y="1119"/>
                    <a:pt x="577" y="1119"/>
                  </a:cubicBezTo>
                  <a:cubicBezTo>
                    <a:pt x="570" y="1112"/>
                    <a:pt x="570" y="1112"/>
                    <a:pt x="570" y="1112"/>
                  </a:cubicBezTo>
                  <a:cubicBezTo>
                    <a:pt x="564" y="1110"/>
                    <a:pt x="564" y="1110"/>
                    <a:pt x="564" y="1110"/>
                  </a:cubicBezTo>
                  <a:cubicBezTo>
                    <a:pt x="558" y="1107"/>
                    <a:pt x="558" y="1107"/>
                    <a:pt x="558" y="1107"/>
                  </a:cubicBezTo>
                  <a:cubicBezTo>
                    <a:pt x="558" y="1107"/>
                    <a:pt x="555" y="1115"/>
                    <a:pt x="554" y="1116"/>
                  </a:cubicBezTo>
                  <a:cubicBezTo>
                    <a:pt x="553" y="1116"/>
                    <a:pt x="548" y="1118"/>
                    <a:pt x="547" y="1118"/>
                  </a:cubicBezTo>
                  <a:cubicBezTo>
                    <a:pt x="545" y="1119"/>
                    <a:pt x="544" y="1124"/>
                    <a:pt x="544" y="1124"/>
                  </a:cubicBezTo>
                  <a:cubicBezTo>
                    <a:pt x="539" y="1127"/>
                    <a:pt x="539" y="1127"/>
                    <a:pt x="539" y="1127"/>
                  </a:cubicBezTo>
                  <a:cubicBezTo>
                    <a:pt x="539" y="1127"/>
                    <a:pt x="536" y="1125"/>
                    <a:pt x="534" y="1125"/>
                  </a:cubicBezTo>
                  <a:cubicBezTo>
                    <a:pt x="533" y="1125"/>
                    <a:pt x="532" y="1126"/>
                    <a:pt x="532" y="1126"/>
                  </a:cubicBezTo>
                  <a:cubicBezTo>
                    <a:pt x="530" y="1129"/>
                    <a:pt x="530" y="1129"/>
                    <a:pt x="530" y="1129"/>
                  </a:cubicBezTo>
                  <a:cubicBezTo>
                    <a:pt x="530" y="1129"/>
                    <a:pt x="529" y="1129"/>
                    <a:pt x="526" y="1127"/>
                  </a:cubicBezTo>
                  <a:cubicBezTo>
                    <a:pt x="524" y="1126"/>
                    <a:pt x="521" y="1124"/>
                    <a:pt x="521" y="1124"/>
                  </a:cubicBezTo>
                  <a:cubicBezTo>
                    <a:pt x="518" y="1123"/>
                    <a:pt x="518" y="1123"/>
                    <a:pt x="518" y="1123"/>
                  </a:cubicBezTo>
                  <a:cubicBezTo>
                    <a:pt x="518" y="1123"/>
                    <a:pt x="509" y="1127"/>
                    <a:pt x="508" y="1128"/>
                  </a:cubicBezTo>
                  <a:cubicBezTo>
                    <a:pt x="508" y="1129"/>
                    <a:pt x="506" y="1132"/>
                    <a:pt x="506" y="1132"/>
                  </a:cubicBezTo>
                  <a:cubicBezTo>
                    <a:pt x="501" y="1128"/>
                    <a:pt x="501" y="1128"/>
                    <a:pt x="501" y="1128"/>
                  </a:cubicBezTo>
                  <a:cubicBezTo>
                    <a:pt x="495" y="1124"/>
                    <a:pt x="495" y="1124"/>
                    <a:pt x="495" y="1124"/>
                  </a:cubicBezTo>
                  <a:cubicBezTo>
                    <a:pt x="494" y="1117"/>
                    <a:pt x="494" y="1117"/>
                    <a:pt x="494" y="1117"/>
                  </a:cubicBezTo>
                  <a:cubicBezTo>
                    <a:pt x="483" y="1107"/>
                    <a:pt x="483" y="1107"/>
                    <a:pt x="483" y="1107"/>
                  </a:cubicBezTo>
                  <a:cubicBezTo>
                    <a:pt x="481" y="1097"/>
                    <a:pt x="481" y="1097"/>
                    <a:pt x="481" y="1097"/>
                  </a:cubicBezTo>
                  <a:cubicBezTo>
                    <a:pt x="473" y="1091"/>
                    <a:pt x="473" y="1091"/>
                    <a:pt x="473" y="1091"/>
                  </a:cubicBezTo>
                  <a:cubicBezTo>
                    <a:pt x="468" y="1097"/>
                    <a:pt x="468" y="1097"/>
                    <a:pt x="468" y="1097"/>
                  </a:cubicBezTo>
                  <a:cubicBezTo>
                    <a:pt x="460" y="1096"/>
                    <a:pt x="460" y="1096"/>
                    <a:pt x="460" y="1096"/>
                  </a:cubicBezTo>
                  <a:close/>
                  <a:moveTo>
                    <a:pt x="357" y="73"/>
                  </a:moveTo>
                  <a:cubicBezTo>
                    <a:pt x="357" y="73"/>
                    <a:pt x="357" y="73"/>
                    <a:pt x="357" y="73"/>
                  </a:cubicBezTo>
                  <a:cubicBezTo>
                    <a:pt x="358" y="74"/>
                    <a:pt x="358" y="74"/>
                    <a:pt x="358" y="74"/>
                  </a:cubicBezTo>
                  <a:cubicBezTo>
                    <a:pt x="358" y="74"/>
                    <a:pt x="364" y="80"/>
                    <a:pt x="369" y="80"/>
                  </a:cubicBezTo>
                  <a:cubicBezTo>
                    <a:pt x="374" y="80"/>
                    <a:pt x="370" y="80"/>
                    <a:pt x="375" y="79"/>
                  </a:cubicBezTo>
                  <a:cubicBezTo>
                    <a:pt x="379" y="77"/>
                    <a:pt x="380" y="74"/>
                    <a:pt x="382" y="71"/>
                  </a:cubicBezTo>
                  <a:cubicBezTo>
                    <a:pt x="384" y="68"/>
                    <a:pt x="384" y="68"/>
                    <a:pt x="384" y="65"/>
                  </a:cubicBezTo>
                  <a:cubicBezTo>
                    <a:pt x="384" y="62"/>
                    <a:pt x="384" y="57"/>
                    <a:pt x="384" y="54"/>
                  </a:cubicBezTo>
                  <a:cubicBezTo>
                    <a:pt x="384" y="51"/>
                    <a:pt x="387" y="52"/>
                    <a:pt x="390" y="52"/>
                  </a:cubicBezTo>
                  <a:cubicBezTo>
                    <a:pt x="392" y="52"/>
                    <a:pt x="388" y="44"/>
                    <a:pt x="388" y="44"/>
                  </a:cubicBezTo>
                  <a:cubicBezTo>
                    <a:pt x="388" y="44"/>
                    <a:pt x="379" y="40"/>
                    <a:pt x="375" y="40"/>
                  </a:cubicBezTo>
                  <a:cubicBezTo>
                    <a:pt x="371" y="40"/>
                    <a:pt x="362" y="39"/>
                    <a:pt x="362" y="39"/>
                  </a:cubicBezTo>
                  <a:cubicBezTo>
                    <a:pt x="351" y="53"/>
                    <a:pt x="351" y="53"/>
                    <a:pt x="351" y="53"/>
                  </a:cubicBezTo>
                  <a:cubicBezTo>
                    <a:pt x="351" y="53"/>
                    <a:pt x="355" y="72"/>
                    <a:pt x="357" y="73"/>
                  </a:cubicBezTo>
                  <a:close/>
                </a:path>
              </a:pathLst>
            </a:custGeom>
            <a:grpFill/>
            <a:ln w="9525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en-US" sz="900">
                <a:latin typeface="Lato Light"/>
              </a:endParaRPr>
            </a:p>
          </p:txBody>
        </p:sp>
        <p:sp>
          <p:nvSpPr>
            <p:cNvPr id="52" name="Freeform 109">
              <a:extLst>
                <a:ext uri="{FF2B5EF4-FFF2-40B4-BE49-F238E27FC236}">
                  <a16:creationId xmlns:a16="http://schemas.microsoft.com/office/drawing/2014/main" id="{59504DA7-E589-49A3-9E9F-8B1AC15A345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33036" y="1542151"/>
              <a:ext cx="664056" cy="1216708"/>
            </a:xfrm>
            <a:custGeom>
              <a:avLst/>
              <a:gdLst>
                <a:gd name="T0" fmla="*/ 29 w 291"/>
                <a:gd name="T1" fmla="*/ 540 h 550"/>
                <a:gd name="T2" fmla="*/ 96 w 291"/>
                <a:gd name="T3" fmla="*/ 541 h 550"/>
                <a:gd name="T4" fmla="*/ 173 w 291"/>
                <a:gd name="T5" fmla="*/ 531 h 550"/>
                <a:gd name="T6" fmla="*/ 212 w 291"/>
                <a:gd name="T7" fmla="*/ 534 h 550"/>
                <a:gd name="T8" fmla="*/ 254 w 291"/>
                <a:gd name="T9" fmla="*/ 506 h 550"/>
                <a:gd name="T10" fmla="*/ 285 w 291"/>
                <a:gd name="T11" fmla="*/ 469 h 550"/>
                <a:gd name="T12" fmla="*/ 250 w 291"/>
                <a:gd name="T13" fmla="*/ 407 h 550"/>
                <a:gd name="T14" fmla="*/ 238 w 291"/>
                <a:gd name="T15" fmla="*/ 368 h 550"/>
                <a:gd name="T16" fmla="*/ 207 w 291"/>
                <a:gd name="T17" fmla="*/ 282 h 550"/>
                <a:gd name="T18" fmla="*/ 158 w 291"/>
                <a:gd name="T19" fmla="*/ 243 h 550"/>
                <a:gd name="T20" fmla="*/ 165 w 291"/>
                <a:gd name="T21" fmla="*/ 227 h 550"/>
                <a:gd name="T22" fmla="*/ 220 w 291"/>
                <a:gd name="T23" fmla="*/ 173 h 550"/>
                <a:gd name="T24" fmla="*/ 167 w 291"/>
                <a:gd name="T25" fmla="*/ 157 h 550"/>
                <a:gd name="T26" fmla="*/ 143 w 291"/>
                <a:gd name="T27" fmla="*/ 156 h 550"/>
                <a:gd name="T28" fmla="*/ 166 w 291"/>
                <a:gd name="T29" fmla="*/ 136 h 550"/>
                <a:gd name="T30" fmla="*/ 157 w 291"/>
                <a:gd name="T31" fmla="*/ 107 h 550"/>
                <a:gd name="T32" fmla="*/ 136 w 291"/>
                <a:gd name="T33" fmla="*/ 106 h 550"/>
                <a:gd name="T34" fmla="*/ 128 w 291"/>
                <a:gd name="T35" fmla="*/ 138 h 550"/>
                <a:gd name="T36" fmla="*/ 111 w 291"/>
                <a:gd name="T37" fmla="*/ 142 h 550"/>
                <a:gd name="T38" fmla="*/ 107 w 291"/>
                <a:gd name="T39" fmla="*/ 165 h 550"/>
                <a:gd name="T40" fmla="*/ 90 w 291"/>
                <a:gd name="T41" fmla="*/ 144 h 550"/>
                <a:gd name="T42" fmla="*/ 84 w 291"/>
                <a:gd name="T43" fmla="*/ 159 h 550"/>
                <a:gd name="T44" fmla="*/ 104 w 291"/>
                <a:gd name="T45" fmla="*/ 172 h 550"/>
                <a:gd name="T46" fmla="*/ 84 w 291"/>
                <a:gd name="T47" fmla="*/ 191 h 550"/>
                <a:gd name="T48" fmla="*/ 95 w 291"/>
                <a:gd name="T49" fmla="*/ 210 h 550"/>
                <a:gd name="T50" fmla="*/ 65 w 291"/>
                <a:gd name="T51" fmla="*/ 241 h 550"/>
                <a:gd name="T52" fmla="*/ 87 w 291"/>
                <a:gd name="T53" fmla="*/ 231 h 550"/>
                <a:gd name="T54" fmla="*/ 83 w 291"/>
                <a:gd name="T55" fmla="*/ 256 h 550"/>
                <a:gd name="T56" fmla="*/ 101 w 291"/>
                <a:gd name="T57" fmla="*/ 237 h 550"/>
                <a:gd name="T58" fmla="*/ 98 w 291"/>
                <a:gd name="T59" fmla="*/ 306 h 550"/>
                <a:gd name="T60" fmla="*/ 133 w 291"/>
                <a:gd name="T61" fmla="*/ 306 h 550"/>
                <a:gd name="T62" fmla="*/ 142 w 291"/>
                <a:gd name="T63" fmla="*/ 337 h 550"/>
                <a:gd name="T64" fmla="*/ 144 w 291"/>
                <a:gd name="T65" fmla="*/ 382 h 550"/>
                <a:gd name="T66" fmla="*/ 97 w 291"/>
                <a:gd name="T67" fmla="*/ 376 h 550"/>
                <a:gd name="T68" fmla="*/ 103 w 291"/>
                <a:gd name="T69" fmla="*/ 422 h 550"/>
                <a:gd name="T70" fmla="*/ 62 w 291"/>
                <a:gd name="T71" fmla="*/ 461 h 550"/>
                <a:gd name="T72" fmla="*/ 101 w 291"/>
                <a:gd name="T73" fmla="*/ 472 h 550"/>
                <a:gd name="T74" fmla="*/ 139 w 291"/>
                <a:gd name="T75" fmla="*/ 482 h 550"/>
                <a:gd name="T76" fmla="*/ 50 w 291"/>
                <a:gd name="T77" fmla="*/ 266 h 550"/>
                <a:gd name="T78" fmla="*/ 80 w 291"/>
                <a:gd name="T79" fmla="*/ 314 h 550"/>
                <a:gd name="T80" fmla="*/ 41 w 291"/>
                <a:gd name="T81" fmla="*/ 324 h 550"/>
                <a:gd name="T82" fmla="*/ 13 w 291"/>
                <a:gd name="T83" fmla="*/ 287 h 550"/>
                <a:gd name="T84" fmla="*/ 75 w 291"/>
                <a:gd name="T85" fmla="*/ 227 h 550"/>
                <a:gd name="T86" fmla="*/ 103 w 291"/>
                <a:gd name="T87" fmla="*/ 263 h 550"/>
                <a:gd name="T88" fmla="*/ 65 w 291"/>
                <a:gd name="T89" fmla="*/ 199 h 550"/>
                <a:gd name="T90" fmla="*/ 78 w 291"/>
                <a:gd name="T91" fmla="*/ 171 h 550"/>
                <a:gd name="T92" fmla="*/ 46 w 291"/>
                <a:gd name="T93" fmla="*/ 177 h 550"/>
                <a:gd name="T94" fmla="*/ 59 w 291"/>
                <a:gd name="T95" fmla="*/ 158 h 550"/>
                <a:gd name="T96" fmla="*/ 69 w 291"/>
                <a:gd name="T97" fmla="*/ 132 h 550"/>
                <a:gd name="T98" fmla="*/ 80 w 291"/>
                <a:gd name="T99" fmla="*/ 106 h 550"/>
                <a:gd name="T100" fmla="*/ 94 w 291"/>
                <a:gd name="T101" fmla="*/ 116 h 550"/>
                <a:gd name="T102" fmla="*/ 267 w 291"/>
                <a:gd name="T103" fmla="*/ 15 h 550"/>
                <a:gd name="T104" fmla="*/ 245 w 291"/>
                <a:gd name="T105" fmla="*/ 27 h 550"/>
                <a:gd name="T106" fmla="*/ 269 w 291"/>
                <a:gd name="T107" fmla="*/ 2 h 550"/>
                <a:gd name="T108" fmla="*/ 259 w 291"/>
                <a:gd name="T109" fmla="*/ 29 h 550"/>
                <a:gd name="T110" fmla="*/ 243 w 291"/>
                <a:gd name="T111" fmla="*/ 64 h 550"/>
                <a:gd name="T112" fmla="*/ 221 w 291"/>
                <a:gd name="T113" fmla="*/ 72 h 550"/>
                <a:gd name="T114" fmla="*/ 205 w 291"/>
                <a:gd name="T115" fmla="*/ 80 h 550"/>
                <a:gd name="T116" fmla="*/ 204 w 291"/>
                <a:gd name="T117" fmla="*/ 75 h 550"/>
                <a:gd name="T118" fmla="*/ 191 w 291"/>
                <a:gd name="T119" fmla="*/ 91 h 550"/>
                <a:gd name="T120" fmla="*/ 187 w 291"/>
                <a:gd name="T121" fmla="*/ 92 h 5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1" h="550">
                  <a:moveTo>
                    <a:pt x="73" y="501"/>
                  </a:moveTo>
                  <a:cubicBezTo>
                    <a:pt x="69" y="504"/>
                    <a:pt x="69" y="504"/>
                    <a:pt x="69" y="504"/>
                  </a:cubicBezTo>
                  <a:cubicBezTo>
                    <a:pt x="69" y="508"/>
                    <a:pt x="69" y="508"/>
                    <a:pt x="69" y="508"/>
                  </a:cubicBezTo>
                  <a:cubicBezTo>
                    <a:pt x="67" y="512"/>
                    <a:pt x="67" y="512"/>
                    <a:pt x="67" y="512"/>
                  </a:cubicBezTo>
                  <a:cubicBezTo>
                    <a:pt x="67" y="512"/>
                    <a:pt x="65" y="513"/>
                    <a:pt x="65" y="514"/>
                  </a:cubicBezTo>
                  <a:cubicBezTo>
                    <a:pt x="64" y="515"/>
                    <a:pt x="60" y="518"/>
                    <a:pt x="60" y="518"/>
                  </a:cubicBezTo>
                  <a:cubicBezTo>
                    <a:pt x="60" y="518"/>
                    <a:pt x="60" y="519"/>
                    <a:pt x="59" y="519"/>
                  </a:cubicBezTo>
                  <a:cubicBezTo>
                    <a:pt x="58" y="519"/>
                    <a:pt x="51" y="522"/>
                    <a:pt x="51" y="522"/>
                  </a:cubicBezTo>
                  <a:cubicBezTo>
                    <a:pt x="49" y="526"/>
                    <a:pt x="49" y="526"/>
                    <a:pt x="49" y="526"/>
                  </a:cubicBezTo>
                  <a:cubicBezTo>
                    <a:pt x="45" y="527"/>
                    <a:pt x="45" y="527"/>
                    <a:pt x="45" y="527"/>
                  </a:cubicBezTo>
                  <a:cubicBezTo>
                    <a:pt x="42" y="532"/>
                    <a:pt x="42" y="532"/>
                    <a:pt x="42" y="532"/>
                  </a:cubicBezTo>
                  <a:cubicBezTo>
                    <a:pt x="37" y="534"/>
                    <a:pt x="37" y="534"/>
                    <a:pt x="37" y="534"/>
                  </a:cubicBezTo>
                  <a:cubicBezTo>
                    <a:pt x="33" y="535"/>
                    <a:pt x="33" y="535"/>
                    <a:pt x="33" y="535"/>
                  </a:cubicBezTo>
                  <a:cubicBezTo>
                    <a:pt x="29" y="533"/>
                    <a:pt x="29" y="533"/>
                    <a:pt x="29" y="533"/>
                  </a:cubicBezTo>
                  <a:cubicBezTo>
                    <a:pt x="26" y="535"/>
                    <a:pt x="26" y="535"/>
                    <a:pt x="26" y="535"/>
                  </a:cubicBezTo>
                  <a:cubicBezTo>
                    <a:pt x="23" y="537"/>
                    <a:pt x="23" y="537"/>
                    <a:pt x="23" y="537"/>
                  </a:cubicBezTo>
                  <a:cubicBezTo>
                    <a:pt x="24" y="541"/>
                    <a:pt x="24" y="541"/>
                    <a:pt x="24" y="541"/>
                  </a:cubicBezTo>
                  <a:cubicBezTo>
                    <a:pt x="27" y="543"/>
                    <a:pt x="27" y="543"/>
                    <a:pt x="27" y="543"/>
                  </a:cubicBezTo>
                  <a:cubicBezTo>
                    <a:pt x="29" y="540"/>
                    <a:pt x="29" y="540"/>
                    <a:pt x="29" y="540"/>
                  </a:cubicBezTo>
                  <a:cubicBezTo>
                    <a:pt x="35" y="542"/>
                    <a:pt x="35" y="542"/>
                    <a:pt x="35" y="542"/>
                  </a:cubicBezTo>
                  <a:cubicBezTo>
                    <a:pt x="35" y="542"/>
                    <a:pt x="37" y="545"/>
                    <a:pt x="38" y="546"/>
                  </a:cubicBezTo>
                  <a:cubicBezTo>
                    <a:pt x="38" y="547"/>
                    <a:pt x="38" y="550"/>
                    <a:pt x="39" y="550"/>
                  </a:cubicBezTo>
                  <a:cubicBezTo>
                    <a:pt x="40" y="549"/>
                    <a:pt x="45" y="546"/>
                    <a:pt x="45" y="546"/>
                  </a:cubicBezTo>
                  <a:cubicBezTo>
                    <a:pt x="43" y="542"/>
                    <a:pt x="43" y="542"/>
                    <a:pt x="43" y="542"/>
                  </a:cubicBezTo>
                  <a:cubicBezTo>
                    <a:pt x="43" y="542"/>
                    <a:pt x="46" y="541"/>
                    <a:pt x="48" y="541"/>
                  </a:cubicBezTo>
                  <a:cubicBezTo>
                    <a:pt x="50" y="541"/>
                    <a:pt x="52" y="542"/>
                    <a:pt x="53" y="540"/>
                  </a:cubicBezTo>
                  <a:cubicBezTo>
                    <a:pt x="53" y="539"/>
                    <a:pt x="56" y="539"/>
                    <a:pt x="56" y="539"/>
                  </a:cubicBezTo>
                  <a:cubicBezTo>
                    <a:pt x="56" y="539"/>
                    <a:pt x="58" y="536"/>
                    <a:pt x="58" y="536"/>
                  </a:cubicBezTo>
                  <a:cubicBezTo>
                    <a:pt x="58" y="535"/>
                    <a:pt x="61" y="533"/>
                    <a:pt x="61" y="533"/>
                  </a:cubicBezTo>
                  <a:cubicBezTo>
                    <a:pt x="61" y="533"/>
                    <a:pt x="68" y="536"/>
                    <a:pt x="69" y="536"/>
                  </a:cubicBezTo>
                  <a:cubicBezTo>
                    <a:pt x="70" y="536"/>
                    <a:pt x="77" y="534"/>
                    <a:pt x="77" y="534"/>
                  </a:cubicBezTo>
                  <a:cubicBezTo>
                    <a:pt x="80" y="537"/>
                    <a:pt x="80" y="537"/>
                    <a:pt x="80" y="537"/>
                  </a:cubicBezTo>
                  <a:cubicBezTo>
                    <a:pt x="80" y="537"/>
                    <a:pt x="80" y="539"/>
                    <a:pt x="82" y="540"/>
                  </a:cubicBezTo>
                  <a:cubicBezTo>
                    <a:pt x="84" y="540"/>
                    <a:pt x="85" y="540"/>
                    <a:pt x="85" y="540"/>
                  </a:cubicBezTo>
                  <a:cubicBezTo>
                    <a:pt x="88" y="544"/>
                    <a:pt x="88" y="544"/>
                    <a:pt x="88" y="544"/>
                  </a:cubicBezTo>
                  <a:cubicBezTo>
                    <a:pt x="91" y="546"/>
                    <a:pt x="91" y="546"/>
                    <a:pt x="91" y="546"/>
                  </a:cubicBezTo>
                  <a:cubicBezTo>
                    <a:pt x="91" y="546"/>
                    <a:pt x="94" y="546"/>
                    <a:pt x="94" y="545"/>
                  </a:cubicBezTo>
                  <a:cubicBezTo>
                    <a:pt x="94" y="544"/>
                    <a:pt x="95" y="542"/>
                    <a:pt x="96" y="541"/>
                  </a:cubicBezTo>
                  <a:cubicBezTo>
                    <a:pt x="97" y="541"/>
                    <a:pt x="100" y="540"/>
                    <a:pt x="100" y="540"/>
                  </a:cubicBezTo>
                  <a:cubicBezTo>
                    <a:pt x="100" y="540"/>
                    <a:pt x="100" y="538"/>
                    <a:pt x="100" y="537"/>
                  </a:cubicBezTo>
                  <a:cubicBezTo>
                    <a:pt x="100" y="535"/>
                    <a:pt x="100" y="532"/>
                    <a:pt x="101" y="531"/>
                  </a:cubicBezTo>
                  <a:cubicBezTo>
                    <a:pt x="101" y="531"/>
                    <a:pt x="104" y="527"/>
                    <a:pt x="104" y="527"/>
                  </a:cubicBezTo>
                  <a:cubicBezTo>
                    <a:pt x="109" y="526"/>
                    <a:pt x="109" y="526"/>
                    <a:pt x="109" y="526"/>
                  </a:cubicBezTo>
                  <a:cubicBezTo>
                    <a:pt x="121" y="525"/>
                    <a:pt x="121" y="525"/>
                    <a:pt x="121" y="525"/>
                  </a:cubicBezTo>
                  <a:cubicBezTo>
                    <a:pt x="125" y="525"/>
                    <a:pt x="125" y="525"/>
                    <a:pt x="125" y="525"/>
                  </a:cubicBezTo>
                  <a:cubicBezTo>
                    <a:pt x="130" y="529"/>
                    <a:pt x="130" y="529"/>
                    <a:pt x="130" y="529"/>
                  </a:cubicBezTo>
                  <a:cubicBezTo>
                    <a:pt x="135" y="534"/>
                    <a:pt x="135" y="534"/>
                    <a:pt x="135" y="534"/>
                  </a:cubicBezTo>
                  <a:cubicBezTo>
                    <a:pt x="135" y="534"/>
                    <a:pt x="138" y="538"/>
                    <a:pt x="138" y="537"/>
                  </a:cubicBezTo>
                  <a:cubicBezTo>
                    <a:pt x="139" y="535"/>
                    <a:pt x="140" y="531"/>
                    <a:pt x="141" y="531"/>
                  </a:cubicBezTo>
                  <a:cubicBezTo>
                    <a:pt x="142" y="531"/>
                    <a:pt x="145" y="535"/>
                    <a:pt x="145" y="535"/>
                  </a:cubicBezTo>
                  <a:cubicBezTo>
                    <a:pt x="149" y="536"/>
                    <a:pt x="149" y="536"/>
                    <a:pt x="149" y="536"/>
                  </a:cubicBezTo>
                  <a:cubicBezTo>
                    <a:pt x="152" y="536"/>
                    <a:pt x="152" y="536"/>
                    <a:pt x="152" y="536"/>
                  </a:cubicBezTo>
                  <a:cubicBezTo>
                    <a:pt x="155" y="533"/>
                    <a:pt x="155" y="533"/>
                    <a:pt x="155" y="533"/>
                  </a:cubicBezTo>
                  <a:cubicBezTo>
                    <a:pt x="153" y="530"/>
                    <a:pt x="153" y="530"/>
                    <a:pt x="153" y="530"/>
                  </a:cubicBezTo>
                  <a:cubicBezTo>
                    <a:pt x="157" y="531"/>
                    <a:pt x="157" y="531"/>
                    <a:pt x="157" y="531"/>
                  </a:cubicBezTo>
                  <a:cubicBezTo>
                    <a:pt x="168" y="532"/>
                    <a:pt x="168" y="532"/>
                    <a:pt x="168" y="532"/>
                  </a:cubicBezTo>
                  <a:cubicBezTo>
                    <a:pt x="173" y="531"/>
                    <a:pt x="173" y="531"/>
                    <a:pt x="173" y="531"/>
                  </a:cubicBezTo>
                  <a:cubicBezTo>
                    <a:pt x="177" y="530"/>
                    <a:pt x="177" y="530"/>
                    <a:pt x="177" y="530"/>
                  </a:cubicBezTo>
                  <a:cubicBezTo>
                    <a:pt x="177" y="532"/>
                    <a:pt x="177" y="532"/>
                    <a:pt x="177" y="532"/>
                  </a:cubicBezTo>
                  <a:cubicBezTo>
                    <a:pt x="171" y="534"/>
                    <a:pt x="171" y="534"/>
                    <a:pt x="171" y="534"/>
                  </a:cubicBezTo>
                  <a:cubicBezTo>
                    <a:pt x="171" y="534"/>
                    <a:pt x="168" y="534"/>
                    <a:pt x="169" y="535"/>
                  </a:cubicBezTo>
                  <a:cubicBezTo>
                    <a:pt x="170" y="537"/>
                    <a:pt x="175" y="539"/>
                    <a:pt x="175" y="539"/>
                  </a:cubicBezTo>
                  <a:cubicBezTo>
                    <a:pt x="175" y="539"/>
                    <a:pt x="172" y="540"/>
                    <a:pt x="176" y="540"/>
                  </a:cubicBezTo>
                  <a:cubicBezTo>
                    <a:pt x="180" y="540"/>
                    <a:pt x="182" y="539"/>
                    <a:pt x="182" y="539"/>
                  </a:cubicBezTo>
                  <a:cubicBezTo>
                    <a:pt x="185" y="536"/>
                    <a:pt x="185" y="536"/>
                    <a:pt x="185" y="536"/>
                  </a:cubicBezTo>
                  <a:cubicBezTo>
                    <a:pt x="183" y="534"/>
                    <a:pt x="183" y="534"/>
                    <a:pt x="183" y="534"/>
                  </a:cubicBezTo>
                  <a:cubicBezTo>
                    <a:pt x="178" y="533"/>
                    <a:pt x="178" y="533"/>
                    <a:pt x="178" y="533"/>
                  </a:cubicBezTo>
                  <a:cubicBezTo>
                    <a:pt x="179" y="529"/>
                    <a:pt x="179" y="529"/>
                    <a:pt x="179" y="529"/>
                  </a:cubicBezTo>
                  <a:cubicBezTo>
                    <a:pt x="180" y="529"/>
                    <a:pt x="180" y="529"/>
                    <a:pt x="180" y="529"/>
                  </a:cubicBezTo>
                  <a:cubicBezTo>
                    <a:pt x="183" y="532"/>
                    <a:pt x="183" y="532"/>
                    <a:pt x="183" y="532"/>
                  </a:cubicBezTo>
                  <a:cubicBezTo>
                    <a:pt x="186" y="530"/>
                    <a:pt x="186" y="530"/>
                    <a:pt x="186" y="530"/>
                  </a:cubicBezTo>
                  <a:cubicBezTo>
                    <a:pt x="190" y="531"/>
                    <a:pt x="190" y="531"/>
                    <a:pt x="190" y="531"/>
                  </a:cubicBezTo>
                  <a:cubicBezTo>
                    <a:pt x="192" y="535"/>
                    <a:pt x="192" y="535"/>
                    <a:pt x="192" y="535"/>
                  </a:cubicBezTo>
                  <a:cubicBezTo>
                    <a:pt x="192" y="535"/>
                    <a:pt x="194" y="537"/>
                    <a:pt x="196" y="535"/>
                  </a:cubicBezTo>
                  <a:cubicBezTo>
                    <a:pt x="198" y="534"/>
                    <a:pt x="200" y="533"/>
                    <a:pt x="200" y="533"/>
                  </a:cubicBezTo>
                  <a:cubicBezTo>
                    <a:pt x="212" y="534"/>
                    <a:pt x="212" y="534"/>
                    <a:pt x="212" y="534"/>
                  </a:cubicBezTo>
                  <a:cubicBezTo>
                    <a:pt x="212" y="534"/>
                    <a:pt x="218" y="533"/>
                    <a:pt x="219" y="535"/>
                  </a:cubicBezTo>
                  <a:cubicBezTo>
                    <a:pt x="220" y="536"/>
                    <a:pt x="223" y="538"/>
                    <a:pt x="223" y="538"/>
                  </a:cubicBezTo>
                  <a:cubicBezTo>
                    <a:pt x="228" y="539"/>
                    <a:pt x="228" y="539"/>
                    <a:pt x="228" y="539"/>
                  </a:cubicBezTo>
                  <a:cubicBezTo>
                    <a:pt x="233" y="539"/>
                    <a:pt x="233" y="539"/>
                    <a:pt x="233" y="539"/>
                  </a:cubicBezTo>
                  <a:cubicBezTo>
                    <a:pt x="233" y="539"/>
                    <a:pt x="235" y="537"/>
                    <a:pt x="236" y="536"/>
                  </a:cubicBezTo>
                  <a:cubicBezTo>
                    <a:pt x="238" y="536"/>
                    <a:pt x="241" y="534"/>
                    <a:pt x="242" y="534"/>
                  </a:cubicBezTo>
                  <a:cubicBezTo>
                    <a:pt x="244" y="534"/>
                    <a:pt x="249" y="533"/>
                    <a:pt x="249" y="533"/>
                  </a:cubicBezTo>
                  <a:cubicBezTo>
                    <a:pt x="250" y="533"/>
                    <a:pt x="251" y="534"/>
                    <a:pt x="253" y="533"/>
                  </a:cubicBezTo>
                  <a:cubicBezTo>
                    <a:pt x="254" y="533"/>
                    <a:pt x="257" y="528"/>
                    <a:pt x="257" y="528"/>
                  </a:cubicBezTo>
                  <a:cubicBezTo>
                    <a:pt x="257" y="528"/>
                    <a:pt x="258" y="526"/>
                    <a:pt x="260" y="526"/>
                  </a:cubicBezTo>
                  <a:cubicBezTo>
                    <a:pt x="262" y="526"/>
                    <a:pt x="265" y="526"/>
                    <a:pt x="266" y="525"/>
                  </a:cubicBezTo>
                  <a:cubicBezTo>
                    <a:pt x="267" y="523"/>
                    <a:pt x="268" y="522"/>
                    <a:pt x="269" y="521"/>
                  </a:cubicBezTo>
                  <a:cubicBezTo>
                    <a:pt x="270" y="520"/>
                    <a:pt x="272" y="517"/>
                    <a:pt x="271" y="516"/>
                  </a:cubicBezTo>
                  <a:cubicBezTo>
                    <a:pt x="271" y="515"/>
                    <a:pt x="272" y="511"/>
                    <a:pt x="272" y="511"/>
                  </a:cubicBezTo>
                  <a:cubicBezTo>
                    <a:pt x="272" y="511"/>
                    <a:pt x="269" y="511"/>
                    <a:pt x="268" y="511"/>
                  </a:cubicBezTo>
                  <a:cubicBezTo>
                    <a:pt x="267" y="510"/>
                    <a:pt x="263" y="511"/>
                    <a:pt x="262" y="510"/>
                  </a:cubicBezTo>
                  <a:cubicBezTo>
                    <a:pt x="261" y="510"/>
                    <a:pt x="257" y="510"/>
                    <a:pt x="257" y="510"/>
                  </a:cubicBezTo>
                  <a:cubicBezTo>
                    <a:pt x="256" y="508"/>
                    <a:pt x="256" y="508"/>
                    <a:pt x="256" y="508"/>
                  </a:cubicBezTo>
                  <a:cubicBezTo>
                    <a:pt x="256" y="508"/>
                    <a:pt x="255" y="507"/>
                    <a:pt x="254" y="506"/>
                  </a:cubicBezTo>
                  <a:cubicBezTo>
                    <a:pt x="253" y="506"/>
                    <a:pt x="254" y="506"/>
                    <a:pt x="252" y="505"/>
                  </a:cubicBezTo>
                  <a:cubicBezTo>
                    <a:pt x="251" y="505"/>
                    <a:pt x="249" y="503"/>
                    <a:pt x="249" y="503"/>
                  </a:cubicBezTo>
                  <a:cubicBezTo>
                    <a:pt x="246" y="502"/>
                    <a:pt x="246" y="502"/>
                    <a:pt x="246" y="502"/>
                  </a:cubicBezTo>
                  <a:cubicBezTo>
                    <a:pt x="242" y="502"/>
                    <a:pt x="242" y="502"/>
                    <a:pt x="242" y="502"/>
                  </a:cubicBezTo>
                  <a:cubicBezTo>
                    <a:pt x="246" y="500"/>
                    <a:pt x="246" y="500"/>
                    <a:pt x="246" y="500"/>
                  </a:cubicBezTo>
                  <a:cubicBezTo>
                    <a:pt x="246" y="500"/>
                    <a:pt x="250" y="500"/>
                    <a:pt x="251" y="500"/>
                  </a:cubicBezTo>
                  <a:cubicBezTo>
                    <a:pt x="252" y="501"/>
                    <a:pt x="256" y="501"/>
                    <a:pt x="256" y="500"/>
                  </a:cubicBezTo>
                  <a:cubicBezTo>
                    <a:pt x="257" y="500"/>
                    <a:pt x="260" y="495"/>
                    <a:pt x="260" y="495"/>
                  </a:cubicBezTo>
                  <a:cubicBezTo>
                    <a:pt x="259" y="492"/>
                    <a:pt x="259" y="492"/>
                    <a:pt x="259" y="492"/>
                  </a:cubicBezTo>
                  <a:cubicBezTo>
                    <a:pt x="257" y="490"/>
                    <a:pt x="257" y="490"/>
                    <a:pt x="257" y="490"/>
                  </a:cubicBezTo>
                  <a:cubicBezTo>
                    <a:pt x="253" y="491"/>
                    <a:pt x="253" y="491"/>
                    <a:pt x="253" y="491"/>
                  </a:cubicBezTo>
                  <a:cubicBezTo>
                    <a:pt x="259" y="488"/>
                    <a:pt x="259" y="488"/>
                    <a:pt x="259" y="488"/>
                  </a:cubicBezTo>
                  <a:cubicBezTo>
                    <a:pt x="261" y="486"/>
                    <a:pt x="261" y="486"/>
                    <a:pt x="261" y="486"/>
                  </a:cubicBezTo>
                  <a:cubicBezTo>
                    <a:pt x="264" y="488"/>
                    <a:pt x="264" y="488"/>
                    <a:pt x="264" y="488"/>
                  </a:cubicBezTo>
                  <a:cubicBezTo>
                    <a:pt x="264" y="488"/>
                    <a:pt x="269" y="489"/>
                    <a:pt x="269" y="488"/>
                  </a:cubicBezTo>
                  <a:cubicBezTo>
                    <a:pt x="270" y="487"/>
                    <a:pt x="271" y="485"/>
                    <a:pt x="271" y="485"/>
                  </a:cubicBezTo>
                  <a:cubicBezTo>
                    <a:pt x="271" y="482"/>
                    <a:pt x="271" y="482"/>
                    <a:pt x="271" y="482"/>
                  </a:cubicBezTo>
                  <a:cubicBezTo>
                    <a:pt x="281" y="475"/>
                    <a:pt x="281" y="475"/>
                    <a:pt x="281" y="475"/>
                  </a:cubicBezTo>
                  <a:cubicBezTo>
                    <a:pt x="285" y="469"/>
                    <a:pt x="285" y="469"/>
                    <a:pt x="285" y="469"/>
                  </a:cubicBezTo>
                  <a:cubicBezTo>
                    <a:pt x="286" y="463"/>
                    <a:pt x="286" y="463"/>
                    <a:pt x="286" y="463"/>
                  </a:cubicBezTo>
                  <a:cubicBezTo>
                    <a:pt x="291" y="454"/>
                    <a:pt x="291" y="454"/>
                    <a:pt x="291" y="454"/>
                  </a:cubicBezTo>
                  <a:cubicBezTo>
                    <a:pt x="290" y="442"/>
                    <a:pt x="290" y="442"/>
                    <a:pt x="290" y="442"/>
                  </a:cubicBezTo>
                  <a:cubicBezTo>
                    <a:pt x="285" y="434"/>
                    <a:pt x="285" y="434"/>
                    <a:pt x="285" y="434"/>
                  </a:cubicBezTo>
                  <a:cubicBezTo>
                    <a:pt x="285" y="434"/>
                    <a:pt x="279" y="429"/>
                    <a:pt x="277" y="428"/>
                  </a:cubicBezTo>
                  <a:cubicBezTo>
                    <a:pt x="275" y="428"/>
                    <a:pt x="264" y="425"/>
                    <a:pt x="264" y="425"/>
                  </a:cubicBezTo>
                  <a:cubicBezTo>
                    <a:pt x="256" y="423"/>
                    <a:pt x="256" y="423"/>
                    <a:pt x="256" y="423"/>
                  </a:cubicBezTo>
                  <a:cubicBezTo>
                    <a:pt x="252" y="425"/>
                    <a:pt x="252" y="425"/>
                    <a:pt x="252" y="425"/>
                  </a:cubicBezTo>
                  <a:cubicBezTo>
                    <a:pt x="251" y="428"/>
                    <a:pt x="251" y="428"/>
                    <a:pt x="251" y="428"/>
                  </a:cubicBezTo>
                  <a:cubicBezTo>
                    <a:pt x="248" y="430"/>
                    <a:pt x="248" y="430"/>
                    <a:pt x="248" y="430"/>
                  </a:cubicBezTo>
                  <a:cubicBezTo>
                    <a:pt x="248" y="430"/>
                    <a:pt x="245" y="432"/>
                    <a:pt x="245" y="432"/>
                  </a:cubicBezTo>
                  <a:cubicBezTo>
                    <a:pt x="244" y="432"/>
                    <a:pt x="242" y="429"/>
                    <a:pt x="242" y="429"/>
                  </a:cubicBezTo>
                  <a:cubicBezTo>
                    <a:pt x="242" y="429"/>
                    <a:pt x="239" y="426"/>
                    <a:pt x="239" y="426"/>
                  </a:cubicBezTo>
                  <a:cubicBezTo>
                    <a:pt x="238" y="426"/>
                    <a:pt x="235" y="425"/>
                    <a:pt x="235" y="425"/>
                  </a:cubicBezTo>
                  <a:cubicBezTo>
                    <a:pt x="239" y="422"/>
                    <a:pt x="239" y="422"/>
                    <a:pt x="239" y="422"/>
                  </a:cubicBezTo>
                  <a:cubicBezTo>
                    <a:pt x="244" y="420"/>
                    <a:pt x="244" y="420"/>
                    <a:pt x="244" y="420"/>
                  </a:cubicBezTo>
                  <a:cubicBezTo>
                    <a:pt x="244" y="420"/>
                    <a:pt x="246" y="418"/>
                    <a:pt x="246" y="417"/>
                  </a:cubicBezTo>
                  <a:cubicBezTo>
                    <a:pt x="247" y="417"/>
                    <a:pt x="249" y="415"/>
                    <a:pt x="249" y="415"/>
                  </a:cubicBezTo>
                  <a:cubicBezTo>
                    <a:pt x="250" y="407"/>
                    <a:pt x="250" y="407"/>
                    <a:pt x="250" y="407"/>
                  </a:cubicBezTo>
                  <a:cubicBezTo>
                    <a:pt x="248" y="399"/>
                    <a:pt x="248" y="399"/>
                    <a:pt x="248" y="399"/>
                  </a:cubicBezTo>
                  <a:cubicBezTo>
                    <a:pt x="245" y="395"/>
                    <a:pt x="245" y="395"/>
                    <a:pt x="245" y="395"/>
                  </a:cubicBezTo>
                  <a:cubicBezTo>
                    <a:pt x="243" y="391"/>
                    <a:pt x="243" y="391"/>
                    <a:pt x="243" y="391"/>
                  </a:cubicBezTo>
                  <a:cubicBezTo>
                    <a:pt x="241" y="391"/>
                    <a:pt x="241" y="391"/>
                    <a:pt x="241" y="391"/>
                  </a:cubicBezTo>
                  <a:cubicBezTo>
                    <a:pt x="237" y="388"/>
                    <a:pt x="237" y="388"/>
                    <a:pt x="237" y="388"/>
                  </a:cubicBezTo>
                  <a:cubicBezTo>
                    <a:pt x="234" y="384"/>
                    <a:pt x="234" y="384"/>
                    <a:pt x="234" y="384"/>
                  </a:cubicBezTo>
                  <a:cubicBezTo>
                    <a:pt x="233" y="381"/>
                    <a:pt x="233" y="381"/>
                    <a:pt x="233" y="381"/>
                  </a:cubicBezTo>
                  <a:cubicBezTo>
                    <a:pt x="234" y="379"/>
                    <a:pt x="234" y="379"/>
                    <a:pt x="234" y="379"/>
                  </a:cubicBezTo>
                  <a:cubicBezTo>
                    <a:pt x="235" y="380"/>
                    <a:pt x="235" y="380"/>
                    <a:pt x="235" y="380"/>
                  </a:cubicBezTo>
                  <a:cubicBezTo>
                    <a:pt x="235" y="380"/>
                    <a:pt x="235" y="382"/>
                    <a:pt x="236" y="382"/>
                  </a:cubicBezTo>
                  <a:cubicBezTo>
                    <a:pt x="236" y="383"/>
                    <a:pt x="237" y="384"/>
                    <a:pt x="237" y="384"/>
                  </a:cubicBezTo>
                  <a:cubicBezTo>
                    <a:pt x="238" y="385"/>
                    <a:pt x="242" y="387"/>
                    <a:pt x="242" y="387"/>
                  </a:cubicBezTo>
                  <a:cubicBezTo>
                    <a:pt x="244" y="387"/>
                    <a:pt x="244" y="387"/>
                    <a:pt x="244" y="387"/>
                  </a:cubicBezTo>
                  <a:cubicBezTo>
                    <a:pt x="246" y="390"/>
                    <a:pt x="246" y="390"/>
                    <a:pt x="246" y="390"/>
                  </a:cubicBezTo>
                  <a:cubicBezTo>
                    <a:pt x="246" y="390"/>
                    <a:pt x="247" y="387"/>
                    <a:pt x="247" y="387"/>
                  </a:cubicBezTo>
                  <a:cubicBezTo>
                    <a:pt x="247" y="386"/>
                    <a:pt x="244" y="382"/>
                    <a:pt x="244" y="382"/>
                  </a:cubicBezTo>
                  <a:cubicBezTo>
                    <a:pt x="243" y="382"/>
                    <a:pt x="242" y="378"/>
                    <a:pt x="242" y="378"/>
                  </a:cubicBezTo>
                  <a:cubicBezTo>
                    <a:pt x="241" y="377"/>
                    <a:pt x="239" y="371"/>
                    <a:pt x="239" y="371"/>
                  </a:cubicBezTo>
                  <a:cubicBezTo>
                    <a:pt x="239" y="371"/>
                    <a:pt x="238" y="369"/>
                    <a:pt x="238" y="368"/>
                  </a:cubicBezTo>
                  <a:cubicBezTo>
                    <a:pt x="238" y="368"/>
                    <a:pt x="238" y="363"/>
                    <a:pt x="238" y="363"/>
                  </a:cubicBezTo>
                  <a:cubicBezTo>
                    <a:pt x="240" y="362"/>
                    <a:pt x="240" y="362"/>
                    <a:pt x="240" y="362"/>
                  </a:cubicBezTo>
                  <a:cubicBezTo>
                    <a:pt x="242" y="360"/>
                    <a:pt x="242" y="360"/>
                    <a:pt x="242" y="360"/>
                  </a:cubicBezTo>
                  <a:cubicBezTo>
                    <a:pt x="242" y="360"/>
                    <a:pt x="241" y="360"/>
                    <a:pt x="241" y="359"/>
                  </a:cubicBezTo>
                  <a:cubicBezTo>
                    <a:pt x="240" y="357"/>
                    <a:pt x="238" y="355"/>
                    <a:pt x="238" y="355"/>
                  </a:cubicBezTo>
                  <a:cubicBezTo>
                    <a:pt x="238" y="355"/>
                    <a:pt x="236" y="354"/>
                    <a:pt x="235" y="353"/>
                  </a:cubicBezTo>
                  <a:cubicBezTo>
                    <a:pt x="235" y="351"/>
                    <a:pt x="234" y="349"/>
                    <a:pt x="234" y="349"/>
                  </a:cubicBezTo>
                  <a:cubicBezTo>
                    <a:pt x="234" y="348"/>
                    <a:pt x="233" y="342"/>
                    <a:pt x="233" y="342"/>
                  </a:cubicBezTo>
                  <a:cubicBezTo>
                    <a:pt x="228" y="337"/>
                    <a:pt x="228" y="337"/>
                    <a:pt x="228" y="337"/>
                  </a:cubicBezTo>
                  <a:cubicBezTo>
                    <a:pt x="228" y="337"/>
                    <a:pt x="226" y="335"/>
                    <a:pt x="225" y="334"/>
                  </a:cubicBezTo>
                  <a:cubicBezTo>
                    <a:pt x="225" y="334"/>
                    <a:pt x="222" y="333"/>
                    <a:pt x="222" y="333"/>
                  </a:cubicBezTo>
                  <a:cubicBezTo>
                    <a:pt x="221" y="333"/>
                    <a:pt x="216" y="330"/>
                    <a:pt x="216" y="330"/>
                  </a:cubicBezTo>
                  <a:cubicBezTo>
                    <a:pt x="216" y="330"/>
                    <a:pt x="212" y="325"/>
                    <a:pt x="212" y="324"/>
                  </a:cubicBezTo>
                  <a:cubicBezTo>
                    <a:pt x="212" y="323"/>
                    <a:pt x="210" y="317"/>
                    <a:pt x="210" y="317"/>
                  </a:cubicBezTo>
                  <a:cubicBezTo>
                    <a:pt x="210" y="313"/>
                    <a:pt x="210" y="313"/>
                    <a:pt x="210" y="313"/>
                  </a:cubicBezTo>
                  <a:cubicBezTo>
                    <a:pt x="208" y="305"/>
                    <a:pt x="208" y="305"/>
                    <a:pt x="208" y="305"/>
                  </a:cubicBezTo>
                  <a:cubicBezTo>
                    <a:pt x="207" y="297"/>
                    <a:pt x="207" y="297"/>
                    <a:pt x="207" y="297"/>
                  </a:cubicBezTo>
                  <a:cubicBezTo>
                    <a:pt x="207" y="289"/>
                    <a:pt x="207" y="289"/>
                    <a:pt x="207" y="289"/>
                  </a:cubicBezTo>
                  <a:cubicBezTo>
                    <a:pt x="207" y="282"/>
                    <a:pt x="207" y="282"/>
                    <a:pt x="207" y="282"/>
                  </a:cubicBezTo>
                  <a:cubicBezTo>
                    <a:pt x="207" y="276"/>
                    <a:pt x="207" y="276"/>
                    <a:pt x="207" y="276"/>
                  </a:cubicBezTo>
                  <a:cubicBezTo>
                    <a:pt x="202" y="270"/>
                    <a:pt x="202" y="270"/>
                    <a:pt x="202" y="270"/>
                  </a:cubicBezTo>
                  <a:cubicBezTo>
                    <a:pt x="200" y="264"/>
                    <a:pt x="200" y="264"/>
                    <a:pt x="200" y="264"/>
                  </a:cubicBezTo>
                  <a:cubicBezTo>
                    <a:pt x="194" y="258"/>
                    <a:pt x="194" y="258"/>
                    <a:pt x="194" y="258"/>
                  </a:cubicBezTo>
                  <a:cubicBezTo>
                    <a:pt x="190" y="253"/>
                    <a:pt x="190" y="253"/>
                    <a:pt x="190" y="253"/>
                  </a:cubicBezTo>
                  <a:cubicBezTo>
                    <a:pt x="187" y="252"/>
                    <a:pt x="187" y="252"/>
                    <a:pt x="187" y="252"/>
                  </a:cubicBezTo>
                  <a:cubicBezTo>
                    <a:pt x="182" y="246"/>
                    <a:pt x="182" y="246"/>
                    <a:pt x="182" y="246"/>
                  </a:cubicBezTo>
                  <a:cubicBezTo>
                    <a:pt x="178" y="245"/>
                    <a:pt x="178" y="245"/>
                    <a:pt x="178" y="245"/>
                  </a:cubicBezTo>
                  <a:cubicBezTo>
                    <a:pt x="174" y="247"/>
                    <a:pt x="174" y="247"/>
                    <a:pt x="174" y="247"/>
                  </a:cubicBezTo>
                  <a:cubicBezTo>
                    <a:pt x="170" y="248"/>
                    <a:pt x="170" y="248"/>
                    <a:pt x="170" y="248"/>
                  </a:cubicBezTo>
                  <a:cubicBezTo>
                    <a:pt x="166" y="249"/>
                    <a:pt x="166" y="249"/>
                    <a:pt x="166" y="249"/>
                  </a:cubicBezTo>
                  <a:cubicBezTo>
                    <a:pt x="159" y="246"/>
                    <a:pt x="159" y="246"/>
                    <a:pt x="159" y="246"/>
                  </a:cubicBezTo>
                  <a:cubicBezTo>
                    <a:pt x="156" y="243"/>
                    <a:pt x="156" y="243"/>
                    <a:pt x="156" y="243"/>
                  </a:cubicBezTo>
                  <a:cubicBezTo>
                    <a:pt x="152" y="242"/>
                    <a:pt x="152" y="242"/>
                    <a:pt x="152" y="242"/>
                  </a:cubicBezTo>
                  <a:cubicBezTo>
                    <a:pt x="150" y="242"/>
                    <a:pt x="150" y="242"/>
                    <a:pt x="150" y="242"/>
                  </a:cubicBezTo>
                  <a:cubicBezTo>
                    <a:pt x="150" y="242"/>
                    <a:pt x="150" y="241"/>
                    <a:pt x="150" y="241"/>
                  </a:cubicBezTo>
                  <a:cubicBezTo>
                    <a:pt x="150" y="241"/>
                    <a:pt x="152" y="241"/>
                    <a:pt x="152" y="241"/>
                  </a:cubicBezTo>
                  <a:cubicBezTo>
                    <a:pt x="152" y="241"/>
                    <a:pt x="154" y="242"/>
                    <a:pt x="155" y="242"/>
                  </a:cubicBezTo>
                  <a:cubicBezTo>
                    <a:pt x="155" y="242"/>
                    <a:pt x="158" y="243"/>
                    <a:pt x="158" y="243"/>
                  </a:cubicBezTo>
                  <a:cubicBezTo>
                    <a:pt x="158" y="243"/>
                    <a:pt x="159" y="244"/>
                    <a:pt x="160" y="244"/>
                  </a:cubicBezTo>
                  <a:cubicBezTo>
                    <a:pt x="161" y="244"/>
                    <a:pt x="164" y="244"/>
                    <a:pt x="164" y="244"/>
                  </a:cubicBezTo>
                  <a:cubicBezTo>
                    <a:pt x="167" y="242"/>
                    <a:pt x="167" y="242"/>
                    <a:pt x="167" y="242"/>
                  </a:cubicBezTo>
                  <a:cubicBezTo>
                    <a:pt x="168" y="239"/>
                    <a:pt x="168" y="239"/>
                    <a:pt x="168" y="239"/>
                  </a:cubicBezTo>
                  <a:cubicBezTo>
                    <a:pt x="171" y="238"/>
                    <a:pt x="171" y="238"/>
                    <a:pt x="171" y="238"/>
                  </a:cubicBezTo>
                  <a:cubicBezTo>
                    <a:pt x="173" y="237"/>
                    <a:pt x="173" y="237"/>
                    <a:pt x="173" y="237"/>
                  </a:cubicBezTo>
                  <a:cubicBezTo>
                    <a:pt x="175" y="237"/>
                    <a:pt x="175" y="237"/>
                    <a:pt x="175" y="237"/>
                  </a:cubicBezTo>
                  <a:cubicBezTo>
                    <a:pt x="175" y="237"/>
                    <a:pt x="176" y="239"/>
                    <a:pt x="178" y="238"/>
                  </a:cubicBezTo>
                  <a:cubicBezTo>
                    <a:pt x="180" y="238"/>
                    <a:pt x="181" y="237"/>
                    <a:pt x="181" y="237"/>
                  </a:cubicBezTo>
                  <a:cubicBezTo>
                    <a:pt x="181" y="237"/>
                    <a:pt x="185" y="235"/>
                    <a:pt x="184" y="235"/>
                  </a:cubicBezTo>
                  <a:cubicBezTo>
                    <a:pt x="184" y="234"/>
                    <a:pt x="184" y="233"/>
                    <a:pt x="183" y="233"/>
                  </a:cubicBezTo>
                  <a:cubicBezTo>
                    <a:pt x="183" y="232"/>
                    <a:pt x="181" y="230"/>
                    <a:pt x="181" y="230"/>
                  </a:cubicBezTo>
                  <a:cubicBezTo>
                    <a:pt x="181" y="230"/>
                    <a:pt x="180" y="230"/>
                    <a:pt x="180" y="229"/>
                  </a:cubicBezTo>
                  <a:cubicBezTo>
                    <a:pt x="180" y="228"/>
                    <a:pt x="180" y="226"/>
                    <a:pt x="180" y="226"/>
                  </a:cubicBezTo>
                  <a:cubicBezTo>
                    <a:pt x="178" y="224"/>
                    <a:pt x="178" y="224"/>
                    <a:pt x="178" y="224"/>
                  </a:cubicBezTo>
                  <a:cubicBezTo>
                    <a:pt x="178" y="224"/>
                    <a:pt x="177" y="224"/>
                    <a:pt x="176" y="224"/>
                  </a:cubicBezTo>
                  <a:cubicBezTo>
                    <a:pt x="175" y="224"/>
                    <a:pt x="174" y="225"/>
                    <a:pt x="174" y="225"/>
                  </a:cubicBezTo>
                  <a:cubicBezTo>
                    <a:pt x="170" y="226"/>
                    <a:pt x="170" y="226"/>
                    <a:pt x="170" y="226"/>
                  </a:cubicBezTo>
                  <a:cubicBezTo>
                    <a:pt x="165" y="227"/>
                    <a:pt x="165" y="227"/>
                    <a:pt x="165" y="227"/>
                  </a:cubicBezTo>
                  <a:cubicBezTo>
                    <a:pt x="165" y="226"/>
                    <a:pt x="165" y="226"/>
                    <a:pt x="165" y="226"/>
                  </a:cubicBezTo>
                  <a:cubicBezTo>
                    <a:pt x="170" y="225"/>
                    <a:pt x="170" y="225"/>
                    <a:pt x="170" y="225"/>
                  </a:cubicBezTo>
                  <a:cubicBezTo>
                    <a:pt x="173" y="223"/>
                    <a:pt x="173" y="223"/>
                    <a:pt x="173" y="223"/>
                  </a:cubicBezTo>
                  <a:cubicBezTo>
                    <a:pt x="173" y="223"/>
                    <a:pt x="173" y="222"/>
                    <a:pt x="174" y="222"/>
                  </a:cubicBezTo>
                  <a:cubicBezTo>
                    <a:pt x="175" y="222"/>
                    <a:pt x="178" y="223"/>
                    <a:pt x="178" y="223"/>
                  </a:cubicBezTo>
                  <a:cubicBezTo>
                    <a:pt x="179" y="223"/>
                    <a:pt x="183" y="223"/>
                    <a:pt x="183" y="223"/>
                  </a:cubicBezTo>
                  <a:cubicBezTo>
                    <a:pt x="183" y="223"/>
                    <a:pt x="186" y="221"/>
                    <a:pt x="186" y="220"/>
                  </a:cubicBezTo>
                  <a:cubicBezTo>
                    <a:pt x="187" y="220"/>
                    <a:pt x="191" y="218"/>
                    <a:pt x="191" y="218"/>
                  </a:cubicBezTo>
                  <a:cubicBezTo>
                    <a:pt x="191" y="215"/>
                    <a:pt x="191" y="215"/>
                    <a:pt x="191" y="215"/>
                  </a:cubicBezTo>
                  <a:cubicBezTo>
                    <a:pt x="191" y="215"/>
                    <a:pt x="192" y="212"/>
                    <a:pt x="193" y="212"/>
                  </a:cubicBezTo>
                  <a:cubicBezTo>
                    <a:pt x="193" y="212"/>
                    <a:pt x="197" y="209"/>
                    <a:pt x="197" y="209"/>
                  </a:cubicBezTo>
                  <a:cubicBezTo>
                    <a:pt x="201" y="205"/>
                    <a:pt x="201" y="205"/>
                    <a:pt x="201" y="205"/>
                  </a:cubicBezTo>
                  <a:cubicBezTo>
                    <a:pt x="203" y="200"/>
                    <a:pt x="203" y="200"/>
                    <a:pt x="203" y="200"/>
                  </a:cubicBezTo>
                  <a:cubicBezTo>
                    <a:pt x="205" y="196"/>
                    <a:pt x="205" y="196"/>
                    <a:pt x="205" y="196"/>
                  </a:cubicBezTo>
                  <a:cubicBezTo>
                    <a:pt x="205" y="196"/>
                    <a:pt x="209" y="193"/>
                    <a:pt x="208" y="192"/>
                  </a:cubicBezTo>
                  <a:cubicBezTo>
                    <a:pt x="208" y="190"/>
                    <a:pt x="208" y="187"/>
                    <a:pt x="208" y="187"/>
                  </a:cubicBezTo>
                  <a:cubicBezTo>
                    <a:pt x="208" y="187"/>
                    <a:pt x="211" y="185"/>
                    <a:pt x="212" y="184"/>
                  </a:cubicBezTo>
                  <a:cubicBezTo>
                    <a:pt x="212" y="183"/>
                    <a:pt x="219" y="178"/>
                    <a:pt x="219" y="178"/>
                  </a:cubicBezTo>
                  <a:cubicBezTo>
                    <a:pt x="220" y="173"/>
                    <a:pt x="220" y="173"/>
                    <a:pt x="220" y="173"/>
                  </a:cubicBezTo>
                  <a:cubicBezTo>
                    <a:pt x="219" y="171"/>
                    <a:pt x="219" y="171"/>
                    <a:pt x="219" y="171"/>
                  </a:cubicBezTo>
                  <a:cubicBezTo>
                    <a:pt x="218" y="168"/>
                    <a:pt x="218" y="168"/>
                    <a:pt x="218" y="168"/>
                  </a:cubicBezTo>
                  <a:cubicBezTo>
                    <a:pt x="216" y="165"/>
                    <a:pt x="216" y="165"/>
                    <a:pt x="216" y="165"/>
                  </a:cubicBezTo>
                  <a:cubicBezTo>
                    <a:pt x="214" y="162"/>
                    <a:pt x="214" y="162"/>
                    <a:pt x="214" y="162"/>
                  </a:cubicBezTo>
                  <a:cubicBezTo>
                    <a:pt x="210" y="162"/>
                    <a:pt x="210" y="162"/>
                    <a:pt x="210" y="162"/>
                  </a:cubicBezTo>
                  <a:cubicBezTo>
                    <a:pt x="210" y="162"/>
                    <a:pt x="209" y="164"/>
                    <a:pt x="209" y="163"/>
                  </a:cubicBezTo>
                  <a:cubicBezTo>
                    <a:pt x="208" y="163"/>
                    <a:pt x="206" y="161"/>
                    <a:pt x="206" y="161"/>
                  </a:cubicBezTo>
                  <a:cubicBezTo>
                    <a:pt x="202" y="162"/>
                    <a:pt x="202" y="162"/>
                    <a:pt x="202" y="162"/>
                  </a:cubicBezTo>
                  <a:cubicBezTo>
                    <a:pt x="197" y="161"/>
                    <a:pt x="197" y="161"/>
                    <a:pt x="197" y="161"/>
                  </a:cubicBezTo>
                  <a:cubicBezTo>
                    <a:pt x="196" y="159"/>
                    <a:pt x="196" y="159"/>
                    <a:pt x="196" y="159"/>
                  </a:cubicBezTo>
                  <a:cubicBezTo>
                    <a:pt x="192" y="159"/>
                    <a:pt x="192" y="159"/>
                    <a:pt x="192" y="159"/>
                  </a:cubicBezTo>
                  <a:cubicBezTo>
                    <a:pt x="190" y="158"/>
                    <a:pt x="190" y="158"/>
                    <a:pt x="190" y="158"/>
                  </a:cubicBezTo>
                  <a:cubicBezTo>
                    <a:pt x="186" y="159"/>
                    <a:pt x="186" y="159"/>
                    <a:pt x="186" y="159"/>
                  </a:cubicBezTo>
                  <a:cubicBezTo>
                    <a:pt x="183" y="159"/>
                    <a:pt x="183" y="159"/>
                    <a:pt x="183" y="159"/>
                  </a:cubicBezTo>
                  <a:cubicBezTo>
                    <a:pt x="181" y="158"/>
                    <a:pt x="181" y="158"/>
                    <a:pt x="181" y="158"/>
                  </a:cubicBezTo>
                  <a:cubicBezTo>
                    <a:pt x="178" y="155"/>
                    <a:pt x="178" y="155"/>
                    <a:pt x="178" y="155"/>
                  </a:cubicBezTo>
                  <a:cubicBezTo>
                    <a:pt x="172" y="155"/>
                    <a:pt x="172" y="155"/>
                    <a:pt x="172" y="155"/>
                  </a:cubicBezTo>
                  <a:cubicBezTo>
                    <a:pt x="171" y="157"/>
                    <a:pt x="171" y="157"/>
                    <a:pt x="171" y="157"/>
                  </a:cubicBezTo>
                  <a:cubicBezTo>
                    <a:pt x="167" y="157"/>
                    <a:pt x="167" y="157"/>
                    <a:pt x="167" y="157"/>
                  </a:cubicBezTo>
                  <a:cubicBezTo>
                    <a:pt x="167" y="157"/>
                    <a:pt x="166" y="157"/>
                    <a:pt x="165" y="157"/>
                  </a:cubicBezTo>
                  <a:cubicBezTo>
                    <a:pt x="165" y="157"/>
                    <a:pt x="163" y="158"/>
                    <a:pt x="163" y="158"/>
                  </a:cubicBezTo>
                  <a:cubicBezTo>
                    <a:pt x="161" y="159"/>
                    <a:pt x="161" y="159"/>
                    <a:pt x="161" y="159"/>
                  </a:cubicBezTo>
                  <a:cubicBezTo>
                    <a:pt x="159" y="159"/>
                    <a:pt x="159" y="159"/>
                    <a:pt x="159" y="159"/>
                  </a:cubicBezTo>
                  <a:cubicBezTo>
                    <a:pt x="155" y="158"/>
                    <a:pt x="155" y="158"/>
                    <a:pt x="155" y="158"/>
                  </a:cubicBezTo>
                  <a:cubicBezTo>
                    <a:pt x="153" y="161"/>
                    <a:pt x="153" y="161"/>
                    <a:pt x="153" y="161"/>
                  </a:cubicBezTo>
                  <a:cubicBezTo>
                    <a:pt x="150" y="162"/>
                    <a:pt x="150" y="162"/>
                    <a:pt x="150" y="162"/>
                  </a:cubicBezTo>
                  <a:cubicBezTo>
                    <a:pt x="147" y="165"/>
                    <a:pt x="147" y="165"/>
                    <a:pt x="147" y="165"/>
                  </a:cubicBezTo>
                  <a:cubicBezTo>
                    <a:pt x="148" y="162"/>
                    <a:pt x="148" y="162"/>
                    <a:pt x="148" y="162"/>
                  </a:cubicBezTo>
                  <a:cubicBezTo>
                    <a:pt x="150" y="160"/>
                    <a:pt x="150" y="160"/>
                    <a:pt x="150" y="160"/>
                  </a:cubicBezTo>
                  <a:cubicBezTo>
                    <a:pt x="153" y="159"/>
                    <a:pt x="153" y="159"/>
                    <a:pt x="153" y="159"/>
                  </a:cubicBezTo>
                  <a:cubicBezTo>
                    <a:pt x="155" y="156"/>
                    <a:pt x="155" y="156"/>
                    <a:pt x="155" y="156"/>
                  </a:cubicBezTo>
                  <a:cubicBezTo>
                    <a:pt x="155" y="156"/>
                    <a:pt x="157" y="155"/>
                    <a:pt x="157" y="154"/>
                  </a:cubicBezTo>
                  <a:cubicBezTo>
                    <a:pt x="158" y="154"/>
                    <a:pt x="160" y="152"/>
                    <a:pt x="160" y="152"/>
                  </a:cubicBezTo>
                  <a:cubicBezTo>
                    <a:pt x="157" y="151"/>
                    <a:pt x="157" y="151"/>
                    <a:pt x="157" y="151"/>
                  </a:cubicBezTo>
                  <a:cubicBezTo>
                    <a:pt x="154" y="153"/>
                    <a:pt x="154" y="153"/>
                    <a:pt x="154" y="153"/>
                  </a:cubicBezTo>
                  <a:cubicBezTo>
                    <a:pt x="154" y="153"/>
                    <a:pt x="153" y="153"/>
                    <a:pt x="152" y="153"/>
                  </a:cubicBezTo>
                  <a:cubicBezTo>
                    <a:pt x="152" y="153"/>
                    <a:pt x="149" y="154"/>
                    <a:pt x="149" y="154"/>
                  </a:cubicBezTo>
                  <a:cubicBezTo>
                    <a:pt x="143" y="156"/>
                    <a:pt x="143" y="156"/>
                    <a:pt x="143" y="156"/>
                  </a:cubicBezTo>
                  <a:cubicBezTo>
                    <a:pt x="149" y="153"/>
                    <a:pt x="149" y="153"/>
                    <a:pt x="149" y="153"/>
                  </a:cubicBezTo>
                  <a:cubicBezTo>
                    <a:pt x="149" y="153"/>
                    <a:pt x="151" y="152"/>
                    <a:pt x="152" y="151"/>
                  </a:cubicBezTo>
                  <a:cubicBezTo>
                    <a:pt x="153" y="151"/>
                    <a:pt x="155" y="150"/>
                    <a:pt x="155" y="150"/>
                  </a:cubicBezTo>
                  <a:cubicBezTo>
                    <a:pt x="156" y="150"/>
                    <a:pt x="158" y="149"/>
                    <a:pt x="158" y="149"/>
                  </a:cubicBezTo>
                  <a:cubicBezTo>
                    <a:pt x="159" y="150"/>
                    <a:pt x="161" y="151"/>
                    <a:pt x="162" y="150"/>
                  </a:cubicBezTo>
                  <a:cubicBezTo>
                    <a:pt x="162" y="150"/>
                    <a:pt x="163" y="148"/>
                    <a:pt x="164" y="148"/>
                  </a:cubicBezTo>
                  <a:cubicBezTo>
                    <a:pt x="164" y="147"/>
                    <a:pt x="166" y="145"/>
                    <a:pt x="166" y="145"/>
                  </a:cubicBezTo>
                  <a:cubicBezTo>
                    <a:pt x="160" y="145"/>
                    <a:pt x="160" y="145"/>
                    <a:pt x="160" y="145"/>
                  </a:cubicBezTo>
                  <a:cubicBezTo>
                    <a:pt x="160" y="145"/>
                    <a:pt x="159" y="146"/>
                    <a:pt x="158" y="146"/>
                  </a:cubicBezTo>
                  <a:cubicBezTo>
                    <a:pt x="157" y="145"/>
                    <a:pt x="155" y="145"/>
                    <a:pt x="154" y="144"/>
                  </a:cubicBezTo>
                  <a:cubicBezTo>
                    <a:pt x="154" y="144"/>
                    <a:pt x="153" y="143"/>
                    <a:pt x="153" y="143"/>
                  </a:cubicBezTo>
                  <a:cubicBezTo>
                    <a:pt x="152" y="143"/>
                    <a:pt x="150" y="141"/>
                    <a:pt x="150" y="141"/>
                  </a:cubicBezTo>
                  <a:cubicBezTo>
                    <a:pt x="151" y="140"/>
                    <a:pt x="151" y="140"/>
                    <a:pt x="151" y="140"/>
                  </a:cubicBezTo>
                  <a:cubicBezTo>
                    <a:pt x="153" y="142"/>
                    <a:pt x="153" y="142"/>
                    <a:pt x="153" y="142"/>
                  </a:cubicBezTo>
                  <a:cubicBezTo>
                    <a:pt x="153" y="142"/>
                    <a:pt x="154" y="143"/>
                    <a:pt x="155" y="143"/>
                  </a:cubicBezTo>
                  <a:cubicBezTo>
                    <a:pt x="156" y="143"/>
                    <a:pt x="157" y="142"/>
                    <a:pt x="159" y="142"/>
                  </a:cubicBezTo>
                  <a:cubicBezTo>
                    <a:pt x="160" y="143"/>
                    <a:pt x="162" y="140"/>
                    <a:pt x="162" y="140"/>
                  </a:cubicBezTo>
                  <a:cubicBezTo>
                    <a:pt x="162" y="140"/>
                    <a:pt x="160" y="140"/>
                    <a:pt x="163" y="139"/>
                  </a:cubicBezTo>
                  <a:cubicBezTo>
                    <a:pt x="165" y="137"/>
                    <a:pt x="164" y="138"/>
                    <a:pt x="166" y="136"/>
                  </a:cubicBezTo>
                  <a:cubicBezTo>
                    <a:pt x="168" y="135"/>
                    <a:pt x="173" y="132"/>
                    <a:pt x="173" y="132"/>
                  </a:cubicBezTo>
                  <a:cubicBezTo>
                    <a:pt x="179" y="130"/>
                    <a:pt x="179" y="130"/>
                    <a:pt x="179" y="130"/>
                  </a:cubicBezTo>
                  <a:cubicBezTo>
                    <a:pt x="183" y="125"/>
                    <a:pt x="183" y="125"/>
                    <a:pt x="183" y="125"/>
                  </a:cubicBezTo>
                  <a:cubicBezTo>
                    <a:pt x="186" y="125"/>
                    <a:pt x="186" y="125"/>
                    <a:pt x="186" y="125"/>
                  </a:cubicBezTo>
                  <a:cubicBezTo>
                    <a:pt x="190" y="121"/>
                    <a:pt x="190" y="121"/>
                    <a:pt x="190" y="121"/>
                  </a:cubicBezTo>
                  <a:cubicBezTo>
                    <a:pt x="192" y="119"/>
                    <a:pt x="192" y="119"/>
                    <a:pt x="192" y="119"/>
                  </a:cubicBezTo>
                  <a:cubicBezTo>
                    <a:pt x="191" y="114"/>
                    <a:pt x="191" y="114"/>
                    <a:pt x="191" y="114"/>
                  </a:cubicBezTo>
                  <a:cubicBezTo>
                    <a:pt x="193" y="110"/>
                    <a:pt x="193" y="110"/>
                    <a:pt x="193" y="110"/>
                  </a:cubicBezTo>
                  <a:cubicBezTo>
                    <a:pt x="193" y="107"/>
                    <a:pt x="193" y="107"/>
                    <a:pt x="193" y="107"/>
                  </a:cubicBezTo>
                  <a:cubicBezTo>
                    <a:pt x="190" y="106"/>
                    <a:pt x="190" y="106"/>
                    <a:pt x="190" y="106"/>
                  </a:cubicBezTo>
                  <a:cubicBezTo>
                    <a:pt x="184" y="106"/>
                    <a:pt x="184" y="106"/>
                    <a:pt x="184" y="106"/>
                  </a:cubicBezTo>
                  <a:cubicBezTo>
                    <a:pt x="184" y="106"/>
                    <a:pt x="183" y="109"/>
                    <a:pt x="182" y="108"/>
                  </a:cubicBezTo>
                  <a:cubicBezTo>
                    <a:pt x="182" y="108"/>
                    <a:pt x="178" y="105"/>
                    <a:pt x="177" y="105"/>
                  </a:cubicBezTo>
                  <a:cubicBezTo>
                    <a:pt x="177" y="105"/>
                    <a:pt x="173" y="108"/>
                    <a:pt x="173" y="108"/>
                  </a:cubicBezTo>
                  <a:cubicBezTo>
                    <a:pt x="171" y="108"/>
                    <a:pt x="171" y="108"/>
                    <a:pt x="171" y="108"/>
                  </a:cubicBezTo>
                  <a:cubicBezTo>
                    <a:pt x="171" y="108"/>
                    <a:pt x="170" y="108"/>
                    <a:pt x="168" y="108"/>
                  </a:cubicBezTo>
                  <a:cubicBezTo>
                    <a:pt x="166" y="107"/>
                    <a:pt x="162" y="106"/>
                    <a:pt x="162" y="106"/>
                  </a:cubicBezTo>
                  <a:cubicBezTo>
                    <a:pt x="159" y="108"/>
                    <a:pt x="159" y="108"/>
                    <a:pt x="159" y="108"/>
                  </a:cubicBezTo>
                  <a:cubicBezTo>
                    <a:pt x="157" y="107"/>
                    <a:pt x="157" y="107"/>
                    <a:pt x="157" y="107"/>
                  </a:cubicBezTo>
                  <a:cubicBezTo>
                    <a:pt x="153" y="110"/>
                    <a:pt x="153" y="110"/>
                    <a:pt x="153" y="110"/>
                  </a:cubicBezTo>
                  <a:cubicBezTo>
                    <a:pt x="153" y="108"/>
                    <a:pt x="153" y="108"/>
                    <a:pt x="153" y="108"/>
                  </a:cubicBezTo>
                  <a:cubicBezTo>
                    <a:pt x="155" y="105"/>
                    <a:pt x="155" y="105"/>
                    <a:pt x="155" y="105"/>
                  </a:cubicBezTo>
                  <a:cubicBezTo>
                    <a:pt x="155" y="105"/>
                    <a:pt x="154" y="104"/>
                    <a:pt x="153" y="104"/>
                  </a:cubicBezTo>
                  <a:cubicBezTo>
                    <a:pt x="153" y="104"/>
                    <a:pt x="151" y="103"/>
                    <a:pt x="151" y="103"/>
                  </a:cubicBezTo>
                  <a:cubicBezTo>
                    <a:pt x="149" y="106"/>
                    <a:pt x="149" y="106"/>
                    <a:pt x="149" y="106"/>
                  </a:cubicBezTo>
                  <a:cubicBezTo>
                    <a:pt x="145" y="108"/>
                    <a:pt x="145" y="108"/>
                    <a:pt x="145" y="108"/>
                  </a:cubicBezTo>
                  <a:cubicBezTo>
                    <a:pt x="146" y="107"/>
                    <a:pt x="146" y="107"/>
                    <a:pt x="146" y="107"/>
                  </a:cubicBezTo>
                  <a:cubicBezTo>
                    <a:pt x="149" y="105"/>
                    <a:pt x="149" y="105"/>
                    <a:pt x="149" y="105"/>
                  </a:cubicBezTo>
                  <a:cubicBezTo>
                    <a:pt x="149" y="103"/>
                    <a:pt x="149" y="103"/>
                    <a:pt x="149" y="103"/>
                  </a:cubicBezTo>
                  <a:cubicBezTo>
                    <a:pt x="149" y="103"/>
                    <a:pt x="148" y="103"/>
                    <a:pt x="148" y="103"/>
                  </a:cubicBezTo>
                  <a:cubicBezTo>
                    <a:pt x="147" y="103"/>
                    <a:pt x="146" y="102"/>
                    <a:pt x="146" y="102"/>
                  </a:cubicBezTo>
                  <a:cubicBezTo>
                    <a:pt x="144" y="101"/>
                    <a:pt x="144" y="101"/>
                    <a:pt x="144" y="101"/>
                  </a:cubicBezTo>
                  <a:cubicBezTo>
                    <a:pt x="143" y="99"/>
                    <a:pt x="143" y="99"/>
                    <a:pt x="143" y="99"/>
                  </a:cubicBezTo>
                  <a:cubicBezTo>
                    <a:pt x="140" y="100"/>
                    <a:pt x="140" y="100"/>
                    <a:pt x="140" y="100"/>
                  </a:cubicBezTo>
                  <a:cubicBezTo>
                    <a:pt x="139" y="102"/>
                    <a:pt x="139" y="102"/>
                    <a:pt x="139" y="102"/>
                  </a:cubicBezTo>
                  <a:cubicBezTo>
                    <a:pt x="137" y="103"/>
                    <a:pt x="137" y="103"/>
                    <a:pt x="137" y="103"/>
                  </a:cubicBezTo>
                  <a:cubicBezTo>
                    <a:pt x="135" y="103"/>
                    <a:pt x="135" y="103"/>
                    <a:pt x="135" y="103"/>
                  </a:cubicBezTo>
                  <a:cubicBezTo>
                    <a:pt x="136" y="106"/>
                    <a:pt x="136" y="106"/>
                    <a:pt x="136" y="106"/>
                  </a:cubicBezTo>
                  <a:cubicBezTo>
                    <a:pt x="135" y="109"/>
                    <a:pt x="135" y="109"/>
                    <a:pt x="135" y="109"/>
                  </a:cubicBezTo>
                  <a:cubicBezTo>
                    <a:pt x="132" y="109"/>
                    <a:pt x="132" y="109"/>
                    <a:pt x="132" y="109"/>
                  </a:cubicBezTo>
                  <a:cubicBezTo>
                    <a:pt x="132" y="109"/>
                    <a:pt x="132" y="113"/>
                    <a:pt x="133" y="113"/>
                  </a:cubicBezTo>
                  <a:cubicBezTo>
                    <a:pt x="133" y="113"/>
                    <a:pt x="134" y="115"/>
                    <a:pt x="134" y="115"/>
                  </a:cubicBezTo>
                  <a:cubicBezTo>
                    <a:pt x="134" y="117"/>
                    <a:pt x="134" y="117"/>
                    <a:pt x="134" y="117"/>
                  </a:cubicBezTo>
                  <a:cubicBezTo>
                    <a:pt x="135" y="118"/>
                    <a:pt x="135" y="118"/>
                    <a:pt x="135" y="118"/>
                  </a:cubicBezTo>
                  <a:cubicBezTo>
                    <a:pt x="135" y="118"/>
                    <a:pt x="134" y="118"/>
                    <a:pt x="133" y="118"/>
                  </a:cubicBezTo>
                  <a:cubicBezTo>
                    <a:pt x="133" y="118"/>
                    <a:pt x="132" y="116"/>
                    <a:pt x="132" y="116"/>
                  </a:cubicBezTo>
                  <a:cubicBezTo>
                    <a:pt x="128" y="116"/>
                    <a:pt x="128" y="116"/>
                    <a:pt x="128" y="116"/>
                  </a:cubicBezTo>
                  <a:cubicBezTo>
                    <a:pt x="127" y="116"/>
                    <a:pt x="127" y="116"/>
                    <a:pt x="127" y="116"/>
                  </a:cubicBezTo>
                  <a:cubicBezTo>
                    <a:pt x="126" y="119"/>
                    <a:pt x="126" y="119"/>
                    <a:pt x="126" y="119"/>
                  </a:cubicBezTo>
                  <a:cubicBezTo>
                    <a:pt x="127" y="122"/>
                    <a:pt x="127" y="122"/>
                    <a:pt x="127" y="122"/>
                  </a:cubicBezTo>
                  <a:cubicBezTo>
                    <a:pt x="126" y="124"/>
                    <a:pt x="126" y="124"/>
                    <a:pt x="126" y="124"/>
                  </a:cubicBezTo>
                  <a:cubicBezTo>
                    <a:pt x="125" y="125"/>
                    <a:pt x="125" y="125"/>
                    <a:pt x="125" y="125"/>
                  </a:cubicBezTo>
                  <a:cubicBezTo>
                    <a:pt x="125" y="125"/>
                    <a:pt x="123" y="127"/>
                    <a:pt x="123" y="127"/>
                  </a:cubicBezTo>
                  <a:cubicBezTo>
                    <a:pt x="123" y="128"/>
                    <a:pt x="124" y="131"/>
                    <a:pt x="124" y="131"/>
                  </a:cubicBezTo>
                  <a:cubicBezTo>
                    <a:pt x="124" y="131"/>
                    <a:pt x="125" y="133"/>
                    <a:pt x="126" y="133"/>
                  </a:cubicBezTo>
                  <a:cubicBezTo>
                    <a:pt x="126" y="134"/>
                    <a:pt x="128" y="135"/>
                    <a:pt x="128" y="135"/>
                  </a:cubicBezTo>
                  <a:cubicBezTo>
                    <a:pt x="128" y="138"/>
                    <a:pt x="128" y="138"/>
                    <a:pt x="128" y="138"/>
                  </a:cubicBezTo>
                  <a:cubicBezTo>
                    <a:pt x="126" y="135"/>
                    <a:pt x="126" y="135"/>
                    <a:pt x="126" y="135"/>
                  </a:cubicBezTo>
                  <a:cubicBezTo>
                    <a:pt x="126" y="135"/>
                    <a:pt x="125" y="134"/>
                    <a:pt x="124" y="133"/>
                  </a:cubicBezTo>
                  <a:cubicBezTo>
                    <a:pt x="124" y="133"/>
                    <a:pt x="123" y="131"/>
                    <a:pt x="123" y="131"/>
                  </a:cubicBezTo>
                  <a:cubicBezTo>
                    <a:pt x="123" y="131"/>
                    <a:pt x="121" y="132"/>
                    <a:pt x="121" y="132"/>
                  </a:cubicBezTo>
                  <a:cubicBezTo>
                    <a:pt x="121" y="132"/>
                    <a:pt x="120" y="132"/>
                    <a:pt x="121" y="133"/>
                  </a:cubicBezTo>
                  <a:cubicBezTo>
                    <a:pt x="121" y="134"/>
                    <a:pt x="119" y="135"/>
                    <a:pt x="119" y="135"/>
                  </a:cubicBezTo>
                  <a:cubicBezTo>
                    <a:pt x="119" y="135"/>
                    <a:pt x="116" y="136"/>
                    <a:pt x="116" y="135"/>
                  </a:cubicBezTo>
                  <a:cubicBezTo>
                    <a:pt x="116" y="134"/>
                    <a:pt x="116" y="133"/>
                    <a:pt x="115" y="132"/>
                  </a:cubicBezTo>
                  <a:cubicBezTo>
                    <a:pt x="115" y="132"/>
                    <a:pt x="114" y="132"/>
                    <a:pt x="114" y="132"/>
                  </a:cubicBezTo>
                  <a:cubicBezTo>
                    <a:pt x="114" y="133"/>
                    <a:pt x="113" y="134"/>
                    <a:pt x="113" y="134"/>
                  </a:cubicBezTo>
                  <a:cubicBezTo>
                    <a:pt x="114" y="137"/>
                    <a:pt x="114" y="137"/>
                    <a:pt x="114" y="137"/>
                  </a:cubicBezTo>
                  <a:cubicBezTo>
                    <a:pt x="114" y="137"/>
                    <a:pt x="113" y="139"/>
                    <a:pt x="113" y="139"/>
                  </a:cubicBezTo>
                  <a:cubicBezTo>
                    <a:pt x="113" y="138"/>
                    <a:pt x="112" y="136"/>
                    <a:pt x="112" y="135"/>
                  </a:cubicBezTo>
                  <a:cubicBezTo>
                    <a:pt x="112" y="135"/>
                    <a:pt x="112" y="133"/>
                    <a:pt x="111" y="133"/>
                  </a:cubicBezTo>
                  <a:cubicBezTo>
                    <a:pt x="111" y="133"/>
                    <a:pt x="109" y="135"/>
                    <a:pt x="109" y="135"/>
                  </a:cubicBezTo>
                  <a:cubicBezTo>
                    <a:pt x="109" y="135"/>
                    <a:pt x="108" y="135"/>
                    <a:pt x="108" y="136"/>
                  </a:cubicBezTo>
                  <a:cubicBezTo>
                    <a:pt x="108" y="136"/>
                    <a:pt x="107" y="139"/>
                    <a:pt x="108" y="140"/>
                  </a:cubicBezTo>
                  <a:cubicBezTo>
                    <a:pt x="109" y="141"/>
                    <a:pt x="109" y="141"/>
                    <a:pt x="110" y="141"/>
                  </a:cubicBezTo>
                  <a:cubicBezTo>
                    <a:pt x="111" y="141"/>
                    <a:pt x="111" y="142"/>
                    <a:pt x="111" y="142"/>
                  </a:cubicBezTo>
                  <a:cubicBezTo>
                    <a:pt x="107" y="142"/>
                    <a:pt x="107" y="142"/>
                    <a:pt x="107" y="142"/>
                  </a:cubicBezTo>
                  <a:cubicBezTo>
                    <a:pt x="107" y="142"/>
                    <a:pt x="106" y="143"/>
                    <a:pt x="107" y="144"/>
                  </a:cubicBezTo>
                  <a:cubicBezTo>
                    <a:pt x="107" y="144"/>
                    <a:pt x="107" y="146"/>
                    <a:pt x="107" y="146"/>
                  </a:cubicBezTo>
                  <a:cubicBezTo>
                    <a:pt x="107" y="146"/>
                    <a:pt x="109" y="148"/>
                    <a:pt x="109" y="148"/>
                  </a:cubicBezTo>
                  <a:cubicBezTo>
                    <a:pt x="109" y="148"/>
                    <a:pt x="108" y="150"/>
                    <a:pt x="108" y="150"/>
                  </a:cubicBezTo>
                  <a:cubicBezTo>
                    <a:pt x="108" y="150"/>
                    <a:pt x="106" y="149"/>
                    <a:pt x="106" y="149"/>
                  </a:cubicBezTo>
                  <a:cubicBezTo>
                    <a:pt x="105" y="148"/>
                    <a:pt x="105" y="149"/>
                    <a:pt x="104" y="149"/>
                  </a:cubicBezTo>
                  <a:cubicBezTo>
                    <a:pt x="104" y="150"/>
                    <a:pt x="103" y="151"/>
                    <a:pt x="103" y="152"/>
                  </a:cubicBezTo>
                  <a:cubicBezTo>
                    <a:pt x="103" y="152"/>
                    <a:pt x="104" y="153"/>
                    <a:pt x="104" y="154"/>
                  </a:cubicBezTo>
                  <a:cubicBezTo>
                    <a:pt x="103" y="156"/>
                    <a:pt x="103" y="158"/>
                    <a:pt x="103" y="158"/>
                  </a:cubicBezTo>
                  <a:cubicBezTo>
                    <a:pt x="103" y="158"/>
                    <a:pt x="102" y="158"/>
                    <a:pt x="103" y="159"/>
                  </a:cubicBezTo>
                  <a:cubicBezTo>
                    <a:pt x="104" y="160"/>
                    <a:pt x="106" y="160"/>
                    <a:pt x="107" y="160"/>
                  </a:cubicBezTo>
                  <a:cubicBezTo>
                    <a:pt x="108" y="160"/>
                    <a:pt x="108" y="160"/>
                    <a:pt x="108" y="160"/>
                  </a:cubicBezTo>
                  <a:cubicBezTo>
                    <a:pt x="109" y="160"/>
                    <a:pt x="110" y="160"/>
                    <a:pt x="111" y="161"/>
                  </a:cubicBezTo>
                  <a:cubicBezTo>
                    <a:pt x="111" y="161"/>
                    <a:pt x="112" y="161"/>
                    <a:pt x="112" y="161"/>
                  </a:cubicBezTo>
                  <a:cubicBezTo>
                    <a:pt x="112" y="161"/>
                    <a:pt x="111" y="163"/>
                    <a:pt x="110" y="162"/>
                  </a:cubicBezTo>
                  <a:cubicBezTo>
                    <a:pt x="109" y="161"/>
                    <a:pt x="107" y="161"/>
                    <a:pt x="106" y="161"/>
                  </a:cubicBezTo>
                  <a:cubicBezTo>
                    <a:pt x="105" y="161"/>
                    <a:pt x="106" y="163"/>
                    <a:pt x="106" y="163"/>
                  </a:cubicBezTo>
                  <a:cubicBezTo>
                    <a:pt x="107" y="165"/>
                    <a:pt x="107" y="165"/>
                    <a:pt x="107" y="165"/>
                  </a:cubicBezTo>
                  <a:cubicBezTo>
                    <a:pt x="107" y="165"/>
                    <a:pt x="108" y="166"/>
                    <a:pt x="107" y="166"/>
                  </a:cubicBezTo>
                  <a:cubicBezTo>
                    <a:pt x="106" y="166"/>
                    <a:pt x="104" y="165"/>
                    <a:pt x="104" y="165"/>
                  </a:cubicBezTo>
                  <a:cubicBezTo>
                    <a:pt x="104" y="165"/>
                    <a:pt x="104" y="165"/>
                    <a:pt x="103" y="165"/>
                  </a:cubicBezTo>
                  <a:cubicBezTo>
                    <a:pt x="103" y="165"/>
                    <a:pt x="102" y="166"/>
                    <a:pt x="101" y="166"/>
                  </a:cubicBezTo>
                  <a:cubicBezTo>
                    <a:pt x="100" y="166"/>
                    <a:pt x="100" y="166"/>
                    <a:pt x="99" y="165"/>
                  </a:cubicBezTo>
                  <a:cubicBezTo>
                    <a:pt x="98" y="165"/>
                    <a:pt x="96" y="163"/>
                    <a:pt x="96" y="163"/>
                  </a:cubicBezTo>
                  <a:cubicBezTo>
                    <a:pt x="96" y="163"/>
                    <a:pt x="95" y="163"/>
                    <a:pt x="95" y="162"/>
                  </a:cubicBezTo>
                  <a:cubicBezTo>
                    <a:pt x="95" y="161"/>
                    <a:pt x="96" y="159"/>
                    <a:pt x="96" y="159"/>
                  </a:cubicBezTo>
                  <a:cubicBezTo>
                    <a:pt x="97" y="158"/>
                    <a:pt x="96" y="158"/>
                    <a:pt x="97" y="158"/>
                  </a:cubicBezTo>
                  <a:cubicBezTo>
                    <a:pt x="98" y="158"/>
                    <a:pt x="101" y="158"/>
                    <a:pt x="99" y="156"/>
                  </a:cubicBezTo>
                  <a:cubicBezTo>
                    <a:pt x="98" y="154"/>
                    <a:pt x="98" y="154"/>
                    <a:pt x="97" y="154"/>
                  </a:cubicBezTo>
                  <a:cubicBezTo>
                    <a:pt x="96" y="155"/>
                    <a:pt x="94" y="156"/>
                    <a:pt x="94" y="156"/>
                  </a:cubicBezTo>
                  <a:cubicBezTo>
                    <a:pt x="94" y="156"/>
                    <a:pt x="93" y="155"/>
                    <a:pt x="94" y="152"/>
                  </a:cubicBezTo>
                  <a:cubicBezTo>
                    <a:pt x="95" y="149"/>
                    <a:pt x="94" y="149"/>
                    <a:pt x="95" y="148"/>
                  </a:cubicBezTo>
                  <a:cubicBezTo>
                    <a:pt x="96" y="147"/>
                    <a:pt x="97" y="146"/>
                    <a:pt x="97" y="146"/>
                  </a:cubicBezTo>
                  <a:cubicBezTo>
                    <a:pt x="97" y="146"/>
                    <a:pt x="97" y="145"/>
                    <a:pt x="95" y="143"/>
                  </a:cubicBezTo>
                  <a:cubicBezTo>
                    <a:pt x="94" y="141"/>
                    <a:pt x="93" y="139"/>
                    <a:pt x="93" y="139"/>
                  </a:cubicBezTo>
                  <a:cubicBezTo>
                    <a:pt x="92" y="138"/>
                    <a:pt x="90" y="140"/>
                    <a:pt x="90" y="140"/>
                  </a:cubicBezTo>
                  <a:cubicBezTo>
                    <a:pt x="90" y="141"/>
                    <a:pt x="89" y="143"/>
                    <a:pt x="90" y="144"/>
                  </a:cubicBezTo>
                  <a:cubicBezTo>
                    <a:pt x="90" y="145"/>
                    <a:pt x="90" y="146"/>
                    <a:pt x="89" y="147"/>
                  </a:cubicBezTo>
                  <a:cubicBezTo>
                    <a:pt x="88" y="147"/>
                    <a:pt x="88" y="148"/>
                    <a:pt x="87" y="147"/>
                  </a:cubicBezTo>
                  <a:cubicBezTo>
                    <a:pt x="86" y="146"/>
                    <a:pt x="87" y="147"/>
                    <a:pt x="86" y="145"/>
                  </a:cubicBezTo>
                  <a:cubicBezTo>
                    <a:pt x="85" y="144"/>
                    <a:pt x="86" y="144"/>
                    <a:pt x="85" y="144"/>
                  </a:cubicBezTo>
                  <a:cubicBezTo>
                    <a:pt x="84" y="143"/>
                    <a:pt x="83" y="142"/>
                    <a:pt x="83" y="142"/>
                  </a:cubicBezTo>
                  <a:cubicBezTo>
                    <a:pt x="83" y="142"/>
                    <a:pt x="80" y="141"/>
                    <a:pt x="80" y="142"/>
                  </a:cubicBezTo>
                  <a:cubicBezTo>
                    <a:pt x="80" y="143"/>
                    <a:pt x="80" y="143"/>
                    <a:pt x="81" y="144"/>
                  </a:cubicBezTo>
                  <a:cubicBezTo>
                    <a:pt x="81" y="145"/>
                    <a:pt x="82" y="145"/>
                    <a:pt x="82" y="146"/>
                  </a:cubicBezTo>
                  <a:cubicBezTo>
                    <a:pt x="82" y="147"/>
                    <a:pt x="81" y="147"/>
                    <a:pt x="81" y="147"/>
                  </a:cubicBezTo>
                  <a:cubicBezTo>
                    <a:pt x="81" y="147"/>
                    <a:pt x="80" y="146"/>
                    <a:pt x="79" y="146"/>
                  </a:cubicBezTo>
                  <a:cubicBezTo>
                    <a:pt x="79" y="146"/>
                    <a:pt x="77" y="148"/>
                    <a:pt x="77" y="148"/>
                  </a:cubicBezTo>
                  <a:cubicBezTo>
                    <a:pt x="77" y="148"/>
                    <a:pt x="77" y="149"/>
                    <a:pt x="77" y="150"/>
                  </a:cubicBezTo>
                  <a:cubicBezTo>
                    <a:pt x="77" y="150"/>
                    <a:pt x="77" y="151"/>
                    <a:pt x="77" y="152"/>
                  </a:cubicBezTo>
                  <a:cubicBezTo>
                    <a:pt x="78" y="153"/>
                    <a:pt x="78" y="155"/>
                    <a:pt x="79" y="155"/>
                  </a:cubicBezTo>
                  <a:cubicBezTo>
                    <a:pt x="81" y="155"/>
                    <a:pt x="85" y="153"/>
                    <a:pt x="85" y="153"/>
                  </a:cubicBezTo>
                  <a:cubicBezTo>
                    <a:pt x="85" y="154"/>
                    <a:pt x="87" y="155"/>
                    <a:pt x="88" y="156"/>
                  </a:cubicBezTo>
                  <a:cubicBezTo>
                    <a:pt x="88" y="156"/>
                    <a:pt x="88" y="158"/>
                    <a:pt x="88" y="158"/>
                  </a:cubicBezTo>
                  <a:cubicBezTo>
                    <a:pt x="88" y="158"/>
                    <a:pt x="87" y="159"/>
                    <a:pt x="86" y="159"/>
                  </a:cubicBezTo>
                  <a:cubicBezTo>
                    <a:pt x="85" y="159"/>
                    <a:pt x="84" y="157"/>
                    <a:pt x="84" y="159"/>
                  </a:cubicBezTo>
                  <a:cubicBezTo>
                    <a:pt x="84" y="160"/>
                    <a:pt x="83" y="162"/>
                    <a:pt x="84" y="163"/>
                  </a:cubicBezTo>
                  <a:cubicBezTo>
                    <a:pt x="85" y="164"/>
                    <a:pt x="85" y="166"/>
                    <a:pt x="87" y="166"/>
                  </a:cubicBezTo>
                  <a:cubicBezTo>
                    <a:pt x="89" y="167"/>
                    <a:pt x="89" y="168"/>
                    <a:pt x="90" y="167"/>
                  </a:cubicBezTo>
                  <a:cubicBezTo>
                    <a:pt x="91" y="166"/>
                    <a:pt x="91" y="165"/>
                    <a:pt x="92" y="166"/>
                  </a:cubicBezTo>
                  <a:cubicBezTo>
                    <a:pt x="93" y="166"/>
                    <a:pt x="94" y="166"/>
                    <a:pt x="95" y="167"/>
                  </a:cubicBezTo>
                  <a:cubicBezTo>
                    <a:pt x="95" y="168"/>
                    <a:pt x="94" y="168"/>
                    <a:pt x="94" y="168"/>
                  </a:cubicBezTo>
                  <a:cubicBezTo>
                    <a:pt x="94" y="168"/>
                    <a:pt x="93" y="168"/>
                    <a:pt x="93" y="169"/>
                  </a:cubicBezTo>
                  <a:cubicBezTo>
                    <a:pt x="93" y="169"/>
                    <a:pt x="92" y="170"/>
                    <a:pt x="93" y="170"/>
                  </a:cubicBezTo>
                  <a:cubicBezTo>
                    <a:pt x="95" y="170"/>
                    <a:pt x="96" y="170"/>
                    <a:pt x="96" y="170"/>
                  </a:cubicBezTo>
                  <a:cubicBezTo>
                    <a:pt x="96" y="170"/>
                    <a:pt x="97" y="168"/>
                    <a:pt x="98" y="169"/>
                  </a:cubicBezTo>
                  <a:cubicBezTo>
                    <a:pt x="98" y="170"/>
                    <a:pt x="97" y="170"/>
                    <a:pt x="96" y="171"/>
                  </a:cubicBezTo>
                  <a:cubicBezTo>
                    <a:pt x="95" y="172"/>
                    <a:pt x="95" y="172"/>
                    <a:pt x="95" y="173"/>
                  </a:cubicBezTo>
                  <a:cubicBezTo>
                    <a:pt x="95" y="174"/>
                    <a:pt x="94" y="174"/>
                    <a:pt x="94" y="175"/>
                  </a:cubicBezTo>
                  <a:cubicBezTo>
                    <a:pt x="94" y="176"/>
                    <a:pt x="92" y="180"/>
                    <a:pt x="95" y="177"/>
                  </a:cubicBezTo>
                  <a:cubicBezTo>
                    <a:pt x="99" y="174"/>
                    <a:pt x="99" y="175"/>
                    <a:pt x="99" y="174"/>
                  </a:cubicBezTo>
                  <a:cubicBezTo>
                    <a:pt x="99" y="173"/>
                    <a:pt x="99" y="173"/>
                    <a:pt x="101" y="172"/>
                  </a:cubicBezTo>
                  <a:cubicBezTo>
                    <a:pt x="102" y="171"/>
                    <a:pt x="103" y="171"/>
                    <a:pt x="104" y="171"/>
                  </a:cubicBezTo>
                  <a:cubicBezTo>
                    <a:pt x="104" y="170"/>
                    <a:pt x="106" y="170"/>
                    <a:pt x="105" y="171"/>
                  </a:cubicBezTo>
                  <a:cubicBezTo>
                    <a:pt x="104" y="172"/>
                    <a:pt x="103" y="171"/>
                    <a:pt x="104" y="172"/>
                  </a:cubicBezTo>
                  <a:cubicBezTo>
                    <a:pt x="105" y="173"/>
                    <a:pt x="105" y="174"/>
                    <a:pt x="106" y="174"/>
                  </a:cubicBezTo>
                  <a:cubicBezTo>
                    <a:pt x="107" y="174"/>
                    <a:pt x="107" y="174"/>
                    <a:pt x="107" y="174"/>
                  </a:cubicBezTo>
                  <a:cubicBezTo>
                    <a:pt x="107" y="174"/>
                    <a:pt x="105" y="174"/>
                    <a:pt x="104" y="174"/>
                  </a:cubicBezTo>
                  <a:cubicBezTo>
                    <a:pt x="104" y="174"/>
                    <a:pt x="103" y="174"/>
                    <a:pt x="103" y="174"/>
                  </a:cubicBezTo>
                  <a:cubicBezTo>
                    <a:pt x="102" y="174"/>
                    <a:pt x="102" y="175"/>
                    <a:pt x="102" y="175"/>
                  </a:cubicBezTo>
                  <a:cubicBezTo>
                    <a:pt x="101" y="176"/>
                    <a:pt x="101" y="176"/>
                    <a:pt x="101" y="176"/>
                  </a:cubicBezTo>
                  <a:cubicBezTo>
                    <a:pt x="101" y="176"/>
                    <a:pt x="102" y="177"/>
                    <a:pt x="102" y="178"/>
                  </a:cubicBezTo>
                  <a:cubicBezTo>
                    <a:pt x="102" y="178"/>
                    <a:pt x="102" y="178"/>
                    <a:pt x="101" y="178"/>
                  </a:cubicBezTo>
                  <a:cubicBezTo>
                    <a:pt x="100" y="178"/>
                    <a:pt x="101" y="177"/>
                    <a:pt x="99" y="178"/>
                  </a:cubicBezTo>
                  <a:cubicBezTo>
                    <a:pt x="97" y="178"/>
                    <a:pt x="98" y="176"/>
                    <a:pt x="97" y="179"/>
                  </a:cubicBezTo>
                  <a:cubicBezTo>
                    <a:pt x="96" y="182"/>
                    <a:pt x="95" y="182"/>
                    <a:pt x="95" y="182"/>
                  </a:cubicBezTo>
                  <a:cubicBezTo>
                    <a:pt x="95" y="182"/>
                    <a:pt x="95" y="182"/>
                    <a:pt x="95" y="183"/>
                  </a:cubicBezTo>
                  <a:cubicBezTo>
                    <a:pt x="95" y="183"/>
                    <a:pt x="96" y="184"/>
                    <a:pt x="97" y="185"/>
                  </a:cubicBezTo>
                  <a:cubicBezTo>
                    <a:pt x="99" y="186"/>
                    <a:pt x="100" y="187"/>
                    <a:pt x="100" y="187"/>
                  </a:cubicBezTo>
                  <a:cubicBezTo>
                    <a:pt x="100" y="187"/>
                    <a:pt x="99" y="187"/>
                    <a:pt x="98" y="187"/>
                  </a:cubicBezTo>
                  <a:cubicBezTo>
                    <a:pt x="96" y="188"/>
                    <a:pt x="95" y="188"/>
                    <a:pt x="94" y="189"/>
                  </a:cubicBezTo>
                  <a:cubicBezTo>
                    <a:pt x="94" y="189"/>
                    <a:pt x="93" y="190"/>
                    <a:pt x="92" y="190"/>
                  </a:cubicBezTo>
                  <a:cubicBezTo>
                    <a:pt x="91" y="190"/>
                    <a:pt x="88" y="189"/>
                    <a:pt x="87" y="190"/>
                  </a:cubicBezTo>
                  <a:cubicBezTo>
                    <a:pt x="86" y="190"/>
                    <a:pt x="85" y="190"/>
                    <a:pt x="84" y="191"/>
                  </a:cubicBezTo>
                  <a:cubicBezTo>
                    <a:pt x="84" y="191"/>
                    <a:pt x="84" y="192"/>
                    <a:pt x="84" y="192"/>
                  </a:cubicBezTo>
                  <a:cubicBezTo>
                    <a:pt x="84" y="192"/>
                    <a:pt x="83" y="193"/>
                    <a:pt x="84" y="193"/>
                  </a:cubicBezTo>
                  <a:cubicBezTo>
                    <a:pt x="85" y="193"/>
                    <a:pt x="89" y="193"/>
                    <a:pt x="89" y="193"/>
                  </a:cubicBezTo>
                  <a:cubicBezTo>
                    <a:pt x="90" y="193"/>
                    <a:pt x="90" y="194"/>
                    <a:pt x="90" y="194"/>
                  </a:cubicBezTo>
                  <a:cubicBezTo>
                    <a:pt x="88" y="194"/>
                    <a:pt x="88" y="194"/>
                    <a:pt x="88" y="194"/>
                  </a:cubicBezTo>
                  <a:cubicBezTo>
                    <a:pt x="88" y="194"/>
                    <a:pt x="86" y="194"/>
                    <a:pt x="85" y="194"/>
                  </a:cubicBezTo>
                  <a:cubicBezTo>
                    <a:pt x="85" y="194"/>
                    <a:pt x="82" y="195"/>
                    <a:pt x="82" y="195"/>
                  </a:cubicBezTo>
                  <a:cubicBezTo>
                    <a:pt x="82" y="195"/>
                    <a:pt x="80" y="197"/>
                    <a:pt x="80" y="198"/>
                  </a:cubicBezTo>
                  <a:cubicBezTo>
                    <a:pt x="80" y="198"/>
                    <a:pt x="80" y="199"/>
                    <a:pt x="81" y="201"/>
                  </a:cubicBezTo>
                  <a:cubicBezTo>
                    <a:pt x="83" y="202"/>
                    <a:pt x="83" y="203"/>
                    <a:pt x="83" y="204"/>
                  </a:cubicBezTo>
                  <a:cubicBezTo>
                    <a:pt x="83" y="204"/>
                    <a:pt x="83" y="204"/>
                    <a:pt x="83" y="205"/>
                  </a:cubicBezTo>
                  <a:cubicBezTo>
                    <a:pt x="82" y="205"/>
                    <a:pt x="80" y="207"/>
                    <a:pt x="80" y="207"/>
                  </a:cubicBezTo>
                  <a:cubicBezTo>
                    <a:pt x="80" y="207"/>
                    <a:pt x="80" y="207"/>
                    <a:pt x="80" y="209"/>
                  </a:cubicBezTo>
                  <a:cubicBezTo>
                    <a:pt x="79" y="210"/>
                    <a:pt x="77" y="213"/>
                    <a:pt x="79" y="213"/>
                  </a:cubicBezTo>
                  <a:cubicBezTo>
                    <a:pt x="81" y="214"/>
                    <a:pt x="80" y="215"/>
                    <a:pt x="82" y="214"/>
                  </a:cubicBezTo>
                  <a:cubicBezTo>
                    <a:pt x="85" y="213"/>
                    <a:pt x="82" y="212"/>
                    <a:pt x="86" y="213"/>
                  </a:cubicBezTo>
                  <a:cubicBezTo>
                    <a:pt x="90" y="214"/>
                    <a:pt x="91" y="213"/>
                    <a:pt x="92" y="213"/>
                  </a:cubicBezTo>
                  <a:cubicBezTo>
                    <a:pt x="93" y="212"/>
                    <a:pt x="93" y="212"/>
                    <a:pt x="94" y="211"/>
                  </a:cubicBezTo>
                  <a:cubicBezTo>
                    <a:pt x="94" y="211"/>
                    <a:pt x="92" y="210"/>
                    <a:pt x="95" y="210"/>
                  </a:cubicBezTo>
                  <a:cubicBezTo>
                    <a:pt x="98" y="209"/>
                    <a:pt x="98" y="209"/>
                    <a:pt x="98" y="209"/>
                  </a:cubicBezTo>
                  <a:cubicBezTo>
                    <a:pt x="98" y="209"/>
                    <a:pt x="96" y="206"/>
                    <a:pt x="98" y="208"/>
                  </a:cubicBezTo>
                  <a:cubicBezTo>
                    <a:pt x="101" y="210"/>
                    <a:pt x="101" y="211"/>
                    <a:pt x="101" y="211"/>
                  </a:cubicBezTo>
                  <a:cubicBezTo>
                    <a:pt x="99" y="213"/>
                    <a:pt x="99" y="213"/>
                    <a:pt x="99" y="213"/>
                  </a:cubicBezTo>
                  <a:cubicBezTo>
                    <a:pt x="99" y="214"/>
                    <a:pt x="99" y="214"/>
                    <a:pt x="99" y="214"/>
                  </a:cubicBezTo>
                  <a:cubicBezTo>
                    <a:pt x="99" y="214"/>
                    <a:pt x="97" y="214"/>
                    <a:pt x="96" y="216"/>
                  </a:cubicBezTo>
                  <a:cubicBezTo>
                    <a:pt x="95" y="218"/>
                    <a:pt x="92" y="221"/>
                    <a:pt x="92" y="222"/>
                  </a:cubicBezTo>
                  <a:cubicBezTo>
                    <a:pt x="92" y="222"/>
                    <a:pt x="93" y="221"/>
                    <a:pt x="91" y="223"/>
                  </a:cubicBezTo>
                  <a:cubicBezTo>
                    <a:pt x="88" y="225"/>
                    <a:pt x="87" y="225"/>
                    <a:pt x="85" y="226"/>
                  </a:cubicBezTo>
                  <a:cubicBezTo>
                    <a:pt x="84" y="228"/>
                    <a:pt x="84" y="227"/>
                    <a:pt x="83" y="228"/>
                  </a:cubicBezTo>
                  <a:cubicBezTo>
                    <a:pt x="83" y="229"/>
                    <a:pt x="82" y="230"/>
                    <a:pt x="82" y="230"/>
                  </a:cubicBezTo>
                  <a:cubicBezTo>
                    <a:pt x="81" y="232"/>
                    <a:pt x="81" y="232"/>
                    <a:pt x="81" y="232"/>
                  </a:cubicBezTo>
                  <a:cubicBezTo>
                    <a:pt x="78" y="233"/>
                    <a:pt x="78" y="233"/>
                    <a:pt x="78" y="233"/>
                  </a:cubicBezTo>
                  <a:cubicBezTo>
                    <a:pt x="75" y="232"/>
                    <a:pt x="75" y="232"/>
                    <a:pt x="75" y="232"/>
                  </a:cubicBezTo>
                  <a:cubicBezTo>
                    <a:pt x="73" y="234"/>
                    <a:pt x="73" y="234"/>
                    <a:pt x="73" y="234"/>
                  </a:cubicBezTo>
                  <a:cubicBezTo>
                    <a:pt x="73" y="234"/>
                    <a:pt x="70" y="233"/>
                    <a:pt x="69" y="233"/>
                  </a:cubicBezTo>
                  <a:cubicBezTo>
                    <a:pt x="68" y="234"/>
                    <a:pt x="67" y="235"/>
                    <a:pt x="67" y="235"/>
                  </a:cubicBezTo>
                  <a:cubicBezTo>
                    <a:pt x="67" y="235"/>
                    <a:pt x="66" y="235"/>
                    <a:pt x="66" y="237"/>
                  </a:cubicBezTo>
                  <a:cubicBezTo>
                    <a:pt x="66" y="238"/>
                    <a:pt x="65" y="241"/>
                    <a:pt x="65" y="241"/>
                  </a:cubicBezTo>
                  <a:cubicBezTo>
                    <a:pt x="63" y="243"/>
                    <a:pt x="63" y="243"/>
                    <a:pt x="63" y="243"/>
                  </a:cubicBezTo>
                  <a:cubicBezTo>
                    <a:pt x="63" y="243"/>
                    <a:pt x="62" y="245"/>
                    <a:pt x="64" y="244"/>
                  </a:cubicBezTo>
                  <a:cubicBezTo>
                    <a:pt x="66" y="243"/>
                    <a:pt x="67" y="242"/>
                    <a:pt x="68" y="241"/>
                  </a:cubicBezTo>
                  <a:cubicBezTo>
                    <a:pt x="68" y="241"/>
                    <a:pt x="70" y="240"/>
                    <a:pt x="70" y="240"/>
                  </a:cubicBezTo>
                  <a:cubicBezTo>
                    <a:pt x="70" y="242"/>
                    <a:pt x="70" y="242"/>
                    <a:pt x="70" y="242"/>
                  </a:cubicBezTo>
                  <a:cubicBezTo>
                    <a:pt x="69" y="246"/>
                    <a:pt x="69" y="246"/>
                    <a:pt x="69" y="246"/>
                  </a:cubicBezTo>
                  <a:cubicBezTo>
                    <a:pt x="68" y="247"/>
                    <a:pt x="68" y="247"/>
                    <a:pt x="68" y="247"/>
                  </a:cubicBezTo>
                  <a:cubicBezTo>
                    <a:pt x="67" y="248"/>
                    <a:pt x="67" y="248"/>
                    <a:pt x="67" y="248"/>
                  </a:cubicBezTo>
                  <a:cubicBezTo>
                    <a:pt x="67" y="248"/>
                    <a:pt x="65" y="252"/>
                    <a:pt x="67" y="252"/>
                  </a:cubicBezTo>
                  <a:cubicBezTo>
                    <a:pt x="69" y="251"/>
                    <a:pt x="68" y="251"/>
                    <a:pt x="70" y="250"/>
                  </a:cubicBezTo>
                  <a:cubicBezTo>
                    <a:pt x="72" y="250"/>
                    <a:pt x="71" y="249"/>
                    <a:pt x="75" y="248"/>
                  </a:cubicBezTo>
                  <a:cubicBezTo>
                    <a:pt x="78" y="248"/>
                    <a:pt x="78" y="246"/>
                    <a:pt x="78" y="245"/>
                  </a:cubicBezTo>
                  <a:cubicBezTo>
                    <a:pt x="78" y="245"/>
                    <a:pt x="78" y="244"/>
                    <a:pt x="78" y="243"/>
                  </a:cubicBezTo>
                  <a:cubicBezTo>
                    <a:pt x="78" y="242"/>
                    <a:pt x="76" y="241"/>
                    <a:pt x="79" y="240"/>
                  </a:cubicBezTo>
                  <a:cubicBezTo>
                    <a:pt x="81" y="240"/>
                    <a:pt x="80" y="241"/>
                    <a:pt x="81" y="240"/>
                  </a:cubicBezTo>
                  <a:cubicBezTo>
                    <a:pt x="82" y="239"/>
                    <a:pt x="82" y="241"/>
                    <a:pt x="82" y="238"/>
                  </a:cubicBezTo>
                  <a:cubicBezTo>
                    <a:pt x="82" y="236"/>
                    <a:pt x="82" y="236"/>
                    <a:pt x="84" y="235"/>
                  </a:cubicBezTo>
                  <a:cubicBezTo>
                    <a:pt x="86" y="233"/>
                    <a:pt x="85" y="234"/>
                    <a:pt x="86" y="233"/>
                  </a:cubicBezTo>
                  <a:cubicBezTo>
                    <a:pt x="87" y="232"/>
                    <a:pt x="86" y="232"/>
                    <a:pt x="87" y="231"/>
                  </a:cubicBezTo>
                  <a:cubicBezTo>
                    <a:pt x="89" y="230"/>
                    <a:pt x="89" y="230"/>
                    <a:pt x="89" y="230"/>
                  </a:cubicBezTo>
                  <a:cubicBezTo>
                    <a:pt x="89" y="229"/>
                    <a:pt x="92" y="227"/>
                    <a:pt x="92" y="227"/>
                  </a:cubicBezTo>
                  <a:cubicBezTo>
                    <a:pt x="92" y="225"/>
                    <a:pt x="92" y="225"/>
                    <a:pt x="92" y="225"/>
                  </a:cubicBezTo>
                  <a:cubicBezTo>
                    <a:pt x="96" y="223"/>
                    <a:pt x="96" y="223"/>
                    <a:pt x="96" y="223"/>
                  </a:cubicBezTo>
                  <a:cubicBezTo>
                    <a:pt x="96" y="223"/>
                    <a:pt x="97" y="222"/>
                    <a:pt x="97" y="223"/>
                  </a:cubicBezTo>
                  <a:cubicBezTo>
                    <a:pt x="96" y="224"/>
                    <a:pt x="95" y="226"/>
                    <a:pt x="95" y="226"/>
                  </a:cubicBezTo>
                  <a:cubicBezTo>
                    <a:pt x="95" y="228"/>
                    <a:pt x="95" y="228"/>
                    <a:pt x="95" y="228"/>
                  </a:cubicBezTo>
                  <a:cubicBezTo>
                    <a:pt x="92" y="230"/>
                    <a:pt x="92" y="230"/>
                    <a:pt x="92" y="230"/>
                  </a:cubicBezTo>
                  <a:cubicBezTo>
                    <a:pt x="92" y="230"/>
                    <a:pt x="94" y="231"/>
                    <a:pt x="93" y="232"/>
                  </a:cubicBezTo>
                  <a:cubicBezTo>
                    <a:pt x="92" y="233"/>
                    <a:pt x="90" y="234"/>
                    <a:pt x="90" y="234"/>
                  </a:cubicBezTo>
                  <a:cubicBezTo>
                    <a:pt x="90" y="236"/>
                    <a:pt x="90" y="236"/>
                    <a:pt x="90" y="236"/>
                  </a:cubicBezTo>
                  <a:cubicBezTo>
                    <a:pt x="91" y="237"/>
                    <a:pt x="91" y="237"/>
                    <a:pt x="91" y="237"/>
                  </a:cubicBezTo>
                  <a:cubicBezTo>
                    <a:pt x="89" y="241"/>
                    <a:pt x="89" y="241"/>
                    <a:pt x="89" y="241"/>
                  </a:cubicBezTo>
                  <a:cubicBezTo>
                    <a:pt x="91" y="243"/>
                    <a:pt x="91" y="243"/>
                    <a:pt x="91" y="243"/>
                  </a:cubicBezTo>
                  <a:cubicBezTo>
                    <a:pt x="92" y="245"/>
                    <a:pt x="92" y="245"/>
                    <a:pt x="92" y="245"/>
                  </a:cubicBezTo>
                  <a:cubicBezTo>
                    <a:pt x="92" y="245"/>
                    <a:pt x="91" y="246"/>
                    <a:pt x="90" y="247"/>
                  </a:cubicBezTo>
                  <a:cubicBezTo>
                    <a:pt x="89" y="247"/>
                    <a:pt x="87" y="250"/>
                    <a:pt x="87" y="250"/>
                  </a:cubicBezTo>
                  <a:cubicBezTo>
                    <a:pt x="85" y="253"/>
                    <a:pt x="85" y="253"/>
                    <a:pt x="85" y="253"/>
                  </a:cubicBezTo>
                  <a:cubicBezTo>
                    <a:pt x="83" y="256"/>
                    <a:pt x="83" y="256"/>
                    <a:pt x="83" y="256"/>
                  </a:cubicBezTo>
                  <a:cubicBezTo>
                    <a:pt x="83" y="259"/>
                    <a:pt x="83" y="259"/>
                    <a:pt x="83" y="259"/>
                  </a:cubicBezTo>
                  <a:cubicBezTo>
                    <a:pt x="82" y="263"/>
                    <a:pt x="82" y="263"/>
                    <a:pt x="82" y="263"/>
                  </a:cubicBezTo>
                  <a:cubicBezTo>
                    <a:pt x="80" y="264"/>
                    <a:pt x="80" y="264"/>
                    <a:pt x="80" y="264"/>
                  </a:cubicBezTo>
                  <a:cubicBezTo>
                    <a:pt x="80" y="264"/>
                    <a:pt x="79" y="267"/>
                    <a:pt x="81" y="267"/>
                  </a:cubicBezTo>
                  <a:cubicBezTo>
                    <a:pt x="83" y="268"/>
                    <a:pt x="83" y="268"/>
                    <a:pt x="84" y="268"/>
                  </a:cubicBezTo>
                  <a:cubicBezTo>
                    <a:pt x="86" y="268"/>
                    <a:pt x="85" y="268"/>
                    <a:pt x="86" y="268"/>
                  </a:cubicBezTo>
                  <a:cubicBezTo>
                    <a:pt x="87" y="268"/>
                    <a:pt x="89" y="268"/>
                    <a:pt x="89" y="266"/>
                  </a:cubicBezTo>
                  <a:cubicBezTo>
                    <a:pt x="89" y="264"/>
                    <a:pt x="89" y="262"/>
                    <a:pt x="89" y="261"/>
                  </a:cubicBezTo>
                  <a:cubicBezTo>
                    <a:pt x="89" y="261"/>
                    <a:pt x="91" y="258"/>
                    <a:pt x="91" y="258"/>
                  </a:cubicBezTo>
                  <a:cubicBezTo>
                    <a:pt x="91" y="254"/>
                    <a:pt x="91" y="254"/>
                    <a:pt x="91" y="254"/>
                  </a:cubicBezTo>
                  <a:cubicBezTo>
                    <a:pt x="91" y="254"/>
                    <a:pt x="91" y="253"/>
                    <a:pt x="93" y="251"/>
                  </a:cubicBezTo>
                  <a:cubicBezTo>
                    <a:pt x="95" y="250"/>
                    <a:pt x="94" y="250"/>
                    <a:pt x="95" y="250"/>
                  </a:cubicBezTo>
                  <a:cubicBezTo>
                    <a:pt x="96" y="249"/>
                    <a:pt x="96" y="248"/>
                    <a:pt x="96" y="247"/>
                  </a:cubicBezTo>
                  <a:cubicBezTo>
                    <a:pt x="97" y="246"/>
                    <a:pt x="97" y="246"/>
                    <a:pt x="97" y="246"/>
                  </a:cubicBezTo>
                  <a:cubicBezTo>
                    <a:pt x="98" y="244"/>
                    <a:pt x="98" y="244"/>
                    <a:pt x="98" y="244"/>
                  </a:cubicBezTo>
                  <a:cubicBezTo>
                    <a:pt x="98" y="236"/>
                    <a:pt x="98" y="236"/>
                    <a:pt x="98" y="236"/>
                  </a:cubicBezTo>
                  <a:cubicBezTo>
                    <a:pt x="98" y="236"/>
                    <a:pt x="98" y="234"/>
                    <a:pt x="99" y="234"/>
                  </a:cubicBezTo>
                  <a:cubicBezTo>
                    <a:pt x="100" y="234"/>
                    <a:pt x="101" y="234"/>
                    <a:pt x="101" y="234"/>
                  </a:cubicBezTo>
                  <a:cubicBezTo>
                    <a:pt x="101" y="234"/>
                    <a:pt x="101" y="235"/>
                    <a:pt x="101" y="237"/>
                  </a:cubicBezTo>
                  <a:cubicBezTo>
                    <a:pt x="100" y="239"/>
                    <a:pt x="101" y="242"/>
                    <a:pt x="101" y="242"/>
                  </a:cubicBezTo>
                  <a:cubicBezTo>
                    <a:pt x="108" y="248"/>
                    <a:pt x="108" y="248"/>
                    <a:pt x="108" y="248"/>
                  </a:cubicBezTo>
                  <a:cubicBezTo>
                    <a:pt x="108" y="248"/>
                    <a:pt x="111" y="253"/>
                    <a:pt x="111" y="254"/>
                  </a:cubicBezTo>
                  <a:cubicBezTo>
                    <a:pt x="111" y="254"/>
                    <a:pt x="116" y="258"/>
                    <a:pt x="116" y="258"/>
                  </a:cubicBezTo>
                  <a:cubicBezTo>
                    <a:pt x="116" y="258"/>
                    <a:pt x="117" y="259"/>
                    <a:pt x="116" y="260"/>
                  </a:cubicBezTo>
                  <a:cubicBezTo>
                    <a:pt x="116" y="261"/>
                    <a:pt x="117" y="262"/>
                    <a:pt x="117" y="263"/>
                  </a:cubicBezTo>
                  <a:cubicBezTo>
                    <a:pt x="116" y="264"/>
                    <a:pt x="115" y="267"/>
                    <a:pt x="115" y="267"/>
                  </a:cubicBezTo>
                  <a:cubicBezTo>
                    <a:pt x="113" y="268"/>
                    <a:pt x="113" y="268"/>
                    <a:pt x="113" y="268"/>
                  </a:cubicBezTo>
                  <a:cubicBezTo>
                    <a:pt x="110" y="271"/>
                    <a:pt x="110" y="271"/>
                    <a:pt x="110" y="271"/>
                  </a:cubicBezTo>
                  <a:cubicBezTo>
                    <a:pt x="109" y="275"/>
                    <a:pt x="109" y="275"/>
                    <a:pt x="109" y="275"/>
                  </a:cubicBezTo>
                  <a:cubicBezTo>
                    <a:pt x="107" y="278"/>
                    <a:pt x="107" y="278"/>
                    <a:pt x="107" y="278"/>
                  </a:cubicBezTo>
                  <a:cubicBezTo>
                    <a:pt x="103" y="280"/>
                    <a:pt x="103" y="280"/>
                    <a:pt x="103" y="280"/>
                  </a:cubicBezTo>
                  <a:cubicBezTo>
                    <a:pt x="98" y="285"/>
                    <a:pt x="98" y="285"/>
                    <a:pt x="98" y="285"/>
                  </a:cubicBezTo>
                  <a:cubicBezTo>
                    <a:pt x="96" y="289"/>
                    <a:pt x="96" y="289"/>
                    <a:pt x="96" y="289"/>
                  </a:cubicBezTo>
                  <a:cubicBezTo>
                    <a:pt x="93" y="293"/>
                    <a:pt x="93" y="293"/>
                    <a:pt x="93" y="293"/>
                  </a:cubicBezTo>
                  <a:cubicBezTo>
                    <a:pt x="93" y="296"/>
                    <a:pt x="93" y="296"/>
                    <a:pt x="93" y="296"/>
                  </a:cubicBezTo>
                  <a:cubicBezTo>
                    <a:pt x="93" y="296"/>
                    <a:pt x="95" y="300"/>
                    <a:pt x="96" y="300"/>
                  </a:cubicBezTo>
                  <a:cubicBezTo>
                    <a:pt x="96" y="300"/>
                    <a:pt x="97" y="301"/>
                    <a:pt x="97" y="301"/>
                  </a:cubicBezTo>
                  <a:cubicBezTo>
                    <a:pt x="98" y="306"/>
                    <a:pt x="98" y="306"/>
                    <a:pt x="98" y="306"/>
                  </a:cubicBezTo>
                  <a:cubicBezTo>
                    <a:pt x="98" y="306"/>
                    <a:pt x="98" y="309"/>
                    <a:pt x="99" y="309"/>
                  </a:cubicBezTo>
                  <a:cubicBezTo>
                    <a:pt x="100" y="308"/>
                    <a:pt x="101" y="305"/>
                    <a:pt x="101" y="305"/>
                  </a:cubicBezTo>
                  <a:cubicBezTo>
                    <a:pt x="101" y="305"/>
                    <a:pt x="99" y="303"/>
                    <a:pt x="99" y="301"/>
                  </a:cubicBezTo>
                  <a:cubicBezTo>
                    <a:pt x="99" y="299"/>
                    <a:pt x="101" y="296"/>
                    <a:pt x="101" y="296"/>
                  </a:cubicBezTo>
                  <a:cubicBezTo>
                    <a:pt x="103" y="295"/>
                    <a:pt x="103" y="295"/>
                    <a:pt x="103" y="295"/>
                  </a:cubicBezTo>
                  <a:cubicBezTo>
                    <a:pt x="103" y="295"/>
                    <a:pt x="102" y="295"/>
                    <a:pt x="103" y="296"/>
                  </a:cubicBezTo>
                  <a:cubicBezTo>
                    <a:pt x="104" y="298"/>
                    <a:pt x="104" y="297"/>
                    <a:pt x="105" y="298"/>
                  </a:cubicBezTo>
                  <a:cubicBezTo>
                    <a:pt x="105" y="299"/>
                    <a:pt x="108" y="302"/>
                    <a:pt x="108" y="302"/>
                  </a:cubicBezTo>
                  <a:cubicBezTo>
                    <a:pt x="108" y="302"/>
                    <a:pt x="111" y="305"/>
                    <a:pt x="112" y="306"/>
                  </a:cubicBezTo>
                  <a:cubicBezTo>
                    <a:pt x="113" y="307"/>
                    <a:pt x="114" y="309"/>
                    <a:pt x="115" y="309"/>
                  </a:cubicBezTo>
                  <a:cubicBezTo>
                    <a:pt x="116" y="308"/>
                    <a:pt x="117" y="309"/>
                    <a:pt x="117" y="307"/>
                  </a:cubicBezTo>
                  <a:cubicBezTo>
                    <a:pt x="117" y="305"/>
                    <a:pt x="118" y="305"/>
                    <a:pt x="118" y="303"/>
                  </a:cubicBezTo>
                  <a:cubicBezTo>
                    <a:pt x="117" y="302"/>
                    <a:pt x="117" y="299"/>
                    <a:pt x="117" y="299"/>
                  </a:cubicBezTo>
                  <a:cubicBezTo>
                    <a:pt x="117" y="299"/>
                    <a:pt x="117" y="298"/>
                    <a:pt x="118" y="298"/>
                  </a:cubicBezTo>
                  <a:cubicBezTo>
                    <a:pt x="120" y="298"/>
                    <a:pt x="120" y="300"/>
                    <a:pt x="120" y="300"/>
                  </a:cubicBezTo>
                  <a:cubicBezTo>
                    <a:pt x="120" y="300"/>
                    <a:pt x="121" y="303"/>
                    <a:pt x="122" y="304"/>
                  </a:cubicBezTo>
                  <a:cubicBezTo>
                    <a:pt x="123" y="304"/>
                    <a:pt x="124" y="304"/>
                    <a:pt x="125" y="305"/>
                  </a:cubicBezTo>
                  <a:cubicBezTo>
                    <a:pt x="126" y="307"/>
                    <a:pt x="131" y="308"/>
                    <a:pt x="131" y="308"/>
                  </a:cubicBezTo>
                  <a:cubicBezTo>
                    <a:pt x="131" y="308"/>
                    <a:pt x="132" y="307"/>
                    <a:pt x="133" y="306"/>
                  </a:cubicBezTo>
                  <a:cubicBezTo>
                    <a:pt x="133" y="305"/>
                    <a:pt x="135" y="305"/>
                    <a:pt x="135" y="305"/>
                  </a:cubicBezTo>
                  <a:cubicBezTo>
                    <a:pt x="135" y="305"/>
                    <a:pt x="134" y="303"/>
                    <a:pt x="137" y="304"/>
                  </a:cubicBezTo>
                  <a:cubicBezTo>
                    <a:pt x="139" y="304"/>
                    <a:pt x="140" y="305"/>
                    <a:pt x="140" y="304"/>
                  </a:cubicBezTo>
                  <a:cubicBezTo>
                    <a:pt x="141" y="303"/>
                    <a:pt x="143" y="299"/>
                    <a:pt x="143" y="299"/>
                  </a:cubicBezTo>
                  <a:cubicBezTo>
                    <a:pt x="143" y="299"/>
                    <a:pt x="142" y="296"/>
                    <a:pt x="145" y="297"/>
                  </a:cubicBezTo>
                  <a:cubicBezTo>
                    <a:pt x="147" y="299"/>
                    <a:pt x="158" y="301"/>
                    <a:pt x="158" y="301"/>
                  </a:cubicBezTo>
                  <a:cubicBezTo>
                    <a:pt x="157" y="303"/>
                    <a:pt x="157" y="303"/>
                    <a:pt x="157" y="303"/>
                  </a:cubicBezTo>
                  <a:cubicBezTo>
                    <a:pt x="153" y="302"/>
                    <a:pt x="153" y="302"/>
                    <a:pt x="153" y="302"/>
                  </a:cubicBezTo>
                  <a:cubicBezTo>
                    <a:pt x="150" y="303"/>
                    <a:pt x="150" y="303"/>
                    <a:pt x="150" y="303"/>
                  </a:cubicBezTo>
                  <a:cubicBezTo>
                    <a:pt x="150" y="303"/>
                    <a:pt x="149" y="303"/>
                    <a:pt x="148" y="305"/>
                  </a:cubicBezTo>
                  <a:cubicBezTo>
                    <a:pt x="148" y="306"/>
                    <a:pt x="148" y="307"/>
                    <a:pt x="147" y="308"/>
                  </a:cubicBezTo>
                  <a:cubicBezTo>
                    <a:pt x="147" y="309"/>
                    <a:pt x="146" y="310"/>
                    <a:pt x="145" y="310"/>
                  </a:cubicBezTo>
                  <a:cubicBezTo>
                    <a:pt x="145" y="311"/>
                    <a:pt x="141" y="314"/>
                    <a:pt x="141" y="314"/>
                  </a:cubicBezTo>
                  <a:cubicBezTo>
                    <a:pt x="139" y="317"/>
                    <a:pt x="139" y="317"/>
                    <a:pt x="139" y="317"/>
                  </a:cubicBezTo>
                  <a:cubicBezTo>
                    <a:pt x="137" y="322"/>
                    <a:pt x="137" y="322"/>
                    <a:pt x="137" y="322"/>
                  </a:cubicBezTo>
                  <a:cubicBezTo>
                    <a:pt x="137" y="322"/>
                    <a:pt x="137" y="326"/>
                    <a:pt x="138" y="326"/>
                  </a:cubicBezTo>
                  <a:cubicBezTo>
                    <a:pt x="139" y="327"/>
                    <a:pt x="141" y="330"/>
                    <a:pt x="141" y="330"/>
                  </a:cubicBezTo>
                  <a:cubicBezTo>
                    <a:pt x="141" y="330"/>
                    <a:pt x="141" y="332"/>
                    <a:pt x="141" y="333"/>
                  </a:cubicBezTo>
                  <a:cubicBezTo>
                    <a:pt x="141" y="334"/>
                    <a:pt x="141" y="335"/>
                    <a:pt x="142" y="337"/>
                  </a:cubicBezTo>
                  <a:cubicBezTo>
                    <a:pt x="143" y="338"/>
                    <a:pt x="144" y="342"/>
                    <a:pt x="144" y="342"/>
                  </a:cubicBezTo>
                  <a:cubicBezTo>
                    <a:pt x="145" y="342"/>
                    <a:pt x="145" y="342"/>
                    <a:pt x="145" y="342"/>
                  </a:cubicBezTo>
                  <a:cubicBezTo>
                    <a:pt x="145" y="345"/>
                    <a:pt x="145" y="345"/>
                    <a:pt x="145" y="345"/>
                  </a:cubicBezTo>
                  <a:cubicBezTo>
                    <a:pt x="145" y="345"/>
                    <a:pt x="145" y="348"/>
                    <a:pt x="146" y="348"/>
                  </a:cubicBezTo>
                  <a:cubicBezTo>
                    <a:pt x="148" y="348"/>
                    <a:pt x="151" y="346"/>
                    <a:pt x="151" y="346"/>
                  </a:cubicBezTo>
                  <a:cubicBezTo>
                    <a:pt x="159" y="344"/>
                    <a:pt x="159" y="344"/>
                    <a:pt x="159" y="344"/>
                  </a:cubicBezTo>
                  <a:cubicBezTo>
                    <a:pt x="159" y="344"/>
                    <a:pt x="158" y="348"/>
                    <a:pt x="158" y="349"/>
                  </a:cubicBezTo>
                  <a:cubicBezTo>
                    <a:pt x="158" y="350"/>
                    <a:pt x="156" y="350"/>
                    <a:pt x="155" y="351"/>
                  </a:cubicBezTo>
                  <a:cubicBezTo>
                    <a:pt x="155" y="352"/>
                    <a:pt x="155" y="353"/>
                    <a:pt x="155" y="353"/>
                  </a:cubicBezTo>
                  <a:cubicBezTo>
                    <a:pt x="155" y="353"/>
                    <a:pt x="154" y="356"/>
                    <a:pt x="153" y="356"/>
                  </a:cubicBezTo>
                  <a:cubicBezTo>
                    <a:pt x="151" y="356"/>
                    <a:pt x="149" y="357"/>
                    <a:pt x="149" y="357"/>
                  </a:cubicBezTo>
                  <a:cubicBezTo>
                    <a:pt x="149" y="357"/>
                    <a:pt x="148" y="355"/>
                    <a:pt x="148" y="358"/>
                  </a:cubicBezTo>
                  <a:cubicBezTo>
                    <a:pt x="147" y="360"/>
                    <a:pt x="146" y="362"/>
                    <a:pt x="146" y="363"/>
                  </a:cubicBezTo>
                  <a:cubicBezTo>
                    <a:pt x="146" y="364"/>
                    <a:pt x="144" y="365"/>
                    <a:pt x="147" y="366"/>
                  </a:cubicBezTo>
                  <a:cubicBezTo>
                    <a:pt x="149" y="366"/>
                    <a:pt x="149" y="369"/>
                    <a:pt x="149" y="369"/>
                  </a:cubicBezTo>
                  <a:cubicBezTo>
                    <a:pt x="149" y="369"/>
                    <a:pt x="147" y="371"/>
                    <a:pt x="146" y="372"/>
                  </a:cubicBezTo>
                  <a:cubicBezTo>
                    <a:pt x="145" y="373"/>
                    <a:pt x="144" y="372"/>
                    <a:pt x="144" y="373"/>
                  </a:cubicBezTo>
                  <a:cubicBezTo>
                    <a:pt x="144" y="374"/>
                    <a:pt x="146" y="379"/>
                    <a:pt x="146" y="379"/>
                  </a:cubicBezTo>
                  <a:cubicBezTo>
                    <a:pt x="146" y="379"/>
                    <a:pt x="146" y="382"/>
                    <a:pt x="144" y="382"/>
                  </a:cubicBezTo>
                  <a:cubicBezTo>
                    <a:pt x="142" y="382"/>
                    <a:pt x="142" y="382"/>
                    <a:pt x="141" y="382"/>
                  </a:cubicBezTo>
                  <a:cubicBezTo>
                    <a:pt x="140" y="382"/>
                    <a:pt x="139" y="382"/>
                    <a:pt x="139" y="382"/>
                  </a:cubicBezTo>
                  <a:cubicBezTo>
                    <a:pt x="139" y="382"/>
                    <a:pt x="140" y="383"/>
                    <a:pt x="140" y="385"/>
                  </a:cubicBezTo>
                  <a:cubicBezTo>
                    <a:pt x="140" y="387"/>
                    <a:pt x="140" y="389"/>
                    <a:pt x="140" y="389"/>
                  </a:cubicBezTo>
                  <a:cubicBezTo>
                    <a:pt x="137" y="388"/>
                    <a:pt x="137" y="388"/>
                    <a:pt x="137" y="388"/>
                  </a:cubicBezTo>
                  <a:cubicBezTo>
                    <a:pt x="134" y="385"/>
                    <a:pt x="134" y="385"/>
                    <a:pt x="134" y="385"/>
                  </a:cubicBezTo>
                  <a:cubicBezTo>
                    <a:pt x="134" y="385"/>
                    <a:pt x="131" y="385"/>
                    <a:pt x="130" y="385"/>
                  </a:cubicBezTo>
                  <a:cubicBezTo>
                    <a:pt x="129" y="386"/>
                    <a:pt x="126" y="386"/>
                    <a:pt x="126" y="386"/>
                  </a:cubicBezTo>
                  <a:cubicBezTo>
                    <a:pt x="126" y="386"/>
                    <a:pt x="121" y="384"/>
                    <a:pt x="120" y="383"/>
                  </a:cubicBezTo>
                  <a:cubicBezTo>
                    <a:pt x="120" y="382"/>
                    <a:pt x="120" y="382"/>
                    <a:pt x="119" y="383"/>
                  </a:cubicBezTo>
                  <a:cubicBezTo>
                    <a:pt x="119" y="383"/>
                    <a:pt x="120" y="383"/>
                    <a:pt x="119" y="383"/>
                  </a:cubicBezTo>
                  <a:cubicBezTo>
                    <a:pt x="118" y="384"/>
                    <a:pt x="120" y="384"/>
                    <a:pt x="116" y="384"/>
                  </a:cubicBezTo>
                  <a:cubicBezTo>
                    <a:pt x="112" y="385"/>
                    <a:pt x="108" y="386"/>
                    <a:pt x="108" y="386"/>
                  </a:cubicBezTo>
                  <a:cubicBezTo>
                    <a:pt x="108" y="386"/>
                    <a:pt x="111" y="383"/>
                    <a:pt x="110" y="382"/>
                  </a:cubicBezTo>
                  <a:cubicBezTo>
                    <a:pt x="109" y="381"/>
                    <a:pt x="110" y="382"/>
                    <a:pt x="108" y="381"/>
                  </a:cubicBezTo>
                  <a:cubicBezTo>
                    <a:pt x="107" y="380"/>
                    <a:pt x="105" y="378"/>
                    <a:pt x="105" y="377"/>
                  </a:cubicBezTo>
                  <a:cubicBezTo>
                    <a:pt x="105" y="376"/>
                    <a:pt x="105" y="374"/>
                    <a:pt x="103" y="374"/>
                  </a:cubicBezTo>
                  <a:cubicBezTo>
                    <a:pt x="102" y="374"/>
                    <a:pt x="101" y="372"/>
                    <a:pt x="99" y="374"/>
                  </a:cubicBezTo>
                  <a:cubicBezTo>
                    <a:pt x="98" y="375"/>
                    <a:pt x="97" y="375"/>
                    <a:pt x="97" y="376"/>
                  </a:cubicBezTo>
                  <a:cubicBezTo>
                    <a:pt x="96" y="377"/>
                    <a:pt x="92" y="378"/>
                    <a:pt x="92" y="378"/>
                  </a:cubicBezTo>
                  <a:cubicBezTo>
                    <a:pt x="92" y="378"/>
                    <a:pt x="95" y="382"/>
                    <a:pt x="95" y="383"/>
                  </a:cubicBezTo>
                  <a:cubicBezTo>
                    <a:pt x="95" y="384"/>
                    <a:pt x="97" y="388"/>
                    <a:pt x="97" y="388"/>
                  </a:cubicBezTo>
                  <a:cubicBezTo>
                    <a:pt x="104" y="388"/>
                    <a:pt x="104" y="388"/>
                    <a:pt x="104" y="388"/>
                  </a:cubicBezTo>
                  <a:cubicBezTo>
                    <a:pt x="104" y="388"/>
                    <a:pt x="99" y="390"/>
                    <a:pt x="99" y="392"/>
                  </a:cubicBezTo>
                  <a:cubicBezTo>
                    <a:pt x="98" y="393"/>
                    <a:pt x="98" y="394"/>
                    <a:pt x="97" y="395"/>
                  </a:cubicBezTo>
                  <a:cubicBezTo>
                    <a:pt x="96" y="396"/>
                    <a:pt x="96" y="397"/>
                    <a:pt x="94" y="398"/>
                  </a:cubicBezTo>
                  <a:cubicBezTo>
                    <a:pt x="91" y="398"/>
                    <a:pt x="88" y="399"/>
                    <a:pt x="86" y="400"/>
                  </a:cubicBezTo>
                  <a:cubicBezTo>
                    <a:pt x="85" y="401"/>
                    <a:pt x="84" y="401"/>
                    <a:pt x="84" y="402"/>
                  </a:cubicBezTo>
                  <a:cubicBezTo>
                    <a:pt x="84" y="404"/>
                    <a:pt x="78" y="403"/>
                    <a:pt x="84" y="405"/>
                  </a:cubicBezTo>
                  <a:cubicBezTo>
                    <a:pt x="90" y="406"/>
                    <a:pt x="91" y="407"/>
                    <a:pt x="91" y="407"/>
                  </a:cubicBezTo>
                  <a:cubicBezTo>
                    <a:pt x="91" y="407"/>
                    <a:pt x="94" y="404"/>
                    <a:pt x="95" y="403"/>
                  </a:cubicBezTo>
                  <a:cubicBezTo>
                    <a:pt x="97" y="401"/>
                    <a:pt x="97" y="401"/>
                    <a:pt x="101" y="401"/>
                  </a:cubicBezTo>
                  <a:cubicBezTo>
                    <a:pt x="105" y="402"/>
                    <a:pt x="105" y="401"/>
                    <a:pt x="105" y="402"/>
                  </a:cubicBezTo>
                  <a:cubicBezTo>
                    <a:pt x="105" y="404"/>
                    <a:pt x="105" y="405"/>
                    <a:pt x="105" y="407"/>
                  </a:cubicBezTo>
                  <a:cubicBezTo>
                    <a:pt x="104" y="409"/>
                    <a:pt x="102" y="410"/>
                    <a:pt x="104" y="413"/>
                  </a:cubicBezTo>
                  <a:cubicBezTo>
                    <a:pt x="106" y="415"/>
                    <a:pt x="103" y="417"/>
                    <a:pt x="103" y="418"/>
                  </a:cubicBezTo>
                  <a:cubicBezTo>
                    <a:pt x="103" y="418"/>
                    <a:pt x="101" y="421"/>
                    <a:pt x="102" y="421"/>
                  </a:cubicBezTo>
                  <a:cubicBezTo>
                    <a:pt x="103" y="422"/>
                    <a:pt x="103" y="422"/>
                    <a:pt x="103" y="422"/>
                  </a:cubicBezTo>
                  <a:cubicBezTo>
                    <a:pt x="103" y="422"/>
                    <a:pt x="101" y="427"/>
                    <a:pt x="101" y="428"/>
                  </a:cubicBezTo>
                  <a:cubicBezTo>
                    <a:pt x="101" y="428"/>
                    <a:pt x="98" y="434"/>
                    <a:pt x="97" y="434"/>
                  </a:cubicBezTo>
                  <a:cubicBezTo>
                    <a:pt x="96" y="435"/>
                    <a:pt x="98" y="435"/>
                    <a:pt x="92" y="437"/>
                  </a:cubicBezTo>
                  <a:cubicBezTo>
                    <a:pt x="86" y="438"/>
                    <a:pt x="83" y="439"/>
                    <a:pt x="83" y="439"/>
                  </a:cubicBezTo>
                  <a:cubicBezTo>
                    <a:pt x="78" y="441"/>
                    <a:pt x="78" y="441"/>
                    <a:pt x="78" y="441"/>
                  </a:cubicBezTo>
                  <a:cubicBezTo>
                    <a:pt x="74" y="444"/>
                    <a:pt x="74" y="444"/>
                    <a:pt x="74" y="444"/>
                  </a:cubicBezTo>
                  <a:cubicBezTo>
                    <a:pt x="71" y="444"/>
                    <a:pt x="71" y="444"/>
                    <a:pt x="71" y="444"/>
                  </a:cubicBezTo>
                  <a:cubicBezTo>
                    <a:pt x="66" y="443"/>
                    <a:pt x="66" y="443"/>
                    <a:pt x="66" y="443"/>
                  </a:cubicBezTo>
                  <a:cubicBezTo>
                    <a:pt x="66" y="443"/>
                    <a:pt x="61" y="446"/>
                    <a:pt x="61" y="447"/>
                  </a:cubicBezTo>
                  <a:cubicBezTo>
                    <a:pt x="61" y="447"/>
                    <a:pt x="58" y="448"/>
                    <a:pt x="57" y="449"/>
                  </a:cubicBezTo>
                  <a:cubicBezTo>
                    <a:pt x="57" y="450"/>
                    <a:pt x="62" y="452"/>
                    <a:pt x="62" y="452"/>
                  </a:cubicBezTo>
                  <a:cubicBezTo>
                    <a:pt x="63" y="455"/>
                    <a:pt x="63" y="455"/>
                    <a:pt x="63" y="455"/>
                  </a:cubicBezTo>
                  <a:cubicBezTo>
                    <a:pt x="61" y="455"/>
                    <a:pt x="61" y="455"/>
                    <a:pt x="61" y="455"/>
                  </a:cubicBezTo>
                  <a:cubicBezTo>
                    <a:pt x="57" y="456"/>
                    <a:pt x="57" y="456"/>
                    <a:pt x="57" y="456"/>
                  </a:cubicBezTo>
                  <a:cubicBezTo>
                    <a:pt x="57" y="458"/>
                    <a:pt x="57" y="458"/>
                    <a:pt x="57" y="458"/>
                  </a:cubicBezTo>
                  <a:cubicBezTo>
                    <a:pt x="59" y="459"/>
                    <a:pt x="59" y="459"/>
                    <a:pt x="59" y="459"/>
                  </a:cubicBezTo>
                  <a:cubicBezTo>
                    <a:pt x="59" y="459"/>
                    <a:pt x="60" y="460"/>
                    <a:pt x="61" y="460"/>
                  </a:cubicBezTo>
                  <a:cubicBezTo>
                    <a:pt x="63" y="460"/>
                    <a:pt x="67" y="458"/>
                    <a:pt x="67" y="458"/>
                  </a:cubicBezTo>
                  <a:cubicBezTo>
                    <a:pt x="62" y="461"/>
                    <a:pt x="62" y="461"/>
                    <a:pt x="62" y="461"/>
                  </a:cubicBezTo>
                  <a:cubicBezTo>
                    <a:pt x="61" y="464"/>
                    <a:pt x="61" y="464"/>
                    <a:pt x="61" y="464"/>
                  </a:cubicBezTo>
                  <a:cubicBezTo>
                    <a:pt x="61" y="464"/>
                    <a:pt x="60" y="466"/>
                    <a:pt x="62" y="466"/>
                  </a:cubicBezTo>
                  <a:cubicBezTo>
                    <a:pt x="64" y="466"/>
                    <a:pt x="66" y="466"/>
                    <a:pt x="66" y="466"/>
                  </a:cubicBezTo>
                  <a:cubicBezTo>
                    <a:pt x="66" y="466"/>
                    <a:pt x="67" y="464"/>
                    <a:pt x="69" y="464"/>
                  </a:cubicBezTo>
                  <a:cubicBezTo>
                    <a:pt x="72" y="465"/>
                    <a:pt x="72" y="465"/>
                    <a:pt x="72" y="465"/>
                  </a:cubicBezTo>
                  <a:cubicBezTo>
                    <a:pt x="72" y="465"/>
                    <a:pt x="73" y="462"/>
                    <a:pt x="74" y="462"/>
                  </a:cubicBezTo>
                  <a:cubicBezTo>
                    <a:pt x="74" y="462"/>
                    <a:pt x="73" y="462"/>
                    <a:pt x="76" y="462"/>
                  </a:cubicBezTo>
                  <a:cubicBezTo>
                    <a:pt x="78" y="463"/>
                    <a:pt x="85" y="462"/>
                    <a:pt x="85" y="462"/>
                  </a:cubicBezTo>
                  <a:cubicBezTo>
                    <a:pt x="85" y="462"/>
                    <a:pt x="86" y="462"/>
                    <a:pt x="86" y="463"/>
                  </a:cubicBezTo>
                  <a:cubicBezTo>
                    <a:pt x="86" y="465"/>
                    <a:pt x="88" y="465"/>
                    <a:pt x="89" y="467"/>
                  </a:cubicBezTo>
                  <a:cubicBezTo>
                    <a:pt x="91" y="468"/>
                    <a:pt x="95" y="469"/>
                    <a:pt x="95" y="469"/>
                  </a:cubicBezTo>
                  <a:cubicBezTo>
                    <a:pt x="92" y="470"/>
                    <a:pt x="92" y="470"/>
                    <a:pt x="92" y="470"/>
                  </a:cubicBezTo>
                  <a:cubicBezTo>
                    <a:pt x="88" y="469"/>
                    <a:pt x="88" y="469"/>
                    <a:pt x="88" y="469"/>
                  </a:cubicBezTo>
                  <a:cubicBezTo>
                    <a:pt x="88" y="469"/>
                    <a:pt x="86" y="468"/>
                    <a:pt x="86" y="469"/>
                  </a:cubicBezTo>
                  <a:cubicBezTo>
                    <a:pt x="86" y="471"/>
                    <a:pt x="85" y="474"/>
                    <a:pt x="85" y="474"/>
                  </a:cubicBezTo>
                  <a:cubicBezTo>
                    <a:pt x="86" y="474"/>
                    <a:pt x="91" y="475"/>
                    <a:pt x="91" y="475"/>
                  </a:cubicBezTo>
                  <a:cubicBezTo>
                    <a:pt x="96" y="475"/>
                    <a:pt x="96" y="475"/>
                    <a:pt x="96" y="475"/>
                  </a:cubicBezTo>
                  <a:cubicBezTo>
                    <a:pt x="98" y="474"/>
                    <a:pt x="98" y="474"/>
                    <a:pt x="98" y="474"/>
                  </a:cubicBezTo>
                  <a:cubicBezTo>
                    <a:pt x="101" y="472"/>
                    <a:pt x="101" y="472"/>
                    <a:pt x="101" y="472"/>
                  </a:cubicBezTo>
                  <a:cubicBezTo>
                    <a:pt x="101" y="472"/>
                    <a:pt x="102" y="474"/>
                    <a:pt x="101" y="474"/>
                  </a:cubicBezTo>
                  <a:cubicBezTo>
                    <a:pt x="101" y="475"/>
                    <a:pt x="102" y="477"/>
                    <a:pt x="102" y="477"/>
                  </a:cubicBezTo>
                  <a:cubicBezTo>
                    <a:pt x="102" y="477"/>
                    <a:pt x="102" y="480"/>
                    <a:pt x="103" y="480"/>
                  </a:cubicBezTo>
                  <a:cubicBezTo>
                    <a:pt x="104" y="480"/>
                    <a:pt x="106" y="483"/>
                    <a:pt x="106" y="483"/>
                  </a:cubicBezTo>
                  <a:cubicBezTo>
                    <a:pt x="108" y="486"/>
                    <a:pt x="108" y="486"/>
                    <a:pt x="108" y="486"/>
                  </a:cubicBezTo>
                  <a:cubicBezTo>
                    <a:pt x="112" y="487"/>
                    <a:pt x="112" y="487"/>
                    <a:pt x="112" y="487"/>
                  </a:cubicBezTo>
                  <a:cubicBezTo>
                    <a:pt x="112" y="487"/>
                    <a:pt x="115" y="487"/>
                    <a:pt x="116" y="487"/>
                  </a:cubicBezTo>
                  <a:cubicBezTo>
                    <a:pt x="117" y="488"/>
                    <a:pt x="119" y="489"/>
                    <a:pt x="119" y="488"/>
                  </a:cubicBezTo>
                  <a:cubicBezTo>
                    <a:pt x="120" y="487"/>
                    <a:pt x="122" y="485"/>
                    <a:pt x="122" y="485"/>
                  </a:cubicBezTo>
                  <a:cubicBezTo>
                    <a:pt x="126" y="482"/>
                    <a:pt x="126" y="482"/>
                    <a:pt x="126" y="482"/>
                  </a:cubicBezTo>
                  <a:cubicBezTo>
                    <a:pt x="126" y="482"/>
                    <a:pt x="128" y="482"/>
                    <a:pt x="130" y="482"/>
                  </a:cubicBezTo>
                  <a:cubicBezTo>
                    <a:pt x="131" y="482"/>
                    <a:pt x="138" y="481"/>
                    <a:pt x="138" y="481"/>
                  </a:cubicBezTo>
                  <a:cubicBezTo>
                    <a:pt x="138" y="481"/>
                    <a:pt x="139" y="479"/>
                    <a:pt x="141" y="478"/>
                  </a:cubicBezTo>
                  <a:cubicBezTo>
                    <a:pt x="142" y="477"/>
                    <a:pt x="146" y="475"/>
                    <a:pt x="146" y="475"/>
                  </a:cubicBezTo>
                  <a:cubicBezTo>
                    <a:pt x="153" y="473"/>
                    <a:pt x="153" y="473"/>
                    <a:pt x="153" y="473"/>
                  </a:cubicBezTo>
                  <a:cubicBezTo>
                    <a:pt x="147" y="475"/>
                    <a:pt x="147" y="475"/>
                    <a:pt x="147" y="475"/>
                  </a:cubicBezTo>
                  <a:cubicBezTo>
                    <a:pt x="145" y="477"/>
                    <a:pt x="145" y="477"/>
                    <a:pt x="145" y="477"/>
                  </a:cubicBezTo>
                  <a:cubicBezTo>
                    <a:pt x="141" y="480"/>
                    <a:pt x="141" y="480"/>
                    <a:pt x="141" y="480"/>
                  </a:cubicBezTo>
                  <a:cubicBezTo>
                    <a:pt x="139" y="482"/>
                    <a:pt x="139" y="482"/>
                    <a:pt x="139" y="482"/>
                  </a:cubicBezTo>
                  <a:cubicBezTo>
                    <a:pt x="139" y="482"/>
                    <a:pt x="137" y="483"/>
                    <a:pt x="136" y="484"/>
                  </a:cubicBezTo>
                  <a:cubicBezTo>
                    <a:pt x="136" y="484"/>
                    <a:pt x="133" y="489"/>
                    <a:pt x="133" y="489"/>
                  </a:cubicBezTo>
                  <a:cubicBezTo>
                    <a:pt x="130" y="490"/>
                    <a:pt x="130" y="490"/>
                    <a:pt x="130" y="490"/>
                  </a:cubicBezTo>
                  <a:cubicBezTo>
                    <a:pt x="130" y="490"/>
                    <a:pt x="127" y="492"/>
                    <a:pt x="126" y="494"/>
                  </a:cubicBezTo>
                  <a:cubicBezTo>
                    <a:pt x="125" y="495"/>
                    <a:pt x="124" y="496"/>
                    <a:pt x="124" y="496"/>
                  </a:cubicBezTo>
                  <a:cubicBezTo>
                    <a:pt x="124" y="496"/>
                    <a:pt x="125" y="498"/>
                    <a:pt x="120" y="498"/>
                  </a:cubicBezTo>
                  <a:cubicBezTo>
                    <a:pt x="115" y="497"/>
                    <a:pt x="111" y="496"/>
                    <a:pt x="111" y="496"/>
                  </a:cubicBezTo>
                  <a:cubicBezTo>
                    <a:pt x="111" y="496"/>
                    <a:pt x="106" y="495"/>
                    <a:pt x="105" y="495"/>
                  </a:cubicBezTo>
                  <a:cubicBezTo>
                    <a:pt x="104" y="494"/>
                    <a:pt x="104" y="494"/>
                    <a:pt x="101" y="494"/>
                  </a:cubicBezTo>
                  <a:cubicBezTo>
                    <a:pt x="99" y="494"/>
                    <a:pt x="89" y="491"/>
                    <a:pt x="89" y="491"/>
                  </a:cubicBezTo>
                  <a:cubicBezTo>
                    <a:pt x="89" y="491"/>
                    <a:pt x="87" y="491"/>
                    <a:pt x="86" y="492"/>
                  </a:cubicBezTo>
                  <a:cubicBezTo>
                    <a:pt x="85" y="493"/>
                    <a:pt x="83" y="493"/>
                    <a:pt x="83" y="494"/>
                  </a:cubicBezTo>
                  <a:cubicBezTo>
                    <a:pt x="83" y="496"/>
                    <a:pt x="83" y="497"/>
                    <a:pt x="83" y="497"/>
                  </a:cubicBezTo>
                  <a:cubicBezTo>
                    <a:pt x="82" y="500"/>
                    <a:pt x="82" y="500"/>
                    <a:pt x="82" y="500"/>
                  </a:cubicBezTo>
                  <a:cubicBezTo>
                    <a:pt x="78" y="501"/>
                    <a:pt x="78" y="501"/>
                    <a:pt x="78" y="501"/>
                  </a:cubicBezTo>
                  <a:cubicBezTo>
                    <a:pt x="73" y="501"/>
                    <a:pt x="73" y="501"/>
                    <a:pt x="73" y="501"/>
                  </a:cubicBezTo>
                  <a:close/>
                  <a:moveTo>
                    <a:pt x="43" y="266"/>
                  </a:moveTo>
                  <a:cubicBezTo>
                    <a:pt x="43" y="266"/>
                    <a:pt x="43" y="266"/>
                    <a:pt x="43" y="266"/>
                  </a:cubicBezTo>
                  <a:cubicBezTo>
                    <a:pt x="44" y="266"/>
                    <a:pt x="50" y="266"/>
                    <a:pt x="50" y="266"/>
                  </a:cubicBezTo>
                  <a:cubicBezTo>
                    <a:pt x="54" y="266"/>
                    <a:pt x="54" y="266"/>
                    <a:pt x="54" y="266"/>
                  </a:cubicBezTo>
                  <a:cubicBezTo>
                    <a:pt x="54" y="266"/>
                    <a:pt x="59" y="266"/>
                    <a:pt x="60" y="266"/>
                  </a:cubicBezTo>
                  <a:cubicBezTo>
                    <a:pt x="61" y="266"/>
                    <a:pt x="62" y="267"/>
                    <a:pt x="62" y="267"/>
                  </a:cubicBezTo>
                  <a:cubicBezTo>
                    <a:pt x="62" y="267"/>
                    <a:pt x="64" y="265"/>
                    <a:pt x="65" y="266"/>
                  </a:cubicBezTo>
                  <a:cubicBezTo>
                    <a:pt x="66" y="266"/>
                    <a:pt x="68" y="269"/>
                    <a:pt x="68" y="269"/>
                  </a:cubicBezTo>
                  <a:cubicBezTo>
                    <a:pt x="70" y="274"/>
                    <a:pt x="70" y="274"/>
                    <a:pt x="70" y="274"/>
                  </a:cubicBezTo>
                  <a:cubicBezTo>
                    <a:pt x="71" y="280"/>
                    <a:pt x="71" y="280"/>
                    <a:pt x="71" y="280"/>
                  </a:cubicBezTo>
                  <a:cubicBezTo>
                    <a:pt x="72" y="285"/>
                    <a:pt x="72" y="285"/>
                    <a:pt x="72" y="285"/>
                  </a:cubicBezTo>
                  <a:cubicBezTo>
                    <a:pt x="76" y="290"/>
                    <a:pt x="76" y="290"/>
                    <a:pt x="76" y="290"/>
                  </a:cubicBezTo>
                  <a:cubicBezTo>
                    <a:pt x="74" y="293"/>
                    <a:pt x="74" y="293"/>
                    <a:pt x="74" y="293"/>
                  </a:cubicBezTo>
                  <a:cubicBezTo>
                    <a:pt x="74" y="293"/>
                    <a:pt x="74" y="297"/>
                    <a:pt x="74" y="297"/>
                  </a:cubicBezTo>
                  <a:cubicBezTo>
                    <a:pt x="73" y="297"/>
                    <a:pt x="70" y="298"/>
                    <a:pt x="70" y="298"/>
                  </a:cubicBezTo>
                  <a:cubicBezTo>
                    <a:pt x="69" y="299"/>
                    <a:pt x="68" y="302"/>
                    <a:pt x="68" y="302"/>
                  </a:cubicBezTo>
                  <a:cubicBezTo>
                    <a:pt x="68" y="302"/>
                    <a:pt x="72" y="298"/>
                    <a:pt x="73" y="299"/>
                  </a:cubicBezTo>
                  <a:cubicBezTo>
                    <a:pt x="74" y="299"/>
                    <a:pt x="77" y="299"/>
                    <a:pt x="77" y="299"/>
                  </a:cubicBezTo>
                  <a:cubicBezTo>
                    <a:pt x="79" y="301"/>
                    <a:pt x="79" y="301"/>
                    <a:pt x="79" y="301"/>
                  </a:cubicBezTo>
                  <a:cubicBezTo>
                    <a:pt x="81" y="305"/>
                    <a:pt x="81" y="305"/>
                    <a:pt x="81" y="305"/>
                  </a:cubicBezTo>
                  <a:cubicBezTo>
                    <a:pt x="81" y="310"/>
                    <a:pt x="81" y="310"/>
                    <a:pt x="81" y="310"/>
                  </a:cubicBezTo>
                  <a:cubicBezTo>
                    <a:pt x="81" y="310"/>
                    <a:pt x="81" y="314"/>
                    <a:pt x="80" y="314"/>
                  </a:cubicBezTo>
                  <a:cubicBezTo>
                    <a:pt x="80" y="315"/>
                    <a:pt x="79" y="316"/>
                    <a:pt x="78" y="316"/>
                  </a:cubicBezTo>
                  <a:cubicBezTo>
                    <a:pt x="77" y="316"/>
                    <a:pt x="76" y="316"/>
                    <a:pt x="77" y="314"/>
                  </a:cubicBezTo>
                  <a:cubicBezTo>
                    <a:pt x="77" y="312"/>
                    <a:pt x="78" y="310"/>
                    <a:pt x="78" y="310"/>
                  </a:cubicBezTo>
                  <a:cubicBezTo>
                    <a:pt x="78" y="309"/>
                    <a:pt x="79" y="305"/>
                    <a:pt x="78" y="305"/>
                  </a:cubicBezTo>
                  <a:cubicBezTo>
                    <a:pt x="76" y="305"/>
                    <a:pt x="75" y="303"/>
                    <a:pt x="75" y="305"/>
                  </a:cubicBezTo>
                  <a:cubicBezTo>
                    <a:pt x="74" y="306"/>
                    <a:pt x="75" y="310"/>
                    <a:pt x="75" y="310"/>
                  </a:cubicBezTo>
                  <a:cubicBezTo>
                    <a:pt x="75" y="310"/>
                    <a:pt x="76" y="311"/>
                    <a:pt x="76" y="312"/>
                  </a:cubicBezTo>
                  <a:cubicBezTo>
                    <a:pt x="75" y="313"/>
                    <a:pt x="75" y="312"/>
                    <a:pt x="74" y="314"/>
                  </a:cubicBezTo>
                  <a:cubicBezTo>
                    <a:pt x="72" y="315"/>
                    <a:pt x="75" y="316"/>
                    <a:pt x="75" y="316"/>
                  </a:cubicBezTo>
                  <a:cubicBezTo>
                    <a:pt x="76" y="318"/>
                    <a:pt x="76" y="318"/>
                    <a:pt x="76" y="318"/>
                  </a:cubicBezTo>
                  <a:cubicBezTo>
                    <a:pt x="76" y="318"/>
                    <a:pt x="76" y="321"/>
                    <a:pt x="75" y="321"/>
                  </a:cubicBezTo>
                  <a:cubicBezTo>
                    <a:pt x="74" y="322"/>
                    <a:pt x="74" y="323"/>
                    <a:pt x="70" y="321"/>
                  </a:cubicBezTo>
                  <a:cubicBezTo>
                    <a:pt x="66" y="320"/>
                    <a:pt x="65" y="319"/>
                    <a:pt x="65" y="319"/>
                  </a:cubicBezTo>
                  <a:cubicBezTo>
                    <a:pt x="64" y="324"/>
                    <a:pt x="64" y="324"/>
                    <a:pt x="64" y="324"/>
                  </a:cubicBezTo>
                  <a:cubicBezTo>
                    <a:pt x="62" y="328"/>
                    <a:pt x="62" y="328"/>
                    <a:pt x="62" y="328"/>
                  </a:cubicBezTo>
                  <a:cubicBezTo>
                    <a:pt x="55" y="330"/>
                    <a:pt x="55" y="330"/>
                    <a:pt x="55" y="330"/>
                  </a:cubicBezTo>
                  <a:cubicBezTo>
                    <a:pt x="51" y="325"/>
                    <a:pt x="51" y="325"/>
                    <a:pt x="51" y="325"/>
                  </a:cubicBezTo>
                  <a:cubicBezTo>
                    <a:pt x="51" y="325"/>
                    <a:pt x="48" y="326"/>
                    <a:pt x="47" y="326"/>
                  </a:cubicBezTo>
                  <a:cubicBezTo>
                    <a:pt x="46" y="325"/>
                    <a:pt x="41" y="324"/>
                    <a:pt x="41" y="324"/>
                  </a:cubicBezTo>
                  <a:cubicBezTo>
                    <a:pt x="40" y="319"/>
                    <a:pt x="40" y="319"/>
                    <a:pt x="40" y="319"/>
                  </a:cubicBezTo>
                  <a:cubicBezTo>
                    <a:pt x="35" y="314"/>
                    <a:pt x="35" y="314"/>
                    <a:pt x="35" y="314"/>
                  </a:cubicBezTo>
                  <a:cubicBezTo>
                    <a:pt x="36" y="310"/>
                    <a:pt x="36" y="310"/>
                    <a:pt x="36" y="310"/>
                  </a:cubicBezTo>
                  <a:cubicBezTo>
                    <a:pt x="33" y="304"/>
                    <a:pt x="33" y="304"/>
                    <a:pt x="33" y="304"/>
                  </a:cubicBezTo>
                  <a:cubicBezTo>
                    <a:pt x="27" y="305"/>
                    <a:pt x="27" y="305"/>
                    <a:pt x="27" y="305"/>
                  </a:cubicBezTo>
                  <a:cubicBezTo>
                    <a:pt x="25" y="310"/>
                    <a:pt x="25" y="310"/>
                    <a:pt x="25" y="310"/>
                  </a:cubicBezTo>
                  <a:cubicBezTo>
                    <a:pt x="25" y="310"/>
                    <a:pt x="27" y="312"/>
                    <a:pt x="25" y="313"/>
                  </a:cubicBezTo>
                  <a:cubicBezTo>
                    <a:pt x="23" y="313"/>
                    <a:pt x="19" y="314"/>
                    <a:pt x="19" y="314"/>
                  </a:cubicBezTo>
                  <a:cubicBezTo>
                    <a:pt x="19" y="314"/>
                    <a:pt x="14" y="315"/>
                    <a:pt x="13" y="315"/>
                  </a:cubicBezTo>
                  <a:cubicBezTo>
                    <a:pt x="13" y="315"/>
                    <a:pt x="9" y="309"/>
                    <a:pt x="9" y="309"/>
                  </a:cubicBezTo>
                  <a:cubicBezTo>
                    <a:pt x="9" y="309"/>
                    <a:pt x="7" y="309"/>
                    <a:pt x="6" y="309"/>
                  </a:cubicBezTo>
                  <a:cubicBezTo>
                    <a:pt x="5" y="309"/>
                    <a:pt x="5" y="310"/>
                    <a:pt x="5" y="308"/>
                  </a:cubicBezTo>
                  <a:cubicBezTo>
                    <a:pt x="5" y="306"/>
                    <a:pt x="4" y="303"/>
                    <a:pt x="4" y="303"/>
                  </a:cubicBezTo>
                  <a:cubicBezTo>
                    <a:pt x="4" y="303"/>
                    <a:pt x="7" y="306"/>
                    <a:pt x="4" y="302"/>
                  </a:cubicBezTo>
                  <a:cubicBezTo>
                    <a:pt x="1" y="298"/>
                    <a:pt x="0" y="294"/>
                    <a:pt x="0" y="294"/>
                  </a:cubicBezTo>
                  <a:cubicBezTo>
                    <a:pt x="5" y="291"/>
                    <a:pt x="5" y="291"/>
                    <a:pt x="5" y="291"/>
                  </a:cubicBezTo>
                  <a:cubicBezTo>
                    <a:pt x="5" y="291"/>
                    <a:pt x="10" y="291"/>
                    <a:pt x="11" y="292"/>
                  </a:cubicBezTo>
                  <a:cubicBezTo>
                    <a:pt x="12" y="292"/>
                    <a:pt x="13" y="290"/>
                    <a:pt x="13" y="290"/>
                  </a:cubicBezTo>
                  <a:cubicBezTo>
                    <a:pt x="13" y="290"/>
                    <a:pt x="15" y="288"/>
                    <a:pt x="13" y="287"/>
                  </a:cubicBezTo>
                  <a:cubicBezTo>
                    <a:pt x="12" y="287"/>
                    <a:pt x="10" y="285"/>
                    <a:pt x="10" y="285"/>
                  </a:cubicBezTo>
                  <a:cubicBezTo>
                    <a:pt x="10" y="285"/>
                    <a:pt x="8" y="283"/>
                    <a:pt x="11" y="282"/>
                  </a:cubicBezTo>
                  <a:cubicBezTo>
                    <a:pt x="14" y="282"/>
                    <a:pt x="14" y="282"/>
                    <a:pt x="16" y="282"/>
                  </a:cubicBezTo>
                  <a:cubicBezTo>
                    <a:pt x="18" y="283"/>
                    <a:pt x="19" y="286"/>
                    <a:pt x="20" y="282"/>
                  </a:cubicBezTo>
                  <a:cubicBezTo>
                    <a:pt x="21" y="279"/>
                    <a:pt x="19" y="279"/>
                    <a:pt x="22" y="278"/>
                  </a:cubicBezTo>
                  <a:cubicBezTo>
                    <a:pt x="25" y="278"/>
                    <a:pt x="27" y="277"/>
                    <a:pt x="27" y="276"/>
                  </a:cubicBezTo>
                  <a:cubicBezTo>
                    <a:pt x="27" y="275"/>
                    <a:pt x="27" y="271"/>
                    <a:pt x="28" y="271"/>
                  </a:cubicBezTo>
                  <a:cubicBezTo>
                    <a:pt x="29" y="271"/>
                    <a:pt x="34" y="272"/>
                    <a:pt x="34" y="272"/>
                  </a:cubicBezTo>
                  <a:cubicBezTo>
                    <a:pt x="34" y="272"/>
                    <a:pt x="36" y="270"/>
                    <a:pt x="38" y="271"/>
                  </a:cubicBezTo>
                  <a:cubicBezTo>
                    <a:pt x="40" y="271"/>
                    <a:pt x="41" y="270"/>
                    <a:pt x="41" y="270"/>
                  </a:cubicBezTo>
                  <a:cubicBezTo>
                    <a:pt x="41" y="270"/>
                    <a:pt x="43" y="266"/>
                    <a:pt x="43" y="266"/>
                  </a:cubicBezTo>
                  <a:close/>
                  <a:moveTo>
                    <a:pt x="74" y="227"/>
                  </a:moveTo>
                  <a:cubicBezTo>
                    <a:pt x="74" y="227"/>
                    <a:pt x="74" y="227"/>
                    <a:pt x="74" y="227"/>
                  </a:cubicBezTo>
                  <a:cubicBezTo>
                    <a:pt x="74" y="227"/>
                    <a:pt x="73" y="224"/>
                    <a:pt x="74" y="224"/>
                  </a:cubicBezTo>
                  <a:cubicBezTo>
                    <a:pt x="75" y="224"/>
                    <a:pt x="78" y="223"/>
                    <a:pt x="78" y="223"/>
                  </a:cubicBezTo>
                  <a:cubicBezTo>
                    <a:pt x="78" y="223"/>
                    <a:pt x="79" y="221"/>
                    <a:pt x="79" y="222"/>
                  </a:cubicBezTo>
                  <a:cubicBezTo>
                    <a:pt x="80" y="222"/>
                    <a:pt x="80" y="224"/>
                    <a:pt x="79" y="224"/>
                  </a:cubicBezTo>
                  <a:cubicBezTo>
                    <a:pt x="79" y="224"/>
                    <a:pt x="77" y="226"/>
                    <a:pt x="77" y="226"/>
                  </a:cubicBezTo>
                  <a:cubicBezTo>
                    <a:pt x="77" y="226"/>
                    <a:pt x="75" y="227"/>
                    <a:pt x="75" y="227"/>
                  </a:cubicBezTo>
                  <a:cubicBezTo>
                    <a:pt x="74" y="227"/>
                    <a:pt x="74" y="227"/>
                    <a:pt x="74" y="227"/>
                  </a:cubicBezTo>
                  <a:close/>
                  <a:moveTo>
                    <a:pt x="87" y="248"/>
                  </a:moveTo>
                  <a:cubicBezTo>
                    <a:pt x="87" y="248"/>
                    <a:pt x="87" y="248"/>
                    <a:pt x="87" y="248"/>
                  </a:cubicBezTo>
                  <a:cubicBezTo>
                    <a:pt x="87" y="248"/>
                    <a:pt x="87" y="249"/>
                    <a:pt x="86" y="249"/>
                  </a:cubicBezTo>
                  <a:cubicBezTo>
                    <a:pt x="85" y="249"/>
                    <a:pt x="83" y="249"/>
                    <a:pt x="83" y="248"/>
                  </a:cubicBezTo>
                  <a:cubicBezTo>
                    <a:pt x="83" y="248"/>
                    <a:pt x="84" y="246"/>
                    <a:pt x="85" y="246"/>
                  </a:cubicBezTo>
                  <a:cubicBezTo>
                    <a:pt x="85" y="246"/>
                    <a:pt x="86" y="245"/>
                    <a:pt x="86" y="245"/>
                  </a:cubicBezTo>
                  <a:cubicBezTo>
                    <a:pt x="86" y="245"/>
                    <a:pt x="86" y="244"/>
                    <a:pt x="86" y="244"/>
                  </a:cubicBezTo>
                  <a:cubicBezTo>
                    <a:pt x="87" y="244"/>
                    <a:pt x="88" y="246"/>
                    <a:pt x="88" y="246"/>
                  </a:cubicBezTo>
                  <a:cubicBezTo>
                    <a:pt x="87" y="248"/>
                    <a:pt x="87" y="248"/>
                    <a:pt x="87" y="248"/>
                  </a:cubicBezTo>
                  <a:close/>
                  <a:moveTo>
                    <a:pt x="95" y="255"/>
                  </a:moveTo>
                  <a:cubicBezTo>
                    <a:pt x="95" y="255"/>
                    <a:pt x="95" y="255"/>
                    <a:pt x="95" y="255"/>
                  </a:cubicBezTo>
                  <a:cubicBezTo>
                    <a:pt x="95" y="254"/>
                    <a:pt x="97" y="252"/>
                    <a:pt x="97" y="251"/>
                  </a:cubicBezTo>
                  <a:cubicBezTo>
                    <a:pt x="98" y="251"/>
                    <a:pt x="98" y="250"/>
                    <a:pt x="98" y="250"/>
                  </a:cubicBezTo>
                  <a:cubicBezTo>
                    <a:pt x="99" y="249"/>
                    <a:pt x="100" y="249"/>
                    <a:pt x="101" y="249"/>
                  </a:cubicBezTo>
                  <a:cubicBezTo>
                    <a:pt x="103" y="250"/>
                    <a:pt x="105" y="252"/>
                    <a:pt x="104" y="252"/>
                  </a:cubicBezTo>
                  <a:cubicBezTo>
                    <a:pt x="104" y="253"/>
                    <a:pt x="103" y="252"/>
                    <a:pt x="103" y="255"/>
                  </a:cubicBezTo>
                  <a:cubicBezTo>
                    <a:pt x="103" y="258"/>
                    <a:pt x="103" y="258"/>
                    <a:pt x="103" y="259"/>
                  </a:cubicBezTo>
                  <a:cubicBezTo>
                    <a:pt x="104" y="260"/>
                    <a:pt x="103" y="263"/>
                    <a:pt x="103" y="263"/>
                  </a:cubicBezTo>
                  <a:cubicBezTo>
                    <a:pt x="103" y="263"/>
                    <a:pt x="102" y="265"/>
                    <a:pt x="101" y="265"/>
                  </a:cubicBezTo>
                  <a:cubicBezTo>
                    <a:pt x="101" y="265"/>
                    <a:pt x="101" y="265"/>
                    <a:pt x="99" y="264"/>
                  </a:cubicBezTo>
                  <a:cubicBezTo>
                    <a:pt x="98" y="264"/>
                    <a:pt x="95" y="262"/>
                    <a:pt x="95" y="262"/>
                  </a:cubicBezTo>
                  <a:cubicBezTo>
                    <a:pt x="95" y="262"/>
                    <a:pt x="95" y="257"/>
                    <a:pt x="95" y="257"/>
                  </a:cubicBezTo>
                  <a:cubicBezTo>
                    <a:pt x="95" y="256"/>
                    <a:pt x="94" y="255"/>
                    <a:pt x="94" y="255"/>
                  </a:cubicBezTo>
                  <a:cubicBezTo>
                    <a:pt x="95" y="255"/>
                    <a:pt x="95" y="255"/>
                    <a:pt x="95" y="255"/>
                  </a:cubicBezTo>
                  <a:close/>
                  <a:moveTo>
                    <a:pt x="74" y="210"/>
                  </a:moveTo>
                  <a:cubicBezTo>
                    <a:pt x="74" y="210"/>
                    <a:pt x="74" y="210"/>
                    <a:pt x="74" y="210"/>
                  </a:cubicBezTo>
                  <a:cubicBezTo>
                    <a:pt x="74" y="210"/>
                    <a:pt x="74" y="209"/>
                    <a:pt x="76" y="209"/>
                  </a:cubicBezTo>
                  <a:cubicBezTo>
                    <a:pt x="77" y="210"/>
                    <a:pt x="77" y="211"/>
                    <a:pt x="77" y="212"/>
                  </a:cubicBezTo>
                  <a:cubicBezTo>
                    <a:pt x="77" y="213"/>
                    <a:pt x="80" y="213"/>
                    <a:pt x="79" y="214"/>
                  </a:cubicBezTo>
                  <a:cubicBezTo>
                    <a:pt x="77" y="215"/>
                    <a:pt x="76" y="215"/>
                    <a:pt x="76" y="215"/>
                  </a:cubicBezTo>
                  <a:cubicBezTo>
                    <a:pt x="76" y="214"/>
                    <a:pt x="75" y="215"/>
                    <a:pt x="75" y="214"/>
                  </a:cubicBezTo>
                  <a:cubicBezTo>
                    <a:pt x="75" y="213"/>
                    <a:pt x="73" y="212"/>
                    <a:pt x="73" y="212"/>
                  </a:cubicBezTo>
                  <a:cubicBezTo>
                    <a:pt x="73" y="212"/>
                    <a:pt x="74" y="210"/>
                    <a:pt x="74" y="210"/>
                  </a:cubicBezTo>
                  <a:close/>
                  <a:moveTo>
                    <a:pt x="61" y="196"/>
                  </a:moveTo>
                  <a:cubicBezTo>
                    <a:pt x="61" y="196"/>
                    <a:pt x="61" y="196"/>
                    <a:pt x="61" y="196"/>
                  </a:cubicBezTo>
                  <a:cubicBezTo>
                    <a:pt x="63" y="197"/>
                    <a:pt x="64" y="196"/>
                    <a:pt x="64" y="197"/>
                  </a:cubicBezTo>
                  <a:cubicBezTo>
                    <a:pt x="65" y="197"/>
                    <a:pt x="66" y="198"/>
                    <a:pt x="65" y="199"/>
                  </a:cubicBezTo>
                  <a:cubicBezTo>
                    <a:pt x="63" y="200"/>
                    <a:pt x="63" y="200"/>
                    <a:pt x="61" y="200"/>
                  </a:cubicBezTo>
                  <a:cubicBezTo>
                    <a:pt x="60" y="200"/>
                    <a:pt x="62" y="200"/>
                    <a:pt x="60" y="200"/>
                  </a:cubicBezTo>
                  <a:cubicBezTo>
                    <a:pt x="58" y="200"/>
                    <a:pt x="55" y="202"/>
                    <a:pt x="57" y="199"/>
                  </a:cubicBezTo>
                  <a:cubicBezTo>
                    <a:pt x="59" y="197"/>
                    <a:pt x="61" y="196"/>
                    <a:pt x="61" y="196"/>
                  </a:cubicBezTo>
                  <a:close/>
                  <a:moveTo>
                    <a:pt x="72" y="191"/>
                  </a:moveTo>
                  <a:cubicBezTo>
                    <a:pt x="72" y="191"/>
                    <a:pt x="72" y="191"/>
                    <a:pt x="72" y="191"/>
                  </a:cubicBezTo>
                  <a:cubicBezTo>
                    <a:pt x="73" y="191"/>
                    <a:pt x="74" y="189"/>
                    <a:pt x="75" y="190"/>
                  </a:cubicBezTo>
                  <a:cubicBezTo>
                    <a:pt x="76" y="191"/>
                    <a:pt x="78" y="192"/>
                    <a:pt x="76" y="193"/>
                  </a:cubicBezTo>
                  <a:cubicBezTo>
                    <a:pt x="74" y="194"/>
                    <a:pt x="74" y="194"/>
                    <a:pt x="73" y="195"/>
                  </a:cubicBezTo>
                  <a:cubicBezTo>
                    <a:pt x="71" y="196"/>
                    <a:pt x="69" y="197"/>
                    <a:pt x="68" y="197"/>
                  </a:cubicBezTo>
                  <a:cubicBezTo>
                    <a:pt x="67" y="197"/>
                    <a:pt x="66" y="195"/>
                    <a:pt x="67" y="195"/>
                  </a:cubicBezTo>
                  <a:cubicBezTo>
                    <a:pt x="68" y="195"/>
                    <a:pt x="69" y="194"/>
                    <a:pt x="70" y="194"/>
                  </a:cubicBezTo>
                  <a:cubicBezTo>
                    <a:pt x="70" y="193"/>
                    <a:pt x="72" y="191"/>
                    <a:pt x="72" y="191"/>
                  </a:cubicBezTo>
                  <a:close/>
                  <a:moveTo>
                    <a:pt x="78" y="171"/>
                  </a:moveTo>
                  <a:cubicBezTo>
                    <a:pt x="78" y="171"/>
                    <a:pt x="78" y="171"/>
                    <a:pt x="78" y="171"/>
                  </a:cubicBezTo>
                  <a:cubicBezTo>
                    <a:pt x="78" y="171"/>
                    <a:pt x="78" y="168"/>
                    <a:pt x="79" y="169"/>
                  </a:cubicBezTo>
                  <a:cubicBezTo>
                    <a:pt x="81" y="169"/>
                    <a:pt x="81" y="169"/>
                    <a:pt x="81" y="170"/>
                  </a:cubicBezTo>
                  <a:cubicBezTo>
                    <a:pt x="81" y="171"/>
                    <a:pt x="83" y="170"/>
                    <a:pt x="81" y="171"/>
                  </a:cubicBezTo>
                  <a:cubicBezTo>
                    <a:pt x="80" y="171"/>
                    <a:pt x="78" y="171"/>
                    <a:pt x="78" y="171"/>
                  </a:cubicBezTo>
                  <a:close/>
                  <a:moveTo>
                    <a:pt x="87" y="181"/>
                  </a:moveTo>
                  <a:cubicBezTo>
                    <a:pt x="87" y="181"/>
                    <a:pt x="87" y="181"/>
                    <a:pt x="87" y="181"/>
                  </a:cubicBezTo>
                  <a:cubicBezTo>
                    <a:pt x="87" y="181"/>
                    <a:pt x="88" y="179"/>
                    <a:pt x="89" y="179"/>
                  </a:cubicBezTo>
                  <a:cubicBezTo>
                    <a:pt x="89" y="179"/>
                    <a:pt x="90" y="179"/>
                    <a:pt x="90" y="180"/>
                  </a:cubicBezTo>
                  <a:cubicBezTo>
                    <a:pt x="90" y="181"/>
                    <a:pt x="90" y="183"/>
                    <a:pt x="89" y="183"/>
                  </a:cubicBezTo>
                  <a:cubicBezTo>
                    <a:pt x="88" y="183"/>
                    <a:pt x="88" y="184"/>
                    <a:pt x="87" y="183"/>
                  </a:cubicBezTo>
                  <a:cubicBezTo>
                    <a:pt x="86" y="183"/>
                    <a:pt x="87" y="181"/>
                    <a:pt x="87" y="181"/>
                  </a:cubicBezTo>
                  <a:close/>
                  <a:moveTo>
                    <a:pt x="82" y="177"/>
                  </a:moveTo>
                  <a:cubicBezTo>
                    <a:pt x="82" y="177"/>
                    <a:pt x="82" y="177"/>
                    <a:pt x="82" y="177"/>
                  </a:cubicBezTo>
                  <a:cubicBezTo>
                    <a:pt x="82" y="177"/>
                    <a:pt x="81" y="173"/>
                    <a:pt x="83" y="173"/>
                  </a:cubicBezTo>
                  <a:cubicBezTo>
                    <a:pt x="85" y="172"/>
                    <a:pt x="86" y="172"/>
                    <a:pt x="86" y="172"/>
                  </a:cubicBezTo>
                  <a:cubicBezTo>
                    <a:pt x="86" y="172"/>
                    <a:pt x="89" y="176"/>
                    <a:pt x="89" y="176"/>
                  </a:cubicBezTo>
                  <a:cubicBezTo>
                    <a:pt x="88" y="177"/>
                    <a:pt x="88" y="178"/>
                    <a:pt x="86" y="178"/>
                  </a:cubicBezTo>
                  <a:cubicBezTo>
                    <a:pt x="85" y="178"/>
                    <a:pt x="84" y="179"/>
                    <a:pt x="84" y="178"/>
                  </a:cubicBezTo>
                  <a:cubicBezTo>
                    <a:pt x="83" y="177"/>
                    <a:pt x="82" y="177"/>
                    <a:pt x="82" y="177"/>
                  </a:cubicBezTo>
                  <a:close/>
                  <a:moveTo>
                    <a:pt x="45" y="174"/>
                  </a:moveTo>
                  <a:cubicBezTo>
                    <a:pt x="45" y="174"/>
                    <a:pt x="45" y="174"/>
                    <a:pt x="45" y="174"/>
                  </a:cubicBezTo>
                  <a:cubicBezTo>
                    <a:pt x="46" y="174"/>
                    <a:pt x="46" y="173"/>
                    <a:pt x="46" y="175"/>
                  </a:cubicBezTo>
                  <a:cubicBezTo>
                    <a:pt x="46" y="176"/>
                    <a:pt x="46" y="177"/>
                    <a:pt x="46" y="177"/>
                  </a:cubicBezTo>
                  <a:cubicBezTo>
                    <a:pt x="46" y="177"/>
                    <a:pt x="45" y="179"/>
                    <a:pt x="44" y="178"/>
                  </a:cubicBezTo>
                  <a:cubicBezTo>
                    <a:pt x="43" y="177"/>
                    <a:pt x="43" y="176"/>
                    <a:pt x="43" y="176"/>
                  </a:cubicBezTo>
                  <a:cubicBezTo>
                    <a:pt x="45" y="174"/>
                    <a:pt x="45" y="174"/>
                    <a:pt x="45" y="174"/>
                  </a:cubicBezTo>
                  <a:close/>
                  <a:moveTo>
                    <a:pt x="53" y="164"/>
                  </a:moveTo>
                  <a:cubicBezTo>
                    <a:pt x="53" y="164"/>
                    <a:pt x="53" y="164"/>
                    <a:pt x="53" y="164"/>
                  </a:cubicBezTo>
                  <a:cubicBezTo>
                    <a:pt x="54" y="165"/>
                    <a:pt x="56" y="167"/>
                    <a:pt x="56" y="167"/>
                  </a:cubicBezTo>
                  <a:cubicBezTo>
                    <a:pt x="53" y="170"/>
                    <a:pt x="53" y="170"/>
                    <a:pt x="53" y="170"/>
                  </a:cubicBezTo>
                  <a:cubicBezTo>
                    <a:pt x="53" y="170"/>
                    <a:pt x="50" y="171"/>
                    <a:pt x="50" y="172"/>
                  </a:cubicBezTo>
                  <a:cubicBezTo>
                    <a:pt x="49" y="172"/>
                    <a:pt x="51" y="175"/>
                    <a:pt x="49" y="174"/>
                  </a:cubicBezTo>
                  <a:cubicBezTo>
                    <a:pt x="47" y="173"/>
                    <a:pt x="46" y="171"/>
                    <a:pt x="47" y="171"/>
                  </a:cubicBezTo>
                  <a:cubicBezTo>
                    <a:pt x="48" y="170"/>
                    <a:pt x="48" y="170"/>
                    <a:pt x="49" y="169"/>
                  </a:cubicBezTo>
                  <a:cubicBezTo>
                    <a:pt x="50" y="168"/>
                    <a:pt x="52" y="165"/>
                    <a:pt x="52" y="165"/>
                  </a:cubicBezTo>
                  <a:cubicBezTo>
                    <a:pt x="53" y="164"/>
                    <a:pt x="53" y="164"/>
                    <a:pt x="53" y="164"/>
                  </a:cubicBezTo>
                  <a:close/>
                  <a:moveTo>
                    <a:pt x="58" y="150"/>
                  </a:moveTo>
                  <a:cubicBezTo>
                    <a:pt x="58" y="150"/>
                    <a:pt x="58" y="150"/>
                    <a:pt x="58" y="150"/>
                  </a:cubicBezTo>
                  <a:cubicBezTo>
                    <a:pt x="58" y="150"/>
                    <a:pt x="60" y="150"/>
                    <a:pt x="61" y="151"/>
                  </a:cubicBezTo>
                  <a:cubicBezTo>
                    <a:pt x="61" y="151"/>
                    <a:pt x="62" y="154"/>
                    <a:pt x="62" y="154"/>
                  </a:cubicBezTo>
                  <a:cubicBezTo>
                    <a:pt x="62" y="154"/>
                    <a:pt x="63" y="155"/>
                    <a:pt x="62" y="156"/>
                  </a:cubicBezTo>
                  <a:cubicBezTo>
                    <a:pt x="61" y="157"/>
                    <a:pt x="59" y="158"/>
                    <a:pt x="59" y="158"/>
                  </a:cubicBezTo>
                  <a:cubicBezTo>
                    <a:pt x="59" y="163"/>
                    <a:pt x="59" y="163"/>
                    <a:pt x="59" y="163"/>
                  </a:cubicBezTo>
                  <a:cubicBezTo>
                    <a:pt x="58" y="165"/>
                    <a:pt x="58" y="165"/>
                    <a:pt x="58" y="165"/>
                  </a:cubicBezTo>
                  <a:cubicBezTo>
                    <a:pt x="55" y="164"/>
                    <a:pt x="55" y="164"/>
                    <a:pt x="55" y="164"/>
                  </a:cubicBezTo>
                  <a:cubicBezTo>
                    <a:pt x="55" y="158"/>
                    <a:pt x="55" y="158"/>
                    <a:pt x="55" y="158"/>
                  </a:cubicBezTo>
                  <a:cubicBezTo>
                    <a:pt x="54" y="155"/>
                    <a:pt x="54" y="155"/>
                    <a:pt x="54" y="155"/>
                  </a:cubicBezTo>
                  <a:cubicBezTo>
                    <a:pt x="57" y="152"/>
                    <a:pt x="57" y="152"/>
                    <a:pt x="57" y="152"/>
                  </a:cubicBezTo>
                  <a:cubicBezTo>
                    <a:pt x="58" y="150"/>
                    <a:pt x="58" y="150"/>
                    <a:pt x="58" y="150"/>
                  </a:cubicBezTo>
                  <a:close/>
                  <a:moveTo>
                    <a:pt x="60" y="142"/>
                  </a:moveTo>
                  <a:cubicBezTo>
                    <a:pt x="60" y="142"/>
                    <a:pt x="60" y="142"/>
                    <a:pt x="60" y="142"/>
                  </a:cubicBezTo>
                  <a:cubicBezTo>
                    <a:pt x="60" y="142"/>
                    <a:pt x="62" y="141"/>
                    <a:pt x="63" y="142"/>
                  </a:cubicBezTo>
                  <a:cubicBezTo>
                    <a:pt x="64" y="143"/>
                    <a:pt x="64" y="141"/>
                    <a:pt x="65" y="143"/>
                  </a:cubicBezTo>
                  <a:cubicBezTo>
                    <a:pt x="66" y="145"/>
                    <a:pt x="67" y="145"/>
                    <a:pt x="66" y="146"/>
                  </a:cubicBezTo>
                  <a:cubicBezTo>
                    <a:pt x="66" y="147"/>
                    <a:pt x="66" y="148"/>
                    <a:pt x="65" y="149"/>
                  </a:cubicBezTo>
                  <a:cubicBezTo>
                    <a:pt x="64" y="150"/>
                    <a:pt x="65" y="151"/>
                    <a:pt x="63" y="150"/>
                  </a:cubicBezTo>
                  <a:cubicBezTo>
                    <a:pt x="61" y="149"/>
                    <a:pt x="61" y="149"/>
                    <a:pt x="60" y="148"/>
                  </a:cubicBezTo>
                  <a:cubicBezTo>
                    <a:pt x="59" y="147"/>
                    <a:pt x="59" y="147"/>
                    <a:pt x="59" y="147"/>
                  </a:cubicBezTo>
                  <a:cubicBezTo>
                    <a:pt x="60" y="142"/>
                    <a:pt x="60" y="142"/>
                    <a:pt x="60" y="142"/>
                  </a:cubicBezTo>
                  <a:close/>
                  <a:moveTo>
                    <a:pt x="69" y="132"/>
                  </a:moveTo>
                  <a:cubicBezTo>
                    <a:pt x="69" y="132"/>
                    <a:pt x="69" y="132"/>
                    <a:pt x="69" y="132"/>
                  </a:cubicBezTo>
                  <a:cubicBezTo>
                    <a:pt x="69" y="132"/>
                    <a:pt x="70" y="131"/>
                    <a:pt x="69" y="133"/>
                  </a:cubicBezTo>
                  <a:cubicBezTo>
                    <a:pt x="67" y="136"/>
                    <a:pt x="67" y="137"/>
                    <a:pt x="68" y="137"/>
                  </a:cubicBezTo>
                  <a:cubicBezTo>
                    <a:pt x="68" y="137"/>
                    <a:pt x="69" y="137"/>
                    <a:pt x="69" y="137"/>
                  </a:cubicBezTo>
                  <a:cubicBezTo>
                    <a:pt x="69" y="141"/>
                    <a:pt x="69" y="141"/>
                    <a:pt x="69" y="141"/>
                  </a:cubicBezTo>
                  <a:cubicBezTo>
                    <a:pt x="69" y="141"/>
                    <a:pt x="69" y="142"/>
                    <a:pt x="66" y="141"/>
                  </a:cubicBezTo>
                  <a:cubicBezTo>
                    <a:pt x="63" y="141"/>
                    <a:pt x="61" y="140"/>
                    <a:pt x="61" y="140"/>
                  </a:cubicBezTo>
                  <a:cubicBezTo>
                    <a:pt x="58" y="137"/>
                    <a:pt x="58" y="137"/>
                    <a:pt x="58" y="137"/>
                  </a:cubicBezTo>
                  <a:cubicBezTo>
                    <a:pt x="58" y="137"/>
                    <a:pt x="57" y="136"/>
                    <a:pt x="59" y="134"/>
                  </a:cubicBezTo>
                  <a:cubicBezTo>
                    <a:pt x="60" y="132"/>
                    <a:pt x="63" y="133"/>
                    <a:pt x="63" y="133"/>
                  </a:cubicBezTo>
                  <a:cubicBezTo>
                    <a:pt x="63" y="133"/>
                    <a:pt x="64" y="135"/>
                    <a:pt x="65" y="133"/>
                  </a:cubicBezTo>
                  <a:cubicBezTo>
                    <a:pt x="66" y="131"/>
                    <a:pt x="66" y="129"/>
                    <a:pt x="67" y="130"/>
                  </a:cubicBezTo>
                  <a:cubicBezTo>
                    <a:pt x="68" y="131"/>
                    <a:pt x="69" y="132"/>
                    <a:pt x="69" y="132"/>
                  </a:cubicBezTo>
                  <a:close/>
                  <a:moveTo>
                    <a:pt x="77" y="121"/>
                  </a:moveTo>
                  <a:cubicBezTo>
                    <a:pt x="77" y="121"/>
                    <a:pt x="77" y="121"/>
                    <a:pt x="77" y="121"/>
                  </a:cubicBezTo>
                  <a:cubicBezTo>
                    <a:pt x="76" y="120"/>
                    <a:pt x="76" y="118"/>
                    <a:pt x="76" y="118"/>
                  </a:cubicBezTo>
                  <a:cubicBezTo>
                    <a:pt x="77" y="116"/>
                    <a:pt x="77" y="116"/>
                    <a:pt x="77" y="116"/>
                  </a:cubicBezTo>
                  <a:cubicBezTo>
                    <a:pt x="77" y="116"/>
                    <a:pt x="75" y="114"/>
                    <a:pt x="75" y="113"/>
                  </a:cubicBezTo>
                  <a:cubicBezTo>
                    <a:pt x="75" y="112"/>
                    <a:pt x="75" y="110"/>
                    <a:pt x="77" y="109"/>
                  </a:cubicBezTo>
                  <a:cubicBezTo>
                    <a:pt x="78" y="108"/>
                    <a:pt x="79" y="106"/>
                    <a:pt x="80" y="106"/>
                  </a:cubicBezTo>
                  <a:cubicBezTo>
                    <a:pt x="80" y="107"/>
                    <a:pt x="80" y="107"/>
                    <a:pt x="81" y="109"/>
                  </a:cubicBezTo>
                  <a:cubicBezTo>
                    <a:pt x="82" y="110"/>
                    <a:pt x="82" y="112"/>
                    <a:pt x="83" y="111"/>
                  </a:cubicBezTo>
                  <a:cubicBezTo>
                    <a:pt x="84" y="110"/>
                    <a:pt x="84" y="109"/>
                    <a:pt x="85" y="108"/>
                  </a:cubicBezTo>
                  <a:cubicBezTo>
                    <a:pt x="86" y="107"/>
                    <a:pt x="87" y="104"/>
                    <a:pt x="87" y="104"/>
                  </a:cubicBezTo>
                  <a:cubicBezTo>
                    <a:pt x="87" y="104"/>
                    <a:pt x="89" y="105"/>
                    <a:pt x="90" y="104"/>
                  </a:cubicBezTo>
                  <a:cubicBezTo>
                    <a:pt x="92" y="103"/>
                    <a:pt x="90" y="103"/>
                    <a:pt x="93" y="102"/>
                  </a:cubicBezTo>
                  <a:cubicBezTo>
                    <a:pt x="96" y="102"/>
                    <a:pt x="97" y="102"/>
                    <a:pt x="98" y="100"/>
                  </a:cubicBezTo>
                  <a:cubicBezTo>
                    <a:pt x="99" y="99"/>
                    <a:pt x="99" y="100"/>
                    <a:pt x="100" y="99"/>
                  </a:cubicBezTo>
                  <a:cubicBezTo>
                    <a:pt x="101" y="98"/>
                    <a:pt x="102" y="97"/>
                    <a:pt x="103" y="97"/>
                  </a:cubicBezTo>
                  <a:cubicBezTo>
                    <a:pt x="104" y="98"/>
                    <a:pt x="105" y="99"/>
                    <a:pt x="105" y="100"/>
                  </a:cubicBezTo>
                  <a:cubicBezTo>
                    <a:pt x="105" y="101"/>
                    <a:pt x="106" y="103"/>
                    <a:pt x="105" y="104"/>
                  </a:cubicBezTo>
                  <a:cubicBezTo>
                    <a:pt x="104" y="105"/>
                    <a:pt x="104" y="106"/>
                    <a:pt x="103" y="106"/>
                  </a:cubicBezTo>
                  <a:cubicBezTo>
                    <a:pt x="102" y="107"/>
                    <a:pt x="99" y="109"/>
                    <a:pt x="99" y="109"/>
                  </a:cubicBezTo>
                  <a:cubicBezTo>
                    <a:pt x="99" y="109"/>
                    <a:pt x="99" y="111"/>
                    <a:pt x="100" y="111"/>
                  </a:cubicBezTo>
                  <a:cubicBezTo>
                    <a:pt x="101" y="111"/>
                    <a:pt x="103" y="108"/>
                    <a:pt x="103" y="110"/>
                  </a:cubicBezTo>
                  <a:cubicBezTo>
                    <a:pt x="102" y="112"/>
                    <a:pt x="105" y="113"/>
                    <a:pt x="102" y="114"/>
                  </a:cubicBezTo>
                  <a:cubicBezTo>
                    <a:pt x="100" y="114"/>
                    <a:pt x="98" y="113"/>
                    <a:pt x="98" y="113"/>
                  </a:cubicBezTo>
                  <a:cubicBezTo>
                    <a:pt x="96" y="116"/>
                    <a:pt x="96" y="116"/>
                    <a:pt x="96" y="116"/>
                  </a:cubicBezTo>
                  <a:cubicBezTo>
                    <a:pt x="96" y="116"/>
                    <a:pt x="94" y="115"/>
                    <a:pt x="94" y="116"/>
                  </a:cubicBezTo>
                  <a:cubicBezTo>
                    <a:pt x="94" y="117"/>
                    <a:pt x="95" y="119"/>
                    <a:pt x="95" y="119"/>
                  </a:cubicBezTo>
                  <a:cubicBezTo>
                    <a:pt x="93" y="121"/>
                    <a:pt x="93" y="121"/>
                    <a:pt x="93" y="121"/>
                  </a:cubicBezTo>
                  <a:cubicBezTo>
                    <a:pt x="93" y="121"/>
                    <a:pt x="90" y="120"/>
                    <a:pt x="90" y="121"/>
                  </a:cubicBezTo>
                  <a:cubicBezTo>
                    <a:pt x="91" y="122"/>
                    <a:pt x="92" y="124"/>
                    <a:pt x="92" y="124"/>
                  </a:cubicBezTo>
                  <a:cubicBezTo>
                    <a:pt x="92" y="124"/>
                    <a:pt x="92" y="126"/>
                    <a:pt x="90" y="126"/>
                  </a:cubicBezTo>
                  <a:cubicBezTo>
                    <a:pt x="88" y="126"/>
                    <a:pt x="86" y="126"/>
                    <a:pt x="85" y="126"/>
                  </a:cubicBezTo>
                  <a:cubicBezTo>
                    <a:pt x="84" y="125"/>
                    <a:pt x="84" y="125"/>
                    <a:pt x="84" y="125"/>
                  </a:cubicBezTo>
                  <a:cubicBezTo>
                    <a:pt x="83" y="128"/>
                    <a:pt x="83" y="128"/>
                    <a:pt x="83" y="128"/>
                  </a:cubicBezTo>
                  <a:cubicBezTo>
                    <a:pt x="83" y="128"/>
                    <a:pt x="84" y="129"/>
                    <a:pt x="83" y="130"/>
                  </a:cubicBezTo>
                  <a:cubicBezTo>
                    <a:pt x="82" y="131"/>
                    <a:pt x="79" y="131"/>
                    <a:pt x="79" y="131"/>
                  </a:cubicBezTo>
                  <a:cubicBezTo>
                    <a:pt x="79" y="131"/>
                    <a:pt x="78" y="131"/>
                    <a:pt x="78" y="131"/>
                  </a:cubicBezTo>
                  <a:cubicBezTo>
                    <a:pt x="78" y="132"/>
                    <a:pt x="77" y="134"/>
                    <a:pt x="76" y="134"/>
                  </a:cubicBezTo>
                  <a:cubicBezTo>
                    <a:pt x="75" y="133"/>
                    <a:pt x="73" y="132"/>
                    <a:pt x="72" y="131"/>
                  </a:cubicBezTo>
                  <a:cubicBezTo>
                    <a:pt x="72" y="130"/>
                    <a:pt x="71" y="126"/>
                    <a:pt x="73" y="127"/>
                  </a:cubicBezTo>
                  <a:cubicBezTo>
                    <a:pt x="75" y="127"/>
                    <a:pt x="77" y="128"/>
                    <a:pt x="77" y="126"/>
                  </a:cubicBezTo>
                  <a:cubicBezTo>
                    <a:pt x="77" y="124"/>
                    <a:pt x="76" y="123"/>
                    <a:pt x="76" y="123"/>
                  </a:cubicBezTo>
                  <a:cubicBezTo>
                    <a:pt x="77" y="121"/>
                    <a:pt x="77" y="121"/>
                    <a:pt x="77" y="121"/>
                  </a:cubicBezTo>
                  <a:close/>
                  <a:moveTo>
                    <a:pt x="267" y="15"/>
                  </a:moveTo>
                  <a:cubicBezTo>
                    <a:pt x="267" y="15"/>
                    <a:pt x="267" y="15"/>
                    <a:pt x="267" y="15"/>
                  </a:cubicBezTo>
                  <a:cubicBezTo>
                    <a:pt x="268" y="15"/>
                    <a:pt x="271" y="16"/>
                    <a:pt x="271" y="15"/>
                  </a:cubicBezTo>
                  <a:cubicBezTo>
                    <a:pt x="271" y="15"/>
                    <a:pt x="272" y="13"/>
                    <a:pt x="272" y="13"/>
                  </a:cubicBezTo>
                  <a:cubicBezTo>
                    <a:pt x="271" y="12"/>
                    <a:pt x="270" y="11"/>
                    <a:pt x="269" y="12"/>
                  </a:cubicBezTo>
                  <a:cubicBezTo>
                    <a:pt x="268" y="12"/>
                    <a:pt x="267" y="13"/>
                    <a:pt x="267" y="13"/>
                  </a:cubicBezTo>
                  <a:cubicBezTo>
                    <a:pt x="267" y="14"/>
                    <a:pt x="267" y="15"/>
                    <a:pt x="267" y="15"/>
                  </a:cubicBezTo>
                  <a:close/>
                  <a:moveTo>
                    <a:pt x="235" y="32"/>
                  </a:moveTo>
                  <a:cubicBezTo>
                    <a:pt x="235" y="32"/>
                    <a:pt x="235" y="32"/>
                    <a:pt x="235" y="32"/>
                  </a:cubicBezTo>
                  <a:cubicBezTo>
                    <a:pt x="236" y="32"/>
                    <a:pt x="237" y="30"/>
                    <a:pt x="237" y="31"/>
                  </a:cubicBezTo>
                  <a:cubicBezTo>
                    <a:pt x="237" y="33"/>
                    <a:pt x="238" y="33"/>
                    <a:pt x="237" y="34"/>
                  </a:cubicBezTo>
                  <a:cubicBezTo>
                    <a:pt x="236" y="34"/>
                    <a:pt x="234" y="36"/>
                    <a:pt x="233" y="35"/>
                  </a:cubicBezTo>
                  <a:cubicBezTo>
                    <a:pt x="233" y="35"/>
                    <a:pt x="234" y="31"/>
                    <a:pt x="234" y="31"/>
                  </a:cubicBezTo>
                  <a:cubicBezTo>
                    <a:pt x="235" y="32"/>
                    <a:pt x="235" y="32"/>
                    <a:pt x="235" y="32"/>
                  </a:cubicBezTo>
                  <a:close/>
                  <a:moveTo>
                    <a:pt x="254" y="34"/>
                  </a:moveTo>
                  <a:cubicBezTo>
                    <a:pt x="254" y="34"/>
                    <a:pt x="254" y="34"/>
                    <a:pt x="254" y="34"/>
                  </a:cubicBezTo>
                  <a:cubicBezTo>
                    <a:pt x="254" y="34"/>
                    <a:pt x="254" y="35"/>
                    <a:pt x="252" y="34"/>
                  </a:cubicBezTo>
                  <a:cubicBezTo>
                    <a:pt x="249" y="34"/>
                    <a:pt x="248" y="35"/>
                    <a:pt x="248" y="33"/>
                  </a:cubicBezTo>
                  <a:cubicBezTo>
                    <a:pt x="248" y="32"/>
                    <a:pt x="249" y="31"/>
                    <a:pt x="247" y="30"/>
                  </a:cubicBezTo>
                  <a:cubicBezTo>
                    <a:pt x="245" y="30"/>
                    <a:pt x="245" y="30"/>
                    <a:pt x="245" y="30"/>
                  </a:cubicBezTo>
                  <a:cubicBezTo>
                    <a:pt x="245" y="30"/>
                    <a:pt x="244" y="28"/>
                    <a:pt x="245" y="27"/>
                  </a:cubicBezTo>
                  <a:cubicBezTo>
                    <a:pt x="247" y="25"/>
                    <a:pt x="247" y="26"/>
                    <a:pt x="248" y="26"/>
                  </a:cubicBezTo>
                  <a:cubicBezTo>
                    <a:pt x="250" y="26"/>
                    <a:pt x="249" y="26"/>
                    <a:pt x="251" y="27"/>
                  </a:cubicBezTo>
                  <a:cubicBezTo>
                    <a:pt x="253" y="27"/>
                    <a:pt x="254" y="28"/>
                    <a:pt x="254" y="26"/>
                  </a:cubicBezTo>
                  <a:cubicBezTo>
                    <a:pt x="254" y="25"/>
                    <a:pt x="255" y="25"/>
                    <a:pt x="253" y="23"/>
                  </a:cubicBezTo>
                  <a:cubicBezTo>
                    <a:pt x="252" y="21"/>
                    <a:pt x="252" y="22"/>
                    <a:pt x="251" y="21"/>
                  </a:cubicBezTo>
                  <a:cubicBezTo>
                    <a:pt x="250" y="19"/>
                    <a:pt x="248" y="17"/>
                    <a:pt x="249" y="16"/>
                  </a:cubicBezTo>
                  <a:cubicBezTo>
                    <a:pt x="249" y="15"/>
                    <a:pt x="248" y="15"/>
                    <a:pt x="250" y="13"/>
                  </a:cubicBezTo>
                  <a:cubicBezTo>
                    <a:pt x="253" y="12"/>
                    <a:pt x="255" y="10"/>
                    <a:pt x="256" y="10"/>
                  </a:cubicBezTo>
                  <a:cubicBezTo>
                    <a:pt x="257" y="10"/>
                    <a:pt x="258" y="10"/>
                    <a:pt x="258" y="11"/>
                  </a:cubicBezTo>
                  <a:cubicBezTo>
                    <a:pt x="258" y="13"/>
                    <a:pt x="258" y="14"/>
                    <a:pt x="257" y="15"/>
                  </a:cubicBezTo>
                  <a:cubicBezTo>
                    <a:pt x="256" y="15"/>
                    <a:pt x="256" y="16"/>
                    <a:pt x="256" y="16"/>
                  </a:cubicBezTo>
                  <a:cubicBezTo>
                    <a:pt x="256" y="16"/>
                    <a:pt x="255" y="19"/>
                    <a:pt x="257" y="19"/>
                  </a:cubicBezTo>
                  <a:cubicBezTo>
                    <a:pt x="259" y="18"/>
                    <a:pt x="260" y="16"/>
                    <a:pt x="260" y="15"/>
                  </a:cubicBezTo>
                  <a:cubicBezTo>
                    <a:pt x="261" y="14"/>
                    <a:pt x="262" y="15"/>
                    <a:pt x="261" y="13"/>
                  </a:cubicBezTo>
                  <a:cubicBezTo>
                    <a:pt x="261" y="11"/>
                    <a:pt x="260" y="10"/>
                    <a:pt x="261" y="10"/>
                  </a:cubicBezTo>
                  <a:cubicBezTo>
                    <a:pt x="262" y="10"/>
                    <a:pt x="263" y="12"/>
                    <a:pt x="264" y="10"/>
                  </a:cubicBezTo>
                  <a:cubicBezTo>
                    <a:pt x="266" y="7"/>
                    <a:pt x="266" y="6"/>
                    <a:pt x="266" y="6"/>
                  </a:cubicBezTo>
                  <a:cubicBezTo>
                    <a:pt x="266" y="6"/>
                    <a:pt x="265" y="6"/>
                    <a:pt x="267" y="5"/>
                  </a:cubicBezTo>
                  <a:cubicBezTo>
                    <a:pt x="269" y="4"/>
                    <a:pt x="268" y="3"/>
                    <a:pt x="269" y="2"/>
                  </a:cubicBezTo>
                  <a:cubicBezTo>
                    <a:pt x="270" y="1"/>
                    <a:pt x="268" y="0"/>
                    <a:pt x="271" y="0"/>
                  </a:cubicBezTo>
                  <a:cubicBezTo>
                    <a:pt x="273" y="1"/>
                    <a:pt x="273" y="1"/>
                    <a:pt x="274" y="2"/>
                  </a:cubicBezTo>
                  <a:cubicBezTo>
                    <a:pt x="275" y="2"/>
                    <a:pt x="273" y="6"/>
                    <a:pt x="272" y="6"/>
                  </a:cubicBezTo>
                  <a:cubicBezTo>
                    <a:pt x="271" y="6"/>
                    <a:pt x="271" y="5"/>
                    <a:pt x="269" y="6"/>
                  </a:cubicBezTo>
                  <a:cubicBezTo>
                    <a:pt x="268" y="7"/>
                    <a:pt x="270" y="9"/>
                    <a:pt x="269" y="10"/>
                  </a:cubicBezTo>
                  <a:cubicBezTo>
                    <a:pt x="268" y="11"/>
                    <a:pt x="267" y="10"/>
                    <a:pt x="266" y="11"/>
                  </a:cubicBezTo>
                  <a:cubicBezTo>
                    <a:pt x="265" y="12"/>
                    <a:pt x="265" y="12"/>
                    <a:pt x="265" y="13"/>
                  </a:cubicBezTo>
                  <a:cubicBezTo>
                    <a:pt x="265" y="14"/>
                    <a:pt x="264" y="15"/>
                    <a:pt x="263" y="16"/>
                  </a:cubicBezTo>
                  <a:cubicBezTo>
                    <a:pt x="263" y="16"/>
                    <a:pt x="260" y="14"/>
                    <a:pt x="263" y="16"/>
                  </a:cubicBezTo>
                  <a:cubicBezTo>
                    <a:pt x="266" y="18"/>
                    <a:pt x="267" y="18"/>
                    <a:pt x="266" y="19"/>
                  </a:cubicBezTo>
                  <a:cubicBezTo>
                    <a:pt x="265" y="19"/>
                    <a:pt x="263" y="19"/>
                    <a:pt x="262" y="20"/>
                  </a:cubicBezTo>
                  <a:cubicBezTo>
                    <a:pt x="261" y="20"/>
                    <a:pt x="260" y="21"/>
                    <a:pt x="262" y="22"/>
                  </a:cubicBezTo>
                  <a:cubicBezTo>
                    <a:pt x="264" y="23"/>
                    <a:pt x="263" y="23"/>
                    <a:pt x="264" y="23"/>
                  </a:cubicBezTo>
                  <a:cubicBezTo>
                    <a:pt x="265" y="22"/>
                    <a:pt x="270" y="22"/>
                    <a:pt x="270" y="23"/>
                  </a:cubicBezTo>
                  <a:cubicBezTo>
                    <a:pt x="269" y="25"/>
                    <a:pt x="270" y="25"/>
                    <a:pt x="268" y="26"/>
                  </a:cubicBezTo>
                  <a:cubicBezTo>
                    <a:pt x="265" y="27"/>
                    <a:pt x="263" y="26"/>
                    <a:pt x="262" y="25"/>
                  </a:cubicBezTo>
                  <a:cubicBezTo>
                    <a:pt x="261" y="25"/>
                    <a:pt x="261" y="23"/>
                    <a:pt x="261" y="26"/>
                  </a:cubicBezTo>
                  <a:cubicBezTo>
                    <a:pt x="262" y="29"/>
                    <a:pt x="264" y="29"/>
                    <a:pt x="263" y="29"/>
                  </a:cubicBezTo>
                  <a:cubicBezTo>
                    <a:pt x="261" y="29"/>
                    <a:pt x="259" y="29"/>
                    <a:pt x="259" y="29"/>
                  </a:cubicBezTo>
                  <a:cubicBezTo>
                    <a:pt x="259" y="29"/>
                    <a:pt x="258" y="27"/>
                    <a:pt x="259" y="30"/>
                  </a:cubicBezTo>
                  <a:cubicBezTo>
                    <a:pt x="260" y="33"/>
                    <a:pt x="260" y="33"/>
                    <a:pt x="260" y="33"/>
                  </a:cubicBezTo>
                  <a:cubicBezTo>
                    <a:pt x="260" y="33"/>
                    <a:pt x="258" y="34"/>
                    <a:pt x="258" y="34"/>
                  </a:cubicBezTo>
                  <a:cubicBezTo>
                    <a:pt x="258" y="35"/>
                    <a:pt x="259" y="37"/>
                    <a:pt x="260" y="38"/>
                  </a:cubicBezTo>
                  <a:cubicBezTo>
                    <a:pt x="260" y="38"/>
                    <a:pt x="259" y="42"/>
                    <a:pt x="258" y="42"/>
                  </a:cubicBezTo>
                  <a:cubicBezTo>
                    <a:pt x="258" y="42"/>
                    <a:pt x="258" y="43"/>
                    <a:pt x="257" y="44"/>
                  </a:cubicBezTo>
                  <a:cubicBezTo>
                    <a:pt x="256" y="45"/>
                    <a:pt x="255" y="46"/>
                    <a:pt x="255" y="46"/>
                  </a:cubicBezTo>
                  <a:cubicBezTo>
                    <a:pt x="253" y="52"/>
                    <a:pt x="253" y="52"/>
                    <a:pt x="253" y="52"/>
                  </a:cubicBezTo>
                  <a:cubicBezTo>
                    <a:pt x="253" y="52"/>
                    <a:pt x="252" y="54"/>
                    <a:pt x="251" y="52"/>
                  </a:cubicBezTo>
                  <a:cubicBezTo>
                    <a:pt x="251" y="50"/>
                    <a:pt x="250" y="50"/>
                    <a:pt x="251" y="49"/>
                  </a:cubicBezTo>
                  <a:cubicBezTo>
                    <a:pt x="252" y="49"/>
                    <a:pt x="252" y="47"/>
                    <a:pt x="253" y="46"/>
                  </a:cubicBezTo>
                  <a:cubicBezTo>
                    <a:pt x="253" y="45"/>
                    <a:pt x="254" y="41"/>
                    <a:pt x="254" y="41"/>
                  </a:cubicBezTo>
                  <a:cubicBezTo>
                    <a:pt x="254" y="41"/>
                    <a:pt x="256" y="41"/>
                    <a:pt x="257" y="40"/>
                  </a:cubicBezTo>
                  <a:cubicBezTo>
                    <a:pt x="257" y="40"/>
                    <a:pt x="255" y="36"/>
                    <a:pt x="255" y="36"/>
                  </a:cubicBezTo>
                  <a:cubicBezTo>
                    <a:pt x="256" y="34"/>
                    <a:pt x="256" y="34"/>
                    <a:pt x="256" y="34"/>
                  </a:cubicBezTo>
                  <a:cubicBezTo>
                    <a:pt x="254" y="34"/>
                    <a:pt x="254" y="34"/>
                    <a:pt x="254" y="34"/>
                  </a:cubicBezTo>
                  <a:close/>
                  <a:moveTo>
                    <a:pt x="239" y="67"/>
                  </a:moveTo>
                  <a:cubicBezTo>
                    <a:pt x="239" y="67"/>
                    <a:pt x="239" y="67"/>
                    <a:pt x="239" y="67"/>
                  </a:cubicBezTo>
                  <a:cubicBezTo>
                    <a:pt x="239" y="67"/>
                    <a:pt x="242" y="63"/>
                    <a:pt x="243" y="64"/>
                  </a:cubicBezTo>
                  <a:cubicBezTo>
                    <a:pt x="243" y="64"/>
                    <a:pt x="243" y="65"/>
                    <a:pt x="243" y="66"/>
                  </a:cubicBezTo>
                  <a:cubicBezTo>
                    <a:pt x="243" y="66"/>
                    <a:pt x="244" y="68"/>
                    <a:pt x="243" y="68"/>
                  </a:cubicBezTo>
                  <a:cubicBezTo>
                    <a:pt x="242" y="68"/>
                    <a:pt x="241" y="68"/>
                    <a:pt x="240" y="68"/>
                  </a:cubicBezTo>
                  <a:cubicBezTo>
                    <a:pt x="240" y="68"/>
                    <a:pt x="239" y="67"/>
                    <a:pt x="239" y="67"/>
                  </a:cubicBezTo>
                  <a:close/>
                  <a:moveTo>
                    <a:pt x="196" y="98"/>
                  </a:moveTo>
                  <a:cubicBezTo>
                    <a:pt x="196" y="98"/>
                    <a:pt x="196" y="98"/>
                    <a:pt x="196" y="98"/>
                  </a:cubicBezTo>
                  <a:cubicBezTo>
                    <a:pt x="198" y="96"/>
                    <a:pt x="198" y="96"/>
                    <a:pt x="198" y="96"/>
                  </a:cubicBezTo>
                  <a:cubicBezTo>
                    <a:pt x="201" y="97"/>
                    <a:pt x="201" y="97"/>
                    <a:pt x="201" y="97"/>
                  </a:cubicBezTo>
                  <a:cubicBezTo>
                    <a:pt x="201" y="97"/>
                    <a:pt x="202" y="95"/>
                    <a:pt x="202" y="97"/>
                  </a:cubicBezTo>
                  <a:cubicBezTo>
                    <a:pt x="201" y="99"/>
                    <a:pt x="199" y="102"/>
                    <a:pt x="199" y="102"/>
                  </a:cubicBezTo>
                  <a:cubicBezTo>
                    <a:pt x="199" y="102"/>
                    <a:pt x="200" y="102"/>
                    <a:pt x="198" y="103"/>
                  </a:cubicBezTo>
                  <a:cubicBezTo>
                    <a:pt x="196" y="104"/>
                    <a:pt x="196" y="105"/>
                    <a:pt x="195" y="103"/>
                  </a:cubicBezTo>
                  <a:cubicBezTo>
                    <a:pt x="194" y="102"/>
                    <a:pt x="193" y="102"/>
                    <a:pt x="193" y="101"/>
                  </a:cubicBezTo>
                  <a:cubicBezTo>
                    <a:pt x="194" y="100"/>
                    <a:pt x="194" y="98"/>
                    <a:pt x="194" y="98"/>
                  </a:cubicBezTo>
                  <a:cubicBezTo>
                    <a:pt x="196" y="98"/>
                    <a:pt x="196" y="98"/>
                    <a:pt x="196" y="98"/>
                  </a:cubicBezTo>
                  <a:close/>
                  <a:moveTo>
                    <a:pt x="217" y="72"/>
                  </a:moveTo>
                  <a:cubicBezTo>
                    <a:pt x="217" y="72"/>
                    <a:pt x="217" y="72"/>
                    <a:pt x="217" y="72"/>
                  </a:cubicBezTo>
                  <a:cubicBezTo>
                    <a:pt x="217" y="72"/>
                    <a:pt x="218" y="70"/>
                    <a:pt x="219" y="70"/>
                  </a:cubicBezTo>
                  <a:cubicBezTo>
                    <a:pt x="220" y="71"/>
                    <a:pt x="221" y="71"/>
                    <a:pt x="221" y="72"/>
                  </a:cubicBezTo>
                  <a:cubicBezTo>
                    <a:pt x="220" y="73"/>
                    <a:pt x="219" y="74"/>
                    <a:pt x="218" y="74"/>
                  </a:cubicBezTo>
                  <a:cubicBezTo>
                    <a:pt x="217" y="74"/>
                    <a:pt x="217" y="72"/>
                    <a:pt x="217" y="72"/>
                  </a:cubicBezTo>
                  <a:close/>
                  <a:moveTo>
                    <a:pt x="213" y="77"/>
                  </a:moveTo>
                  <a:cubicBezTo>
                    <a:pt x="213" y="77"/>
                    <a:pt x="213" y="77"/>
                    <a:pt x="213" y="77"/>
                  </a:cubicBezTo>
                  <a:cubicBezTo>
                    <a:pt x="213" y="77"/>
                    <a:pt x="215" y="75"/>
                    <a:pt x="216" y="76"/>
                  </a:cubicBezTo>
                  <a:cubicBezTo>
                    <a:pt x="216" y="76"/>
                    <a:pt x="217" y="76"/>
                    <a:pt x="216" y="77"/>
                  </a:cubicBezTo>
                  <a:cubicBezTo>
                    <a:pt x="216" y="78"/>
                    <a:pt x="218" y="77"/>
                    <a:pt x="215" y="78"/>
                  </a:cubicBezTo>
                  <a:cubicBezTo>
                    <a:pt x="213" y="80"/>
                    <a:pt x="214" y="81"/>
                    <a:pt x="212" y="80"/>
                  </a:cubicBezTo>
                  <a:cubicBezTo>
                    <a:pt x="211" y="79"/>
                    <a:pt x="211" y="78"/>
                    <a:pt x="211" y="77"/>
                  </a:cubicBezTo>
                  <a:cubicBezTo>
                    <a:pt x="211" y="77"/>
                    <a:pt x="212" y="75"/>
                    <a:pt x="212" y="75"/>
                  </a:cubicBezTo>
                  <a:cubicBezTo>
                    <a:pt x="213" y="76"/>
                    <a:pt x="213" y="77"/>
                    <a:pt x="213" y="77"/>
                  </a:cubicBezTo>
                  <a:close/>
                  <a:moveTo>
                    <a:pt x="205" y="80"/>
                  </a:moveTo>
                  <a:cubicBezTo>
                    <a:pt x="205" y="80"/>
                    <a:pt x="205" y="80"/>
                    <a:pt x="205" y="80"/>
                  </a:cubicBezTo>
                  <a:cubicBezTo>
                    <a:pt x="205" y="80"/>
                    <a:pt x="207" y="81"/>
                    <a:pt x="207" y="81"/>
                  </a:cubicBezTo>
                  <a:cubicBezTo>
                    <a:pt x="208" y="82"/>
                    <a:pt x="208" y="81"/>
                    <a:pt x="209" y="80"/>
                  </a:cubicBezTo>
                  <a:cubicBezTo>
                    <a:pt x="211" y="80"/>
                    <a:pt x="209" y="80"/>
                    <a:pt x="210" y="79"/>
                  </a:cubicBezTo>
                  <a:cubicBezTo>
                    <a:pt x="211" y="77"/>
                    <a:pt x="210" y="78"/>
                    <a:pt x="210" y="77"/>
                  </a:cubicBezTo>
                  <a:cubicBezTo>
                    <a:pt x="209" y="77"/>
                    <a:pt x="209" y="77"/>
                    <a:pt x="208" y="77"/>
                  </a:cubicBezTo>
                  <a:cubicBezTo>
                    <a:pt x="206" y="77"/>
                    <a:pt x="205" y="80"/>
                    <a:pt x="205" y="80"/>
                  </a:cubicBezTo>
                  <a:close/>
                  <a:moveTo>
                    <a:pt x="209" y="86"/>
                  </a:moveTo>
                  <a:cubicBezTo>
                    <a:pt x="209" y="86"/>
                    <a:pt x="209" y="86"/>
                    <a:pt x="209" y="86"/>
                  </a:cubicBezTo>
                  <a:cubicBezTo>
                    <a:pt x="209" y="86"/>
                    <a:pt x="210" y="83"/>
                    <a:pt x="211" y="83"/>
                  </a:cubicBezTo>
                  <a:cubicBezTo>
                    <a:pt x="212" y="84"/>
                    <a:pt x="212" y="83"/>
                    <a:pt x="212" y="84"/>
                  </a:cubicBezTo>
                  <a:cubicBezTo>
                    <a:pt x="212" y="85"/>
                    <a:pt x="212" y="87"/>
                    <a:pt x="211" y="87"/>
                  </a:cubicBezTo>
                  <a:cubicBezTo>
                    <a:pt x="210" y="87"/>
                    <a:pt x="209" y="86"/>
                    <a:pt x="209" y="86"/>
                  </a:cubicBezTo>
                  <a:close/>
                  <a:moveTo>
                    <a:pt x="201" y="86"/>
                  </a:moveTo>
                  <a:cubicBezTo>
                    <a:pt x="201" y="86"/>
                    <a:pt x="201" y="86"/>
                    <a:pt x="201" y="86"/>
                  </a:cubicBezTo>
                  <a:cubicBezTo>
                    <a:pt x="202" y="84"/>
                    <a:pt x="202" y="84"/>
                    <a:pt x="202" y="84"/>
                  </a:cubicBezTo>
                  <a:cubicBezTo>
                    <a:pt x="204" y="85"/>
                    <a:pt x="204" y="85"/>
                    <a:pt x="204" y="85"/>
                  </a:cubicBezTo>
                  <a:cubicBezTo>
                    <a:pt x="204" y="85"/>
                    <a:pt x="205" y="86"/>
                    <a:pt x="204" y="86"/>
                  </a:cubicBezTo>
                  <a:cubicBezTo>
                    <a:pt x="204" y="87"/>
                    <a:pt x="203" y="87"/>
                    <a:pt x="203" y="88"/>
                  </a:cubicBezTo>
                  <a:cubicBezTo>
                    <a:pt x="202" y="88"/>
                    <a:pt x="201" y="87"/>
                    <a:pt x="201" y="87"/>
                  </a:cubicBezTo>
                  <a:cubicBezTo>
                    <a:pt x="201" y="86"/>
                    <a:pt x="201" y="86"/>
                    <a:pt x="201" y="86"/>
                  </a:cubicBezTo>
                  <a:close/>
                  <a:moveTo>
                    <a:pt x="201" y="73"/>
                  </a:moveTo>
                  <a:cubicBezTo>
                    <a:pt x="201" y="73"/>
                    <a:pt x="201" y="73"/>
                    <a:pt x="201" y="73"/>
                  </a:cubicBezTo>
                  <a:cubicBezTo>
                    <a:pt x="201" y="73"/>
                    <a:pt x="203" y="70"/>
                    <a:pt x="203" y="70"/>
                  </a:cubicBezTo>
                  <a:cubicBezTo>
                    <a:pt x="204" y="70"/>
                    <a:pt x="205" y="69"/>
                    <a:pt x="205" y="71"/>
                  </a:cubicBezTo>
                  <a:cubicBezTo>
                    <a:pt x="205" y="73"/>
                    <a:pt x="207" y="75"/>
                    <a:pt x="204" y="75"/>
                  </a:cubicBezTo>
                  <a:cubicBezTo>
                    <a:pt x="202" y="75"/>
                    <a:pt x="201" y="76"/>
                    <a:pt x="201" y="75"/>
                  </a:cubicBezTo>
                  <a:cubicBezTo>
                    <a:pt x="200" y="74"/>
                    <a:pt x="201" y="73"/>
                    <a:pt x="201" y="73"/>
                  </a:cubicBezTo>
                  <a:close/>
                  <a:moveTo>
                    <a:pt x="197" y="79"/>
                  </a:moveTo>
                  <a:cubicBezTo>
                    <a:pt x="197" y="79"/>
                    <a:pt x="197" y="79"/>
                    <a:pt x="197" y="79"/>
                  </a:cubicBezTo>
                  <a:cubicBezTo>
                    <a:pt x="197" y="79"/>
                    <a:pt x="199" y="77"/>
                    <a:pt x="200" y="77"/>
                  </a:cubicBezTo>
                  <a:cubicBezTo>
                    <a:pt x="201" y="78"/>
                    <a:pt x="202" y="78"/>
                    <a:pt x="202" y="79"/>
                  </a:cubicBezTo>
                  <a:cubicBezTo>
                    <a:pt x="202" y="80"/>
                    <a:pt x="202" y="80"/>
                    <a:pt x="201" y="81"/>
                  </a:cubicBezTo>
                  <a:cubicBezTo>
                    <a:pt x="201" y="82"/>
                    <a:pt x="200" y="82"/>
                    <a:pt x="199" y="82"/>
                  </a:cubicBezTo>
                  <a:cubicBezTo>
                    <a:pt x="199" y="82"/>
                    <a:pt x="197" y="79"/>
                    <a:pt x="197" y="79"/>
                  </a:cubicBezTo>
                  <a:close/>
                  <a:moveTo>
                    <a:pt x="200" y="91"/>
                  </a:moveTo>
                  <a:cubicBezTo>
                    <a:pt x="200" y="91"/>
                    <a:pt x="200" y="91"/>
                    <a:pt x="200" y="91"/>
                  </a:cubicBezTo>
                  <a:cubicBezTo>
                    <a:pt x="200" y="91"/>
                    <a:pt x="199" y="94"/>
                    <a:pt x="199" y="95"/>
                  </a:cubicBezTo>
                  <a:cubicBezTo>
                    <a:pt x="199" y="96"/>
                    <a:pt x="202" y="96"/>
                    <a:pt x="203" y="95"/>
                  </a:cubicBezTo>
                  <a:cubicBezTo>
                    <a:pt x="203" y="95"/>
                    <a:pt x="204" y="93"/>
                    <a:pt x="204" y="93"/>
                  </a:cubicBezTo>
                  <a:cubicBezTo>
                    <a:pt x="204" y="93"/>
                    <a:pt x="203" y="91"/>
                    <a:pt x="202" y="90"/>
                  </a:cubicBezTo>
                  <a:cubicBezTo>
                    <a:pt x="201" y="89"/>
                    <a:pt x="200" y="91"/>
                    <a:pt x="200" y="91"/>
                  </a:cubicBezTo>
                  <a:close/>
                  <a:moveTo>
                    <a:pt x="191" y="88"/>
                  </a:moveTo>
                  <a:cubicBezTo>
                    <a:pt x="191" y="88"/>
                    <a:pt x="191" y="88"/>
                    <a:pt x="191" y="88"/>
                  </a:cubicBezTo>
                  <a:cubicBezTo>
                    <a:pt x="191" y="91"/>
                    <a:pt x="191" y="91"/>
                    <a:pt x="191" y="91"/>
                  </a:cubicBezTo>
                  <a:cubicBezTo>
                    <a:pt x="191" y="91"/>
                    <a:pt x="193" y="93"/>
                    <a:pt x="194" y="93"/>
                  </a:cubicBezTo>
                  <a:cubicBezTo>
                    <a:pt x="195" y="94"/>
                    <a:pt x="195" y="93"/>
                    <a:pt x="197" y="94"/>
                  </a:cubicBezTo>
                  <a:cubicBezTo>
                    <a:pt x="198" y="94"/>
                    <a:pt x="198" y="93"/>
                    <a:pt x="198" y="93"/>
                  </a:cubicBezTo>
                  <a:cubicBezTo>
                    <a:pt x="199" y="93"/>
                    <a:pt x="199" y="93"/>
                    <a:pt x="199" y="92"/>
                  </a:cubicBezTo>
                  <a:cubicBezTo>
                    <a:pt x="199" y="92"/>
                    <a:pt x="197" y="91"/>
                    <a:pt x="196" y="90"/>
                  </a:cubicBezTo>
                  <a:cubicBezTo>
                    <a:pt x="196" y="89"/>
                    <a:pt x="196" y="89"/>
                    <a:pt x="196" y="88"/>
                  </a:cubicBezTo>
                  <a:cubicBezTo>
                    <a:pt x="196" y="88"/>
                    <a:pt x="197" y="87"/>
                    <a:pt x="198" y="87"/>
                  </a:cubicBezTo>
                  <a:cubicBezTo>
                    <a:pt x="198" y="86"/>
                    <a:pt x="198" y="84"/>
                    <a:pt x="198" y="84"/>
                  </a:cubicBezTo>
                  <a:cubicBezTo>
                    <a:pt x="198" y="84"/>
                    <a:pt x="196" y="84"/>
                    <a:pt x="196" y="83"/>
                  </a:cubicBezTo>
                  <a:cubicBezTo>
                    <a:pt x="196" y="83"/>
                    <a:pt x="195" y="82"/>
                    <a:pt x="194" y="81"/>
                  </a:cubicBezTo>
                  <a:cubicBezTo>
                    <a:pt x="194" y="80"/>
                    <a:pt x="192" y="80"/>
                    <a:pt x="191" y="80"/>
                  </a:cubicBezTo>
                  <a:cubicBezTo>
                    <a:pt x="191" y="80"/>
                    <a:pt x="190" y="83"/>
                    <a:pt x="189" y="84"/>
                  </a:cubicBezTo>
                  <a:cubicBezTo>
                    <a:pt x="189" y="84"/>
                    <a:pt x="188" y="86"/>
                    <a:pt x="188" y="86"/>
                  </a:cubicBezTo>
                  <a:cubicBezTo>
                    <a:pt x="188" y="87"/>
                    <a:pt x="188" y="88"/>
                    <a:pt x="189" y="89"/>
                  </a:cubicBezTo>
                  <a:cubicBezTo>
                    <a:pt x="190" y="89"/>
                    <a:pt x="191" y="88"/>
                    <a:pt x="191" y="88"/>
                  </a:cubicBezTo>
                  <a:close/>
                  <a:moveTo>
                    <a:pt x="188" y="96"/>
                  </a:moveTo>
                  <a:cubicBezTo>
                    <a:pt x="188" y="96"/>
                    <a:pt x="188" y="96"/>
                    <a:pt x="188" y="96"/>
                  </a:cubicBezTo>
                  <a:cubicBezTo>
                    <a:pt x="187" y="96"/>
                    <a:pt x="185" y="94"/>
                    <a:pt x="185" y="94"/>
                  </a:cubicBezTo>
                  <a:cubicBezTo>
                    <a:pt x="185" y="94"/>
                    <a:pt x="187" y="93"/>
                    <a:pt x="187" y="92"/>
                  </a:cubicBezTo>
                  <a:cubicBezTo>
                    <a:pt x="188" y="92"/>
                    <a:pt x="187" y="91"/>
                    <a:pt x="189" y="91"/>
                  </a:cubicBezTo>
                  <a:cubicBezTo>
                    <a:pt x="191" y="92"/>
                    <a:pt x="191" y="93"/>
                    <a:pt x="191" y="93"/>
                  </a:cubicBezTo>
                  <a:cubicBezTo>
                    <a:pt x="191" y="93"/>
                    <a:pt x="192" y="95"/>
                    <a:pt x="192" y="96"/>
                  </a:cubicBezTo>
                  <a:cubicBezTo>
                    <a:pt x="192" y="96"/>
                    <a:pt x="192" y="97"/>
                    <a:pt x="192" y="97"/>
                  </a:cubicBezTo>
                  <a:cubicBezTo>
                    <a:pt x="192" y="98"/>
                    <a:pt x="194" y="99"/>
                    <a:pt x="191" y="99"/>
                  </a:cubicBezTo>
                  <a:cubicBezTo>
                    <a:pt x="189" y="99"/>
                    <a:pt x="189" y="99"/>
                    <a:pt x="189" y="99"/>
                  </a:cubicBezTo>
                  <a:lnTo>
                    <a:pt x="188" y="96"/>
                  </a:lnTo>
                  <a:close/>
                </a:path>
              </a:pathLst>
            </a:custGeom>
            <a:grpFill/>
            <a:ln w="9525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en-US" sz="900">
                <a:latin typeface="Lato Light"/>
              </a:endParaRPr>
            </a:p>
          </p:txBody>
        </p:sp>
        <p:sp>
          <p:nvSpPr>
            <p:cNvPr id="53" name="Freeform 139">
              <a:extLst>
                <a:ext uri="{FF2B5EF4-FFF2-40B4-BE49-F238E27FC236}">
                  <a16:creationId xmlns:a16="http://schemas.microsoft.com/office/drawing/2014/main" id="{83723D6E-D92A-4743-BEE6-0CFE966F4DB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78971" y="3425810"/>
              <a:ext cx="1218169" cy="970596"/>
            </a:xfrm>
            <a:custGeom>
              <a:avLst/>
              <a:gdLst>
                <a:gd name="T0" fmla="*/ 432 w 534"/>
                <a:gd name="T1" fmla="*/ 208 h 439"/>
                <a:gd name="T2" fmla="*/ 350 w 534"/>
                <a:gd name="T3" fmla="*/ 268 h 439"/>
                <a:gd name="T4" fmla="*/ 305 w 534"/>
                <a:gd name="T5" fmla="*/ 368 h 439"/>
                <a:gd name="T6" fmla="*/ 243 w 534"/>
                <a:gd name="T7" fmla="*/ 412 h 439"/>
                <a:gd name="T8" fmla="*/ 174 w 534"/>
                <a:gd name="T9" fmla="*/ 422 h 439"/>
                <a:gd name="T10" fmla="*/ 78 w 534"/>
                <a:gd name="T11" fmla="*/ 433 h 439"/>
                <a:gd name="T12" fmla="*/ 40 w 534"/>
                <a:gd name="T13" fmla="*/ 384 h 439"/>
                <a:gd name="T14" fmla="*/ 1 w 534"/>
                <a:gd name="T15" fmla="*/ 348 h 439"/>
                <a:gd name="T16" fmla="*/ 2 w 534"/>
                <a:gd name="T17" fmla="*/ 334 h 439"/>
                <a:gd name="T18" fmla="*/ 15 w 534"/>
                <a:gd name="T19" fmla="*/ 321 h 439"/>
                <a:gd name="T20" fmla="*/ 26 w 534"/>
                <a:gd name="T21" fmla="*/ 316 h 439"/>
                <a:gd name="T22" fmla="*/ 31 w 534"/>
                <a:gd name="T23" fmla="*/ 307 h 439"/>
                <a:gd name="T24" fmla="*/ 23 w 534"/>
                <a:gd name="T25" fmla="*/ 297 h 439"/>
                <a:gd name="T26" fmla="*/ 21 w 534"/>
                <a:gd name="T27" fmla="*/ 287 h 439"/>
                <a:gd name="T28" fmla="*/ 28 w 534"/>
                <a:gd name="T29" fmla="*/ 275 h 439"/>
                <a:gd name="T30" fmla="*/ 38 w 534"/>
                <a:gd name="T31" fmla="*/ 268 h 439"/>
                <a:gd name="T32" fmla="*/ 40 w 534"/>
                <a:gd name="T33" fmla="*/ 257 h 439"/>
                <a:gd name="T34" fmla="*/ 34 w 534"/>
                <a:gd name="T35" fmla="*/ 251 h 439"/>
                <a:gd name="T36" fmla="*/ 32 w 534"/>
                <a:gd name="T37" fmla="*/ 240 h 439"/>
                <a:gd name="T38" fmla="*/ 29 w 534"/>
                <a:gd name="T39" fmla="*/ 230 h 439"/>
                <a:gd name="T40" fmla="*/ 33 w 534"/>
                <a:gd name="T41" fmla="*/ 225 h 439"/>
                <a:gd name="T42" fmla="*/ 44 w 534"/>
                <a:gd name="T43" fmla="*/ 227 h 439"/>
                <a:gd name="T44" fmla="*/ 51 w 534"/>
                <a:gd name="T45" fmla="*/ 223 h 439"/>
                <a:gd name="T46" fmla="*/ 58 w 534"/>
                <a:gd name="T47" fmla="*/ 213 h 439"/>
                <a:gd name="T48" fmla="*/ 55 w 534"/>
                <a:gd name="T49" fmla="*/ 200 h 439"/>
                <a:gd name="T50" fmla="*/ 65 w 534"/>
                <a:gd name="T51" fmla="*/ 195 h 439"/>
                <a:gd name="T52" fmla="*/ 68 w 534"/>
                <a:gd name="T53" fmla="*/ 182 h 439"/>
                <a:gd name="T54" fmla="*/ 70 w 534"/>
                <a:gd name="T55" fmla="*/ 169 h 439"/>
                <a:gd name="T56" fmla="*/ 70 w 534"/>
                <a:gd name="T57" fmla="*/ 157 h 439"/>
                <a:gd name="T58" fmla="*/ 82 w 534"/>
                <a:gd name="T59" fmla="*/ 149 h 439"/>
                <a:gd name="T60" fmla="*/ 97 w 534"/>
                <a:gd name="T61" fmla="*/ 142 h 439"/>
                <a:gd name="T62" fmla="*/ 105 w 534"/>
                <a:gd name="T63" fmla="*/ 130 h 439"/>
                <a:gd name="T64" fmla="*/ 94 w 534"/>
                <a:gd name="T65" fmla="*/ 122 h 439"/>
                <a:gd name="T66" fmla="*/ 96 w 534"/>
                <a:gd name="T67" fmla="*/ 112 h 439"/>
                <a:gd name="T68" fmla="*/ 87 w 534"/>
                <a:gd name="T69" fmla="*/ 106 h 439"/>
                <a:gd name="T70" fmla="*/ 75 w 534"/>
                <a:gd name="T71" fmla="*/ 103 h 439"/>
                <a:gd name="T72" fmla="*/ 63 w 534"/>
                <a:gd name="T73" fmla="*/ 108 h 439"/>
                <a:gd name="T74" fmla="*/ 54 w 534"/>
                <a:gd name="T75" fmla="*/ 108 h 439"/>
                <a:gd name="T76" fmla="*/ 44 w 534"/>
                <a:gd name="T77" fmla="*/ 102 h 439"/>
                <a:gd name="T78" fmla="*/ 34 w 534"/>
                <a:gd name="T79" fmla="*/ 102 h 439"/>
                <a:gd name="T80" fmla="*/ 33 w 534"/>
                <a:gd name="T81" fmla="*/ 93 h 439"/>
                <a:gd name="T82" fmla="*/ 29 w 534"/>
                <a:gd name="T83" fmla="*/ 84 h 439"/>
                <a:gd name="T84" fmla="*/ 13 w 534"/>
                <a:gd name="T85" fmla="*/ 86 h 439"/>
                <a:gd name="T86" fmla="*/ 6 w 534"/>
                <a:gd name="T87" fmla="*/ 77 h 439"/>
                <a:gd name="T88" fmla="*/ 6 w 534"/>
                <a:gd name="T89" fmla="*/ 41 h 439"/>
                <a:gd name="T90" fmla="*/ 35 w 534"/>
                <a:gd name="T91" fmla="*/ 17 h 439"/>
                <a:gd name="T92" fmla="*/ 130 w 534"/>
                <a:gd name="T93" fmla="*/ 26 h 439"/>
                <a:gd name="T94" fmla="*/ 280 w 534"/>
                <a:gd name="T95" fmla="*/ 72 h 439"/>
                <a:gd name="T96" fmla="*/ 366 w 534"/>
                <a:gd name="T97" fmla="*/ 119 h 439"/>
                <a:gd name="T98" fmla="*/ 424 w 534"/>
                <a:gd name="T99" fmla="*/ 134 h 439"/>
                <a:gd name="T100" fmla="*/ 424 w 534"/>
                <a:gd name="T101" fmla="*/ 138 h 439"/>
                <a:gd name="T102" fmla="*/ 426 w 534"/>
                <a:gd name="T103" fmla="*/ 141 h 439"/>
                <a:gd name="T104" fmla="*/ 456 w 534"/>
                <a:gd name="T105" fmla="*/ 145 h 439"/>
                <a:gd name="T106" fmla="*/ 521 w 534"/>
                <a:gd name="T107" fmla="*/ 289 h 439"/>
                <a:gd name="T108" fmla="*/ 460 w 534"/>
                <a:gd name="T109" fmla="*/ 299 h 439"/>
                <a:gd name="T110" fmla="*/ 478 w 534"/>
                <a:gd name="T111" fmla="*/ 282 h 439"/>
                <a:gd name="T112" fmla="*/ 411 w 534"/>
                <a:gd name="T113" fmla="*/ 326 h 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534" h="439">
                  <a:moveTo>
                    <a:pt x="496" y="159"/>
                  </a:moveTo>
                  <a:cubicBezTo>
                    <a:pt x="493" y="161"/>
                    <a:pt x="492" y="156"/>
                    <a:pt x="490" y="159"/>
                  </a:cubicBezTo>
                  <a:cubicBezTo>
                    <a:pt x="487" y="163"/>
                    <a:pt x="495" y="172"/>
                    <a:pt x="492" y="177"/>
                  </a:cubicBezTo>
                  <a:cubicBezTo>
                    <a:pt x="488" y="182"/>
                    <a:pt x="480" y="189"/>
                    <a:pt x="469" y="191"/>
                  </a:cubicBezTo>
                  <a:cubicBezTo>
                    <a:pt x="464" y="192"/>
                    <a:pt x="460" y="197"/>
                    <a:pt x="456" y="196"/>
                  </a:cubicBezTo>
                  <a:cubicBezTo>
                    <a:pt x="453" y="196"/>
                    <a:pt x="446" y="203"/>
                    <a:pt x="445" y="205"/>
                  </a:cubicBezTo>
                  <a:cubicBezTo>
                    <a:pt x="443" y="208"/>
                    <a:pt x="437" y="205"/>
                    <a:pt x="432" y="208"/>
                  </a:cubicBezTo>
                  <a:cubicBezTo>
                    <a:pt x="425" y="211"/>
                    <a:pt x="429" y="207"/>
                    <a:pt x="404" y="214"/>
                  </a:cubicBezTo>
                  <a:cubicBezTo>
                    <a:pt x="399" y="215"/>
                    <a:pt x="395" y="217"/>
                    <a:pt x="391" y="218"/>
                  </a:cubicBezTo>
                  <a:cubicBezTo>
                    <a:pt x="387" y="220"/>
                    <a:pt x="383" y="219"/>
                    <a:pt x="383" y="227"/>
                  </a:cubicBezTo>
                  <a:cubicBezTo>
                    <a:pt x="384" y="231"/>
                    <a:pt x="389" y="228"/>
                    <a:pt x="388" y="232"/>
                  </a:cubicBezTo>
                  <a:cubicBezTo>
                    <a:pt x="388" y="235"/>
                    <a:pt x="381" y="234"/>
                    <a:pt x="374" y="238"/>
                  </a:cubicBezTo>
                  <a:cubicBezTo>
                    <a:pt x="371" y="240"/>
                    <a:pt x="369" y="247"/>
                    <a:pt x="367" y="249"/>
                  </a:cubicBezTo>
                  <a:cubicBezTo>
                    <a:pt x="357" y="255"/>
                    <a:pt x="350" y="268"/>
                    <a:pt x="350" y="268"/>
                  </a:cubicBezTo>
                  <a:cubicBezTo>
                    <a:pt x="345" y="273"/>
                    <a:pt x="339" y="277"/>
                    <a:pt x="336" y="283"/>
                  </a:cubicBezTo>
                  <a:cubicBezTo>
                    <a:pt x="329" y="296"/>
                    <a:pt x="327" y="289"/>
                    <a:pt x="331" y="305"/>
                  </a:cubicBezTo>
                  <a:cubicBezTo>
                    <a:pt x="332" y="307"/>
                    <a:pt x="332" y="314"/>
                    <a:pt x="335" y="319"/>
                  </a:cubicBezTo>
                  <a:cubicBezTo>
                    <a:pt x="340" y="326"/>
                    <a:pt x="351" y="333"/>
                    <a:pt x="348" y="335"/>
                  </a:cubicBezTo>
                  <a:cubicBezTo>
                    <a:pt x="346" y="336"/>
                    <a:pt x="334" y="344"/>
                    <a:pt x="330" y="344"/>
                  </a:cubicBezTo>
                  <a:cubicBezTo>
                    <a:pt x="324" y="345"/>
                    <a:pt x="321" y="349"/>
                    <a:pt x="313" y="358"/>
                  </a:cubicBezTo>
                  <a:cubicBezTo>
                    <a:pt x="309" y="361"/>
                    <a:pt x="308" y="364"/>
                    <a:pt x="305" y="368"/>
                  </a:cubicBezTo>
                  <a:cubicBezTo>
                    <a:pt x="300" y="374"/>
                    <a:pt x="302" y="373"/>
                    <a:pt x="298" y="380"/>
                  </a:cubicBezTo>
                  <a:cubicBezTo>
                    <a:pt x="297" y="382"/>
                    <a:pt x="298" y="389"/>
                    <a:pt x="298" y="392"/>
                  </a:cubicBezTo>
                  <a:cubicBezTo>
                    <a:pt x="288" y="393"/>
                    <a:pt x="288" y="393"/>
                    <a:pt x="288" y="393"/>
                  </a:cubicBezTo>
                  <a:cubicBezTo>
                    <a:pt x="271" y="388"/>
                    <a:pt x="271" y="388"/>
                    <a:pt x="271" y="388"/>
                  </a:cubicBezTo>
                  <a:cubicBezTo>
                    <a:pt x="261" y="397"/>
                    <a:pt x="261" y="397"/>
                    <a:pt x="261" y="397"/>
                  </a:cubicBezTo>
                  <a:cubicBezTo>
                    <a:pt x="257" y="400"/>
                    <a:pt x="251" y="398"/>
                    <a:pt x="247" y="401"/>
                  </a:cubicBezTo>
                  <a:cubicBezTo>
                    <a:pt x="247" y="401"/>
                    <a:pt x="244" y="410"/>
                    <a:pt x="243" y="412"/>
                  </a:cubicBezTo>
                  <a:cubicBezTo>
                    <a:pt x="243" y="415"/>
                    <a:pt x="236" y="423"/>
                    <a:pt x="236" y="423"/>
                  </a:cubicBezTo>
                  <a:cubicBezTo>
                    <a:pt x="235" y="424"/>
                    <a:pt x="230" y="429"/>
                    <a:pt x="228" y="430"/>
                  </a:cubicBezTo>
                  <a:cubicBezTo>
                    <a:pt x="225" y="431"/>
                    <a:pt x="223" y="423"/>
                    <a:pt x="221" y="423"/>
                  </a:cubicBezTo>
                  <a:cubicBezTo>
                    <a:pt x="217" y="423"/>
                    <a:pt x="217" y="422"/>
                    <a:pt x="213" y="421"/>
                  </a:cubicBezTo>
                  <a:cubicBezTo>
                    <a:pt x="208" y="421"/>
                    <a:pt x="207" y="428"/>
                    <a:pt x="202" y="428"/>
                  </a:cubicBezTo>
                  <a:cubicBezTo>
                    <a:pt x="194" y="427"/>
                    <a:pt x="180" y="419"/>
                    <a:pt x="180" y="419"/>
                  </a:cubicBezTo>
                  <a:cubicBezTo>
                    <a:pt x="177" y="418"/>
                    <a:pt x="177" y="422"/>
                    <a:pt x="174" y="422"/>
                  </a:cubicBezTo>
                  <a:cubicBezTo>
                    <a:pt x="168" y="421"/>
                    <a:pt x="160" y="417"/>
                    <a:pt x="152" y="415"/>
                  </a:cubicBezTo>
                  <a:cubicBezTo>
                    <a:pt x="146" y="414"/>
                    <a:pt x="134" y="412"/>
                    <a:pt x="134" y="412"/>
                  </a:cubicBezTo>
                  <a:cubicBezTo>
                    <a:pt x="131" y="414"/>
                    <a:pt x="128" y="414"/>
                    <a:pt x="125" y="415"/>
                  </a:cubicBezTo>
                  <a:cubicBezTo>
                    <a:pt x="121" y="417"/>
                    <a:pt x="117" y="420"/>
                    <a:pt x="114" y="421"/>
                  </a:cubicBezTo>
                  <a:cubicBezTo>
                    <a:pt x="111" y="422"/>
                    <a:pt x="105" y="417"/>
                    <a:pt x="96" y="422"/>
                  </a:cubicBezTo>
                  <a:cubicBezTo>
                    <a:pt x="93" y="423"/>
                    <a:pt x="89" y="422"/>
                    <a:pt x="87" y="424"/>
                  </a:cubicBezTo>
                  <a:cubicBezTo>
                    <a:pt x="84" y="427"/>
                    <a:pt x="83" y="431"/>
                    <a:pt x="78" y="433"/>
                  </a:cubicBezTo>
                  <a:cubicBezTo>
                    <a:pt x="75" y="434"/>
                    <a:pt x="71" y="438"/>
                    <a:pt x="69" y="439"/>
                  </a:cubicBezTo>
                  <a:cubicBezTo>
                    <a:pt x="64" y="436"/>
                    <a:pt x="57" y="436"/>
                    <a:pt x="55" y="428"/>
                  </a:cubicBezTo>
                  <a:cubicBezTo>
                    <a:pt x="54" y="425"/>
                    <a:pt x="51" y="428"/>
                    <a:pt x="49" y="425"/>
                  </a:cubicBezTo>
                  <a:cubicBezTo>
                    <a:pt x="45" y="421"/>
                    <a:pt x="42" y="412"/>
                    <a:pt x="42" y="408"/>
                  </a:cubicBezTo>
                  <a:cubicBezTo>
                    <a:pt x="42" y="408"/>
                    <a:pt x="45" y="404"/>
                    <a:pt x="42" y="400"/>
                  </a:cubicBezTo>
                  <a:cubicBezTo>
                    <a:pt x="40" y="396"/>
                    <a:pt x="37" y="395"/>
                    <a:pt x="38" y="391"/>
                  </a:cubicBezTo>
                  <a:cubicBezTo>
                    <a:pt x="41" y="391"/>
                    <a:pt x="40" y="384"/>
                    <a:pt x="40" y="384"/>
                  </a:cubicBezTo>
                  <a:cubicBezTo>
                    <a:pt x="40" y="382"/>
                    <a:pt x="33" y="370"/>
                    <a:pt x="31" y="368"/>
                  </a:cubicBezTo>
                  <a:cubicBezTo>
                    <a:pt x="26" y="365"/>
                    <a:pt x="20" y="361"/>
                    <a:pt x="14" y="360"/>
                  </a:cubicBezTo>
                  <a:cubicBezTo>
                    <a:pt x="0" y="358"/>
                    <a:pt x="0" y="358"/>
                    <a:pt x="0" y="358"/>
                  </a:cubicBezTo>
                  <a:cubicBezTo>
                    <a:pt x="0" y="354"/>
                    <a:pt x="0" y="354"/>
                    <a:pt x="0" y="354"/>
                  </a:cubicBezTo>
                  <a:cubicBezTo>
                    <a:pt x="0" y="352"/>
                    <a:pt x="0" y="352"/>
                    <a:pt x="0" y="352"/>
                  </a:cubicBezTo>
                  <a:cubicBezTo>
                    <a:pt x="0" y="351"/>
                    <a:pt x="0" y="351"/>
                    <a:pt x="0" y="351"/>
                  </a:cubicBezTo>
                  <a:cubicBezTo>
                    <a:pt x="1" y="348"/>
                    <a:pt x="1" y="348"/>
                    <a:pt x="1" y="348"/>
                  </a:cubicBezTo>
                  <a:cubicBezTo>
                    <a:pt x="2" y="346"/>
                    <a:pt x="2" y="346"/>
                    <a:pt x="2" y="346"/>
                  </a:cubicBezTo>
                  <a:cubicBezTo>
                    <a:pt x="1" y="344"/>
                    <a:pt x="1" y="344"/>
                    <a:pt x="1" y="344"/>
                  </a:cubicBezTo>
                  <a:cubicBezTo>
                    <a:pt x="1" y="342"/>
                    <a:pt x="1" y="342"/>
                    <a:pt x="1" y="342"/>
                  </a:cubicBezTo>
                  <a:cubicBezTo>
                    <a:pt x="1" y="339"/>
                    <a:pt x="1" y="339"/>
                    <a:pt x="1" y="339"/>
                  </a:cubicBezTo>
                  <a:cubicBezTo>
                    <a:pt x="1" y="339"/>
                    <a:pt x="0" y="337"/>
                    <a:pt x="0" y="337"/>
                  </a:cubicBezTo>
                  <a:cubicBezTo>
                    <a:pt x="0" y="337"/>
                    <a:pt x="0" y="335"/>
                    <a:pt x="0" y="335"/>
                  </a:cubicBezTo>
                  <a:cubicBezTo>
                    <a:pt x="0" y="335"/>
                    <a:pt x="2" y="334"/>
                    <a:pt x="2" y="334"/>
                  </a:cubicBezTo>
                  <a:cubicBezTo>
                    <a:pt x="2" y="333"/>
                    <a:pt x="4" y="332"/>
                    <a:pt x="4" y="332"/>
                  </a:cubicBezTo>
                  <a:cubicBezTo>
                    <a:pt x="4" y="332"/>
                    <a:pt x="5" y="329"/>
                    <a:pt x="5" y="328"/>
                  </a:cubicBezTo>
                  <a:cubicBezTo>
                    <a:pt x="5" y="328"/>
                    <a:pt x="6" y="327"/>
                    <a:pt x="6" y="327"/>
                  </a:cubicBezTo>
                  <a:cubicBezTo>
                    <a:pt x="9" y="326"/>
                    <a:pt x="9" y="326"/>
                    <a:pt x="9" y="326"/>
                  </a:cubicBezTo>
                  <a:cubicBezTo>
                    <a:pt x="11" y="324"/>
                    <a:pt x="11" y="324"/>
                    <a:pt x="11" y="324"/>
                  </a:cubicBezTo>
                  <a:cubicBezTo>
                    <a:pt x="13" y="323"/>
                    <a:pt x="13" y="323"/>
                    <a:pt x="13" y="323"/>
                  </a:cubicBezTo>
                  <a:cubicBezTo>
                    <a:pt x="15" y="321"/>
                    <a:pt x="15" y="321"/>
                    <a:pt x="15" y="321"/>
                  </a:cubicBezTo>
                  <a:cubicBezTo>
                    <a:pt x="16" y="317"/>
                    <a:pt x="16" y="317"/>
                    <a:pt x="16" y="317"/>
                  </a:cubicBezTo>
                  <a:cubicBezTo>
                    <a:pt x="17" y="316"/>
                    <a:pt x="17" y="316"/>
                    <a:pt x="17" y="316"/>
                  </a:cubicBezTo>
                  <a:cubicBezTo>
                    <a:pt x="17" y="316"/>
                    <a:pt x="20" y="316"/>
                    <a:pt x="20" y="316"/>
                  </a:cubicBezTo>
                  <a:cubicBezTo>
                    <a:pt x="20" y="316"/>
                    <a:pt x="22" y="316"/>
                    <a:pt x="22" y="316"/>
                  </a:cubicBezTo>
                  <a:cubicBezTo>
                    <a:pt x="22" y="315"/>
                    <a:pt x="22" y="315"/>
                    <a:pt x="22" y="315"/>
                  </a:cubicBezTo>
                  <a:cubicBezTo>
                    <a:pt x="24" y="314"/>
                    <a:pt x="24" y="314"/>
                    <a:pt x="24" y="314"/>
                  </a:cubicBezTo>
                  <a:cubicBezTo>
                    <a:pt x="26" y="316"/>
                    <a:pt x="26" y="316"/>
                    <a:pt x="26" y="316"/>
                  </a:cubicBezTo>
                  <a:cubicBezTo>
                    <a:pt x="26" y="316"/>
                    <a:pt x="27" y="316"/>
                    <a:pt x="28" y="316"/>
                  </a:cubicBezTo>
                  <a:cubicBezTo>
                    <a:pt x="28" y="316"/>
                    <a:pt x="29" y="316"/>
                    <a:pt x="29" y="316"/>
                  </a:cubicBezTo>
                  <a:cubicBezTo>
                    <a:pt x="29" y="313"/>
                    <a:pt x="29" y="313"/>
                    <a:pt x="29" y="313"/>
                  </a:cubicBezTo>
                  <a:cubicBezTo>
                    <a:pt x="33" y="309"/>
                    <a:pt x="33" y="309"/>
                    <a:pt x="33" y="309"/>
                  </a:cubicBezTo>
                  <a:cubicBezTo>
                    <a:pt x="33" y="309"/>
                    <a:pt x="33" y="308"/>
                    <a:pt x="33" y="308"/>
                  </a:cubicBezTo>
                  <a:cubicBezTo>
                    <a:pt x="33" y="308"/>
                    <a:pt x="33" y="307"/>
                    <a:pt x="33" y="307"/>
                  </a:cubicBezTo>
                  <a:cubicBezTo>
                    <a:pt x="32" y="306"/>
                    <a:pt x="31" y="307"/>
                    <a:pt x="31" y="307"/>
                  </a:cubicBezTo>
                  <a:cubicBezTo>
                    <a:pt x="31" y="307"/>
                    <a:pt x="29" y="307"/>
                    <a:pt x="29" y="307"/>
                  </a:cubicBezTo>
                  <a:cubicBezTo>
                    <a:pt x="29" y="307"/>
                    <a:pt x="27" y="307"/>
                    <a:pt x="26" y="307"/>
                  </a:cubicBezTo>
                  <a:cubicBezTo>
                    <a:pt x="26" y="307"/>
                    <a:pt x="26" y="306"/>
                    <a:pt x="26" y="306"/>
                  </a:cubicBezTo>
                  <a:cubicBezTo>
                    <a:pt x="25" y="304"/>
                    <a:pt x="25" y="304"/>
                    <a:pt x="25" y="304"/>
                  </a:cubicBezTo>
                  <a:cubicBezTo>
                    <a:pt x="25" y="304"/>
                    <a:pt x="24" y="302"/>
                    <a:pt x="24" y="301"/>
                  </a:cubicBezTo>
                  <a:cubicBezTo>
                    <a:pt x="24" y="300"/>
                    <a:pt x="24" y="299"/>
                    <a:pt x="24" y="298"/>
                  </a:cubicBezTo>
                  <a:cubicBezTo>
                    <a:pt x="24" y="298"/>
                    <a:pt x="23" y="297"/>
                    <a:pt x="23" y="297"/>
                  </a:cubicBezTo>
                  <a:cubicBezTo>
                    <a:pt x="23" y="297"/>
                    <a:pt x="22" y="296"/>
                    <a:pt x="22" y="295"/>
                  </a:cubicBezTo>
                  <a:cubicBezTo>
                    <a:pt x="22" y="295"/>
                    <a:pt x="21" y="292"/>
                    <a:pt x="21" y="292"/>
                  </a:cubicBezTo>
                  <a:cubicBezTo>
                    <a:pt x="20" y="291"/>
                    <a:pt x="20" y="291"/>
                    <a:pt x="20" y="291"/>
                  </a:cubicBezTo>
                  <a:cubicBezTo>
                    <a:pt x="21" y="290"/>
                    <a:pt x="21" y="290"/>
                    <a:pt x="21" y="290"/>
                  </a:cubicBezTo>
                  <a:cubicBezTo>
                    <a:pt x="20" y="288"/>
                    <a:pt x="20" y="288"/>
                    <a:pt x="20" y="288"/>
                  </a:cubicBezTo>
                  <a:cubicBezTo>
                    <a:pt x="22" y="288"/>
                    <a:pt x="22" y="288"/>
                    <a:pt x="22" y="288"/>
                  </a:cubicBezTo>
                  <a:cubicBezTo>
                    <a:pt x="21" y="287"/>
                    <a:pt x="21" y="287"/>
                    <a:pt x="21" y="287"/>
                  </a:cubicBezTo>
                  <a:cubicBezTo>
                    <a:pt x="22" y="285"/>
                    <a:pt x="22" y="285"/>
                    <a:pt x="22" y="285"/>
                  </a:cubicBezTo>
                  <a:cubicBezTo>
                    <a:pt x="22" y="285"/>
                    <a:pt x="24" y="284"/>
                    <a:pt x="24" y="284"/>
                  </a:cubicBezTo>
                  <a:cubicBezTo>
                    <a:pt x="24" y="284"/>
                    <a:pt x="26" y="282"/>
                    <a:pt x="26" y="282"/>
                  </a:cubicBezTo>
                  <a:cubicBezTo>
                    <a:pt x="26" y="282"/>
                    <a:pt x="25" y="281"/>
                    <a:pt x="25" y="281"/>
                  </a:cubicBezTo>
                  <a:cubicBezTo>
                    <a:pt x="25" y="281"/>
                    <a:pt x="25" y="279"/>
                    <a:pt x="25" y="279"/>
                  </a:cubicBezTo>
                  <a:cubicBezTo>
                    <a:pt x="27" y="275"/>
                    <a:pt x="27" y="275"/>
                    <a:pt x="27" y="275"/>
                  </a:cubicBezTo>
                  <a:cubicBezTo>
                    <a:pt x="28" y="275"/>
                    <a:pt x="28" y="275"/>
                    <a:pt x="28" y="275"/>
                  </a:cubicBezTo>
                  <a:cubicBezTo>
                    <a:pt x="31" y="274"/>
                    <a:pt x="31" y="274"/>
                    <a:pt x="31" y="274"/>
                  </a:cubicBezTo>
                  <a:cubicBezTo>
                    <a:pt x="32" y="273"/>
                    <a:pt x="32" y="273"/>
                    <a:pt x="32" y="273"/>
                  </a:cubicBezTo>
                  <a:cubicBezTo>
                    <a:pt x="33" y="273"/>
                    <a:pt x="33" y="273"/>
                    <a:pt x="33" y="273"/>
                  </a:cubicBezTo>
                  <a:cubicBezTo>
                    <a:pt x="35" y="272"/>
                    <a:pt x="35" y="272"/>
                    <a:pt x="35" y="272"/>
                  </a:cubicBezTo>
                  <a:cubicBezTo>
                    <a:pt x="37" y="271"/>
                    <a:pt x="37" y="271"/>
                    <a:pt x="37" y="271"/>
                  </a:cubicBezTo>
                  <a:cubicBezTo>
                    <a:pt x="38" y="270"/>
                    <a:pt x="38" y="270"/>
                    <a:pt x="38" y="270"/>
                  </a:cubicBezTo>
                  <a:cubicBezTo>
                    <a:pt x="38" y="268"/>
                    <a:pt x="38" y="268"/>
                    <a:pt x="38" y="268"/>
                  </a:cubicBezTo>
                  <a:cubicBezTo>
                    <a:pt x="39" y="267"/>
                    <a:pt x="39" y="267"/>
                    <a:pt x="39" y="267"/>
                  </a:cubicBezTo>
                  <a:cubicBezTo>
                    <a:pt x="41" y="265"/>
                    <a:pt x="41" y="265"/>
                    <a:pt x="41" y="265"/>
                  </a:cubicBezTo>
                  <a:cubicBezTo>
                    <a:pt x="43" y="263"/>
                    <a:pt x="43" y="263"/>
                    <a:pt x="43" y="263"/>
                  </a:cubicBezTo>
                  <a:cubicBezTo>
                    <a:pt x="43" y="261"/>
                    <a:pt x="43" y="261"/>
                    <a:pt x="43" y="261"/>
                  </a:cubicBezTo>
                  <a:cubicBezTo>
                    <a:pt x="42" y="260"/>
                    <a:pt x="42" y="260"/>
                    <a:pt x="42" y="260"/>
                  </a:cubicBezTo>
                  <a:cubicBezTo>
                    <a:pt x="42" y="260"/>
                    <a:pt x="41" y="258"/>
                    <a:pt x="41" y="257"/>
                  </a:cubicBezTo>
                  <a:cubicBezTo>
                    <a:pt x="41" y="257"/>
                    <a:pt x="40" y="257"/>
                    <a:pt x="40" y="257"/>
                  </a:cubicBezTo>
                  <a:cubicBezTo>
                    <a:pt x="38" y="258"/>
                    <a:pt x="38" y="258"/>
                    <a:pt x="38" y="258"/>
                  </a:cubicBezTo>
                  <a:cubicBezTo>
                    <a:pt x="38" y="258"/>
                    <a:pt x="37" y="257"/>
                    <a:pt x="36" y="257"/>
                  </a:cubicBezTo>
                  <a:cubicBezTo>
                    <a:pt x="36" y="257"/>
                    <a:pt x="36" y="256"/>
                    <a:pt x="36" y="256"/>
                  </a:cubicBezTo>
                  <a:cubicBezTo>
                    <a:pt x="37" y="255"/>
                    <a:pt x="37" y="255"/>
                    <a:pt x="37" y="255"/>
                  </a:cubicBezTo>
                  <a:cubicBezTo>
                    <a:pt x="37" y="253"/>
                    <a:pt x="37" y="253"/>
                    <a:pt x="37" y="253"/>
                  </a:cubicBezTo>
                  <a:cubicBezTo>
                    <a:pt x="35" y="253"/>
                    <a:pt x="35" y="253"/>
                    <a:pt x="35" y="253"/>
                  </a:cubicBezTo>
                  <a:cubicBezTo>
                    <a:pt x="34" y="251"/>
                    <a:pt x="34" y="251"/>
                    <a:pt x="34" y="251"/>
                  </a:cubicBezTo>
                  <a:cubicBezTo>
                    <a:pt x="33" y="249"/>
                    <a:pt x="33" y="249"/>
                    <a:pt x="33" y="249"/>
                  </a:cubicBezTo>
                  <a:cubicBezTo>
                    <a:pt x="33" y="247"/>
                    <a:pt x="33" y="247"/>
                    <a:pt x="33" y="247"/>
                  </a:cubicBezTo>
                  <a:cubicBezTo>
                    <a:pt x="34" y="246"/>
                    <a:pt x="34" y="246"/>
                    <a:pt x="34" y="246"/>
                  </a:cubicBezTo>
                  <a:cubicBezTo>
                    <a:pt x="34" y="245"/>
                    <a:pt x="34" y="245"/>
                    <a:pt x="34" y="245"/>
                  </a:cubicBezTo>
                  <a:cubicBezTo>
                    <a:pt x="33" y="244"/>
                    <a:pt x="33" y="244"/>
                    <a:pt x="33" y="244"/>
                  </a:cubicBezTo>
                  <a:cubicBezTo>
                    <a:pt x="33" y="242"/>
                    <a:pt x="33" y="242"/>
                    <a:pt x="33" y="242"/>
                  </a:cubicBezTo>
                  <a:cubicBezTo>
                    <a:pt x="32" y="240"/>
                    <a:pt x="32" y="240"/>
                    <a:pt x="32" y="240"/>
                  </a:cubicBezTo>
                  <a:cubicBezTo>
                    <a:pt x="33" y="239"/>
                    <a:pt x="33" y="239"/>
                    <a:pt x="33" y="239"/>
                  </a:cubicBezTo>
                  <a:cubicBezTo>
                    <a:pt x="34" y="238"/>
                    <a:pt x="34" y="238"/>
                    <a:pt x="34" y="238"/>
                  </a:cubicBezTo>
                  <a:cubicBezTo>
                    <a:pt x="34" y="236"/>
                    <a:pt x="34" y="236"/>
                    <a:pt x="34" y="236"/>
                  </a:cubicBezTo>
                  <a:cubicBezTo>
                    <a:pt x="34" y="236"/>
                    <a:pt x="32" y="235"/>
                    <a:pt x="32" y="235"/>
                  </a:cubicBezTo>
                  <a:cubicBezTo>
                    <a:pt x="32" y="235"/>
                    <a:pt x="31" y="233"/>
                    <a:pt x="31" y="233"/>
                  </a:cubicBezTo>
                  <a:cubicBezTo>
                    <a:pt x="31" y="232"/>
                    <a:pt x="31" y="232"/>
                    <a:pt x="31" y="232"/>
                  </a:cubicBezTo>
                  <a:cubicBezTo>
                    <a:pt x="31" y="232"/>
                    <a:pt x="29" y="230"/>
                    <a:pt x="29" y="230"/>
                  </a:cubicBezTo>
                  <a:cubicBezTo>
                    <a:pt x="29" y="230"/>
                    <a:pt x="29" y="228"/>
                    <a:pt x="29" y="228"/>
                  </a:cubicBezTo>
                  <a:cubicBezTo>
                    <a:pt x="29" y="228"/>
                    <a:pt x="28" y="226"/>
                    <a:pt x="28" y="226"/>
                  </a:cubicBezTo>
                  <a:cubicBezTo>
                    <a:pt x="27" y="225"/>
                    <a:pt x="27" y="224"/>
                    <a:pt x="27" y="224"/>
                  </a:cubicBezTo>
                  <a:cubicBezTo>
                    <a:pt x="29" y="224"/>
                    <a:pt x="29" y="224"/>
                    <a:pt x="29" y="224"/>
                  </a:cubicBezTo>
                  <a:cubicBezTo>
                    <a:pt x="31" y="224"/>
                    <a:pt x="31" y="224"/>
                    <a:pt x="31" y="224"/>
                  </a:cubicBezTo>
                  <a:cubicBezTo>
                    <a:pt x="32" y="226"/>
                    <a:pt x="32" y="226"/>
                    <a:pt x="32" y="226"/>
                  </a:cubicBezTo>
                  <a:cubicBezTo>
                    <a:pt x="33" y="225"/>
                    <a:pt x="33" y="225"/>
                    <a:pt x="33" y="225"/>
                  </a:cubicBezTo>
                  <a:cubicBezTo>
                    <a:pt x="33" y="226"/>
                    <a:pt x="33" y="226"/>
                    <a:pt x="33" y="226"/>
                  </a:cubicBezTo>
                  <a:cubicBezTo>
                    <a:pt x="35" y="226"/>
                    <a:pt x="35" y="226"/>
                    <a:pt x="35" y="226"/>
                  </a:cubicBezTo>
                  <a:cubicBezTo>
                    <a:pt x="38" y="226"/>
                    <a:pt x="38" y="226"/>
                    <a:pt x="38" y="226"/>
                  </a:cubicBezTo>
                  <a:cubicBezTo>
                    <a:pt x="40" y="226"/>
                    <a:pt x="40" y="226"/>
                    <a:pt x="40" y="226"/>
                  </a:cubicBezTo>
                  <a:cubicBezTo>
                    <a:pt x="41" y="226"/>
                    <a:pt x="41" y="226"/>
                    <a:pt x="41" y="226"/>
                  </a:cubicBezTo>
                  <a:cubicBezTo>
                    <a:pt x="41" y="226"/>
                    <a:pt x="42" y="227"/>
                    <a:pt x="42" y="227"/>
                  </a:cubicBezTo>
                  <a:cubicBezTo>
                    <a:pt x="43" y="228"/>
                    <a:pt x="44" y="227"/>
                    <a:pt x="44" y="227"/>
                  </a:cubicBezTo>
                  <a:cubicBezTo>
                    <a:pt x="44" y="228"/>
                    <a:pt x="46" y="228"/>
                    <a:pt x="46" y="228"/>
                  </a:cubicBezTo>
                  <a:cubicBezTo>
                    <a:pt x="46" y="228"/>
                    <a:pt x="47" y="227"/>
                    <a:pt x="48" y="227"/>
                  </a:cubicBezTo>
                  <a:cubicBezTo>
                    <a:pt x="48" y="227"/>
                    <a:pt x="49" y="227"/>
                    <a:pt x="49" y="227"/>
                  </a:cubicBezTo>
                  <a:cubicBezTo>
                    <a:pt x="50" y="226"/>
                    <a:pt x="50" y="226"/>
                    <a:pt x="50" y="226"/>
                  </a:cubicBezTo>
                  <a:cubicBezTo>
                    <a:pt x="50" y="224"/>
                    <a:pt x="50" y="224"/>
                    <a:pt x="50" y="224"/>
                  </a:cubicBezTo>
                  <a:cubicBezTo>
                    <a:pt x="51" y="224"/>
                    <a:pt x="51" y="224"/>
                    <a:pt x="51" y="224"/>
                  </a:cubicBezTo>
                  <a:cubicBezTo>
                    <a:pt x="51" y="223"/>
                    <a:pt x="51" y="223"/>
                    <a:pt x="51" y="223"/>
                  </a:cubicBezTo>
                  <a:cubicBezTo>
                    <a:pt x="52" y="221"/>
                    <a:pt x="52" y="221"/>
                    <a:pt x="52" y="221"/>
                  </a:cubicBezTo>
                  <a:cubicBezTo>
                    <a:pt x="52" y="220"/>
                    <a:pt x="52" y="220"/>
                    <a:pt x="52" y="220"/>
                  </a:cubicBezTo>
                  <a:cubicBezTo>
                    <a:pt x="54" y="220"/>
                    <a:pt x="54" y="220"/>
                    <a:pt x="54" y="220"/>
                  </a:cubicBezTo>
                  <a:cubicBezTo>
                    <a:pt x="55" y="219"/>
                    <a:pt x="55" y="219"/>
                    <a:pt x="55" y="219"/>
                  </a:cubicBezTo>
                  <a:cubicBezTo>
                    <a:pt x="56" y="217"/>
                    <a:pt x="56" y="217"/>
                    <a:pt x="56" y="217"/>
                  </a:cubicBezTo>
                  <a:cubicBezTo>
                    <a:pt x="57" y="215"/>
                    <a:pt x="57" y="215"/>
                    <a:pt x="57" y="215"/>
                  </a:cubicBezTo>
                  <a:cubicBezTo>
                    <a:pt x="57" y="215"/>
                    <a:pt x="58" y="213"/>
                    <a:pt x="58" y="213"/>
                  </a:cubicBezTo>
                  <a:cubicBezTo>
                    <a:pt x="58" y="213"/>
                    <a:pt x="59" y="211"/>
                    <a:pt x="59" y="211"/>
                  </a:cubicBezTo>
                  <a:cubicBezTo>
                    <a:pt x="58" y="208"/>
                    <a:pt x="58" y="208"/>
                    <a:pt x="58" y="208"/>
                  </a:cubicBezTo>
                  <a:cubicBezTo>
                    <a:pt x="57" y="206"/>
                    <a:pt x="57" y="206"/>
                    <a:pt x="57" y="206"/>
                  </a:cubicBezTo>
                  <a:cubicBezTo>
                    <a:pt x="56" y="204"/>
                    <a:pt x="56" y="204"/>
                    <a:pt x="56" y="204"/>
                  </a:cubicBezTo>
                  <a:cubicBezTo>
                    <a:pt x="56" y="204"/>
                    <a:pt x="56" y="203"/>
                    <a:pt x="55" y="203"/>
                  </a:cubicBezTo>
                  <a:cubicBezTo>
                    <a:pt x="55" y="203"/>
                    <a:pt x="55" y="202"/>
                    <a:pt x="55" y="202"/>
                  </a:cubicBezTo>
                  <a:cubicBezTo>
                    <a:pt x="55" y="200"/>
                    <a:pt x="55" y="200"/>
                    <a:pt x="55" y="200"/>
                  </a:cubicBezTo>
                  <a:cubicBezTo>
                    <a:pt x="56" y="199"/>
                    <a:pt x="56" y="199"/>
                    <a:pt x="56" y="199"/>
                  </a:cubicBezTo>
                  <a:cubicBezTo>
                    <a:pt x="57" y="199"/>
                    <a:pt x="57" y="199"/>
                    <a:pt x="57" y="199"/>
                  </a:cubicBezTo>
                  <a:cubicBezTo>
                    <a:pt x="59" y="197"/>
                    <a:pt x="59" y="197"/>
                    <a:pt x="59" y="197"/>
                  </a:cubicBezTo>
                  <a:cubicBezTo>
                    <a:pt x="60" y="197"/>
                    <a:pt x="60" y="197"/>
                    <a:pt x="60" y="197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64" y="195"/>
                    <a:pt x="64" y="195"/>
                    <a:pt x="64" y="195"/>
                  </a:cubicBezTo>
                  <a:cubicBezTo>
                    <a:pt x="65" y="195"/>
                    <a:pt x="65" y="195"/>
                    <a:pt x="65" y="195"/>
                  </a:cubicBezTo>
                  <a:cubicBezTo>
                    <a:pt x="66" y="194"/>
                    <a:pt x="66" y="194"/>
                    <a:pt x="66" y="194"/>
                  </a:cubicBezTo>
                  <a:cubicBezTo>
                    <a:pt x="67" y="192"/>
                    <a:pt x="67" y="192"/>
                    <a:pt x="67" y="192"/>
                  </a:cubicBezTo>
                  <a:cubicBezTo>
                    <a:pt x="66" y="190"/>
                    <a:pt x="66" y="190"/>
                    <a:pt x="66" y="190"/>
                  </a:cubicBezTo>
                  <a:cubicBezTo>
                    <a:pt x="65" y="189"/>
                    <a:pt x="65" y="189"/>
                    <a:pt x="65" y="189"/>
                  </a:cubicBezTo>
                  <a:cubicBezTo>
                    <a:pt x="66" y="186"/>
                    <a:pt x="66" y="186"/>
                    <a:pt x="66" y="186"/>
                  </a:cubicBezTo>
                  <a:cubicBezTo>
                    <a:pt x="68" y="185"/>
                    <a:pt x="68" y="185"/>
                    <a:pt x="68" y="185"/>
                  </a:cubicBezTo>
                  <a:cubicBezTo>
                    <a:pt x="68" y="182"/>
                    <a:pt x="68" y="182"/>
                    <a:pt x="68" y="182"/>
                  </a:cubicBezTo>
                  <a:cubicBezTo>
                    <a:pt x="67" y="181"/>
                    <a:pt x="67" y="181"/>
                    <a:pt x="67" y="181"/>
                  </a:cubicBezTo>
                  <a:cubicBezTo>
                    <a:pt x="68" y="179"/>
                    <a:pt x="68" y="179"/>
                    <a:pt x="68" y="179"/>
                  </a:cubicBezTo>
                  <a:cubicBezTo>
                    <a:pt x="69" y="178"/>
                    <a:pt x="69" y="178"/>
                    <a:pt x="69" y="178"/>
                  </a:cubicBezTo>
                  <a:cubicBezTo>
                    <a:pt x="69" y="178"/>
                    <a:pt x="70" y="176"/>
                    <a:pt x="70" y="175"/>
                  </a:cubicBezTo>
                  <a:cubicBezTo>
                    <a:pt x="71" y="175"/>
                    <a:pt x="71" y="172"/>
                    <a:pt x="71" y="172"/>
                  </a:cubicBezTo>
                  <a:cubicBezTo>
                    <a:pt x="70" y="170"/>
                    <a:pt x="70" y="170"/>
                    <a:pt x="70" y="170"/>
                  </a:cubicBezTo>
                  <a:cubicBezTo>
                    <a:pt x="70" y="169"/>
                    <a:pt x="70" y="169"/>
                    <a:pt x="70" y="169"/>
                  </a:cubicBezTo>
                  <a:cubicBezTo>
                    <a:pt x="70" y="169"/>
                    <a:pt x="72" y="168"/>
                    <a:pt x="72" y="168"/>
                  </a:cubicBezTo>
                  <a:cubicBezTo>
                    <a:pt x="73" y="168"/>
                    <a:pt x="73" y="165"/>
                    <a:pt x="73" y="165"/>
                  </a:cubicBezTo>
                  <a:cubicBezTo>
                    <a:pt x="71" y="164"/>
                    <a:pt x="71" y="164"/>
                    <a:pt x="71" y="164"/>
                  </a:cubicBezTo>
                  <a:cubicBezTo>
                    <a:pt x="71" y="164"/>
                    <a:pt x="71" y="162"/>
                    <a:pt x="71" y="161"/>
                  </a:cubicBezTo>
                  <a:cubicBezTo>
                    <a:pt x="71" y="161"/>
                    <a:pt x="71" y="159"/>
                    <a:pt x="71" y="159"/>
                  </a:cubicBezTo>
                  <a:cubicBezTo>
                    <a:pt x="70" y="159"/>
                    <a:pt x="70" y="159"/>
                    <a:pt x="70" y="159"/>
                  </a:cubicBezTo>
                  <a:cubicBezTo>
                    <a:pt x="70" y="157"/>
                    <a:pt x="70" y="157"/>
                    <a:pt x="70" y="157"/>
                  </a:cubicBezTo>
                  <a:cubicBezTo>
                    <a:pt x="71" y="156"/>
                    <a:pt x="71" y="156"/>
                    <a:pt x="71" y="156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73" y="157"/>
                    <a:pt x="74" y="156"/>
                    <a:pt x="75" y="156"/>
                  </a:cubicBezTo>
                  <a:cubicBezTo>
                    <a:pt x="75" y="155"/>
                    <a:pt x="77" y="155"/>
                    <a:pt x="77" y="155"/>
                  </a:cubicBezTo>
                  <a:cubicBezTo>
                    <a:pt x="78" y="152"/>
                    <a:pt x="78" y="152"/>
                    <a:pt x="78" y="152"/>
                  </a:cubicBezTo>
                  <a:cubicBezTo>
                    <a:pt x="82" y="150"/>
                    <a:pt x="82" y="150"/>
                    <a:pt x="82" y="150"/>
                  </a:cubicBezTo>
                  <a:cubicBezTo>
                    <a:pt x="82" y="149"/>
                    <a:pt x="82" y="149"/>
                    <a:pt x="82" y="149"/>
                  </a:cubicBezTo>
                  <a:cubicBezTo>
                    <a:pt x="85" y="148"/>
                    <a:pt x="85" y="148"/>
                    <a:pt x="85" y="148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9" y="147"/>
                    <a:pt x="89" y="147"/>
                    <a:pt x="89" y="147"/>
                  </a:cubicBezTo>
                  <a:cubicBezTo>
                    <a:pt x="90" y="147"/>
                    <a:pt x="90" y="147"/>
                    <a:pt x="90" y="147"/>
                  </a:cubicBezTo>
                  <a:cubicBezTo>
                    <a:pt x="92" y="146"/>
                    <a:pt x="92" y="146"/>
                    <a:pt x="92" y="146"/>
                  </a:cubicBezTo>
                  <a:cubicBezTo>
                    <a:pt x="94" y="145"/>
                    <a:pt x="94" y="145"/>
                    <a:pt x="94" y="145"/>
                  </a:cubicBezTo>
                  <a:cubicBezTo>
                    <a:pt x="97" y="142"/>
                    <a:pt x="97" y="142"/>
                    <a:pt x="97" y="142"/>
                  </a:cubicBezTo>
                  <a:cubicBezTo>
                    <a:pt x="98" y="142"/>
                    <a:pt x="98" y="142"/>
                    <a:pt x="98" y="142"/>
                  </a:cubicBezTo>
                  <a:cubicBezTo>
                    <a:pt x="98" y="142"/>
                    <a:pt x="100" y="141"/>
                    <a:pt x="100" y="141"/>
                  </a:cubicBezTo>
                  <a:cubicBezTo>
                    <a:pt x="100" y="141"/>
                    <a:pt x="101" y="139"/>
                    <a:pt x="101" y="139"/>
                  </a:cubicBezTo>
                  <a:cubicBezTo>
                    <a:pt x="103" y="138"/>
                    <a:pt x="103" y="138"/>
                    <a:pt x="103" y="138"/>
                  </a:cubicBezTo>
                  <a:cubicBezTo>
                    <a:pt x="105" y="135"/>
                    <a:pt x="105" y="135"/>
                    <a:pt x="105" y="135"/>
                  </a:cubicBezTo>
                  <a:cubicBezTo>
                    <a:pt x="107" y="133"/>
                    <a:pt x="107" y="133"/>
                    <a:pt x="107" y="133"/>
                  </a:cubicBezTo>
                  <a:cubicBezTo>
                    <a:pt x="105" y="130"/>
                    <a:pt x="105" y="130"/>
                    <a:pt x="105" y="130"/>
                  </a:cubicBezTo>
                  <a:cubicBezTo>
                    <a:pt x="105" y="130"/>
                    <a:pt x="103" y="128"/>
                    <a:pt x="102" y="128"/>
                  </a:cubicBezTo>
                  <a:cubicBezTo>
                    <a:pt x="102" y="127"/>
                    <a:pt x="100" y="126"/>
                    <a:pt x="100" y="126"/>
                  </a:cubicBezTo>
                  <a:cubicBezTo>
                    <a:pt x="100" y="126"/>
                    <a:pt x="97" y="125"/>
                    <a:pt x="97" y="125"/>
                  </a:cubicBezTo>
                  <a:cubicBezTo>
                    <a:pt x="97" y="125"/>
                    <a:pt x="95" y="126"/>
                    <a:pt x="95" y="126"/>
                  </a:cubicBezTo>
                  <a:cubicBezTo>
                    <a:pt x="94" y="125"/>
                    <a:pt x="94" y="125"/>
                    <a:pt x="94" y="125"/>
                  </a:cubicBezTo>
                  <a:cubicBezTo>
                    <a:pt x="94" y="125"/>
                    <a:pt x="93" y="123"/>
                    <a:pt x="94" y="123"/>
                  </a:cubicBezTo>
                  <a:cubicBezTo>
                    <a:pt x="94" y="123"/>
                    <a:pt x="94" y="122"/>
                    <a:pt x="94" y="122"/>
                  </a:cubicBezTo>
                  <a:cubicBezTo>
                    <a:pt x="94" y="121"/>
                    <a:pt x="94" y="121"/>
                    <a:pt x="94" y="121"/>
                  </a:cubicBezTo>
                  <a:cubicBezTo>
                    <a:pt x="94" y="120"/>
                    <a:pt x="94" y="120"/>
                    <a:pt x="94" y="120"/>
                  </a:cubicBezTo>
                  <a:cubicBezTo>
                    <a:pt x="95" y="119"/>
                    <a:pt x="95" y="119"/>
                    <a:pt x="95" y="119"/>
                  </a:cubicBezTo>
                  <a:cubicBezTo>
                    <a:pt x="95" y="119"/>
                    <a:pt x="96" y="118"/>
                    <a:pt x="96" y="117"/>
                  </a:cubicBezTo>
                  <a:cubicBezTo>
                    <a:pt x="96" y="117"/>
                    <a:pt x="97" y="115"/>
                    <a:pt x="97" y="115"/>
                  </a:cubicBezTo>
                  <a:cubicBezTo>
                    <a:pt x="97" y="115"/>
                    <a:pt x="96" y="114"/>
                    <a:pt x="96" y="113"/>
                  </a:cubicBezTo>
                  <a:cubicBezTo>
                    <a:pt x="95" y="113"/>
                    <a:pt x="95" y="113"/>
                    <a:pt x="96" y="112"/>
                  </a:cubicBezTo>
                  <a:cubicBezTo>
                    <a:pt x="96" y="112"/>
                    <a:pt x="96" y="111"/>
                    <a:pt x="96" y="111"/>
                  </a:cubicBezTo>
                  <a:cubicBezTo>
                    <a:pt x="96" y="111"/>
                    <a:pt x="96" y="109"/>
                    <a:pt x="95" y="109"/>
                  </a:cubicBezTo>
                  <a:cubicBezTo>
                    <a:pt x="95" y="109"/>
                    <a:pt x="93" y="110"/>
                    <a:pt x="93" y="110"/>
                  </a:cubicBezTo>
                  <a:cubicBezTo>
                    <a:pt x="93" y="110"/>
                    <a:pt x="90" y="109"/>
                    <a:pt x="90" y="109"/>
                  </a:cubicBezTo>
                  <a:cubicBezTo>
                    <a:pt x="90" y="109"/>
                    <a:pt x="89" y="108"/>
                    <a:pt x="89" y="108"/>
                  </a:cubicBezTo>
                  <a:cubicBezTo>
                    <a:pt x="89" y="108"/>
                    <a:pt x="89" y="106"/>
                    <a:pt x="88" y="106"/>
                  </a:cubicBezTo>
                  <a:cubicBezTo>
                    <a:pt x="87" y="105"/>
                    <a:pt x="87" y="106"/>
                    <a:pt x="87" y="106"/>
                  </a:cubicBezTo>
                  <a:cubicBezTo>
                    <a:pt x="86" y="108"/>
                    <a:pt x="86" y="108"/>
                    <a:pt x="86" y="108"/>
                  </a:cubicBezTo>
                  <a:cubicBezTo>
                    <a:pt x="86" y="108"/>
                    <a:pt x="84" y="108"/>
                    <a:pt x="83" y="107"/>
                  </a:cubicBezTo>
                  <a:cubicBezTo>
                    <a:pt x="83" y="107"/>
                    <a:pt x="82" y="107"/>
                    <a:pt x="82" y="107"/>
                  </a:cubicBezTo>
                  <a:cubicBezTo>
                    <a:pt x="81" y="107"/>
                    <a:pt x="81" y="106"/>
                    <a:pt x="81" y="105"/>
                  </a:cubicBezTo>
                  <a:cubicBezTo>
                    <a:pt x="80" y="104"/>
                    <a:pt x="80" y="105"/>
                    <a:pt x="79" y="105"/>
                  </a:cubicBezTo>
                  <a:cubicBezTo>
                    <a:pt x="79" y="105"/>
                    <a:pt x="77" y="105"/>
                    <a:pt x="77" y="105"/>
                  </a:cubicBezTo>
                  <a:cubicBezTo>
                    <a:pt x="77" y="105"/>
                    <a:pt x="75" y="103"/>
                    <a:pt x="75" y="103"/>
                  </a:cubicBezTo>
                  <a:cubicBezTo>
                    <a:pt x="75" y="102"/>
                    <a:pt x="74" y="102"/>
                    <a:pt x="74" y="102"/>
                  </a:cubicBezTo>
                  <a:cubicBezTo>
                    <a:pt x="74" y="102"/>
                    <a:pt x="72" y="103"/>
                    <a:pt x="72" y="103"/>
                  </a:cubicBezTo>
                  <a:cubicBezTo>
                    <a:pt x="72" y="104"/>
                    <a:pt x="72" y="104"/>
                    <a:pt x="72" y="104"/>
                  </a:cubicBezTo>
                  <a:cubicBezTo>
                    <a:pt x="71" y="107"/>
                    <a:pt x="71" y="107"/>
                    <a:pt x="71" y="107"/>
                  </a:cubicBezTo>
                  <a:cubicBezTo>
                    <a:pt x="68" y="109"/>
                    <a:pt x="68" y="109"/>
                    <a:pt x="68" y="109"/>
                  </a:cubicBezTo>
                  <a:cubicBezTo>
                    <a:pt x="68" y="109"/>
                    <a:pt x="65" y="109"/>
                    <a:pt x="64" y="108"/>
                  </a:cubicBezTo>
                  <a:cubicBezTo>
                    <a:pt x="64" y="108"/>
                    <a:pt x="64" y="108"/>
                    <a:pt x="63" y="108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62" y="108"/>
                    <a:pt x="60" y="109"/>
                    <a:pt x="60" y="109"/>
                  </a:cubicBezTo>
                  <a:cubicBezTo>
                    <a:pt x="60" y="109"/>
                    <a:pt x="59" y="107"/>
                    <a:pt x="59" y="107"/>
                  </a:cubicBezTo>
                  <a:cubicBezTo>
                    <a:pt x="59" y="107"/>
                    <a:pt x="57" y="106"/>
                    <a:pt x="57" y="105"/>
                  </a:cubicBezTo>
                  <a:cubicBezTo>
                    <a:pt x="57" y="105"/>
                    <a:pt x="57" y="106"/>
                    <a:pt x="57" y="106"/>
                  </a:cubicBezTo>
                  <a:cubicBezTo>
                    <a:pt x="57" y="106"/>
                    <a:pt x="56" y="107"/>
                    <a:pt x="55" y="107"/>
                  </a:cubicBezTo>
                  <a:cubicBezTo>
                    <a:pt x="55" y="107"/>
                    <a:pt x="54" y="108"/>
                    <a:pt x="54" y="108"/>
                  </a:cubicBezTo>
                  <a:cubicBezTo>
                    <a:pt x="53" y="108"/>
                    <a:pt x="54" y="106"/>
                    <a:pt x="54" y="106"/>
                  </a:cubicBezTo>
                  <a:cubicBezTo>
                    <a:pt x="55" y="104"/>
                    <a:pt x="55" y="104"/>
                    <a:pt x="55" y="104"/>
                  </a:cubicBezTo>
                  <a:cubicBezTo>
                    <a:pt x="55" y="104"/>
                    <a:pt x="52" y="103"/>
                    <a:pt x="52" y="102"/>
                  </a:cubicBezTo>
                  <a:cubicBezTo>
                    <a:pt x="51" y="102"/>
                    <a:pt x="50" y="101"/>
                    <a:pt x="50" y="101"/>
                  </a:cubicBezTo>
                  <a:cubicBezTo>
                    <a:pt x="50" y="101"/>
                    <a:pt x="48" y="101"/>
                    <a:pt x="48" y="101"/>
                  </a:cubicBezTo>
                  <a:cubicBezTo>
                    <a:pt x="46" y="101"/>
                    <a:pt x="46" y="101"/>
                    <a:pt x="46" y="101"/>
                  </a:cubicBezTo>
                  <a:cubicBezTo>
                    <a:pt x="46" y="101"/>
                    <a:pt x="45" y="101"/>
                    <a:pt x="44" y="102"/>
                  </a:cubicBezTo>
                  <a:cubicBezTo>
                    <a:pt x="44" y="102"/>
                    <a:pt x="43" y="103"/>
                    <a:pt x="42" y="102"/>
                  </a:cubicBezTo>
                  <a:cubicBezTo>
                    <a:pt x="42" y="102"/>
                    <a:pt x="43" y="100"/>
                    <a:pt x="43" y="100"/>
                  </a:cubicBezTo>
                  <a:cubicBezTo>
                    <a:pt x="43" y="100"/>
                    <a:pt x="43" y="98"/>
                    <a:pt x="43" y="98"/>
                  </a:cubicBezTo>
                  <a:cubicBezTo>
                    <a:pt x="42" y="97"/>
                    <a:pt x="42" y="99"/>
                    <a:pt x="42" y="99"/>
                  </a:cubicBezTo>
                  <a:cubicBezTo>
                    <a:pt x="42" y="99"/>
                    <a:pt x="40" y="100"/>
                    <a:pt x="39" y="101"/>
                  </a:cubicBezTo>
                  <a:cubicBezTo>
                    <a:pt x="39" y="101"/>
                    <a:pt x="38" y="101"/>
                    <a:pt x="38" y="101"/>
                  </a:cubicBezTo>
                  <a:cubicBezTo>
                    <a:pt x="37" y="101"/>
                    <a:pt x="36" y="102"/>
                    <a:pt x="34" y="102"/>
                  </a:cubicBezTo>
                  <a:cubicBezTo>
                    <a:pt x="33" y="102"/>
                    <a:pt x="32" y="103"/>
                    <a:pt x="32" y="102"/>
                  </a:cubicBezTo>
                  <a:cubicBezTo>
                    <a:pt x="31" y="102"/>
                    <a:pt x="31" y="101"/>
                    <a:pt x="31" y="101"/>
                  </a:cubicBezTo>
                  <a:cubicBezTo>
                    <a:pt x="31" y="99"/>
                    <a:pt x="31" y="99"/>
                    <a:pt x="31" y="99"/>
                  </a:cubicBezTo>
                  <a:cubicBezTo>
                    <a:pt x="31" y="99"/>
                    <a:pt x="30" y="98"/>
                    <a:pt x="30" y="97"/>
                  </a:cubicBezTo>
                  <a:cubicBezTo>
                    <a:pt x="29" y="96"/>
                    <a:pt x="30" y="96"/>
                    <a:pt x="30" y="95"/>
                  </a:cubicBezTo>
                  <a:cubicBezTo>
                    <a:pt x="30" y="95"/>
                    <a:pt x="32" y="94"/>
                    <a:pt x="32" y="94"/>
                  </a:cubicBezTo>
                  <a:cubicBezTo>
                    <a:pt x="32" y="93"/>
                    <a:pt x="33" y="93"/>
                    <a:pt x="33" y="93"/>
                  </a:cubicBezTo>
                  <a:cubicBezTo>
                    <a:pt x="36" y="92"/>
                    <a:pt x="36" y="92"/>
                    <a:pt x="36" y="92"/>
                  </a:cubicBezTo>
                  <a:cubicBezTo>
                    <a:pt x="36" y="92"/>
                    <a:pt x="36" y="89"/>
                    <a:pt x="36" y="88"/>
                  </a:cubicBezTo>
                  <a:cubicBezTo>
                    <a:pt x="36" y="88"/>
                    <a:pt x="36" y="88"/>
                    <a:pt x="35" y="88"/>
                  </a:cubicBezTo>
                  <a:cubicBezTo>
                    <a:pt x="34" y="88"/>
                    <a:pt x="34" y="87"/>
                    <a:pt x="34" y="87"/>
                  </a:cubicBezTo>
                  <a:cubicBezTo>
                    <a:pt x="34" y="87"/>
                    <a:pt x="34" y="85"/>
                    <a:pt x="34" y="85"/>
                  </a:cubicBezTo>
                  <a:cubicBezTo>
                    <a:pt x="33" y="83"/>
                    <a:pt x="33" y="83"/>
                    <a:pt x="33" y="83"/>
                  </a:cubicBezTo>
                  <a:cubicBezTo>
                    <a:pt x="29" y="84"/>
                    <a:pt x="29" y="84"/>
                    <a:pt x="29" y="84"/>
                  </a:cubicBezTo>
                  <a:cubicBezTo>
                    <a:pt x="29" y="84"/>
                    <a:pt x="27" y="85"/>
                    <a:pt x="26" y="85"/>
                  </a:cubicBezTo>
                  <a:cubicBezTo>
                    <a:pt x="26" y="85"/>
                    <a:pt x="24" y="85"/>
                    <a:pt x="24" y="85"/>
                  </a:cubicBezTo>
                  <a:cubicBezTo>
                    <a:pt x="23" y="85"/>
                    <a:pt x="22" y="84"/>
                    <a:pt x="22" y="84"/>
                  </a:cubicBezTo>
                  <a:cubicBezTo>
                    <a:pt x="22" y="84"/>
                    <a:pt x="18" y="85"/>
                    <a:pt x="18" y="85"/>
                  </a:cubicBezTo>
                  <a:cubicBezTo>
                    <a:pt x="18" y="85"/>
                    <a:pt x="17" y="85"/>
                    <a:pt x="17" y="85"/>
                  </a:cubicBezTo>
                  <a:cubicBezTo>
                    <a:pt x="15" y="85"/>
                    <a:pt x="15" y="85"/>
                    <a:pt x="15" y="85"/>
                  </a:cubicBezTo>
                  <a:cubicBezTo>
                    <a:pt x="13" y="86"/>
                    <a:pt x="13" y="86"/>
                    <a:pt x="13" y="86"/>
                  </a:cubicBezTo>
                  <a:cubicBezTo>
                    <a:pt x="12" y="87"/>
                    <a:pt x="12" y="87"/>
                    <a:pt x="12" y="87"/>
                  </a:cubicBezTo>
                  <a:cubicBezTo>
                    <a:pt x="12" y="87"/>
                    <a:pt x="11" y="88"/>
                    <a:pt x="11" y="88"/>
                  </a:cubicBezTo>
                  <a:cubicBezTo>
                    <a:pt x="10" y="88"/>
                    <a:pt x="9" y="88"/>
                    <a:pt x="8" y="88"/>
                  </a:cubicBezTo>
                  <a:cubicBezTo>
                    <a:pt x="8" y="88"/>
                    <a:pt x="7" y="89"/>
                    <a:pt x="7" y="89"/>
                  </a:cubicBezTo>
                  <a:cubicBezTo>
                    <a:pt x="7" y="89"/>
                    <a:pt x="5" y="90"/>
                    <a:pt x="4" y="91"/>
                  </a:cubicBezTo>
                  <a:cubicBezTo>
                    <a:pt x="3" y="86"/>
                    <a:pt x="3" y="86"/>
                    <a:pt x="3" y="86"/>
                  </a:cubicBezTo>
                  <a:cubicBezTo>
                    <a:pt x="6" y="77"/>
                    <a:pt x="6" y="77"/>
                    <a:pt x="6" y="77"/>
                  </a:cubicBezTo>
                  <a:cubicBezTo>
                    <a:pt x="11" y="73"/>
                    <a:pt x="11" y="73"/>
                    <a:pt x="11" y="73"/>
                  </a:cubicBezTo>
                  <a:cubicBezTo>
                    <a:pt x="13" y="65"/>
                    <a:pt x="13" y="65"/>
                    <a:pt x="13" y="65"/>
                  </a:cubicBezTo>
                  <a:cubicBezTo>
                    <a:pt x="10" y="62"/>
                    <a:pt x="10" y="62"/>
                    <a:pt x="10" y="62"/>
                  </a:cubicBezTo>
                  <a:cubicBezTo>
                    <a:pt x="10" y="59"/>
                    <a:pt x="19" y="53"/>
                    <a:pt x="18" y="50"/>
                  </a:cubicBezTo>
                  <a:cubicBezTo>
                    <a:pt x="17" y="47"/>
                    <a:pt x="6" y="56"/>
                    <a:pt x="5" y="53"/>
                  </a:cubicBezTo>
                  <a:cubicBezTo>
                    <a:pt x="4" y="47"/>
                    <a:pt x="7" y="48"/>
                    <a:pt x="12" y="43"/>
                  </a:cubicBezTo>
                  <a:cubicBezTo>
                    <a:pt x="6" y="41"/>
                    <a:pt x="6" y="41"/>
                    <a:pt x="6" y="41"/>
                  </a:cubicBezTo>
                  <a:cubicBezTo>
                    <a:pt x="6" y="35"/>
                    <a:pt x="6" y="35"/>
                    <a:pt x="6" y="35"/>
                  </a:cubicBezTo>
                  <a:cubicBezTo>
                    <a:pt x="2" y="33"/>
                    <a:pt x="2" y="33"/>
                    <a:pt x="2" y="33"/>
                  </a:cubicBezTo>
                  <a:cubicBezTo>
                    <a:pt x="2" y="33"/>
                    <a:pt x="3" y="30"/>
                    <a:pt x="3" y="27"/>
                  </a:cubicBezTo>
                  <a:cubicBezTo>
                    <a:pt x="3" y="24"/>
                    <a:pt x="6" y="23"/>
                    <a:pt x="6" y="23"/>
                  </a:cubicBezTo>
                  <a:cubicBezTo>
                    <a:pt x="9" y="22"/>
                    <a:pt x="11" y="20"/>
                    <a:pt x="14" y="18"/>
                  </a:cubicBezTo>
                  <a:cubicBezTo>
                    <a:pt x="17" y="14"/>
                    <a:pt x="20" y="16"/>
                    <a:pt x="22" y="15"/>
                  </a:cubicBezTo>
                  <a:cubicBezTo>
                    <a:pt x="25" y="13"/>
                    <a:pt x="25" y="15"/>
                    <a:pt x="35" y="17"/>
                  </a:cubicBezTo>
                  <a:cubicBezTo>
                    <a:pt x="37" y="16"/>
                    <a:pt x="41" y="16"/>
                    <a:pt x="42" y="14"/>
                  </a:cubicBezTo>
                  <a:cubicBezTo>
                    <a:pt x="44" y="12"/>
                    <a:pt x="47" y="13"/>
                    <a:pt x="47" y="9"/>
                  </a:cubicBezTo>
                  <a:cubicBezTo>
                    <a:pt x="48" y="3"/>
                    <a:pt x="59" y="7"/>
                    <a:pt x="59" y="5"/>
                  </a:cubicBezTo>
                  <a:cubicBezTo>
                    <a:pt x="61" y="5"/>
                    <a:pt x="63" y="0"/>
                    <a:pt x="68" y="0"/>
                  </a:cubicBezTo>
                  <a:cubicBezTo>
                    <a:pt x="72" y="1"/>
                    <a:pt x="73" y="2"/>
                    <a:pt x="76" y="3"/>
                  </a:cubicBezTo>
                  <a:cubicBezTo>
                    <a:pt x="87" y="10"/>
                    <a:pt x="82" y="14"/>
                    <a:pt x="95" y="18"/>
                  </a:cubicBezTo>
                  <a:cubicBezTo>
                    <a:pt x="106" y="21"/>
                    <a:pt x="119" y="24"/>
                    <a:pt x="130" y="26"/>
                  </a:cubicBezTo>
                  <a:cubicBezTo>
                    <a:pt x="140" y="27"/>
                    <a:pt x="150" y="31"/>
                    <a:pt x="160" y="35"/>
                  </a:cubicBezTo>
                  <a:cubicBezTo>
                    <a:pt x="160" y="35"/>
                    <a:pt x="197" y="52"/>
                    <a:pt x="198" y="53"/>
                  </a:cubicBezTo>
                  <a:cubicBezTo>
                    <a:pt x="199" y="53"/>
                    <a:pt x="220" y="49"/>
                    <a:pt x="221" y="49"/>
                  </a:cubicBezTo>
                  <a:cubicBezTo>
                    <a:pt x="222" y="49"/>
                    <a:pt x="229" y="50"/>
                    <a:pt x="234" y="53"/>
                  </a:cubicBezTo>
                  <a:cubicBezTo>
                    <a:pt x="237" y="56"/>
                    <a:pt x="247" y="63"/>
                    <a:pt x="247" y="63"/>
                  </a:cubicBezTo>
                  <a:cubicBezTo>
                    <a:pt x="249" y="64"/>
                    <a:pt x="261" y="62"/>
                    <a:pt x="261" y="62"/>
                  </a:cubicBezTo>
                  <a:cubicBezTo>
                    <a:pt x="269" y="62"/>
                    <a:pt x="276" y="71"/>
                    <a:pt x="280" y="72"/>
                  </a:cubicBezTo>
                  <a:cubicBezTo>
                    <a:pt x="285" y="73"/>
                    <a:pt x="297" y="67"/>
                    <a:pt x="302" y="72"/>
                  </a:cubicBezTo>
                  <a:cubicBezTo>
                    <a:pt x="302" y="72"/>
                    <a:pt x="312" y="73"/>
                    <a:pt x="313" y="78"/>
                  </a:cubicBezTo>
                  <a:cubicBezTo>
                    <a:pt x="315" y="83"/>
                    <a:pt x="319" y="91"/>
                    <a:pt x="319" y="91"/>
                  </a:cubicBezTo>
                  <a:cubicBezTo>
                    <a:pt x="332" y="96"/>
                    <a:pt x="332" y="96"/>
                    <a:pt x="332" y="96"/>
                  </a:cubicBezTo>
                  <a:cubicBezTo>
                    <a:pt x="332" y="96"/>
                    <a:pt x="339" y="102"/>
                    <a:pt x="340" y="104"/>
                  </a:cubicBezTo>
                  <a:cubicBezTo>
                    <a:pt x="341" y="105"/>
                    <a:pt x="356" y="110"/>
                    <a:pt x="356" y="110"/>
                  </a:cubicBezTo>
                  <a:cubicBezTo>
                    <a:pt x="366" y="119"/>
                    <a:pt x="366" y="119"/>
                    <a:pt x="366" y="119"/>
                  </a:cubicBezTo>
                  <a:cubicBezTo>
                    <a:pt x="381" y="119"/>
                    <a:pt x="381" y="119"/>
                    <a:pt x="381" y="119"/>
                  </a:cubicBezTo>
                  <a:cubicBezTo>
                    <a:pt x="391" y="121"/>
                    <a:pt x="391" y="121"/>
                    <a:pt x="391" y="121"/>
                  </a:cubicBezTo>
                  <a:cubicBezTo>
                    <a:pt x="396" y="115"/>
                    <a:pt x="396" y="115"/>
                    <a:pt x="396" y="115"/>
                  </a:cubicBezTo>
                  <a:cubicBezTo>
                    <a:pt x="396" y="115"/>
                    <a:pt x="421" y="127"/>
                    <a:pt x="422" y="127"/>
                  </a:cubicBezTo>
                  <a:cubicBezTo>
                    <a:pt x="423" y="127"/>
                    <a:pt x="423" y="130"/>
                    <a:pt x="424" y="133"/>
                  </a:cubicBezTo>
                  <a:cubicBezTo>
                    <a:pt x="424" y="134"/>
                    <a:pt x="424" y="134"/>
                    <a:pt x="424" y="134"/>
                  </a:cubicBezTo>
                  <a:cubicBezTo>
                    <a:pt x="423" y="134"/>
                    <a:pt x="424" y="134"/>
                    <a:pt x="424" y="134"/>
                  </a:cubicBezTo>
                  <a:cubicBezTo>
                    <a:pt x="424" y="134"/>
                    <a:pt x="424" y="134"/>
                    <a:pt x="424" y="134"/>
                  </a:cubicBezTo>
                  <a:cubicBezTo>
                    <a:pt x="424" y="136"/>
                    <a:pt x="424" y="136"/>
                    <a:pt x="424" y="136"/>
                  </a:cubicBezTo>
                  <a:cubicBezTo>
                    <a:pt x="424" y="137"/>
                    <a:pt x="424" y="137"/>
                    <a:pt x="424" y="137"/>
                  </a:cubicBezTo>
                  <a:cubicBezTo>
                    <a:pt x="423" y="137"/>
                    <a:pt x="423" y="137"/>
                    <a:pt x="423" y="137"/>
                  </a:cubicBezTo>
                  <a:cubicBezTo>
                    <a:pt x="423" y="137"/>
                    <a:pt x="423" y="137"/>
                    <a:pt x="423" y="137"/>
                  </a:cubicBezTo>
                  <a:cubicBezTo>
                    <a:pt x="424" y="138"/>
                    <a:pt x="424" y="138"/>
                    <a:pt x="424" y="138"/>
                  </a:cubicBezTo>
                  <a:cubicBezTo>
                    <a:pt x="424" y="138"/>
                    <a:pt x="424" y="138"/>
                    <a:pt x="424" y="138"/>
                  </a:cubicBezTo>
                  <a:cubicBezTo>
                    <a:pt x="424" y="138"/>
                    <a:pt x="424" y="138"/>
                    <a:pt x="424" y="139"/>
                  </a:cubicBezTo>
                  <a:cubicBezTo>
                    <a:pt x="424" y="139"/>
                    <a:pt x="424" y="139"/>
                    <a:pt x="424" y="139"/>
                  </a:cubicBezTo>
                  <a:cubicBezTo>
                    <a:pt x="424" y="139"/>
                    <a:pt x="424" y="139"/>
                    <a:pt x="424" y="140"/>
                  </a:cubicBezTo>
                  <a:cubicBezTo>
                    <a:pt x="424" y="140"/>
                    <a:pt x="424" y="140"/>
                    <a:pt x="424" y="140"/>
                  </a:cubicBezTo>
                  <a:cubicBezTo>
                    <a:pt x="425" y="140"/>
                    <a:pt x="425" y="140"/>
                    <a:pt x="425" y="140"/>
                  </a:cubicBezTo>
                  <a:cubicBezTo>
                    <a:pt x="425" y="140"/>
                    <a:pt x="425" y="140"/>
                    <a:pt x="425" y="140"/>
                  </a:cubicBezTo>
                  <a:cubicBezTo>
                    <a:pt x="425" y="140"/>
                    <a:pt x="426" y="141"/>
                    <a:pt x="426" y="141"/>
                  </a:cubicBezTo>
                  <a:cubicBezTo>
                    <a:pt x="426" y="141"/>
                    <a:pt x="426" y="141"/>
                    <a:pt x="427" y="141"/>
                  </a:cubicBezTo>
                  <a:cubicBezTo>
                    <a:pt x="427" y="141"/>
                    <a:pt x="427" y="141"/>
                    <a:pt x="428" y="141"/>
                  </a:cubicBezTo>
                  <a:cubicBezTo>
                    <a:pt x="428" y="141"/>
                    <a:pt x="428" y="141"/>
                    <a:pt x="428" y="141"/>
                  </a:cubicBezTo>
                  <a:cubicBezTo>
                    <a:pt x="428" y="141"/>
                    <a:pt x="429" y="141"/>
                    <a:pt x="429" y="140"/>
                  </a:cubicBezTo>
                  <a:cubicBezTo>
                    <a:pt x="442" y="143"/>
                    <a:pt x="442" y="143"/>
                    <a:pt x="442" y="143"/>
                  </a:cubicBezTo>
                  <a:cubicBezTo>
                    <a:pt x="445" y="144"/>
                    <a:pt x="445" y="146"/>
                    <a:pt x="448" y="148"/>
                  </a:cubicBezTo>
                  <a:cubicBezTo>
                    <a:pt x="456" y="145"/>
                    <a:pt x="456" y="145"/>
                    <a:pt x="456" y="145"/>
                  </a:cubicBezTo>
                  <a:cubicBezTo>
                    <a:pt x="466" y="152"/>
                    <a:pt x="466" y="152"/>
                    <a:pt x="466" y="152"/>
                  </a:cubicBezTo>
                  <a:cubicBezTo>
                    <a:pt x="475" y="149"/>
                    <a:pt x="475" y="149"/>
                    <a:pt x="475" y="149"/>
                  </a:cubicBezTo>
                  <a:cubicBezTo>
                    <a:pt x="484" y="149"/>
                    <a:pt x="484" y="149"/>
                    <a:pt x="484" y="149"/>
                  </a:cubicBezTo>
                  <a:cubicBezTo>
                    <a:pt x="484" y="147"/>
                    <a:pt x="505" y="149"/>
                    <a:pt x="496" y="159"/>
                  </a:cubicBezTo>
                  <a:close/>
                  <a:moveTo>
                    <a:pt x="506" y="281"/>
                  </a:moveTo>
                  <a:cubicBezTo>
                    <a:pt x="506" y="281"/>
                    <a:pt x="506" y="281"/>
                    <a:pt x="506" y="281"/>
                  </a:cubicBezTo>
                  <a:cubicBezTo>
                    <a:pt x="506" y="287"/>
                    <a:pt x="516" y="285"/>
                    <a:pt x="521" y="289"/>
                  </a:cubicBezTo>
                  <a:cubicBezTo>
                    <a:pt x="523" y="291"/>
                    <a:pt x="521" y="296"/>
                    <a:pt x="524" y="297"/>
                  </a:cubicBezTo>
                  <a:cubicBezTo>
                    <a:pt x="531" y="303"/>
                    <a:pt x="534" y="292"/>
                    <a:pt x="528" y="281"/>
                  </a:cubicBezTo>
                  <a:cubicBezTo>
                    <a:pt x="526" y="279"/>
                    <a:pt x="523" y="279"/>
                    <a:pt x="520" y="279"/>
                  </a:cubicBezTo>
                  <a:cubicBezTo>
                    <a:pt x="515" y="279"/>
                    <a:pt x="505" y="276"/>
                    <a:pt x="506" y="281"/>
                  </a:cubicBezTo>
                  <a:close/>
                  <a:moveTo>
                    <a:pt x="448" y="300"/>
                  </a:moveTo>
                  <a:cubicBezTo>
                    <a:pt x="448" y="300"/>
                    <a:pt x="448" y="300"/>
                    <a:pt x="448" y="300"/>
                  </a:cubicBezTo>
                  <a:cubicBezTo>
                    <a:pt x="452" y="301"/>
                    <a:pt x="456" y="297"/>
                    <a:pt x="460" y="299"/>
                  </a:cubicBezTo>
                  <a:cubicBezTo>
                    <a:pt x="462" y="301"/>
                    <a:pt x="461" y="305"/>
                    <a:pt x="462" y="308"/>
                  </a:cubicBezTo>
                  <a:cubicBezTo>
                    <a:pt x="456" y="314"/>
                    <a:pt x="472" y="313"/>
                    <a:pt x="473" y="313"/>
                  </a:cubicBezTo>
                  <a:cubicBezTo>
                    <a:pt x="473" y="315"/>
                    <a:pt x="475" y="320"/>
                    <a:pt x="478" y="318"/>
                  </a:cubicBezTo>
                  <a:cubicBezTo>
                    <a:pt x="494" y="299"/>
                    <a:pt x="494" y="299"/>
                    <a:pt x="494" y="299"/>
                  </a:cubicBezTo>
                  <a:cubicBezTo>
                    <a:pt x="494" y="297"/>
                    <a:pt x="493" y="295"/>
                    <a:pt x="491" y="295"/>
                  </a:cubicBezTo>
                  <a:cubicBezTo>
                    <a:pt x="487" y="293"/>
                    <a:pt x="482" y="297"/>
                    <a:pt x="479" y="295"/>
                  </a:cubicBezTo>
                  <a:cubicBezTo>
                    <a:pt x="476" y="293"/>
                    <a:pt x="482" y="285"/>
                    <a:pt x="478" y="282"/>
                  </a:cubicBezTo>
                  <a:cubicBezTo>
                    <a:pt x="470" y="276"/>
                    <a:pt x="467" y="283"/>
                    <a:pt x="461" y="288"/>
                  </a:cubicBezTo>
                  <a:cubicBezTo>
                    <a:pt x="457" y="291"/>
                    <a:pt x="451" y="292"/>
                    <a:pt x="447" y="296"/>
                  </a:cubicBezTo>
                  <a:cubicBezTo>
                    <a:pt x="446" y="297"/>
                    <a:pt x="447" y="300"/>
                    <a:pt x="448" y="300"/>
                  </a:cubicBezTo>
                  <a:close/>
                  <a:moveTo>
                    <a:pt x="391" y="329"/>
                  </a:moveTo>
                  <a:cubicBezTo>
                    <a:pt x="391" y="329"/>
                    <a:pt x="391" y="329"/>
                    <a:pt x="391" y="329"/>
                  </a:cubicBezTo>
                  <a:cubicBezTo>
                    <a:pt x="387" y="332"/>
                    <a:pt x="395" y="337"/>
                    <a:pt x="397" y="337"/>
                  </a:cubicBezTo>
                  <a:cubicBezTo>
                    <a:pt x="399" y="337"/>
                    <a:pt x="411" y="329"/>
                    <a:pt x="411" y="326"/>
                  </a:cubicBezTo>
                  <a:cubicBezTo>
                    <a:pt x="410" y="322"/>
                    <a:pt x="405" y="321"/>
                    <a:pt x="402" y="321"/>
                  </a:cubicBezTo>
                  <a:cubicBezTo>
                    <a:pt x="398" y="322"/>
                    <a:pt x="394" y="326"/>
                    <a:pt x="391" y="329"/>
                  </a:cubicBezTo>
                  <a:close/>
                </a:path>
              </a:pathLst>
            </a:custGeom>
            <a:grpFill/>
            <a:ln w="9525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en-US" sz="900">
                <a:latin typeface="Lato Light"/>
              </a:endParaRPr>
            </a:p>
          </p:txBody>
        </p:sp>
        <p:sp>
          <p:nvSpPr>
            <p:cNvPr id="54" name="Freeform 146">
              <a:extLst>
                <a:ext uri="{FF2B5EF4-FFF2-40B4-BE49-F238E27FC236}">
                  <a16:creationId xmlns:a16="http://schemas.microsoft.com/office/drawing/2014/main" id="{FBF9A022-41FE-425E-83D0-833F2460817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79172" y="3676183"/>
              <a:ext cx="930118" cy="839550"/>
            </a:xfrm>
            <a:custGeom>
              <a:avLst/>
              <a:gdLst>
                <a:gd name="T0" fmla="*/ 263 w 408"/>
                <a:gd name="T1" fmla="*/ 27 h 380"/>
                <a:gd name="T2" fmla="*/ 184 w 408"/>
                <a:gd name="T3" fmla="*/ 62 h 380"/>
                <a:gd name="T4" fmla="*/ 187 w 408"/>
                <a:gd name="T5" fmla="*/ 95 h 380"/>
                <a:gd name="T6" fmla="*/ 179 w 408"/>
                <a:gd name="T7" fmla="*/ 109 h 380"/>
                <a:gd name="T8" fmla="*/ 168 w 408"/>
                <a:gd name="T9" fmla="*/ 118 h 380"/>
                <a:gd name="T10" fmla="*/ 128 w 408"/>
                <a:gd name="T11" fmla="*/ 89 h 380"/>
                <a:gd name="T12" fmla="*/ 141 w 408"/>
                <a:gd name="T13" fmla="*/ 145 h 380"/>
                <a:gd name="T14" fmla="*/ 138 w 408"/>
                <a:gd name="T15" fmla="*/ 166 h 380"/>
                <a:gd name="T16" fmla="*/ 152 w 408"/>
                <a:gd name="T17" fmla="*/ 191 h 380"/>
                <a:gd name="T18" fmla="*/ 154 w 408"/>
                <a:gd name="T19" fmla="*/ 172 h 380"/>
                <a:gd name="T20" fmla="*/ 214 w 408"/>
                <a:gd name="T21" fmla="*/ 210 h 380"/>
                <a:gd name="T22" fmla="*/ 187 w 408"/>
                <a:gd name="T23" fmla="*/ 202 h 380"/>
                <a:gd name="T24" fmla="*/ 199 w 408"/>
                <a:gd name="T25" fmla="*/ 234 h 380"/>
                <a:gd name="T26" fmla="*/ 164 w 408"/>
                <a:gd name="T27" fmla="*/ 233 h 380"/>
                <a:gd name="T28" fmla="*/ 133 w 408"/>
                <a:gd name="T29" fmla="*/ 212 h 380"/>
                <a:gd name="T30" fmla="*/ 67 w 408"/>
                <a:gd name="T31" fmla="*/ 211 h 380"/>
                <a:gd name="T32" fmla="*/ 71 w 408"/>
                <a:gd name="T33" fmla="*/ 194 h 380"/>
                <a:gd name="T34" fmla="*/ 29 w 408"/>
                <a:gd name="T35" fmla="*/ 157 h 380"/>
                <a:gd name="T36" fmla="*/ 89 w 408"/>
                <a:gd name="T37" fmla="*/ 68 h 380"/>
                <a:gd name="T38" fmla="*/ 195 w 408"/>
                <a:gd name="T39" fmla="*/ 33 h 380"/>
                <a:gd name="T40" fmla="*/ 184 w 408"/>
                <a:gd name="T41" fmla="*/ 157 h 380"/>
                <a:gd name="T42" fmla="*/ 353 w 408"/>
                <a:gd name="T43" fmla="*/ 252 h 380"/>
                <a:gd name="T44" fmla="*/ 393 w 408"/>
                <a:gd name="T45" fmla="*/ 297 h 380"/>
                <a:gd name="T46" fmla="*/ 373 w 408"/>
                <a:gd name="T47" fmla="*/ 331 h 380"/>
                <a:gd name="T48" fmla="*/ 370 w 408"/>
                <a:gd name="T49" fmla="*/ 333 h 380"/>
                <a:gd name="T50" fmla="*/ 174 w 408"/>
                <a:gd name="T51" fmla="*/ 162 h 380"/>
                <a:gd name="T52" fmla="*/ 262 w 408"/>
                <a:gd name="T53" fmla="*/ 176 h 380"/>
                <a:gd name="T54" fmla="*/ 205 w 408"/>
                <a:gd name="T55" fmla="*/ 72 h 380"/>
                <a:gd name="T56" fmla="*/ 233 w 408"/>
                <a:gd name="T57" fmla="*/ 105 h 380"/>
                <a:gd name="T58" fmla="*/ 281 w 408"/>
                <a:gd name="T59" fmla="*/ 146 h 380"/>
                <a:gd name="T60" fmla="*/ 277 w 408"/>
                <a:gd name="T61" fmla="*/ 131 h 380"/>
                <a:gd name="T62" fmla="*/ 288 w 408"/>
                <a:gd name="T63" fmla="*/ 180 h 380"/>
                <a:gd name="T64" fmla="*/ 288 w 408"/>
                <a:gd name="T65" fmla="*/ 190 h 380"/>
                <a:gd name="T66" fmla="*/ 315 w 408"/>
                <a:gd name="T67" fmla="*/ 213 h 380"/>
                <a:gd name="T68" fmla="*/ 279 w 408"/>
                <a:gd name="T69" fmla="*/ 292 h 380"/>
                <a:gd name="T70" fmla="*/ 239 w 408"/>
                <a:gd name="T71" fmla="*/ 288 h 380"/>
                <a:gd name="T72" fmla="*/ 255 w 408"/>
                <a:gd name="T73" fmla="*/ 287 h 380"/>
                <a:gd name="T74" fmla="*/ 274 w 408"/>
                <a:gd name="T75" fmla="*/ 259 h 380"/>
                <a:gd name="T76" fmla="*/ 267 w 408"/>
                <a:gd name="T77" fmla="*/ 256 h 380"/>
                <a:gd name="T78" fmla="*/ 244 w 408"/>
                <a:gd name="T79" fmla="*/ 271 h 380"/>
                <a:gd name="T80" fmla="*/ 219 w 408"/>
                <a:gd name="T81" fmla="*/ 239 h 380"/>
                <a:gd name="T82" fmla="*/ 245 w 408"/>
                <a:gd name="T83" fmla="*/ 240 h 380"/>
                <a:gd name="T84" fmla="*/ 270 w 408"/>
                <a:gd name="T85" fmla="*/ 236 h 380"/>
                <a:gd name="T86" fmla="*/ 245 w 408"/>
                <a:gd name="T87" fmla="*/ 222 h 380"/>
                <a:gd name="T88" fmla="*/ 221 w 408"/>
                <a:gd name="T89" fmla="*/ 357 h 380"/>
                <a:gd name="T90" fmla="*/ 282 w 408"/>
                <a:gd name="T91" fmla="*/ 356 h 380"/>
                <a:gd name="T92" fmla="*/ 335 w 408"/>
                <a:gd name="T93" fmla="*/ 353 h 380"/>
                <a:gd name="T94" fmla="*/ 260 w 408"/>
                <a:gd name="T95" fmla="*/ 372 h 380"/>
                <a:gd name="T96" fmla="*/ 172 w 408"/>
                <a:gd name="T97" fmla="*/ 319 h 380"/>
                <a:gd name="T98" fmla="*/ 87 w 408"/>
                <a:gd name="T99" fmla="*/ 238 h 380"/>
                <a:gd name="T100" fmla="*/ 107 w 408"/>
                <a:gd name="T101" fmla="*/ 292 h 380"/>
                <a:gd name="T102" fmla="*/ 138 w 408"/>
                <a:gd name="T103" fmla="*/ 298 h 380"/>
                <a:gd name="T104" fmla="*/ 163 w 408"/>
                <a:gd name="T105" fmla="*/ 298 h 380"/>
                <a:gd name="T106" fmla="*/ 174 w 408"/>
                <a:gd name="T107" fmla="*/ 293 h 380"/>
                <a:gd name="T108" fmla="*/ 169 w 408"/>
                <a:gd name="T109" fmla="*/ 263 h 380"/>
                <a:gd name="T110" fmla="*/ 178 w 408"/>
                <a:gd name="T111" fmla="*/ 247 h 380"/>
                <a:gd name="T112" fmla="*/ 115 w 408"/>
                <a:gd name="T113" fmla="*/ 223 h 380"/>
                <a:gd name="T114" fmla="*/ 66 w 408"/>
                <a:gd name="T115" fmla="*/ 265 h 380"/>
                <a:gd name="T116" fmla="*/ 65 w 408"/>
                <a:gd name="T117" fmla="*/ 242 h 380"/>
                <a:gd name="T118" fmla="*/ 11 w 408"/>
                <a:gd name="T119" fmla="*/ 161 h 380"/>
                <a:gd name="T120" fmla="*/ 11 w 408"/>
                <a:gd name="T121" fmla="*/ 157 h 3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408" h="380">
                  <a:moveTo>
                    <a:pt x="222" y="32"/>
                  </a:moveTo>
                  <a:cubicBezTo>
                    <a:pt x="227" y="30"/>
                    <a:pt x="227" y="30"/>
                    <a:pt x="227" y="30"/>
                  </a:cubicBezTo>
                  <a:cubicBezTo>
                    <a:pt x="227" y="30"/>
                    <a:pt x="233" y="28"/>
                    <a:pt x="234" y="28"/>
                  </a:cubicBezTo>
                  <a:cubicBezTo>
                    <a:pt x="235" y="28"/>
                    <a:pt x="240" y="27"/>
                    <a:pt x="241" y="26"/>
                  </a:cubicBezTo>
                  <a:cubicBezTo>
                    <a:pt x="242" y="26"/>
                    <a:pt x="245" y="24"/>
                    <a:pt x="246" y="23"/>
                  </a:cubicBezTo>
                  <a:cubicBezTo>
                    <a:pt x="247" y="23"/>
                    <a:pt x="249" y="23"/>
                    <a:pt x="251" y="21"/>
                  </a:cubicBezTo>
                  <a:cubicBezTo>
                    <a:pt x="252" y="20"/>
                    <a:pt x="253" y="17"/>
                    <a:pt x="253" y="16"/>
                  </a:cubicBezTo>
                  <a:cubicBezTo>
                    <a:pt x="253" y="15"/>
                    <a:pt x="252" y="15"/>
                    <a:pt x="251" y="12"/>
                  </a:cubicBezTo>
                  <a:cubicBezTo>
                    <a:pt x="249" y="9"/>
                    <a:pt x="247" y="7"/>
                    <a:pt x="247" y="6"/>
                  </a:cubicBezTo>
                  <a:cubicBezTo>
                    <a:pt x="246" y="4"/>
                    <a:pt x="246" y="2"/>
                    <a:pt x="247" y="2"/>
                  </a:cubicBezTo>
                  <a:cubicBezTo>
                    <a:pt x="248" y="1"/>
                    <a:pt x="251" y="0"/>
                    <a:pt x="253" y="0"/>
                  </a:cubicBezTo>
                  <a:cubicBezTo>
                    <a:pt x="255" y="1"/>
                    <a:pt x="260" y="2"/>
                    <a:pt x="261" y="2"/>
                  </a:cubicBezTo>
                  <a:cubicBezTo>
                    <a:pt x="262" y="2"/>
                    <a:pt x="267" y="5"/>
                    <a:pt x="267" y="5"/>
                  </a:cubicBezTo>
                  <a:cubicBezTo>
                    <a:pt x="267" y="5"/>
                    <a:pt x="269" y="10"/>
                    <a:pt x="269" y="11"/>
                  </a:cubicBezTo>
                  <a:cubicBezTo>
                    <a:pt x="269" y="12"/>
                    <a:pt x="274" y="18"/>
                    <a:pt x="272" y="18"/>
                  </a:cubicBezTo>
                  <a:cubicBezTo>
                    <a:pt x="271" y="18"/>
                    <a:pt x="267" y="19"/>
                    <a:pt x="267" y="19"/>
                  </a:cubicBezTo>
                  <a:cubicBezTo>
                    <a:pt x="265" y="22"/>
                    <a:pt x="265" y="22"/>
                    <a:pt x="265" y="22"/>
                  </a:cubicBezTo>
                  <a:cubicBezTo>
                    <a:pt x="265" y="22"/>
                    <a:pt x="263" y="26"/>
                    <a:pt x="263" y="27"/>
                  </a:cubicBezTo>
                  <a:cubicBezTo>
                    <a:pt x="263" y="28"/>
                    <a:pt x="262" y="33"/>
                    <a:pt x="262" y="33"/>
                  </a:cubicBezTo>
                  <a:cubicBezTo>
                    <a:pt x="267" y="44"/>
                    <a:pt x="267" y="44"/>
                    <a:pt x="267" y="44"/>
                  </a:cubicBezTo>
                  <a:cubicBezTo>
                    <a:pt x="262" y="51"/>
                    <a:pt x="262" y="51"/>
                    <a:pt x="262" y="51"/>
                  </a:cubicBezTo>
                  <a:cubicBezTo>
                    <a:pt x="258" y="55"/>
                    <a:pt x="258" y="55"/>
                    <a:pt x="258" y="55"/>
                  </a:cubicBezTo>
                  <a:cubicBezTo>
                    <a:pt x="258" y="55"/>
                    <a:pt x="252" y="55"/>
                    <a:pt x="252" y="54"/>
                  </a:cubicBezTo>
                  <a:cubicBezTo>
                    <a:pt x="252" y="53"/>
                    <a:pt x="248" y="51"/>
                    <a:pt x="248" y="51"/>
                  </a:cubicBezTo>
                  <a:cubicBezTo>
                    <a:pt x="248" y="51"/>
                    <a:pt x="242" y="52"/>
                    <a:pt x="241" y="53"/>
                  </a:cubicBezTo>
                  <a:cubicBezTo>
                    <a:pt x="240" y="53"/>
                    <a:pt x="226" y="54"/>
                    <a:pt x="226" y="54"/>
                  </a:cubicBezTo>
                  <a:cubicBezTo>
                    <a:pt x="226" y="54"/>
                    <a:pt x="223" y="53"/>
                    <a:pt x="222" y="53"/>
                  </a:cubicBezTo>
                  <a:cubicBezTo>
                    <a:pt x="221" y="53"/>
                    <a:pt x="216" y="53"/>
                    <a:pt x="216" y="53"/>
                  </a:cubicBezTo>
                  <a:cubicBezTo>
                    <a:pt x="215" y="49"/>
                    <a:pt x="215" y="49"/>
                    <a:pt x="215" y="49"/>
                  </a:cubicBezTo>
                  <a:cubicBezTo>
                    <a:pt x="211" y="50"/>
                    <a:pt x="211" y="50"/>
                    <a:pt x="211" y="50"/>
                  </a:cubicBezTo>
                  <a:cubicBezTo>
                    <a:pt x="210" y="54"/>
                    <a:pt x="210" y="54"/>
                    <a:pt x="210" y="54"/>
                  </a:cubicBezTo>
                  <a:cubicBezTo>
                    <a:pt x="205" y="57"/>
                    <a:pt x="205" y="57"/>
                    <a:pt x="205" y="57"/>
                  </a:cubicBezTo>
                  <a:cubicBezTo>
                    <a:pt x="200" y="60"/>
                    <a:pt x="200" y="60"/>
                    <a:pt x="200" y="60"/>
                  </a:cubicBezTo>
                  <a:cubicBezTo>
                    <a:pt x="190" y="60"/>
                    <a:pt x="190" y="60"/>
                    <a:pt x="190" y="60"/>
                  </a:cubicBezTo>
                  <a:cubicBezTo>
                    <a:pt x="184" y="60"/>
                    <a:pt x="184" y="60"/>
                    <a:pt x="184" y="60"/>
                  </a:cubicBezTo>
                  <a:cubicBezTo>
                    <a:pt x="184" y="62"/>
                    <a:pt x="184" y="62"/>
                    <a:pt x="184" y="62"/>
                  </a:cubicBezTo>
                  <a:cubicBezTo>
                    <a:pt x="181" y="68"/>
                    <a:pt x="181" y="68"/>
                    <a:pt x="181" y="68"/>
                  </a:cubicBezTo>
                  <a:cubicBezTo>
                    <a:pt x="177" y="71"/>
                    <a:pt x="177" y="71"/>
                    <a:pt x="177" y="71"/>
                  </a:cubicBezTo>
                  <a:cubicBezTo>
                    <a:pt x="177" y="71"/>
                    <a:pt x="171" y="73"/>
                    <a:pt x="170" y="74"/>
                  </a:cubicBezTo>
                  <a:cubicBezTo>
                    <a:pt x="170" y="74"/>
                    <a:pt x="166" y="73"/>
                    <a:pt x="166" y="73"/>
                  </a:cubicBezTo>
                  <a:cubicBezTo>
                    <a:pt x="161" y="76"/>
                    <a:pt x="161" y="76"/>
                    <a:pt x="161" y="76"/>
                  </a:cubicBezTo>
                  <a:cubicBezTo>
                    <a:pt x="160" y="79"/>
                    <a:pt x="160" y="79"/>
                    <a:pt x="160" y="79"/>
                  </a:cubicBezTo>
                  <a:cubicBezTo>
                    <a:pt x="162" y="81"/>
                    <a:pt x="162" y="81"/>
                    <a:pt x="162" y="81"/>
                  </a:cubicBezTo>
                  <a:cubicBezTo>
                    <a:pt x="166" y="83"/>
                    <a:pt x="166" y="83"/>
                    <a:pt x="166" y="83"/>
                  </a:cubicBezTo>
                  <a:cubicBezTo>
                    <a:pt x="166" y="83"/>
                    <a:pt x="169" y="84"/>
                    <a:pt x="169" y="85"/>
                  </a:cubicBezTo>
                  <a:cubicBezTo>
                    <a:pt x="169" y="85"/>
                    <a:pt x="168" y="87"/>
                    <a:pt x="168" y="87"/>
                  </a:cubicBezTo>
                  <a:cubicBezTo>
                    <a:pt x="168" y="92"/>
                    <a:pt x="168" y="92"/>
                    <a:pt x="168" y="92"/>
                  </a:cubicBezTo>
                  <a:cubicBezTo>
                    <a:pt x="168" y="92"/>
                    <a:pt x="171" y="93"/>
                    <a:pt x="172" y="93"/>
                  </a:cubicBezTo>
                  <a:cubicBezTo>
                    <a:pt x="172" y="93"/>
                    <a:pt x="175" y="91"/>
                    <a:pt x="175" y="91"/>
                  </a:cubicBezTo>
                  <a:cubicBezTo>
                    <a:pt x="175" y="90"/>
                    <a:pt x="176" y="89"/>
                    <a:pt x="176" y="89"/>
                  </a:cubicBezTo>
                  <a:cubicBezTo>
                    <a:pt x="178" y="91"/>
                    <a:pt x="178" y="91"/>
                    <a:pt x="178" y="91"/>
                  </a:cubicBezTo>
                  <a:cubicBezTo>
                    <a:pt x="178" y="91"/>
                    <a:pt x="179" y="93"/>
                    <a:pt x="180" y="93"/>
                  </a:cubicBezTo>
                  <a:cubicBezTo>
                    <a:pt x="180" y="93"/>
                    <a:pt x="183" y="93"/>
                    <a:pt x="183" y="93"/>
                  </a:cubicBezTo>
                  <a:cubicBezTo>
                    <a:pt x="187" y="95"/>
                    <a:pt x="187" y="95"/>
                    <a:pt x="187" y="95"/>
                  </a:cubicBezTo>
                  <a:cubicBezTo>
                    <a:pt x="192" y="99"/>
                    <a:pt x="192" y="99"/>
                    <a:pt x="192" y="99"/>
                  </a:cubicBezTo>
                  <a:cubicBezTo>
                    <a:pt x="192" y="99"/>
                    <a:pt x="196" y="101"/>
                    <a:pt x="195" y="102"/>
                  </a:cubicBezTo>
                  <a:cubicBezTo>
                    <a:pt x="193" y="103"/>
                    <a:pt x="191" y="104"/>
                    <a:pt x="190" y="104"/>
                  </a:cubicBezTo>
                  <a:cubicBezTo>
                    <a:pt x="190" y="104"/>
                    <a:pt x="188" y="103"/>
                    <a:pt x="188" y="102"/>
                  </a:cubicBezTo>
                  <a:cubicBezTo>
                    <a:pt x="188" y="100"/>
                    <a:pt x="187" y="99"/>
                    <a:pt x="186" y="99"/>
                  </a:cubicBezTo>
                  <a:cubicBezTo>
                    <a:pt x="185" y="99"/>
                    <a:pt x="183" y="97"/>
                    <a:pt x="183" y="97"/>
                  </a:cubicBezTo>
                  <a:cubicBezTo>
                    <a:pt x="182" y="97"/>
                    <a:pt x="180" y="97"/>
                    <a:pt x="179" y="98"/>
                  </a:cubicBezTo>
                  <a:cubicBezTo>
                    <a:pt x="178" y="98"/>
                    <a:pt x="176" y="98"/>
                    <a:pt x="176" y="97"/>
                  </a:cubicBezTo>
                  <a:cubicBezTo>
                    <a:pt x="175" y="97"/>
                    <a:pt x="174" y="94"/>
                    <a:pt x="174" y="94"/>
                  </a:cubicBezTo>
                  <a:cubicBezTo>
                    <a:pt x="169" y="93"/>
                    <a:pt x="169" y="93"/>
                    <a:pt x="169" y="93"/>
                  </a:cubicBezTo>
                  <a:cubicBezTo>
                    <a:pt x="169" y="93"/>
                    <a:pt x="168" y="94"/>
                    <a:pt x="168" y="95"/>
                  </a:cubicBezTo>
                  <a:cubicBezTo>
                    <a:pt x="168" y="95"/>
                    <a:pt x="166" y="97"/>
                    <a:pt x="166" y="97"/>
                  </a:cubicBezTo>
                  <a:cubicBezTo>
                    <a:pt x="165" y="98"/>
                    <a:pt x="165" y="98"/>
                    <a:pt x="165" y="98"/>
                  </a:cubicBezTo>
                  <a:cubicBezTo>
                    <a:pt x="165" y="100"/>
                    <a:pt x="165" y="100"/>
                    <a:pt x="165" y="100"/>
                  </a:cubicBezTo>
                  <a:cubicBezTo>
                    <a:pt x="167" y="102"/>
                    <a:pt x="167" y="102"/>
                    <a:pt x="167" y="102"/>
                  </a:cubicBezTo>
                  <a:cubicBezTo>
                    <a:pt x="171" y="105"/>
                    <a:pt x="171" y="105"/>
                    <a:pt x="171" y="105"/>
                  </a:cubicBezTo>
                  <a:cubicBezTo>
                    <a:pt x="171" y="105"/>
                    <a:pt x="176" y="106"/>
                    <a:pt x="176" y="106"/>
                  </a:cubicBezTo>
                  <a:cubicBezTo>
                    <a:pt x="177" y="106"/>
                    <a:pt x="179" y="109"/>
                    <a:pt x="179" y="109"/>
                  </a:cubicBezTo>
                  <a:cubicBezTo>
                    <a:pt x="179" y="112"/>
                    <a:pt x="179" y="112"/>
                    <a:pt x="179" y="112"/>
                  </a:cubicBezTo>
                  <a:cubicBezTo>
                    <a:pt x="178" y="115"/>
                    <a:pt x="178" y="115"/>
                    <a:pt x="178" y="115"/>
                  </a:cubicBezTo>
                  <a:cubicBezTo>
                    <a:pt x="178" y="115"/>
                    <a:pt x="178" y="117"/>
                    <a:pt x="176" y="116"/>
                  </a:cubicBezTo>
                  <a:cubicBezTo>
                    <a:pt x="174" y="115"/>
                    <a:pt x="173" y="114"/>
                    <a:pt x="173" y="114"/>
                  </a:cubicBezTo>
                  <a:cubicBezTo>
                    <a:pt x="170" y="113"/>
                    <a:pt x="170" y="113"/>
                    <a:pt x="170" y="113"/>
                  </a:cubicBezTo>
                  <a:cubicBezTo>
                    <a:pt x="169" y="109"/>
                    <a:pt x="169" y="109"/>
                    <a:pt x="169" y="109"/>
                  </a:cubicBezTo>
                  <a:cubicBezTo>
                    <a:pt x="169" y="109"/>
                    <a:pt x="167" y="107"/>
                    <a:pt x="167" y="107"/>
                  </a:cubicBezTo>
                  <a:cubicBezTo>
                    <a:pt x="166" y="107"/>
                    <a:pt x="161" y="104"/>
                    <a:pt x="161" y="104"/>
                  </a:cubicBezTo>
                  <a:cubicBezTo>
                    <a:pt x="155" y="104"/>
                    <a:pt x="155" y="104"/>
                    <a:pt x="155" y="104"/>
                  </a:cubicBezTo>
                  <a:cubicBezTo>
                    <a:pt x="151" y="104"/>
                    <a:pt x="151" y="104"/>
                    <a:pt x="151" y="104"/>
                  </a:cubicBezTo>
                  <a:cubicBezTo>
                    <a:pt x="150" y="107"/>
                    <a:pt x="150" y="107"/>
                    <a:pt x="150" y="107"/>
                  </a:cubicBezTo>
                  <a:cubicBezTo>
                    <a:pt x="150" y="107"/>
                    <a:pt x="150" y="109"/>
                    <a:pt x="151" y="109"/>
                  </a:cubicBezTo>
                  <a:cubicBezTo>
                    <a:pt x="151" y="110"/>
                    <a:pt x="154" y="112"/>
                    <a:pt x="154" y="112"/>
                  </a:cubicBezTo>
                  <a:cubicBezTo>
                    <a:pt x="154" y="112"/>
                    <a:pt x="156" y="112"/>
                    <a:pt x="156" y="113"/>
                  </a:cubicBezTo>
                  <a:cubicBezTo>
                    <a:pt x="157" y="114"/>
                    <a:pt x="159" y="116"/>
                    <a:pt x="159" y="116"/>
                  </a:cubicBezTo>
                  <a:cubicBezTo>
                    <a:pt x="159" y="116"/>
                    <a:pt x="160" y="116"/>
                    <a:pt x="161" y="116"/>
                  </a:cubicBezTo>
                  <a:cubicBezTo>
                    <a:pt x="163" y="116"/>
                    <a:pt x="165" y="117"/>
                    <a:pt x="165" y="117"/>
                  </a:cubicBezTo>
                  <a:cubicBezTo>
                    <a:pt x="168" y="118"/>
                    <a:pt x="168" y="118"/>
                    <a:pt x="168" y="118"/>
                  </a:cubicBezTo>
                  <a:cubicBezTo>
                    <a:pt x="169" y="119"/>
                    <a:pt x="169" y="119"/>
                    <a:pt x="169" y="119"/>
                  </a:cubicBezTo>
                  <a:cubicBezTo>
                    <a:pt x="169" y="119"/>
                    <a:pt x="166" y="120"/>
                    <a:pt x="165" y="120"/>
                  </a:cubicBezTo>
                  <a:cubicBezTo>
                    <a:pt x="164" y="121"/>
                    <a:pt x="161" y="121"/>
                    <a:pt x="161" y="121"/>
                  </a:cubicBezTo>
                  <a:cubicBezTo>
                    <a:pt x="161" y="121"/>
                    <a:pt x="159" y="119"/>
                    <a:pt x="158" y="119"/>
                  </a:cubicBezTo>
                  <a:cubicBezTo>
                    <a:pt x="158" y="119"/>
                    <a:pt x="155" y="120"/>
                    <a:pt x="155" y="120"/>
                  </a:cubicBezTo>
                  <a:cubicBezTo>
                    <a:pt x="155" y="120"/>
                    <a:pt x="153" y="122"/>
                    <a:pt x="152" y="120"/>
                  </a:cubicBezTo>
                  <a:cubicBezTo>
                    <a:pt x="151" y="118"/>
                    <a:pt x="150" y="116"/>
                    <a:pt x="150" y="116"/>
                  </a:cubicBezTo>
                  <a:cubicBezTo>
                    <a:pt x="150" y="114"/>
                    <a:pt x="150" y="114"/>
                    <a:pt x="150" y="114"/>
                  </a:cubicBezTo>
                  <a:cubicBezTo>
                    <a:pt x="150" y="111"/>
                    <a:pt x="150" y="111"/>
                    <a:pt x="150" y="111"/>
                  </a:cubicBezTo>
                  <a:cubicBezTo>
                    <a:pt x="149" y="108"/>
                    <a:pt x="149" y="108"/>
                    <a:pt x="149" y="108"/>
                  </a:cubicBezTo>
                  <a:cubicBezTo>
                    <a:pt x="145" y="106"/>
                    <a:pt x="145" y="106"/>
                    <a:pt x="145" y="106"/>
                  </a:cubicBezTo>
                  <a:cubicBezTo>
                    <a:pt x="140" y="106"/>
                    <a:pt x="140" y="106"/>
                    <a:pt x="140" y="106"/>
                  </a:cubicBezTo>
                  <a:cubicBezTo>
                    <a:pt x="135" y="103"/>
                    <a:pt x="135" y="103"/>
                    <a:pt x="135" y="103"/>
                  </a:cubicBezTo>
                  <a:cubicBezTo>
                    <a:pt x="129" y="101"/>
                    <a:pt x="129" y="101"/>
                    <a:pt x="129" y="101"/>
                  </a:cubicBezTo>
                  <a:cubicBezTo>
                    <a:pt x="127" y="97"/>
                    <a:pt x="127" y="97"/>
                    <a:pt x="127" y="97"/>
                  </a:cubicBezTo>
                  <a:cubicBezTo>
                    <a:pt x="131" y="94"/>
                    <a:pt x="131" y="94"/>
                    <a:pt x="131" y="94"/>
                  </a:cubicBezTo>
                  <a:cubicBezTo>
                    <a:pt x="130" y="91"/>
                    <a:pt x="130" y="91"/>
                    <a:pt x="130" y="91"/>
                  </a:cubicBezTo>
                  <a:cubicBezTo>
                    <a:pt x="128" y="89"/>
                    <a:pt x="128" y="89"/>
                    <a:pt x="128" y="89"/>
                  </a:cubicBezTo>
                  <a:cubicBezTo>
                    <a:pt x="123" y="92"/>
                    <a:pt x="123" y="92"/>
                    <a:pt x="123" y="92"/>
                  </a:cubicBezTo>
                  <a:cubicBezTo>
                    <a:pt x="123" y="95"/>
                    <a:pt x="123" y="95"/>
                    <a:pt x="123" y="95"/>
                  </a:cubicBezTo>
                  <a:cubicBezTo>
                    <a:pt x="118" y="97"/>
                    <a:pt x="118" y="97"/>
                    <a:pt x="118" y="97"/>
                  </a:cubicBezTo>
                  <a:cubicBezTo>
                    <a:pt x="116" y="101"/>
                    <a:pt x="116" y="101"/>
                    <a:pt x="116" y="101"/>
                  </a:cubicBezTo>
                  <a:cubicBezTo>
                    <a:pt x="119" y="104"/>
                    <a:pt x="119" y="104"/>
                    <a:pt x="119" y="104"/>
                  </a:cubicBezTo>
                  <a:cubicBezTo>
                    <a:pt x="119" y="109"/>
                    <a:pt x="119" y="109"/>
                    <a:pt x="119" y="109"/>
                  </a:cubicBezTo>
                  <a:cubicBezTo>
                    <a:pt x="119" y="109"/>
                    <a:pt x="118" y="114"/>
                    <a:pt x="119" y="115"/>
                  </a:cubicBezTo>
                  <a:cubicBezTo>
                    <a:pt x="119" y="115"/>
                    <a:pt x="118" y="118"/>
                    <a:pt x="118" y="120"/>
                  </a:cubicBezTo>
                  <a:cubicBezTo>
                    <a:pt x="119" y="121"/>
                    <a:pt x="119" y="122"/>
                    <a:pt x="121" y="123"/>
                  </a:cubicBezTo>
                  <a:cubicBezTo>
                    <a:pt x="122" y="124"/>
                    <a:pt x="122" y="124"/>
                    <a:pt x="124" y="125"/>
                  </a:cubicBezTo>
                  <a:cubicBezTo>
                    <a:pt x="126" y="126"/>
                    <a:pt x="127" y="127"/>
                    <a:pt x="127" y="127"/>
                  </a:cubicBezTo>
                  <a:cubicBezTo>
                    <a:pt x="129" y="131"/>
                    <a:pt x="129" y="131"/>
                    <a:pt x="129" y="131"/>
                  </a:cubicBezTo>
                  <a:cubicBezTo>
                    <a:pt x="129" y="131"/>
                    <a:pt x="130" y="132"/>
                    <a:pt x="131" y="132"/>
                  </a:cubicBezTo>
                  <a:cubicBezTo>
                    <a:pt x="132" y="133"/>
                    <a:pt x="135" y="134"/>
                    <a:pt x="135" y="135"/>
                  </a:cubicBezTo>
                  <a:cubicBezTo>
                    <a:pt x="135" y="137"/>
                    <a:pt x="136" y="139"/>
                    <a:pt x="136" y="139"/>
                  </a:cubicBezTo>
                  <a:cubicBezTo>
                    <a:pt x="136" y="139"/>
                    <a:pt x="137" y="141"/>
                    <a:pt x="137" y="141"/>
                  </a:cubicBezTo>
                  <a:cubicBezTo>
                    <a:pt x="138" y="142"/>
                    <a:pt x="139" y="141"/>
                    <a:pt x="139" y="142"/>
                  </a:cubicBezTo>
                  <a:cubicBezTo>
                    <a:pt x="140" y="143"/>
                    <a:pt x="139" y="144"/>
                    <a:pt x="141" y="145"/>
                  </a:cubicBezTo>
                  <a:cubicBezTo>
                    <a:pt x="142" y="147"/>
                    <a:pt x="144" y="148"/>
                    <a:pt x="144" y="148"/>
                  </a:cubicBezTo>
                  <a:cubicBezTo>
                    <a:pt x="145" y="148"/>
                    <a:pt x="147" y="149"/>
                    <a:pt x="147" y="149"/>
                  </a:cubicBezTo>
                  <a:cubicBezTo>
                    <a:pt x="153" y="153"/>
                    <a:pt x="153" y="153"/>
                    <a:pt x="153" y="153"/>
                  </a:cubicBezTo>
                  <a:cubicBezTo>
                    <a:pt x="157" y="158"/>
                    <a:pt x="157" y="158"/>
                    <a:pt x="157" y="158"/>
                  </a:cubicBezTo>
                  <a:cubicBezTo>
                    <a:pt x="160" y="161"/>
                    <a:pt x="160" y="161"/>
                    <a:pt x="160" y="161"/>
                  </a:cubicBezTo>
                  <a:cubicBezTo>
                    <a:pt x="159" y="165"/>
                    <a:pt x="159" y="165"/>
                    <a:pt x="159" y="165"/>
                  </a:cubicBezTo>
                  <a:cubicBezTo>
                    <a:pt x="158" y="167"/>
                    <a:pt x="158" y="167"/>
                    <a:pt x="158" y="167"/>
                  </a:cubicBezTo>
                  <a:cubicBezTo>
                    <a:pt x="158" y="167"/>
                    <a:pt x="156" y="168"/>
                    <a:pt x="155" y="168"/>
                  </a:cubicBezTo>
                  <a:cubicBezTo>
                    <a:pt x="155" y="168"/>
                    <a:pt x="153" y="169"/>
                    <a:pt x="153" y="169"/>
                  </a:cubicBezTo>
                  <a:cubicBezTo>
                    <a:pt x="153" y="169"/>
                    <a:pt x="152" y="168"/>
                    <a:pt x="152" y="168"/>
                  </a:cubicBezTo>
                  <a:cubicBezTo>
                    <a:pt x="153" y="167"/>
                    <a:pt x="156" y="166"/>
                    <a:pt x="156" y="166"/>
                  </a:cubicBezTo>
                  <a:cubicBezTo>
                    <a:pt x="156" y="166"/>
                    <a:pt x="156" y="163"/>
                    <a:pt x="155" y="163"/>
                  </a:cubicBezTo>
                  <a:cubicBezTo>
                    <a:pt x="154" y="162"/>
                    <a:pt x="151" y="160"/>
                    <a:pt x="151" y="160"/>
                  </a:cubicBezTo>
                  <a:cubicBezTo>
                    <a:pt x="149" y="158"/>
                    <a:pt x="149" y="158"/>
                    <a:pt x="149" y="158"/>
                  </a:cubicBezTo>
                  <a:cubicBezTo>
                    <a:pt x="146" y="158"/>
                    <a:pt x="146" y="158"/>
                    <a:pt x="146" y="158"/>
                  </a:cubicBezTo>
                  <a:cubicBezTo>
                    <a:pt x="146" y="158"/>
                    <a:pt x="144" y="158"/>
                    <a:pt x="144" y="159"/>
                  </a:cubicBezTo>
                  <a:cubicBezTo>
                    <a:pt x="143" y="160"/>
                    <a:pt x="140" y="162"/>
                    <a:pt x="140" y="162"/>
                  </a:cubicBezTo>
                  <a:cubicBezTo>
                    <a:pt x="138" y="166"/>
                    <a:pt x="138" y="166"/>
                    <a:pt x="138" y="166"/>
                  </a:cubicBezTo>
                  <a:cubicBezTo>
                    <a:pt x="143" y="167"/>
                    <a:pt x="143" y="167"/>
                    <a:pt x="143" y="167"/>
                  </a:cubicBezTo>
                  <a:cubicBezTo>
                    <a:pt x="143" y="167"/>
                    <a:pt x="145" y="169"/>
                    <a:pt x="145" y="169"/>
                  </a:cubicBezTo>
                  <a:cubicBezTo>
                    <a:pt x="145" y="170"/>
                    <a:pt x="147" y="172"/>
                    <a:pt x="147" y="172"/>
                  </a:cubicBezTo>
                  <a:cubicBezTo>
                    <a:pt x="149" y="173"/>
                    <a:pt x="149" y="173"/>
                    <a:pt x="149" y="173"/>
                  </a:cubicBezTo>
                  <a:cubicBezTo>
                    <a:pt x="149" y="175"/>
                    <a:pt x="149" y="175"/>
                    <a:pt x="149" y="175"/>
                  </a:cubicBezTo>
                  <a:cubicBezTo>
                    <a:pt x="148" y="178"/>
                    <a:pt x="148" y="178"/>
                    <a:pt x="148" y="178"/>
                  </a:cubicBezTo>
                  <a:cubicBezTo>
                    <a:pt x="145" y="182"/>
                    <a:pt x="145" y="182"/>
                    <a:pt x="145" y="182"/>
                  </a:cubicBezTo>
                  <a:cubicBezTo>
                    <a:pt x="145" y="182"/>
                    <a:pt x="143" y="183"/>
                    <a:pt x="143" y="183"/>
                  </a:cubicBezTo>
                  <a:cubicBezTo>
                    <a:pt x="142" y="183"/>
                    <a:pt x="140" y="185"/>
                    <a:pt x="140" y="185"/>
                  </a:cubicBezTo>
                  <a:cubicBezTo>
                    <a:pt x="140" y="185"/>
                    <a:pt x="139" y="185"/>
                    <a:pt x="139" y="185"/>
                  </a:cubicBezTo>
                  <a:cubicBezTo>
                    <a:pt x="138" y="185"/>
                    <a:pt x="136" y="184"/>
                    <a:pt x="135" y="184"/>
                  </a:cubicBezTo>
                  <a:cubicBezTo>
                    <a:pt x="135" y="184"/>
                    <a:pt x="133" y="185"/>
                    <a:pt x="133" y="185"/>
                  </a:cubicBezTo>
                  <a:cubicBezTo>
                    <a:pt x="133" y="185"/>
                    <a:pt x="130" y="187"/>
                    <a:pt x="134" y="188"/>
                  </a:cubicBezTo>
                  <a:cubicBezTo>
                    <a:pt x="138" y="188"/>
                    <a:pt x="139" y="188"/>
                    <a:pt x="140" y="188"/>
                  </a:cubicBezTo>
                  <a:cubicBezTo>
                    <a:pt x="140" y="188"/>
                    <a:pt x="144" y="188"/>
                    <a:pt x="144" y="188"/>
                  </a:cubicBezTo>
                  <a:cubicBezTo>
                    <a:pt x="144" y="188"/>
                    <a:pt x="145" y="188"/>
                    <a:pt x="146" y="189"/>
                  </a:cubicBezTo>
                  <a:cubicBezTo>
                    <a:pt x="148" y="189"/>
                    <a:pt x="149" y="189"/>
                    <a:pt x="150" y="190"/>
                  </a:cubicBezTo>
                  <a:cubicBezTo>
                    <a:pt x="151" y="190"/>
                    <a:pt x="152" y="191"/>
                    <a:pt x="152" y="191"/>
                  </a:cubicBezTo>
                  <a:cubicBezTo>
                    <a:pt x="152" y="192"/>
                    <a:pt x="152" y="192"/>
                    <a:pt x="153" y="192"/>
                  </a:cubicBezTo>
                  <a:cubicBezTo>
                    <a:pt x="154" y="192"/>
                    <a:pt x="155" y="193"/>
                    <a:pt x="155" y="193"/>
                  </a:cubicBezTo>
                  <a:cubicBezTo>
                    <a:pt x="156" y="193"/>
                    <a:pt x="156" y="193"/>
                    <a:pt x="156" y="193"/>
                  </a:cubicBezTo>
                  <a:cubicBezTo>
                    <a:pt x="156" y="193"/>
                    <a:pt x="157" y="193"/>
                    <a:pt x="158" y="193"/>
                  </a:cubicBezTo>
                  <a:cubicBezTo>
                    <a:pt x="159" y="193"/>
                    <a:pt x="159" y="192"/>
                    <a:pt x="160" y="192"/>
                  </a:cubicBezTo>
                  <a:cubicBezTo>
                    <a:pt x="161" y="192"/>
                    <a:pt x="164" y="192"/>
                    <a:pt x="164" y="192"/>
                  </a:cubicBezTo>
                  <a:cubicBezTo>
                    <a:pt x="166" y="196"/>
                    <a:pt x="166" y="196"/>
                    <a:pt x="166" y="196"/>
                  </a:cubicBezTo>
                  <a:cubicBezTo>
                    <a:pt x="166" y="196"/>
                    <a:pt x="166" y="197"/>
                    <a:pt x="167" y="197"/>
                  </a:cubicBezTo>
                  <a:cubicBezTo>
                    <a:pt x="167" y="198"/>
                    <a:pt x="169" y="199"/>
                    <a:pt x="170" y="199"/>
                  </a:cubicBezTo>
                  <a:cubicBezTo>
                    <a:pt x="171" y="199"/>
                    <a:pt x="179" y="197"/>
                    <a:pt x="179" y="197"/>
                  </a:cubicBezTo>
                  <a:cubicBezTo>
                    <a:pt x="175" y="194"/>
                    <a:pt x="175" y="194"/>
                    <a:pt x="175" y="194"/>
                  </a:cubicBezTo>
                  <a:cubicBezTo>
                    <a:pt x="175" y="194"/>
                    <a:pt x="173" y="192"/>
                    <a:pt x="172" y="191"/>
                  </a:cubicBezTo>
                  <a:cubicBezTo>
                    <a:pt x="172" y="190"/>
                    <a:pt x="167" y="187"/>
                    <a:pt x="167" y="187"/>
                  </a:cubicBezTo>
                  <a:cubicBezTo>
                    <a:pt x="162" y="186"/>
                    <a:pt x="162" y="186"/>
                    <a:pt x="162" y="186"/>
                  </a:cubicBezTo>
                  <a:cubicBezTo>
                    <a:pt x="156" y="183"/>
                    <a:pt x="156" y="183"/>
                    <a:pt x="156" y="183"/>
                  </a:cubicBezTo>
                  <a:cubicBezTo>
                    <a:pt x="150" y="181"/>
                    <a:pt x="150" y="181"/>
                    <a:pt x="150" y="181"/>
                  </a:cubicBezTo>
                  <a:cubicBezTo>
                    <a:pt x="150" y="181"/>
                    <a:pt x="152" y="177"/>
                    <a:pt x="153" y="176"/>
                  </a:cubicBezTo>
                  <a:cubicBezTo>
                    <a:pt x="153" y="175"/>
                    <a:pt x="153" y="172"/>
                    <a:pt x="154" y="172"/>
                  </a:cubicBezTo>
                  <a:cubicBezTo>
                    <a:pt x="155" y="173"/>
                    <a:pt x="157" y="173"/>
                    <a:pt x="158" y="173"/>
                  </a:cubicBezTo>
                  <a:cubicBezTo>
                    <a:pt x="159" y="173"/>
                    <a:pt x="161" y="172"/>
                    <a:pt x="162" y="172"/>
                  </a:cubicBezTo>
                  <a:cubicBezTo>
                    <a:pt x="163" y="172"/>
                    <a:pt x="165" y="173"/>
                    <a:pt x="165" y="173"/>
                  </a:cubicBezTo>
                  <a:cubicBezTo>
                    <a:pt x="165" y="173"/>
                    <a:pt x="166" y="175"/>
                    <a:pt x="166" y="176"/>
                  </a:cubicBezTo>
                  <a:cubicBezTo>
                    <a:pt x="167" y="176"/>
                    <a:pt x="167" y="178"/>
                    <a:pt x="168" y="179"/>
                  </a:cubicBezTo>
                  <a:cubicBezTo>
                    <a:pt x="169" y="179"/>
                    <a:pt x="174" y="181"/>
                    <a:pt x="174" y="181"/>
                  </a:cubicBezTo>
                  <a:cubicBezTo>
                    <a:pt x="174" y="181"/>
                    <a:pt x="180" y="183"/>
                    <a:pt x="180" y="183"/>
                  </a:cubicBezTo>
                  <a:cubicBezTo>
                    <a:pt x="181" y="183"/>
                    <a:pt x="183" y="183"/>
                    <a:pt x="183" y="183"/>
                  </a:cubicBezTo>
                  <a:cubicBezTo>
                    <a:pt x="186" y="186"/>
                    <a:pt x="186" y="186"/>
                    <a:pt x="186" y="186"/>
                  </a:cubicBezTo>
                  <a:cubicBezTo>
                    <a:pt x="192" y="185"/>
                    <a:pt x="192" y="185"/>
                    <a:pt x="192" y="185"/>
                  </a:cubicBezTo>
                  <a:cubicBezTo>
                    <a:pt x="198" y="184"/>
                    <a:pt x="198" y="184"/>
                    <a:pt x="198" y="184"/>
                  </a:cubicBezTo>
                  <a:cubicBezTo>
                    <a:pt x="199" y="186"/>
                    <a:pt x="199" y="186"/>
                    <a:pt x="199" y="186"/>
                  </a:cubicBezTo>
                  <a:cubicBezTo>
                    <a:pt x="199" y="186"/>
                    <a:pt x="202" y="188"/>
                    <a:pt x="202" y="188"/>
                  </a:cubicBezTo>
                  <a:cubicBezTo>
                    <a:pt x="202" y="189"/>
                    <a:pt x="204" y="193"/>
                    <a:pt x="204" y="193"/>
                  </a:cubicBezTo>
                  <a:cubicBezTo>
                    <a:pt x="204" y="193"/>
                    <a:pt x="204" y="196"/>
                    <a:pt x="204" y="196"/>
                  </a:cubicBezTo>
                  <a:cubicBezTo>
                    <a:pt x="204" y="197"/>
                    <a:pt x="206" y="201"/>
                    <a:pt x="206" y="201"/>
                  </a:cubicBezTo>
                  <a:cubicBezTo>
                    <a:pt x="207" y="202"/>
                    <a:pt x="211" y="206"/>
                    <a:pt x="211" y="207"/>
                  </a:cubicBezTo>
                  <a:cubicBezTo>
                    <a:pt x="211" y="207"/>
                    <a:pt x="213" y="210"/>
                    <a:pt x="214" y="210"/>
                  </a:cubicBezTo>
                  <a:cubicBezTo>
                    <a:pt x="214" y="210"/>
                    <a:pt x="215" y="209"/>
                    <a:pt x="215" y="209"/>
                  </a:cubicBezTo>
                  <a:cubicBezTo>
                    <a:pt x="216" y="209"/>
                    <a:pt x="219" y="207"/>
                    <a:pt x="219" y="207"/>
                  </a:cubicBezTo>
                  <a:cubicBezTo>
                    <a:pt x="219" y="207"/>
                    <a:pt x="222" y="207"/>
                    <a:pt x="222" y="208"/>
                  </a:cubicBezTo>
                  <a:cubicBezTo>
                    <a:pt x="222" y="209"/>
                    <a:pt x="226" y="212"/>
                    <a:pt x="226" y="212"/>
                  </a:cubicBezTo>
                  <a:cubicBezTo>
                    <a:pt x="226" y="212"/>
                    <a:pt x="227" y="216"/>
                    <a:pt x="227" y="216"/>
                  </a:cubicBezTo>
                  <a:cubicBezTo>
                    <a:pt x="226" y="217"/>
                    <a:pt x="223" y="218"/>
                    <a:pt x="223" y="219"/>
                  </a:cubicBezTo>
                  <a:cubicBezTo>
                    <a:pt x="222" y="219"/>
                    <a:pt x="219" y="219"/>
                    <a:pt x="219" y="219"/>
                  </a:cubicBezTo>
                  <a:cubicBezTo>
                    <a:pt x="218" y="220"/>
                    <a:pt x="214" y="221"/>
                    <a:pt x="214" y="221"/>
                  </a:cubicBezTo>
                  <a:cubicBezTo>
                    <a:pt x="214" y="217"/>
                    <a:pt x="214" y="217"/>
                    <a:pt x="214" y="217"/>
                  </a:cubicBezTo>
                  <a:cubicBezTo>
                    <a:pt x="214" y="217"/>
                    <a:pt x="214" y="216"/>
                    <a:pt x="213" y="216"/>
                  </a:cubicBezTo>
                  <a:cubicBezTo>
                    <a:pt x="213" y="216"/>
                    <a:pt x="207" y="214"/>
                    <a:pt x="207" y="214"/>
                  </a:cubicBezTo>
                  <a:cubicBezTo>
                    <a:pt x="206" y="209"/>
                    <a:pt x="206" y="209"/>
                    <a:pt x="206" y="209"/>
                  </a:cubicBezTo>
                  <a:cubicBezTo>
                    <a:pt x="203" y="206"/>
                    <a:pt x="203" y="206"/>
                    <a:pt x="203" y="206"/>
                  </a:cubicBezTo>
                  <a:cubicBezTo>
                    <a:pt x="200" y="204"/>
                    <a:pt x="200" y="204"/>
                    <a:pt x="200" y="204"/>
                  </a:cubicBezTo>
                  <a:cubicBezTo>
                    <a:pt x="198" y="201"/>
                    <a:pt x="198" y="201"/>
                    <a:pt x="198" y="201"/>
                  </a:cubicBezTo>
                  <a:cubicBezTo>
                    <a:pt x="194" y="201"/>
                    <a:pt x="194" y="201"/>
                    <a:pt x="194" y="201"/>
                  </a:cubicBezTo>
                  <a:cubicBezTo>
                    <a:pt x="194" y="201"/>
                    <a:pt x="192" y="202"/>
                    <a:pt x="192" y="202"/>
                  </a:cubicBezTo>
                  <a:cubicBezTo>
                    <a:pt x="191" y="203"/>
                    <a:pt x="187" y="202"/>
                    <a:pt x="187" y="202"/>
                  </a:cubicBezTo>
                  <a:cubicBezTo>
                    <a:pt x="184" y="203"/>
                    <a:pt x="184" y="203"/>
                    <a:pt x="184" y="203"/>
                  </a:cubicBezTo>
                  <a:cubicBezTo>
                    <a:pt x="184" y="205"/>
                    <a:pt x="184" y="205"/>
                    <a:pt x="184" y="205"/>
                  </a:cubicBezTo>
                  <a:cubicBezTo>
                    <a:pt x="189" y="205"/>
                    <a:pt x="189" y="205"/>
                    <a:pt x="189" y="205"/>
                  </a:cubicBezTo>
                  <a:cubicBezTo>
                    <a:pt x="193" y="206"/>
                    <a:pt x="193" y="206"/>
                    <a:pt x="193" y="206"/>
                  </a:cubicBezTo>
                  <a:cubicBezTo>
                    <a:pt x="199" y="207"/>
                    <a:pt x="199" y="207"/>
                    <a:pt x="199" y="207"/>
                  </a:cubicBezTo>
                  <a:cubicBezTo>
                    <a:pt x="199" y="211"/>
                    <a:pt x="199" y="211"/>
                    <a:pt x="199" y="211"/>
                  </a:cubicBezTo>
                  <a:cubicBezTo>
                    <a:pt x="199" y="211"/>
                    <a:pt x="200" y="213"/>
                    <a:pt x="200" y="214"/>
                  </a:cubicBezTo>
                  <a:cubicBezTo>
                    <a:pt x="200" y="215"/>
                    <a:pt x="202" y="219"/>
                    <a:pt x="202" y="219"/>
                  </a:cubicBezTo>
                  <a:cubicBezTo>
                    <a:pt x="204" y="225"/>
                    <a:pt x="204" y="225"/>
                    <a:pt x="204" y="225"/>
                  </a:cubicBezTo>
                  <a:cubicBezTo>
                    <a:pt x="206" y="229"/>
                    <a:pt x="206" y="229"/>
                    <a:pt x="206" y="229"/>
                  </a:cubicBezTo>
                  <a:cubicBezTo>
                    <a:pt x="208" y="230"/>
                    <a:pt x="208" y="230"/>
                    <a:pt x="208" y="230"/>
                  </a:cubicBezTo>
                  <a:cubicBezTo>
                    <a:pt x="208" y="234"/>
                    <a:pt x="208" y="234"/>
                    <a:pt x="208" y="234"/>
                  </a:cubicBezTo>
                  <a:cubicBezTo>
                    <a:pt x="210" y="235"/>
                    <a:pt x="210" y="235"/>
                    <a:pt x="210" y="235"/>
                  </a:cubicBezTo>
                  <a:cubicBezTo>
                    <a:pt x="210" y="235"/>
                    <a:pt x="209" y="236"/>
                    <a:pt x="209" y="237"/>
                  </a:cubicBezTo>
                  <a:cubicBezTo>
                    <a:pt x="209" y="237"/>
                    <a:pt x="207" y="240"/>
                    <a:pt x="207" y="240"/>
                  </a:cubicBezTo>
                  <a:cubicBezTo>
                    <a:pt x="207" y="240"/>
                    <a:pt x="205" y="240"/>
                    <a:pt x="204" y="240"/>
                  </a:cubicBezTo>
                  <a:cubicBezTo>
                    <a:pt x="204" y="239"/>
                    <a:pt x="203" y="237"/>
                    <a:pt x="202" y="237"/>
                  </a:cubicBezTo>
                  <a:cubicBezTo>
                    <a:pt x="200" y="236"/>
                    <a:pt x="200" y="234"/>
                    <a:pt x="199" y="234"/>
                  </a:cubicBezTo>
                  <a:cubicBezTo>
                    <a:pt x="198" y="234"/>
                    <a:pt x="195" y="234"/>
                    <a:pt x="195" y="234"/>
                  </a:cubicBezTo>
                  <a:cubicBezTo>
                    <a:pt x="195" y="234"/>
                    <a:pt x="193" y="231"/>
                    <a:pt x="192" y="230"/>
                  </a:cubicBezTo>
                  <a:cubicBezTo>
                    <a:pt x="192" y="230"/>
                    <a:pt x="191" y="229"/>
                    <a:pt x="190" y="228"/>
                  </a:cubicBezTo>
                  <a:cubicBezTo>
                    <a:pt x="189" y="227"/>
                    <a:pt x="187" y="224"/>
                    <a:pt x="187" y="225"/>
                  </a:cubicBezTo>
                  <a:cubicBezTo>
                    <a:pt x="187" y="227"/>
                    <a:pt x="188" y="229"/>
                    <a:pt x="187" y="229"/>
                  </a:cubicBezTo>
                  <a:cubicBezTo>
                    <a:pt x="185" y="229"/>
                    <a:pt x="184" y="229"/>
                    <a:pt x="184" y="229"/>
                  </a:cubicBezTo>
                  <a:cubicBezTo>
                    <a:pt x="184" y="229"/>
                    <a:pt x="182" y="231"/>
                    <a:pt x="181" y="232"/>
                  </a:cubicBezTo>
                  <a:cubicBezTo>
                    <a:pt x="181" y="232"/>
                    <a:pt x="182" y="232"/>
                    <a:pt x="180" y="233"/>
                  </a:cubicBezTo>
                  <a:cubicBezTo>
                    <a:pt x="179" y="233"/>
                    <a:pt x="177" y="233"/>
                    <a:pt x="177" y="233"/>
                  </a:cubicBezTo>
                  <a:cubicBezTo>
                    <a:pt x="177" y="232"/>
                    <a:pt x="177" y="232"/>
                    <a:pt x="177" y="231"/>
                  </a:cubicBezTo>
                  <a:cubicBezTo>
                    <a:pt x="178" y="230"/>
                    <a:pt x="184" y="227"/>
                    <a:pt x="184" y="227"/>
                  </a:cubicBezTo>
                  <a:cubicBezTo>
                    <a:pt x="184" y="226"/>
                    <a:pt x="182" y="223"/>
                    <a:pt x="182" y="223"/>
                  </a:cubicBezTo>
                  <a:cubicBezTo>
                    <a:pt x="181" y="224"/>
                    <a:pt x="181" y="224"/>
                    <a:pt x="181" y="224"/>
                  </a:cubicBezTo>
                  <a:cubicBezTo>
                    <a:pt x="178" y="226"/>
                    <a:pt x="178" y="226"/>
                    <a:pt x="178" y="226"/>
                  </a:cubicBezTo>
                  <a:cubicBezTo>
                    <a:pt x="174" y="229"/>
                    <a:pt x="174" y="229"/>
                    <a:pt x="174" y="229"/>
                  </a:cubicBezTo>
                  <a:cubicBezTo>
                    <a:pt x="171" y="230"/>
                    <a:pt x="171" y="230"/>
                    <a:pt x="171" y="230"/>
                  </a:cubicBezTo>
                  <a:cubicBezTo>
                    <a:pt x="168" y="232"/>
                    <a:pt x="168" y="232"/>
                    <a:pt x="168" y="232"/>
                  </a:cubicBezTo>
                  <a:cubicBezTo>
                    <a:pt x="164" y="233"/>
                    <a:pt x="164" y="233"/>
                    <a:pt x="164" y="233"/>
                  </a:cubicBezTo>
                  <a:cubicBezTo>
                    <a:pt x="160" y="233"/>
                    <a:pt x="160" y="233"/>
                    <a:pt x="160" y="233"/>
                  </a:cubicBezTo>
                  <a:cubicBezTo>
                    <a:pt x="158" y="232"/>
                    <a:pt x="158" y="232"/>
                    <a:pt x="158" y="232"/>
                  </a:cubicBezTo>
                  <a:cubicBezTo>
                    <a:pt x="156" y="229"/>
                    <a:pt x="156" y="229"/>
                    <a:pt x="156" y="229"/>
                  </a:cubicBezTo>
                  <a:cubicBezTo>
                    <a:pt x="155" y="229"/>
                    <a:pt x="155" y="229"/>
                    <a:pt x="155" y="229"/>
                  </a:cubicBezTo>
                  <a:cubicBezTo>
                    <a:pt x="155" y="229"/>
                    <a:pt x="154" y="227"/>
                    <a:pt x="155" y="226"/>
                  </a:cubicBezTo>
                  <a:cubicBezTo>
                    <a:pt x="155" y="226"/>
                    <a:pt x="156" y="225"/>
                    <a:pt x="158" y="225"/>
                  </a:cubicBezTo>
                  <a:cubicBezTo>
                    <a:pt x="160" y="225"/>
                    <a:pt x="161" y="225"/>
                    <a:pt x="162" y="225"/>
                  </a:cubicBezTo>
                  <a:cubicBezTo>
                    <a:pt x="163" y="225"/>
                    <a:pt x="164" y="224"/>
                    <a:pt x="164" y="224"/>
                  </a:cubicBezTo>
                  <a:cubicBezTo>
                    <a:pt x="164" y="224"/>
                    <a:pt x="165" y="224"/>
                    <a:pt x="165" y="223"/>
                  </a:cubicBezTo>
                  <a:cubicBezTo>
                    <a:pt x="165" y="222"/>
                    <a:pt x="162" y="218"/>
                    <a:pt x="162" y="218"/>
                  </a:cubicBezTo>
                  <a:cubicBezTo>
                    <a:pt x="162" y="218"/>
                    <a:pt x="158" y="218"/>
                    <a:pt x="157" y="219"/>
                  </a:cubicBezTo>
                  <a:cubicBezTo>
                    <a:pt x="155" y="219"/>
                    <a:pt x="155" y="221"/>
                    <a:pt x="153" y="220"/>
                  </a:cubicBezTo>
                  <a:cubicBezTo>
                    <a:pt x="151" y="219"/>
                    <a:pt x="146" y="217"/>
                    <a:pt x="146" y="217"/>
                  </a:cubicBezTo>
                  <a:cubicBezTo>
                    <a:pt x="142" y="213"/>
                    <a:pt x="142" y="213"/>
                    <a:pt x="142" y="213"/>
                  </a:cubicBezTo>
                  <a:cubicBezTo>
                    <a:pt x="140" y="215"/>
                    <a:pt x="140" y="215"/>
                    <a:pt x="140" y="215"/>
                  </a:cubicBezTo>
                  <a:cubicBezTo>
                    <a:pt x="137" y="217"/>
                    <a:pt x="137" y="217"/>
                    <a:pt x="137" y="217"/>
                  </a:cubicBezTo>
                  <a:cubicBezTo>
                    <a:pt x="137" y="217"/>
                    <a:pt x="137" y="219"/>
                    <a:pt x="135" y="217"/>
                  </a:cubicBezTo>
                  <a:cubicBezTo>
                    <a:pt x="133" y="214"/>
                    <a:pt x="133" y="212"/>
                    <a:pt x="133" y="212"/>
                  </a:cubicBezTo>
                  <a:cubicBezTo>
                    <a:pt x="130" y="212"/>
                    <a:pt x="130" y="212"/>
                    <a:pt x="130" y="212"/>
                  </a:cubicBezTo>
                  <a:cubicBezTo>
                    <a:pt x="129" y="215"/>
                    <a:pt x="129" y="215"/>
                    <a:pt x="129" y="215"/>
                  </a:cubicBezTo>
                  <a:cubicBezTo>
                    <a:pt x="129" y="215"/>
                    <a:pt x="127" y="218"/>
                    <a:pt x="127" y="218"/>
                  </a:cubicBezTo>
                  <a:cubicBezTo>
                    <a:pt x="126" y="218"/>
                    <a:pt x="123" y="218"/>
                    <a:pt x="122" y="219"/>
                  </a:cubicBezTo>
                  <a:cubicBezTo>
                    <a:pt x="122" y="219"/>
                    <a:pt x="117" y="219"/>
                    <a:pt x="117" y="219"/>
                  </a:cubicBezTo>
                  <a:cubicBezTo>
                    <a:pt x="110" y="217"/>
                    <a:pt x="110" y="217"/>
                    <a:pt x="110" y="217"/>
                  </a:cubicBezTo>
                  <a:cubicBezTo>
                    <a:pt x="110" y="217"/>
                    <a:pt x="108" y="218"/>
                    <a:pt x="108" y="218"/>
                  </a:cubicBezTo>
                  <a:cubicBezTo>
                    <a:pt x="107" y="219"/>
                    <a:pt x="97" y="221"/>
                    <a:pt x="97" y="221"/>
                  </a:cubicBezTo>
                  <a:cubicBezTo>
                    <a:pt x="92" y="224"/>
                    <a:pt x="92" y="224"/>
                    <a:pt x="92" y="224"/>
                  </a:cubicBezTo>
                  <a:cubicBezTo>
                    <a:pt x="89" y="224"/>
                    <a:pt x="89" y="224"/>
                    <a:pt x="89" y="224"/>
                  </a:cubicBezTo>
                  <a:cubicBezTo>
                    <a:pt x="86" y="220"/>
                    <a:pt x="86" y="220"/>
                    <a:pt x="86" y="220"/>
                  </a:cubicBezTo>
                  <a:cubicBezTo>
                    <a:pt x="84" y="217"/>
                    <a:pt x="84" y="217"/>
                    <a:pt x="84" y="217"/>
                  </a:cubicBezTo>
                  <a:cubicBezTo>
                    <a:pt x="84" y="221"/>
                    <a:pt x="84" y="221"/>
                    <a:pt x="84" y="221"/>
                  </a:cubicBezTo>
                  <a:cubicBezTo>
                    <a:pt x="83" y="223"/>
                    <a:pt x="83" y="223"/>
                    <a:pt x="83" y="223"/>
                  </a:cubicBezTo>
                  <a:cubicBezTo>
                    <a:pt x="83" y="223"/>
                    <a:pt x="79" y="227"/>
                    <a:pt x="78" y="228"/>
                  </a:cubicBezTo>
                  <a:cubicBezTo>
                    <a:pt x="78" y="228"/>
                    <a:pt x="73" y="223"/>
                    <a:pt x="73" y="223"/>
                  </a:cubicBezTo>
                  <a:cubicBezTo>
                    <a:pt x="72" y="216"/>
                    <a:pt x="72" y="216"/>
                    <a:pt x="72" y="216"/>
                  </a:cubicBezTo>
                  <a:cubicBezTo>
                    <a:pt x="67" y="211"/>
                    <a:pt x="67" y="211"/>
                    <a:pt x="67" y="211"/>
                  </a:cubicBezTo>
                  <a:cubicBezTo>
                    <a:pt x="64" y="212"/>
                    <a:pt x="64" y="212"/>
                    <a:pt x="64" y="212"/>
                  </a:cubicBezTo>
                  <a:cubicBezTo>
                    <a:pt x="63" y="207"/>
                    <a:pt x="63" y="207"/>
                    <a:pt x="63" y="207"/>
                  </a:cubicBezTo>
                  <a:cubicBezTo>
                    <a:pt x="61" y="204"/>
                    <a:pt x="61" y="204"/>
                    <a:pt x="61" y="204"/>
                  </a:cubicBezTo>
                  <a:cubicBezTo>
                    <a:pt x="57" y="204"/>
                    <a:pt x="57" y="204"/>
                    <a:pt x="57" y="204"/>
                  </a:cubicBezTo>
                  <a:cubicBezTo>
                    <a:pt x="56" y="206"/>
                    <a:pt x="56" y="206"/>
                    <a:pt x="56" y="206"/>
                  </a:cubicBezTo>
                  <a:cubicBezTo>
                    <a:pt x="55" y="209"/>
                    <a:pt x="55" y="209"/>
                    <a:pt x="55" y="209"/>
                  </a:cubicBezTo>
                  <a:cubicBezTo>
                    <a:pt x="55" y="209"/>
                    <a:pt x="56" y="212"/>
                    <a:pt x="56" y="212"/>
                  </a:cubicBezTo>
                  <a:cubicBezTo>
                    <a:pt x="56" y="213"/>
                    <a:pt x="55" y="214"/>
                    <a:pt x="54" y="214"/>
                  </a:cubicBezTo>
                  <a:cubicBezTo>
                    <a:pt x="54" y="214"/>
                    <a:pt x="49" y="216"/>
                    <a:pt x="49" y="216"/>
                  </a:cubicBezTo>
                  <a:cubicBezTo>
                    <a:pt x="49" y="216"/>
                    <a:pt x="48" y="213"/>
                    <a:pt x="48" y="212"/>
                  </a:cubicBezTo>
                  <a:cubicBezTo>
                    <a:pt x="48" y="210"/>
                    <a:pt x="48" y="207"/>
                    <a:pt x="48" y="207"/>
                  </a:cubicBezTo>
                  <a:cubicBezTo>
                    <a:pt x="48" y="207"/>
                    <a:pt x="52" y="205"/>
                    <a:pt x="52" y="205"/>
                  </a:cubicBezTo>
                  <a:cubicBezTo>
                    <a:pt x="52" y="204"/>
                    <a:pt x="55" y="199"/>
                    <a:pt x="55" y="199"/>
                  </a:cubicBezTo>
                  <a:cubicBezTo>
                    <a:pt x="55" y="196"/>
                    <a:pt x="55" y="196"/>
                    <a:pt x="55" y="196"/>
                  </a:cubicBezTo>
                  <a:cubicBezTo>
                    <a:pt x="55" y="196"/>
                    <a:pt x="59" y="195"/>
                    <a:pt x="60" y="195"/>
                  </a:cubicBezTo>
                  <a:cubicBezTo>
                    <a:pt x="61" y="195"/>
                    <a:pt x="63" y="195"/>
                    <a:pt x="64" y="196"/>
                  </a:cubicBezTo>
                  <a:cubicBezTo>
                    <a:pt x="66" y="197"/>
                    <a:pt x="65" y="197"/>
                    <a:pt x="67" y="197"/>
                  </a:cubicBezTo>
                  <a:cubicBezTo>
                    <a:pt x="69" y="196"/>
                    <a:pt x="71" y="195"/>
                    <a:pt x="71" y="194"/>
                  </a:cubicBezTo>
                  <a:cubicBezTo>
                    <a:pt x="71" y="193"/>
                    <a:pt x="72" y="189"/>
                    <a:pt x="69" y="189"/>
                  </a:cubicBezTo>
                  <a:cubicBezTo>
                    <a:pt x="67" y="189"/>
                    <a:pt x="64" y="191"/>
                    <a:pt x="63" y="191"/>
                  </a:cubicBezTo>
                  <a:cubicBezTo>
                    <a:pt x="62" y="192"/>
                    <a:pt x="61" y="191"/>
                    <a:pt x="59" y="190"/>
                  </a:cubicBezTo>
                  <a:cubicBezTo>
                    <a:pt x="58" y="190"/>
                    <a:pt x="56" y="189"/>
                    <a:pt x="56" y="189"/>
                  </a:cubicBezTo>
                  <a:cubicBezTo>
                    <a:pt x="53" y="192"/>
                    <a:pt x="53" y="192"/>
                    <a:pt x="53" y="192"/>
                  </a:cubicBezTo>
                  <a:cubicBezTo>
                    <a:pt x="53" y="192"/>
                    <a:pt x="55" y="196"/>
                    <a:pt x="51" y="193"/>
                  </a:cubicBezTo>
                  <a:cubicBezTo>
                    <a:pt x="47" y="191"/>
                    <a:pt x="47" y="190"/>
                    <a:pt x="47" y="190"/>
                  </a:cubicBezTo>
                  <a:cubicBezTo>
                    <a:pt x="43" y="186"/>
                    <a:pt x="43" y="186"/>
                    <a:pt x="43" y="186"/>
                  </a:cubicBezTo>
                  <a:cubicBezTo>
                    <a:pt x="41" y="179"/>
                    <a:pt x="41" y="179"/>
                    <a:pt x="41" y="179"/>
                  </a:cubicBezTo>
                  <a:cubicBezTo>
                    <a:pt x="38" y="175"/>
                    <a:pt x="38" y="175"/>
                    <a:pt x="38" y="175"/>
                  </a:cubicBezTo>
                  <a:cubicBezTo>
                    <a:pt x="38" y="175"/>
                    <a:pt x="37" y="177"/>
                    <a:pt x="36" y="179"/>
                  </a:cubicBezTo>
                  <a:cubicBezTo>
                    <a:pt x="35" y="180"/>
                    <a:pt x="33" y="180"/>
                    <a:pt x="32" y="179"/>
                  </a:cubicBezTo>
                  <a:cubicBezTo>
                    <a:pt x="32" y="177"/>
                    <a:pt x="29" y="173"/>
                    <a:pt x="29" y="173"/>
                  </a:cubicBezTo>
                  <a:cubicBezTo>
                    <a:pt x="30" y="169"/>
                    <a:pt x="30" y="169"/>
                    <a:pt x="30" y="169"/>
                  </a:cubicBezTo>
                  <a:cubicBezTo>
                    <a:pt x="26" y="168"/>
                    <a:pt x="26" y="168"/>
                    <a:pt x="26" y="168"/>
                  </a:cubicBezTo>
                  <a:cubicBezTo>
                    <a:pt x="26" y="168"/>
                    <a:pt x="24" y="167"/>
                    <a:pt x="24" y="166"/>
                  </a:cubicBezTo>
                  <a:cubicBezTo>
                    <a:pt x="25" y="164"/>
                    <a:pt x="27" y="161"/>
                    <a:pt x="27" y="161"/>
                  </a:cubicBezTo>
                  <a:cubicBezTo>
                    <a:pt x="29" y="157"/>
                    <a:pt x="29" y="157"/>
                    <a:pt x="29" y="157"/>
                  </a:cubicBezTo>
                  <a:cubicBezTo>
                    <a:pt x="29" y="157"/>
                    <a:pt x="29" y="154"/>
                    <a:pt x="28" y="153"/>
                  </a:cubicBezTo>
                  <a:cubicBezTo>
                    <a:pt x="28" y="152"/>
                    <a:pt x="27" y="139"/>
                    <a:pt x="27" y="139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40" y="126"/>
                    <a:pt x="40" y="126"/>
                    <a:pt x="40" y="126"/>
                  </a:cubicBezTo>
                  <a:cubicBezTo>
                    <a:pt x="42" y="117"/>
                    <a:pt x="42" y="117"/>
                    <a:pt x="42" y="117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45" y="109"/>
                    <a:pt x="49" y="105"/>
                    <a:pt x="49" y="106"/>
                  </a:cubicBezTo>
                  <a:cubicBezTo>
                    <a:pt x="50" y="107"/>
                    <a:pt x="49" y="98"/>
                    <a:pt x="49" y="98"/>
                  </a:cubicBezTo>
                  <a:cubicBezTo>
                    <a:pt x="46" y="95"/>
                    <a:pt x="46" y="95"/>
                    <a:pt x="46" y="95"/>
                  </a:cubicBezTo>
                  <a:cubicBezTo>
                    <a:pt x="46" y="90"/>
                    <a:pt x="46" y="90"/>
                    <a:pt x="46" y="90"/>
                  </a:cubicBezTo>
                  <a:cubicBezTo>
                    <a:pt x="46" y="90"/>
                    <a:pt x="51" y="89"/>
                    <a:pt x="52" y="89"/>
                  </a:cubicBezTo>
                  <a:cubicBezTo>
                    <a:pt x="53" y="89"/>
                    <a:pt x="55" y="88"/>
                    <a:pt x="58" y="87"/>
                  </a:cubicBezTo>
                  <a:cubicBezTo>
                    <a:pt x="60" y="87"/>
                    <a:pt x="62" y="85"/>
                    <a:pt x="64" y="85"/>
                  </a:cubicBezTo>
                  <a:cubicBezTo>
                    <a:pt x="65" y="85"/>
                    <a:pt x="70" y="85"/>
                    <a:pt x="70" y="85"/>
                  </a:cubicBezTo>
                  <a:cubicBezTo>
                    <a:pt x="70" y="85"/>
                    <a:pt x="75" y="82"/>
                    <a:pt x="76" y="81"/>
                  </a:cubicBezTo>
                  <a:cubicBezTo>
                    <a:pt x="77" y="80"/>
                    <a:pt x="80" y="76"/>
                    <a:pt x="80" y="76"/>
                  </a:cubicBezTo>
                  <a:cubicBezTo>
                    <a:pt x="80" y="76"/>
                    <a:pt x="81" y="71"/>
                    <a:pt x="83" y="70"/>
                  </a:cubicBezTo>
                  <a:cubicBezTo>
                    <a:pt x="84" y="70"/>
                    <a:pt x="87" y="68"/>
                    <a:pt x="89" y="68"/>
                  </a:cubicBezTo>
                  <a:cubicBezTo>
                    <a:pt x="91" y="67"/>
                    <a:pt x="96" y="66"/>
                    <a:pt x="97" y="66"/>
                  </a:cubicBezTo>
                  <a:cubicBezTo>
                    <a:pt x="98" y="66"/>
                    <a:pt x="110" y="64"/>
                    <a:pt x="110" y="64"/>
                  </a:cubicBezTo>
                  <a:cubicBezTo>
                    <a:pt x="115" y="60"/>
                    <a:pt x="115" y="60"/>
                    <a:pt x="115" y="60"/>
                  </a:cubicBezTo>
                  <a:cubicBezTo>
                    <a:pt x="114" y="51"/>
                    <a:pt x="114" y="51"/>
                    <a:pt x="114" y="51"/>
                  </a:cubicBezTo>
                  <a:cubicBezTo>
                    <a:pt x="129" y="49"/>
                    <a:pt x="129" y="49"/>
                    <a:pt x="129" y="49"/>
                  </a:cubicBezTo>
                  <a:cubicBezTo>
                    <a:pt x="135" y="45"/>
                    <a:pt x="135" y="45"/>
                    <a:pt x="135" y="45"/>
                  </a:cubicBezTo>
                  <a:cubicBezTo>
                    <a:pt x="135" y="45"/>
                    <a:pt x="138" y="42"/>
                    <a:pt x="139" y="42"/>
                  </a:cubicBezTo>
                  <a:cubicBezTo>
                    <a:pt x="140" y="43"/>
                    <a:pt x="142" y="42"/>
                    <a:pt x="142" y="42"/>
                  </a:cubicBezTo>
                  <a:cubicBezTo>
                    <a:pt x="149" y="40"/>
                    <a:pt x="149" y="40"/>
                    <a:pt x="149" y="40"/>
                  </a:cubicBezTo>
                  <a:cubicBezTo>
                    <a:pt x="149" y="40"/>
                    <a:pt x="158" y="37"/>
                    <a:pt x="159" y="36"/>
                  </a:cubicBezTo>
                  <a:cubicBezTo>
                    <a:pt x="159" y="36"/>
                    <a:pt x="164" y="34"/>
                    <a:pt x="164" y="34"/>
                  </a:cubicBezTo>
                  <a:cubicBezTo>
                    <a:pt x="166" y="30"/>
                    <a:pt x="166" y="30"/>
                    <a:pt x="166" y="30"/>
                  </a:cubicBezTo>
                  <a:cubicBezTo>
                    <a:pt x="166" y="30"/>
                    <a:pt x="168" y="28"/>
                    <a:pt x="171" y="28"/>
                  </a:cubicBezTo>
                  <a:cubicBezTo>
                    <a:pt x="173" y="28"/>
                    <a:pt x="175" y="28"/>
                    <a:pt x="176" y="28"/>
                  </a:cubicBezTo>
                  <a:cubicBezTo>
                    <a:pt x="176" y="27"/>
                    <a:pt x="177" y="25"/>
                    <a:pt x="178" y="25"/>
                  </a:cubicBezTo>
                  <a:cubicBezTo>
                    <a:pt x="179" y="25"/>
                    <a:pt x="185" y="24"/>
                    <a:pt x="185" y="24"/>
                  </a:cubicBezTo>
                  <a:cubicBezTo>
                    <a:pt x="188" y="29"/>
                    <a:pt x="188" y="29"/>
                    <a:pt x="188" y="29"/>
                  </a:cubicBezTo>
                  <a:cubicBezTo>
                    <a:pt x="188" y="29"/>
                    <a:pt x="194" y="33"/>
                    <a:pt x="195" y="33"/>
                  </a:cubicBezTo>
                  <a:cubicBezTo>
                    <a:pt x="196" y="33"/>
                    <a:pt x="201" y="29"/>
                    <a:pt x="201" y="29"/>
                  </a:cubicBezTo>
                  <a:cubicBezTo>
                    <a:pt x="211" y="32"/>
                    <a:pt x="211" y="32"/>
                    <a:pt x="211" y="32"/>
                  </a:cubicBezTo>
                  <a:cubicBezTo>
                    <a:pt x="219" y="34"/>
                    <a:pt x="219" y="34"/>
                    <a:pt x="219" y="34"/>
                  </a:cubicBezTo>
                  <a:cubicBezTo>
                    <a:pt x="222" y="32"/>
                    <a:pt x="222" y="32"/>
                    <a:pt x="222" y="32"/>
                  </a:cubicBezTo>
                  <a:close/>
                  <a:moveTo>
                    <a:pt x="188" y="149"/>
                  </a:moveTo>
                  <a:cubicBezTo>
                    <a:pt x="188" y="149"/>
                    <a:pt x="188" y="149"/>
                    <a:pt x="188" y="149"/>
                  </a:cubicBezTo>
                  <a:cubicBezTo>
                    <a:pt x="189" y="150"/>
                    <a:pt x="189" y="150"/>
                    <a:pt x="189" y="150"/>
                  </a:cubicBezTo>
                  <a:cubicBezTo>
                    <a:pt x="189" y="150"/>
                    <a:pt x="191" y="150"/>
                    <a:pt x="192" y="149"/>
                  </a:cubicBezTo>
                  <a:cubicBezTo>
                    <a:pt x="193" y="149"/>
                    <a:pt x="191" y="148"/>
                    <a:pt x="191" y="148"/>
                  </a:cubicBezTo>
                  <a:cubicBezTo>
                    <a:pt x="189" y="148"/>
                    <a:pt x="189" y="148"/>
                    <a:pt x="189" y="148"/>
                  </a:cubicBezTo>
                  <a:cubicBezTo>
                    <a:pt x="189" y="148"/>
                    <a:pt x="188" y="149"/>
                    <a:pt x="188" y="149"/>
                  </a:cubicBezTo>
                  <a:close/>
                  <a:moveTo>
                    <a:pt x="184" y="157"/>
                  </a:moveTo>
                  <a:cubicBezTo>
                    <a:pt x="184" y="157"/>
                    <a:pt x="184" y="157"/>
                    <a:pt x="184" y="157"/>
                  </a:cubicBezTo>
                  <a:cubicBezTo>
                    <a:pt x="185" y="158"/>
                    <a:pt x="185" y="158"/>
                    <a:pt x="185" y="158"/>
                  </a:cubicBezTo>
                  <a:cubicBezTo>
                    <a:pt x="185" y="158"/>
                    <a:pt x="186" y="155"/>
                    <a:pt x="187" y="154"/>
                  </a:cubicBezTo>
                  <a:cubicBezTo>
                    <a:pt x="188" y="152"/>
                    <a:pt x="186" y="153"/>
                    <a:pt x="186" y="153"/>
                  </a:cubicBezTo>
                  <a:cubicBezTo>
                    <a:pt x="185" y="154"/>
                    <a:pt x="185" y="154"/>
                    <a:pt x="185" y="154"/>
                  </a:cubicBezTo>
                  <a:cubicBezTo>
                    <a:pt x="185" y="154"/>
                    <a:pt x="184" y="157"/>
                    <a:pt x="184" y="157"/>
                  </a:cubicBezTo>
                  <a:close/>
                  <a:moveTo>
                    <a:pt x="318" y="231"/>
                  </a:moveTo>
                  <a:cubicBezTo>
                    <a:pt x="318" y="231"/>
                    <a:pt x="318" y="231"/>
                    <a:pt x="318" y="231"/>
                  </a:cubicBezTo>
                  <a:cubicBezTo>
                    <a:pt x="318" y="231"/>
                    <a:pt x="321" y="233"/>
                    <a:pt x="321" y="233"/>
                  </a:cubicBezTo>
                  <a:cubicBezTo>
                    <a:pt x="319" y="237"/>
                    <a:pt x="319" y="237"/>
                    <a:pt x="319" y="237"/>
                  </a:cubicBezTo>
                  <a:cubicBezTo>
                    <a:pt x="316" y="235"/>
                    <a:pt x="316" y="235"/>
                    <a:pt x="316" y="235"/>
                  </a:cubicBezTo>
                  <a:cubicBezTo>
                    <a:pt x="318" y="231"/>
                    <a:pt x="318" y="231"/>
                    <a:pt x="318" y="231"/>
                  </a:cubicBezTo>
                  <a:close/>
                  <a:moveTo>
                    <a:pt x="342" y="250"/>
                  </a:moveTo>
                  <a:cubicBezTo>
                    <a:pt x="342" y="250"/>
                    <a:pt x="342" y="250"/>
                    <a:pt x="342" y="250"/>
                  </a:cubicBezTo>
                  <a:cubicBezTo>
                    <a:pt x="342" y="250"/>
                    <a:pt x="347" y="251"/>
                    <a:pt x="347" y="250"/>
                  </a:cubicBezTo>
                  <a:cubicBezTo>
                    <a:pt x="347" y="249"/>
                    <a:pt x="348" y="247"/>
                    <a:pt x="348" y="247"/>
                  </a:cubicBezTo>
                  <a:cubicBezTo>
                    <a:pt x="347" y="246"/>
                    <a:pt x="344" y="245"/>
                    <a:pt x="344" y="245"/>
                  </a:cubicBezTo>
                  <a:cubicBezTo>
                    <a:pt x="343" y="245"/>
                    <a:pt x="342" y="245"/>
                    <a:pt x="341" y="244"/>
                  </a:cubicBezTo>
                  <a:cubicBezTo>
                    <a:pt x="335" y="237"/>
                    <a:pt x="339" y="246"/>
                    <a:pt x="342" y="247"/>
                  </a:cubicBezTo>
                  <a:cubicBezTo>
                    <a:pt x="342" y="248"/>
                    <a:pt x="342" y="248"/>
                    <a:pt x="342" y="248"/>
                  </a:cubicBezTo>
                  <a:cubicBezTo>
                    <a:pt x="342" y="250"/>
                    <a:pt x="342" y="250"/>
                    <a:pt x="342" y="250"/>
                  </a:cubicBezTo>
                  <a:close/>
                  <a:moveTo>
                    <a:pt x="349" y="257"/>
                  </a:moveTo>
                  <a:cubicBezTo>
                    <a:pt x="349" y="257"/>
                    <a:pt x="349" y="257"/>
                    <a:pt x="349" y="257"/>
                  </a:cubicBezTo>
                  <a:cubicBezTo>
                    <a:pt x="353" y="252"/>
                    <a:pt x="353" y="252"/>
                    <a:pt x="353" y="252"/>
                  </a:cubicBezTo>
                  <a:cubicBezTo>
                    <a:pt x="353" y="252"/>
                    <a:pt x="355" y="250"/>
                    <a:pt x="356" y="250"/>
                  </a:cubicBezTo>
                  <a:cubicBezTo>
                    <a:pt x="357" y="250"/>
                    <a:pt x="361" y="249"/>
                    <a:pt x="361" y="249"/>
                  </a:cubicBezTo>
                  <a:cubicBezTo>
                    <a:pt x="361" y="249"/>
                    <a:pt x="364" y="250"/>
                    <a:pt x="362" y="251"/>
                  </a:cubicBezTo>
                  <a:cubicBezTo>
                    <a:pt x="361" y="252"/>
                    <a:pt x="358" y="254"/>
                    <a:pt x="357" y="254"/>
                  </a:cubicBezTo>
                  <a:cubicBezTo>
                    <a:pt x="356" y="255"/>
                    <a:pt x="354" y="258"/>
                    <a:pt x="354" y="258"/>
                  </a:cubicBezTo>
                  <a:cubicBezTo>
                    <a:pt x="350" y="259"/>
                    <a:pt x="350" y="259"/>
                    <a:pt x="350" y="259"/>
                  </a:cubicBezTo>
                  <a:cubicBezTo>
                    <a:pt x="346" y="261"/>
                    <a:pt x="346" y="261"/>
                    <a:pt x="346" y="261"/>
                  </a:cubicBezTo>
                  <a:cubicBezTo>
                    <a:pt x="347" y="265"/>
                    <a:pt x="347" y="265"/>
                    <a:pt x="347" y="265"/>
                  </a:cubicBezTo>
                  <a:cubicBezTo>
                    <a:pt x="347" y="265"/>
                    <a:pt x="346" y="266"/>
                    <a:pt x="345" y="266"/>
                  </a:cubicBezTo>
                  <a:cubicBezTo>
                    <a:pt x="345" y="265"/>
                    <a:pt x="342" y="263"/>
                    <a:pt x="342" y="263"/>
                  </a:cubicBezTo>
                  <a:cubicBezTo>
                    <a:pt x="343" y="258"/>
                    <a:pt x="343" y="258"/>
                    <a:pt x="343" y="258"/>
                  </a:cubicBezTo>
                  <a:cubicBezTo>
                    <a:pt x="347" y="258"/>
                    <a:pt x="347" y="258"/>
                    <a:pt x="347" y="258"/>
                  </a:cubicBezTo>
                  <a:cubicBezTo>
                    <a:pt x="349" y="257"/>
                    <a:pt x="349" y="257"/>
                    <a:pt x="349" y="257"/>
                  </a:cubicBezTo>
                  <a:close/>
                  <a:moveTo>
                    <a:pt x="388" y="286"/>
                  </a:moveTo>
                  <a:cubicBezTo>
                    <a:pt x="388" y="286"/>
                    <a:pt x="388" y="286"/>
                    <a:pt x="388" y="286"/>
                  </a:cubicBezTo>
                  <a:cubicBezTo>
                    <a:pt x="388" y="286"/>
                    <a:pt x="392" y="290"/>
                    <a:pt x="392" y="290"/>
                  </a:cubicBezTo>
                  <a:cubicBezTo>
                    <a:pt x="391" y="295"/>
                    <a:pt x="391" y="295"/>
                    <a:pt x="391" y="295"/>
                  </a:cubicBezTo>
                  <a:cubicBezTo>
                    <a:pt x="391" y="295"/>
                    <a:pt x="391" y="297"/>
                    <a:pt x="393" y="297"/>
                  </a:cubicBezTo>
                  <a:cubicBezTo>
                    <a:pt x="395" y="298"/>
                    <a:pt x="398" y="298"/>
                    <a:pt x="398" y="296"/>
                  </a:cubicBezTo>
                  <a:cubicBezTo>
                    <a:pt x="398" y="294"/>
                    <a:pt x="399" y="292"/>
                    <a:pt x="400" y="291"/>
                  </a:cubicBezTo>
                  <a:cubicBezTo>
                    <a:pt x="401" y="289"/>
                    <a:pt x="403" y="286"/>
                    <a:pt x="403" y="286"/>
                  </a:cubicBezTo>
                  <a:cubicBezTo>
                    <a:pt x="403" y="286"/>
                    <a:pt x="404" y="286"/>
                    <a:pt x="405" y="285"/>
                  </a:cubicBezTo>
                  <a:cubicBezTo>
                    <a:pt x="406" y="285"/>
                    <a:pt x="404" y="282"/>
                    <a:pt x="404" y="282"/>
                  </a:cubicBezTo>
                  <a:cubicBezTo>
                    <a:pt x="404" y="282"/>
                    <a:pt x="403" y="282"/>
                    <a:pt x="405" y="278"/>
                  </a:cubicBezTo>
                  <a:cubicBezTo>
                    <a:pt x="407" y="275"/>
                    <a:pt x="407" y="275"/>
                    <a:pt x="407" y="275"/>
                  </a:cubicBezTo>
                  <a:cubicBezTo>
                    <a:pt x="407" y="274"/>
                    <a:pt x="408" y="271"/>
                    <a:pt x="408" y="270"/>
                  </a:cubicBezTo>
                  <a:cubicBezTo>
                    <a:pt x="407" y="268"/>
                    <a:pt x="406" y="263"/>
                    <a:pt x="406" y="263"/>
                  </a:cubicBezTo>
                  <a:cubicBezTo>
                    <a:pt x="404" y="265"/>
                    <a:pt x="404" y="265"/>
                    <a:pt x="404" y="265"/>
                  </a:cubicBezTo>
                  <a:cubicBezTo>
                    <a:pt x="404" y="265"/>
                    <a:pt x="402" y="267"/>
                    <a:pt x="400" y="267"/>
                  </a:cubicBezTo>
                  <a:cubicBezTo>
                    <a:pt x="398" y="268"/>
                    <a:pt x="396" y="269"/>
                    <a:pt x="396" y="270"/>
                  </a:cubicBezTo>
                  <a:cubicBezTo>
                    <a:pt x="396" y="270"/>
                    <a:pt x="396" y="273"/>
                    <a:pt x="395" y="274"/>
                  </a:cubicBezTo>
                  <a:cubicBezTo>
                    <a:pt x="394" y="275"/>
                    <a:pt x="391" y="278"/>
                    <a:pt x="391" y="278"/>
                  </a:cubicBezTo>
                  <a:cubicBezTo>
                    <a:pt x="389" y="283"/>
                    <a:pt x="389" y="283"/>
                    <a:pt x="389" y="283"/>
                  </a:cubicBezTo>
                  <a:cubicBezTo>
                    <a:pt x="389" y="283"/>
                    <a:pt x="388" y="286"/>
                    <a:pt x="388" y="286"/>
                  </a:cubicBezTo>
                  <a:close/>
                  <a:moveTo>
                    <a:pt x="373" y="331"/>
                  </a:moveTo>
                  <a:cubicBezTo>
                    <a:pt x="373" y="331"/>
                    <a:pt x="373" y="331"/>
                    <a:pt x="373" y="331"/>
                  </a:cubicBezTo>
                  <a:cubicBezTo>
                    <a:pt x="371" y="330"/>
                    <a:pt x="369" y="328"/>
                    <a:pt x="369" y="326"/>
                  </a:cubicBezTo>
                  <a:cubicBezTo>
                    <a:pt x="369" y="325"/>
                    <a:pt x="370" y="323"/>
                    <a:pt x="370" y="323"/>
                  </a:cubicBezTo>
                  <a:cubicBezTo>
                    <a:pt x="370" y="323"/>
                    <a:pt x="368" y="322"/>
                    <a:pt x="368" y="321"/>
                  </a:cubicBezTo>
                  <a:cubicBezTo>
                    <a:pt x="368" y="321"/>
                    <a:pt x="370" y="317"/>
                    <a:pt x="370" y="315"/>
                  </a:cubicBezTo>
                  <a:cubicBezTo>
                    <a:pt x="369" y="314"/>
                    <a:pt x="370" y="308"/>
                    <a:pt x="370" y="308"/>
                  </a:cubicBezTo>
                  <a:cubicBezTo>
                    <a:pt x="370" y="308"/>
                    <a:pt x="373" y="307"/>
                    <a:pt x="373" y="308"/>
                  </a:cubicBezTo>
                  <a:cubicBezTo>
                    <a:pt x="373" y="309"/>
                    <a:pt x="372" y="312"/>
                    <a:pt x="372" y="313"/>
                  </a:cubicBezTo>
                  <a:cubicBezTo>
                    <a:pt x="372" y="314"/>
                    <a:pt x="371" y="318"/>
                    <a:pt x="371" y="319"/>
                  </a:cubicBezTo>
                  <a:cubicBezTo>
                    <a:pt x="371" y="319"/>
                    <a:pt x="372" y="318"/>
                    <a:pt x="374" y="320"/>
                  </a:cubicBezTo>
                  <a:cubicBezTo>
                    <a:pt x="376" y="322"/>
                    <a:pt x="376" y="325"/>
                    <a:pt x="376" y="325"/>
                  </a:cubicBezTo>
                  <a:cubicBezTo>
                    <a:pt x="374" y="327"/>
                    <a:pt x="374" y="327"/>
                    <a:pt x="374" y="327"/>
                  </a:cubicBezTo>
                  <a:cubicBezTo>
                    <a:pt x="373" y="331"/>
                    <a:pt x="373" y="331"/>
                    <a:pt x="373" y="331"/>
                  </a:cubicBezTo>
                  <a:close/>
                  <a:moveTo>
                    <a:pt x="361" y="333"/>
                  </a:moveTo>
                  <a:cubicBezTo>
                    <a:pt x="361" y="333"/>
                    <a:pt x="361" y="333"/>
                    <a:pt x="361" y="333"/>
                  </a:cubicBezTo>
                  <a:cubicBezTo>
                    <a:pt x="361" y="333"/>
                    <a:pt x="360" y="337"/>
                    <a:pt x="360" y="338"/>
                  </a:cubicBezTo>
                  <a:cubicBezTo>
                    <a:pt x="360" y="338"/>
                    <a:pt x="361" y="338"/>
                    <a:pt x="362" y="338"/>
                  </a:cubicBezTo>
                  <a:cubicBezTo>
                    <a:pt x="363" y="337"/>
                    <a:pt x="364" y="337"/>
                    <a:pt x="365" y="336"/>
                  </a:cubicBezTo>
                  <a:cubicBezTo>
                    <a:pt x="366" y="335"/>
                    <a:pt x="369" y="333"/>
                    <a:pt x="370" y="333"/>
                  </a:cubicBezTo>
                  <a:cubicBezTo>
                    <a:pt x="371" y="332"/>
                    <a:pt x="366" y="330"/>
                    <a:pt x="366" y="330"/>
                  </a:cubicBezTo>
                  <a:cubicBezTo>
                    <a:pt x="361" y="333"/>
                    <a:pt x="361" y="333"/>
                    <a:pt x="361" y="333"/>
                  </a:cubicBezTo>
                  <a:close/>
                  <a:moveTo>
                    <a:pt x="225" y="132"/>
                  </a:moveTo>
                  <a:cubicBezTo>
                    <a:pt x="225" y="132"/>
                    <a:pt x="225" y="132"/>
                    <a:pt x="225" y="132"/>
                  </a:cubicBezTo>
                  <a:cubicBezTo>
                    <a:pt x="227" y="133"/>
                    <a:pt x="227" y="133"/>
                    <a:pt x="227" y="133"/>
                  </a:cubicBezTo>
                  <a:cubicBezTo>
                    <a:pt x="227" y="133"/>
                    <a:pt x="228" y="132"/>
                    <a:pt x="229" y="131"/>
                  </a:cubicBezTo>
                  <a:cubicBezTo>
                    <a:pt x="230" y="130"/>
                    <a:pt x="228" y="129"/>
                    <a:pt x="228" y="129"/>
                  </a:cubicBezTo>
                  <a:cubicBezTo>
                    <a:pt x="227" y="130"/>
                    <a:pt x="227" y="130"/>
                    <a:pt x="227" y="130"/>
                  </a:cubicBezTo>
                  <a:cubicBezTo>
                    <a:pt x="227" y="130"/>
                    <a:pt x="225" y="132"/>
                    <a:pt x="225" y="132"/>
                  </a:cubicBezTo>
                  <a:close/>
                  <a:moveTo>
                    <a:pt x="164" y="164"/>
                  </a:moveTo>
                  <a:cubicBezTo>
                    <a:pt x="164" y="164"/>
                    <a:pt x="164" y="164"/>
                    <a:pt x="164" y="164"/>
                  </a:cubicBezTo>
                  <a:cubicBezTo>
                    <a:pt x="165" y="165"/>
                    <a:pt x="165" y="165"/>
                    <a:pt x="165" y="165"/>
                  </a:cubicBezTo>
                  <a:cubicBezTo>
                    <a:pt x="165" y="165"/>
                    <a:pt x="166" y="163"/>
                    <a:pt x="168" y="162"/>
                  </a:cubicBezTo>
                  <a:cubicBezTo>
                    <a:pt x="169" y="161"/>
                    <a:pt x="167" y="161"/>
                    <a:pt x="167" y="161"/>
                  </a:cubicBezTo>
                  <a:cubicBezTo>
                    <a:pt x="165" y="162"/>
                    <a:pt x="165" y="162"/>
                    <a:pt x="165" y="162"/>
                  </a:cubicBezTo>
                  <a:cubicBezTo>
                    <a:pt x="165" y="162"/>
                    <a:pt x="164" y="163"/>
                    <a:pt x="164" y="164"/>
                  </a:cubicBezTo>
                  <a:close/>
                  <a:moveTo>
                    <a:pt x="174" y="162"/>
                  </a:moveTo>
                  <a:cubicBezTo>
                    <a:pt x="174" y="162"/>
                    <a:pt x="174" y="162"/>
                    <a:pt x="174" y="162"/>
                  </a:cubicBezTo>
                  <a:cubicBezTo>
                    <a:pt x="174" y="164"/>
                    <a:pt x="174" y="164"/>
                    <a:pt x="174" y="164"/>
                  </a:cubicBezTo>
                  <a:cubicBezTo>
                    <a:pt x="174" y="164"/>
                    <a:pt x="177" y="165"/>
                    <a:pt x="179" y="166"/>
                  </a:cubicBezTo>
                  <a:cubicBezTo>
                    <a:pt x="182" y="167"/>
                    <a:pt x="180" y="164"/>
                    <a:pt x="180" y="164"/>
                  </a:cubicBezTo>
                  <a:cubicBezTo>
                    <a:pt x="178" y="162"/>
                    <a:pt x="178" y="162"/>
                    <a:pt x="178" y="162"/>
                  </a:cubicBezTo>
                  <a:cubicBezTo>
                    <a:pt x="178" y="162"/>
                    <a:pt x="175" y="161"/>
                    <a:pt x="174" y="162"/>
                  </a:cubicBezTo>
                  <a:close/>
                  <a:moveTo>
                    <a:pt x="211" y="164"/>
                  </a:moveTo>
                  <a:cubicBezTo>
                    <a:pt x="211" y="164"/>
                    <a:pt x="211" y="164"/>
                    <a:pt x="211" y="164"/>
                  </a:cubicBezTo>
                  <a:cubicBezTo>
                    <a:pt x="210" y="166"/>
                    <a:pt x="210" y="166"/>
                    <a:pt x="210" y="166"/>
                  </a:cubicBezTo>
                  <a:cubicBezTo>
                    <a:pt x="210" y="166"/>
                    <a:pt x="212" y="168"/>
                    <a:pt x="213" y="170"/>
                  </a:cubicBezTo>
                  <a:cubicBezTo>
                    <a:pt x="214" y="170"/>
                    <a:pt x="218" y="174"/>
                    <a:pt x="220" y="174"/>
                  </a:cubicBezTo>
                  <a:cubicBezTo>
                    <a:pt x="228" y="177"/>
                    <a:pt x="215" y="167"/>
                    <a:pt x="214" y="166"/>
                  </a:cubicBezTo>
                  <a:cubicBezTo>
                    <a:pt x="214" y="166"/>
                    <a:pt x="211" y="163"/>
                    <a:pt x="211" y="164"/>
                  </a:cubicBezTo>
                  <a:close/>
                  <a:moveTo>
                    <a:pt x="258" y="178"/>
                  </a:moveTo>
                  <a:cubicBezTo>
                    <a:pt x="258" y="178"/>
                    <a:pt x="258" y="178"/>
                    <a:pt x="258" y="178"/>
                  </a:cubicBezTo>
                  <a:cubicBezTo>
                    <a:pt x="260" y="180"/>
                    <a:pt x="260" y="180"/>
                    <a:pt x="260" y="180"/>
                  </a:cubicBezTo>
                  <a:cubicBezTo>
                    <a:pt x="260" y="180"/>
                    <a:pt x="263" y="179"/>
                    <a:pt x="265" y="178"/>
                  </a:cubicBezTo>
                  <a:cubicBezTo>
                    <a:pt x="267" y="178"/>
                    <a:pt x="265" y="176"/>
                    <a:pt x="265" y="176"/>
                  </a:cubicBezTo>
                  <a:cubicBezTo>
                    <a:pt x="262" y="176"/>
                    <a:pt x="262" y="176"/>
                    <a:pt x="262" y="176"/>
                  </a:cubicBezTo>
                  <a:cubicBezTo>
                    <a:pt x="262" y="176"/>
                    <a:pt x="258" y="177"/>
                    <a:pt x="258" y="178"/>
                  </a:cubicBezTo>
                  <a:close/>
                  <a:moveTo>
                    <a:pt x="238" y="73"/>
                  </a:moveTo>
                  <a:cubicBezTo>
                    <a:pt x="238" y="73"/>
                    <a:pt x="238" y="73"/>
                    <a:pt x="238" y="73"/>
                  </a:cubicBezTo>
                  <a:cubicBezTo>
                    <a:pt x="238" y="73"/>
                    <a:pt x="234" y="75"/>
                    <a:pt x="234" y="75"/>
                  </a:cubicBezTo>
                  <a:cubicBezTo>
                    <a:pt x="233" y="75"/>
                    <a:pt x="234" y="77"/>
                    <a:pt x="235" y="77"/>
                  </a:cubicBezTo>
                  <a:cubicBezTo>
                    <a:pt x="236" y="78"/>
                    <a:pt x="239" y="79"/>
                    <a:pt x="239" y="79"/>
                  </a:cubicBezTo>
                  <a:cubicBezTo>
                    <a:pt x="240" y="79"/>
                    <a:pt x="243" y="77"/>
                    <a:pt x="245" y="75"/>
                  </a:cubicBezTo>
                  <a:cubicBezTo>
                    <a:pt x="247" y="74"/>
                    <a:pt x="243" y="73"/>
                    <a:pt x="243" y="73"/>
                  </a:cubicBezTo>
                  <a:cubicBezTo>
                    <a:pt x="238" y="73"/>
                    <a:pt x="238" y="73"/>
                    <a:pt x="238" y="73"/>
                  </a:cubicBezTo>
                  <a:close/>
                  <a:moveTo>
                    <a:pt x="202" y="66"/>
                  </a:moveTo>
                  <a:cubicBezTo>
                    <a:pt x="202" y="66"/>
                    <a:pt x="202" y="66"/>
                    <a:pt x="202" y="66"/>
                  </a:cubicBezTo>
                  <a:cubicBezTo>
                    <a:pt x="202" y="66"/>
                    <a:pt x="198" y="66"/>
                    <a:pt x="197" y="66"/>
                  </a:cubicBezTo>
                  <a:cubicBezTo>
                    <a:pt x="197" y="66"/>
                    <a:pt x="196" y="67"/>
                    <a:pt x="195" y="68"/>
                  </a:cubicBezTo>
                  <a:cubicBezTo>
                    <a:pt x="194" y="69"/>
                    <a:pt x="194" y="71"/>
                    <a:pt x="193" y="73"/>
                  </a:cubicBezTo>
                  <a:cubicBezTo>
                    <a:pt x="193" y="75"/>
                    <a:pt x="194" y="75"/>
                    <a:pt x="194" y="75"/>
                  </a:cubicBezTo>
                  <a:cubicBezTo>
                    <a:pt x="195" y="76"/>
                    <a:pt x="195" y="76"/>
                    <a:pt x="197" y="78"/>
                  </a:cubicBezTo>
                  <a:cubicBezTo>
                    <a:pt x="199" y="79"/>
                    <a:pt x="201" y="77"/>
                    <a:pt x="203" y="76"/>
                  </a:cubicBezTo>
                  <a:cubicBezTo>
                    <a:pt x="206" y="75"/>
                    <a:pt x="204" y="74"/>
                    <a:pt x="205" y="72"/>
                  </a:cubicBezTo>
                  <a:cubicBezTo>
                    <a:pt x="205" y="71"/>
                    <a:pt x="204" y="68"/>
                    <a:pt x="204" y="68"/>
                  </a:cubicBezTo>
                  <a:cubicBezTo>
                    <a:pt x="204" y="67"/>
                    <a:pt x="202" y="66"/>
                    <a:pt x="202" y="66"/>
                  </a:cubicBezTo>
                  <a:close/>
                  <a:moveTo>
                    <a:pt x="236" y="103"/>
                  </a:moveTo>
                  <a:cubicBezTo>
                    <a:pt x="236" y="103"/>
                    <a:pt x="236" y="103"/>
                    <a:pt x="236" y="103"/>
                  </a:cubicBezTo>
                  <a:cubicBezTo>
                    <a:pt x="236" y="103"/>
                    <a:pt x="235" y="105"/>
                    <a:pt x="235" y="105"/>
                  </a:cubicBezTo>
                  <a:cubicBezTo>
                    <a:pt x="235" y="105"/>
                    <a:pt x="235" y="107"/>
                    <a:pt x="235" y="107"/>
                  </a:cubicBezTo>
                  <a:cubicBezTo>
                    <a:pt x="235" y="107"/>
                    <a:pt x="234" y="108"/>
                    <a:pt x="233" y="109"/>
                  </a:cubicBezTo>
                  <a:cubicBezTo>
                    <a:pt x="231" y="111"/>
                    <a:pt x="233" y="111"/>
                    <a:pt x="234" y="112"/>
                  </a:cubicBezTo>
                  <a:cubicBezTo>
                    <a:pt x="235" y="114"/>
                    <a:pt x="234" y="113"/>
                    <a:pt x="235" y="113"/>
                  </a:cubicBezTo>
                  <a:cubicBezTo>
                    <a:pt x="235" y="114"/>
                    <a:pt x="236" y="113"/>
                    <a:pt x="238" y="112"/>
                  </a:cubicBezTo>
                  <a:cubicBezTo>
                    <a:pt x="240" y="111"/>
                    <a:pt x="239" y="111"/>
                    <a:pt x="239" y="111"/>
                  </a:cubicBezTo>
                  <a:cubicBezTo>
                    <a:pt x="239" y="111"/>
                    <a:pt x="237" y="108"/>
                    <a:pt x="237" y="108"/>
                  </a:cubicBezTo>
                  <a:cubicBezTo>
                    <a:pt x="237" y="108"/>
                    <a:pt x="237" y="107"/>
                    <a:pt x="237" y="107"/>
                  </a:cubicBezTo>
                  <a:cubicBezTo>
                    <a:pt x="237" y="106"/>
                    <a:pt x="238" y="106"/>
                    <a:pt x="239" y="105"/>
                  </a:cubicBezTo>
                  <a:cubicBezTo>
                    <a:pt x="240" y="103"/>
                    <a:pt x="240" y="102"/>
                    <a:pt x="240" y="102"/>
                  </a:cubicBezTo>
                  <a:cubicBezTo>
                    <a:pt x="240" y="101"/>
                    <a:pt x="238" y="101"/>
                    <a:pt x="238" y="101"/>
                  </a:cubicBezTo>
                  <a:cubicBezTo>
                    <a:pt x="238" y="101"/>
                    <a:pt x="236" y="102"/>
                    <a:pt x="236" y="103"/>
                  </a:cubicBezTo>
                  <a:close/>
                  <a:moveTo>
                    <a:pt x="233" y="105"/>
                  </a:moveTo>
                  <a:cubicBezTo>
                    <a:pt x="233" y="105"/>
                    <a:pt x="233" y="105"/>
                    <a:pt x="233" y="105"/>
                  </a:cubicBezTo>
                  <a:cubicBezTo>
                    <a:pt x="232" y="103"/>
                    <a:pt x="232" y="103"/>
                    <a:pt x="232" y="103"/>
                  </a:cubicBezTo>
                  <a:cubicBezTo>
                    <a:pt x="232" y="103"/>
                    <a:pt x="231" y="102"/>
                    <a:pt x="228" y="102"/>
                  </a:cubicBezTo>
                  <a:cubicBezTo>
                    <a:pt x="226" y="102"/>
                    <a:pt x="226" y="103"/>
                    <a:pt x="224" y="103"/>
                  </a:cubicBezTo>
                  <a:cubicBezTo>
                    <a:pt x="222" y="103"/>
                    <a:pt x="222" y="105"/>
                    <a:pt x="222" y="106"/>
                  </a:cubicBezTo>
                  <a:cubicBezTo>
                    <a:pt x="221" y="108"/>
                    <a:pt x="222" y="107"/>
                    <a:pt x="223" y="108"/>
                  </a:cubicBezTo>
                  <a:cubicBezTo>
                    <a:pt x="224" y="109"/>
                    <a:pt x="223" y="109"/>
                    <a:pt x="224" y="112"/>
                  </a:cubicBezTo>
                  <a:cubicBezTo>
                    <a:pt x="224" y="114"/>
                    <a:pt x="225" y="113"/>
                    <a:pt x="225" y="113"/>
                  </a:cubicBezTo>
                  <a:cubicBezTo>
                    <a:pt x="226" y="114"/>
                    <a:pt x="227" y="113"/>
                    <a:pt x="229" y="112"/>
                  </a:cubicBezTo>
                  <a:cubicBezTo>
                    <a:pt x="231" y="110"/>
                    <a:pt x="229" y="110"/>
                    <a:pt x="229" y="110"/>
                  </a:cubicBezTo>
                  <a:cubicBezTo>
                    <a:pt x="229" y="110"/>
                    <a:pt x="231" y="109"/>
                    <a:pt x="233" y="107"/>
                  </a:cubicBezTo>
                  <a:cubicBezTo>
                    <a:pt x="234" y="105"/>
                    <a:pt x="233" y="105"/>
                    <a:pt x="233" y="105"/>
                  </a:cubicBezTo>
                  <a:close/>
                  <a:moveTo>
                    <a:pt x="284" y="139"/>
                  </a:moveTo>
                  <a:cubicBezTo>
                    <a:pt x="284" y="139"/>
                    <a:pt x="284" y="139"/>
                    <a:pt x="284" y="139"/>
                  </a:cubicBezTo>
                  <a:cubicBezTo>
                    <a:pt x="283" y="139"/>
                    <a:pt x="282" y="141"/>
                    <a:pt x="282" y="141"/>
                  </a:cubicBezTo>
                  <a:cubicBezTo>
                    <a:pt x="282" y="141"/>
                    <a:pt x="281" y="142"/>
                    <a:pt x="281" y="143"/>
                  </a:cubicBezTo>
                  <a:cubicBezTo>
                    <a:pt x="280" y="143"/>
                    <a:pt x="279" y="145"/>
                    <a:pt x="279" y="145"/>
                  </a:cubicBezTo>
                  <a:cubicBezTo>
                    <a:pt x="279" y="145"/>
                    <a:pt x="280" y="146"/>
                    <a:pt x="281" y="146"/>
                  </a:cubicBezTo>
                  <a:cubicBezTo>
                    <a:pt x="282" y="147"/>
                    <a:pt x="282" y="147"/>
                    <a:pt x="283" y="147"/>
                  </a:cubicBezTo>
                  <a:cubicBezTo>
                    <a:pt x="284" y="147"/>
                    <a:pt x="284" y="147"/>
                    <a:pt x="287" y="147"/>
                  </a:cubicBezTo>
                  <a:cubicBezTo>
                    <a:pt x="291" y="147"/>
                    <a:pt x="294" y="147"/>
                    <a:pt x="295" y="147"/>
                  </a:cubicBezTo>
                  <a:cubicBezTo>
                    <a:pt x="295" y="147"/>
                    <a:pt x="297" y="146"/>
                    <a:pt x="297" y="146"/>
                  </a:cubicBezTo>
                  <a:cubicBezTo>
                    <a:pt x="297" y="145"/>
                    <a:pt x="297" y="145"/>
                    <a:pt x="296" y="144"/>
                  </a:cubicBezTo>
                  <a:cubicBezTo>
                    <a:pt x="295" y="142"/>
                    <a:pt x="293" y="141"/>
                    <a:pt x="293" y="141"/>
                  </a:cubicBezTo>
                  <a:cubicBezTo>
                    <a:pt x="292" y="141"/>
                    <a:pt x="293" y="139"/>
                    <a:pt x="294" y="140"/>
                  </a:cubicBezTo>
                  <a:cubicBezTo>
                    <a:pt x="294" y="140"/>
                    <a:pt x="297" y="143"/>
                    <a:pt x="297" y="143"/>
                  </a:cubicBezTo>
                  <a:cubicBezTo>
                    <a:pt x="298" y="143"/>
                    <a:pt x="300" y="143"/>
                    <a:pt x="300" y="141"/>
                  </a:cubicBezTo>
                  <a:cubicBezTo>
                    <a:pt x="299" y="140"/>
                    <a:pt x="301" y="138"/>
                    <a:pt x="298" y="137"/>
                  </a:cubicBezTo>
                  <a:cubicBezTo>
                    <a:pt x="296" y="136"/>
                    <a:pt x="295" y="135"/>
                    <a:pt x="294" y="135"/>
                  </a:cubicBezTo>
                  <a:cubicBezTo>
                    <a:pt x="292" y="135"/>
                    <a:pt x="295" y="136"/>
                    <a:pt x="291" y="133"/>
                  </a:cubicBezTo>
                  <a:cubicBezTo>
                    <a:pt x="287" y="130"/>
                    <a:pt x="287" y="131"/>
                    <a:pt x="287" y="131"/>
                  </a:cubicBezTo>
                  <a:cubicBezTo>
                    <a:pt x="287" y="131"/>
                    <a:pt x="289" y="128"/>
                    <a:pt x="288" y="127"/>
                  </a:cubicBezTo>
                  <a:cubicBezTo>
                    <a:pt x="288" y="127"/>
                    <a:pt x="284" y="126"/>
                    <a:pt x="284" y="126"/>
                  </a:cubicBezTo>
                  <a:cubicBezTo>
                    <a:pt x="284" y="126"/>
                    <a:pt x="279" y="127"/>
                    <a:pt x="279" y="127"/>
                  </a:cubicBezTo>
                  <a:cubicBezTo>
                    <a:pt x="278" y="128"/>
                    <a:pt x="277" y="129"/>
                    <a:pt x="277" y="129"/>
                  </a:cubicBezTo>
                  <a:cubicBezTo>
                    <a:pt x="277" y="131"/>
                    <a:pt x="277" y="131"/>
                    <a:pt x="277" y="131"/>
                  </a:cubicBezTo>
                  <a:cubicBezTo>
                    <a:pt x="275" y="132"/>
                    <a:pt x="275" y="132"/>
                    <a:pt x="275" y="132"/>
                  </a:cubicBezTo>
                  <a:cubicBezTo>
                    <a:pt x="275" y="132"/>
                    <a:pt x="274" y="134"/>
                    <a:pt x="274" y="134"/>
                  </a:cubicBezTo>
                  <a:cubicBezTo>
                    <a:pt x="273" y="134"/>
                    <a:pt x="271" y="135"/>
                    <a:pt x="271" y="135"/>
                  </a:cubicBezTo>
                  <a:cubicBezTo>
                    <a:pt x="270" y="135"/>
                    <a:pt x="268" y="135"/>
                    <a:pt x="268" y="136"/>
                  </a:cubicBezTo>
                  <a:cubicBezTo>
                    <a:pt x="267" y="137"/>
                    <a:pt x="264" y="138"/>
                    <a:pt x="264" y="138"/>
                  </a:cubicBezTo>
                  <a:cubicBezTo>
                    <a:pt x="264" y="138"/>
                    <a:pt x="263" y="139"/>
                    <a:pt x="265" y="141"/>
                  </a:cubicBezTo>
                  <a:cubicBezTo>
                    <a:pt x="267" y="142"/>
                    <a:pt x="269" y="142"/>
                    <a:pt x="269" y="143"/>
                  </a:cubicBezTo>
                  <a:cubicBezTo>
                    <a:pt x="270" y="143"/>
                    <a:pt x="270" y="143"/>
                    <a:pt x="271" y="143"/>
                  </a:cubicBezTo>
                  <a:cubicBezTo>
                    <a:pt x="272" y="144"/>
                    <a:pt x="272" y="144"/>
                    <a:pt x="274" y="144"/>
                  </a:cubicBezTo>
                  <a:cubicBezTo>
                    <a:pt x="275" y="143"/>
                    <a:pt x="277" y="143"/>
                    <a:pt x="277" y="142"/>
                  </a:cubicBezTo>
                  <a:cubicBezTo>
                    <a:pt x="278" y="141"/>
                    <a:pt x="278" y="140"/>
                    <a:pt x="279" y="139"/>
                  </a:cubicBezTo>
                  <a:cubicBezTo>
                    <a:pt x="279" y="138"/>
                    <a:pt x="279" y="137"/>
                    <a:pt x="281" y="137"/>
                  </a:cubicBezTo>
                  <a:cubicBezTo>
                    <a:pt x="282" y="137"/>
                    <a:pt x="284" y="136"/>
                    <a:pt x="284" y="136"/>
                  </a:cubicBezTo>
                  <a:cubicBezTo>
                    <a:pt x="284" y="136"/>
                    <a:pt x="284" y="139"/>
                    <a:pt x="284" y="139"/>
                  </a:cubicBezTo>
                  <a:close/>
                  <a:moveTo>
                    <a:pt x="289" y="182"/>
                  </a:moveTo>
                  <a:cubicBezTo>
                    <a:pt x="289" y="182"/>
                    <a:pt x="289" y="182"/>
                    <a:pt x="289" y="182"/>
                  </a:cubicBezTo>
                  <a:cubicBezTo>
                    <a:pt x="288" y="181"/>
                    <a:pt x="288" y="181"/>
                    <a:pt x="288" y="181"/>
                  </a:cubicBezTo>
                  <a:cubicBezTo>
                    <a:pt x="288" y="180"/>
                    <a:pt x="288" y="180"/>
                    <a:pt x="288" y="180"/>
                  </a:cubicBezTo>
                  <a:cubicBezTo>
                    <a:pt x="285" y="177"/>
                    <a:pt x="285" y="177"/>
                    <a:pt x="285" y="177"/>
                  </a:cubicBezTo>
                  <a:cubicBezTo>
                    <a:pt x="285" y="177"/>
                    <a:pt x="289" y="176"/>
                    <a:pt x="291" y="175"/>
                  </a:cubicBezTo>
                  <a:cubicBezTo>
                    <a:pt x="294" y="174"/>
                    <a:pt x="291" y="173"/>
                    <a:pt x="291" y="172"/>
                  </a:cubicBezTo>
                  <a:cubicBezTo>
                    <a:pt x="291" y="172"/>
                    <a:pt x="290" y="172"/>
                    <a:pt x="288" y="172"/>
                  </a:cubicBezTo>
                  <a:cubicBezTo>
                    <a:pt x="287" y="172"/>
                    <a:pt x="286" y="172"/>
                    <a:pt x="284" y="173"/>
                  </a:cubicBezTo>
                  <a:cubicBezTo>
                    <a:pt x="283" y="173"/>
                    <a:pt x="282" y="171"/>
                    <a:pt x="282" y="171"/>
                  </a:cubicBezTo>
                  <a:cubicBezTo>
                    <a:pt x="281" y="171"/>
                    <a:pt x="277" y="171"/>
                    <a:pt x="276" y="171"/>
                  </a:cubicBezTo>
                  <a:cubicBezTo>
                    <a:pt x="276" y="171"/>
                    <a:pt x="275" y="173"/>
                    <a:pt x="274" y="174"/>
                  </a:cubicBezTo>
                  <a:cubicBezTo>
                    <a:pt x="273" y="175"/>
                    <a:pt x="272" y="176"/>
                    <a:pt x="271" y="176"/>
                  </a:cubicBezTo>
                  <a:cubicBezTo>
                    <a:pt x="270" y="177"/>
                    <a:pt x="274" y="179"/>
                    <a:pt x="275" y="179"/>
                  </a:cubicBezTo>
                  <a:cubicBezTo>
                    <a:pt x="275" y="180"/>
                    <a:pt x="278" y="180"/>
                    <a:pt x="278" y="181"/>
                  </a:cubicBezTo>
                  <a:cubicBezTo>
                    <a:pt x="279" y="181"/>
                    <a:pt x="282" y="183"/>
                    <a:pt x="283" y="183"/>
                  </a:cubicBezTo>
                  <a:cubicBezTo>
                    <a:pt x="284" y="184"/>
                    <a:pt x="282" y="185"/>
                    <a:pt x="281" y="187"/>
                  </a:cubicBezTo>
                  <a:cubicBezTo>
                    <a:pt x="280" y="189"/>
                    <a:pt x="279" y="189"/>
                    <a:pt x="278" y="190"/>
                  </a:cubicBezTo>
                  <a:cubicBezTo>
                    <a:pt x="277" y="191"/>
                    <a:pt x="279" y="192"/>
                    <a:pt x="280" y="193"/>
                  </a:cubicBezTo>
                  <a:cubicBezTo>
                    <a:pt x="281" y="194"/>
                    <a:pt x="283" y="195"/>
                    <a:pt x="283" y="195"/>
                  </a:cubicBezTo>
                  <a:cubicBezTo>
                    <a:pt x="284" y="195"/>
                    <a:pt x="287" y="193"/>
                    <a:pt x="287" y="193"/>
                  </a:cubicBezTo>
                  <a:cubicBezTo>
                    <a:pt x="287" y="193"/>
                    <a:pt x="288" y="190"/>
                    <a:pt x="288" y="190"/>
                  </a:cubicBezTo>
                  <a:cubicBezTo>
                    <a:pt x="288" y="189"/>
                    <a:pt x="289" y="187"/>
                    <a:pt x="289" y="187"/>
                  </a:cubicBezTo>
                  <a:cubicBezTo>
                    <a:pt x="290" y="186"/>
                    <a:pt x="290" y="186"/>
                    <a:pt x="290" y="186"/>
                  </a:cubicBezTo>
                  <a:cubicBezTo>
                    <a:pt x="289" y="182"/>
                    <a:pt x="289" y="182"/>
                    <a:pt x="289" y="182"/>
                  </a:cubicBezTo>
                  <a:close/>
                  <a:moveTo>
                    <a:pt x="316" y="209"/>
                  </a:moveTo>
                  <a:cubicBezTo>
                    <a:pt x="316" y="209"/>
                    <a:pt x="316" y="209"/>
                    <a:pt x="316" y="209"/>
                  </a:cubicBezTo>
                  <a:cubicBezTo>
                    <a:pt x="317" y="208"/>
                    <a:pt x="319" y="206"/>
                    <a:pt x="319" y="205"/>
                  </a:cubicBezTo>
                  <a:cubicBezTo>
                    <a:pt x="319" y="205"/>
                    <a:pt x="321" y="205"/>
                    <a:pt x="322" y="205"/>
                  </a:cubicBezTo>
                  <a:cubicBezTo>
                    <a:pt x="322" y="205"/>
                    <a:pt x="326" y="206"/>
                    <a:pt x="326" y="206"/>
                  </a:cubicBezTo>
                  <a:cubicBezTo>
                    <a:pt x="326" y="206"/>
                    <a:pt x="329" y="206"/>
                    <a:pt x="329" y="206"/>
                  </a:cubicBezTo>
                  <a:cubicBezTo>
                    <a:pt x="329" y="206"/>
                    <a:pt x="332" y="204"/>
                    <a:pt x="332" y="204"/>
                  </a:cubicBezTo>
                  <a:cubicBezTo>
                    <a:pt x="333" y="204"/>
                    <a:pt x="336" y="207"/>
                    <a:pt x="336" y="207"/>
                  </a:cubicBezTo>
                  <a:cubicBezTo>
                    <a:pt x="336" y="207"/>
                    <a:pt x="334" y="210"/>
                    <a:pt x="333" y="210"/>
                  </a:cubicBezTo>
                  <a:cubicBezTo>
                    <a:pt x="332" y="211"/>
                    <a:pt x="331" y="211"/>
                    <a:pt x="330" y="212"/>
                  </a:cubicBezTo>
                  <a:cubicBezTo>
                    <a:pt x="329" y="214"/>
                    <a:pt x="329" y="214"/>
                    <a:pt x="329" y="215"/>
                  </a:cubicBezTo>
                  <a:cubicBezTo>
                    <a:pt x="328" y="215"/>
                    <a:pt x="327" y="217"/>
                    <a:pt x="325" y="215"/>
                  </a:cubicBezTo>
                  <a:cubicBezTo>
                    <a:pt x="323" y="214"/>
                    <a:pt x="321" y="212"/>
                    <a:pt x="321" y="212"/>
                  </a:cubicBezTo>
                  <a:cubicBezTo>
                    <a:pt x="321" y="212"/>
                    <a:pt x="319" y="213"/>
                    <a:pt x="318" y="213"/>
                  </a:cubicBezTo>
                  <a:cubicBezTo>
                    <a:pt x="317" y="214"/>
                    <a:pt x="315" y="213"/>
                    <a:pt x="315" y="213"/>
                  </a:cubicBezTo>
                  <a:cubicBezTo>
                    <a:pt x="316" y="212"/>
                    <a:pt x="315" y="210"/>
                    <a:pt x="316" y="209"/>
                  </a:cubicBezTo>
                  <a:close/>
                  <a:moveTo>
                    <a:pt x="295" y="229"/>
                  </a:moveTo>
                  <a:cubicBezTo>
                    <a:pt x="295" y="229"/>
                    <a:pt x="295" y="229"/>
                    <a:pt x="295" y="229"/>
                  </a:cubicBezTo>
                  <a:cubicBezTo>
                    <a:pt x="295" y="229"/>
                    <a:pt x="291" y="227"/>
                    <a:pt x="292" y="226"/>
                  </a:cubicBezTo>
                  <a:cubicBezTo>
                    <a:pt x="293" y="224"/>
                    <a:pt x="297" y="220"/>
                    <a:pt x="298" y="219"/>
                  </a:cubicBezTo>
                  <a:cubicBezTo>
                    <a:pt x="298" y="219"/>
                    <a:pt x="301" y="220"/>
                    <a:pt x="301" y="220"/>
                  </a:cubicBezTo>
                  <a:cubicBezTo>
                    <a:pt x="302" y="220"/>
                    <a:pt x="303" y="217"/>
                    <a:pt x="304" y="217"/>
                  </a:cubicBezTo>
                  <a:cubicBezTo>
                    <a:pt x="304" y="217"/>
                    <a:pt x="308" y="217"/>
                    <a:pt x="308" y="217"/>
                  </a:cubicBezTo>
                  <a:cubicBezTo>
                    <a:pt x="308" y="217"/>
                    <a:pt x="306" y="221"/>
                    <a:pt x="304" y="222"/>
                  </a:cubicBezTo>
                  <a:cubicBezTo>
                    <a:pt x="302" y="223"/>
                    <a:pt x="301" y="223"/>
                    <a:pt x="301" y="224"/>
                  </a:cubicBezTo>
                  <a:cubicBezTo>
                    <a:pt x="300" y="225"/>
                    <a:pt x="299" y="226"/>
                    <a:pt x="299" y="227"/>
                  </a:cubicBezTo>
                  <a:cubicBezTo>
                    <a:pt x="298" y="227"/>
                    <a:pt x="295" y="229"/>
                    <a:pt x="295" y="229"/>
                  </a:cubicBezTo>
                  <a:close/>
                  <a:moveTo>
                    <a:pt x="282" y="268"/>
                  </a:moveTo>
                  <a:cubicBezTo>
                    <a:pt x="282" y="268"/>
                    <a:pt x="282" y="268"/>
                    <a:pt x="282" y="268"/>
                  </a:cubicBezTo>
                  <a:cubicBezTo>
                    <a:pt x="283" y="269"/>
                    <a:pt x="281" y="273"/>
                    <a:pt x="278" y="271"/>
                  </a:cubicBezTo>
                  <a:cubicBezTo>
                    <a:pt x="278" y="271"/>
                    <a:pt x="277" y="269"/>
                    <a:pt x="279" y="268"/>
                  </a:cubicBezTo>
                  <a:cubicBezTo>
                    <a:pt x="280" y="268"/>
                    <a:pt x="282" y="268"/>
                    <a:pt x="282" y="268"/>
                  </a:cubicBezTo>
                  <a:close/>
                  <a:moveTo>
                    <a:pt x="279" y="292"/>
                  </a:moveTo>
                  <a:cubicBezTo>
                    <a:pt x="279" y="292"/>
                    <a:pt x="279" y="292"/>
                    <a:pt x="279" y="292"/>
                  </a:cubicBezTo>
                  <a:cubicBezTo>
                    <a:pt x="279" y="292"/>
                    <a:pt x="281" y="290"/>
                    <a:pt x="281" y="290"/>
                  </a:cubicBezTo>
                  <a:cubicBezTo>
                    <a:pt x="282" y="290"/>
                    <a:pt x="283" y="291"/>
                    <a:pt x="283" y="291"/>
                  </a:cubicBezTo>
                  <a:cubicBezTo>
                    <a:pt x="283" y="291"/>
                    <a:pt x="286" y="293"/>
                    <a:pt x="286" y="293"/>
                  </a:cubicBezTo>
                  <a:cubicBezTo>
                    <a:pt x="286" y="294"/>
                    <a:pt x="287" y="296"/>
                    <a:pt x="286" y="296"/>
                  </a:cubicBezTo>
                  <a:cubicBezTo>
                    <a:pt x="285" y="297"/>
                    <a:pt x="284" y="298"/>
                    <a:pt x="283" y="297"/>
                  </a:cubicBezTo>
                  <a:cubicBezTo>
                    <a:pt x="282" y="297"/>
                    <a:pt x="281" y="297"/>
                    <a:pt x="281" y="296"/>
                  </a:cubicBezTo>
                  <a:cubicBezTo>
                    <a:pt x="281" y="295"/>
                    <a:pt x="281" y="295"/>
                    <a:pt x="281" y="294"/>
                  </a:cubicBezTo>
                  <a:cubicBezTo>
                    <a:pt x="281" y="294"/>
                    <a:pt x="279" y="294"/>
                    <a:pt x="279" y="294"/>
                  </a:cubicBezTo>
                  <a:cubicBezTo>
                    <a:pt x="279" y="292"/>
                    <a:pt x="279" y="292"/>
                    <a:pt x="279" y="292"/>
                  </a:cubicBezTo>
                  <a:close/>
                  <a:moveTo>
                    <a:pt x="238" y="279"/>
                  </a:moveTo>
                  <a:cubicBezTo>
                    <a:pt x="238" y="279"/>
                    <a:pt x="238" y="279"/>
                    <a:pt x="238" y="279"/>
                  </a:cubicBezTo>
                  <a:cubicBezTo>
                    <a:pt x="239" y="279"/>
                    <a:pt x="241" y="278"/>
                    <a:pt x="241" y="279"/>
                  </a:cubicBezTo>
                  <a:cubicBezTo>
                    <a:pt x="242" y="280"/>
                    <a:pt x="243" y="280"/>
                    <a:pt x="243" y="281"/>
                  </a:cubicBezTo>
                  <a:cubicBezTo>
                    <a:pt x="243" y="281"/>
                    <a:pt x="244" y="282"/>
                    <a:pt x="242" y="283"/>
                  </a:cubicBezTo>
                  <a:cubicBezTo>
                    <a:pt x="240" y="283"/>
                    <a:pt x="239" y="283"/>
                    <a:pt x="239" y="283"/>
                  </a:cubicBezTo>
                  <a:cubicBezTo>
                    <a:pt x="240" y="286"/>
                    <a:pt x="240" y="286"/>
                    <a:pt x="240" y="286"/>
                  </a:cubicBezTo>
                  <a:cubicBezTo>
                    <a:pt x="240" y="286"/>
                    <a:pt x="242" y="286"/>
                    <a:pt x="239" y="288"/>
                  </a:cubicBezTo>
                  <a:cubicBezTo>
                    <a:pt x="237" y="290"/>
                    <a:pt x="235" y="290"/>
                    <a:pt x="235" y="290"/>
                  </a:cubicBezTo>
                  <a:cubicBezTo>
                    <a:pt x="235" y="289"/>
                    <a:pt x="235" y="289"/>
                    <a:pt x="235" y="289"/>
                  </a:cubicBezTo>
                  <a:cubicBezTo>
                    <a:pt x="232" y="290"/>
                    <a:pt x="232" y="290"/>
                    <a:pt x="232" y="290"/>
                  </a:cubicBezTo>
                  <a:cubicBezTo>
                    <a:pt x="232" y="290"/>
                    <a:pt x="231" y="291"/>
                    <a:pt x="231" y="290"/>
                  </a:cubicBezTo>
                  <a:cubicBezTo>
                    <a:pt x="230" y="288"/>
                    <a:pt x="229" y="286"/>
                    <a:pt x="231" y="286"/>
                  </a:cubicBezTo>
                  <a:cubicBezTo>
                    <a:pt x="233" y="285"/>
                    <a:pt x="233" y="284"/>
                    <a:pt x="234" y="285"/>
                  </a:cubicBezTo>
                  <a:cubicBezTo>
                    <a:pt x="235" y="286"/>
                    <a:pt x="235" y="287"/>
                    <a:pt x="235" y="287"/>
                  </a:cubicBezTo>
                  <a:cubicBezTo>
                    <a:pt x="236" y="284"/>
                    <a:pt x="236" y="284"/>
                    <a:pt x="236" y="284"/>
                  </a:cubicBezTo>
                  <a:cubicBezTo>
                    <a:pt x="236" y="284"/>
                    <a:pt x="235" y="284"/>
                    <a:pt x="235" y="283"/>
                  </a:cubicBezTo>
                  <a:cubicBezTo>
                    <a:pt x="236" y="282"/>
                    <a:pt x="236" y="282"/>
                    <a:pt x="237" y="281"/>
                  </a:cubicBezTo>
                  <a:cubicBezTo>
                    <a:pt x="238" y="281"/>
                    <a:pt x="239" y="282"/>
                    <a:pt x="239" y="282"/>
                  </a:cubicBezTo>
                  <a:cubicBezTo>
                    <a:pt x="238" y="279"/>
                    <a:pt x="238" y="279"/>
                    <a:pt x="238" y="279"/>
                  </a:cubicBezTo>
                  <a:close/>
                  <a:moveTo>
                    <a:pt x="258" y="286"/>
                  </a:moveTo>
                  <a:cubicBezTo>
                    <a:pt x="258" y="286"/>
                    <a:pt x="258" y="286"/>
                    <a:pt x="258" y="286"/>
                  </a:cubicBezTo>
                  <a:cubicBezTo>
                    <a:pt x="258" y="286"/>
                    <a:pt x="259" y="286"/>
                    <a:pt x="259" y="287"/>
                  </a:cubicBezTo>
                  <a:cubicBezTo>
                    <a:pt x="260" y="288"/>
                    <a:pt x="260" y="288"/>
                    <a:pt x="259" y="288"/>
                  </a:cubicBezTo>
                  <a:cubicBezTo>
                    <a:pt x="259" y="288"/>
                    <a:pt x="256" y="288"/>
                    <a:pt x="256" y="288"/>
                  </a:cubicBezTo>
                  <a:cubicBezTo>
                    <a:pt x="256" y="288"/>
                    <a:pt x="255" y="289"/>
                    <a:pt x="255" y="287"/>
                  </a:cubicBezTo>
                  <a:cubicBezTo>
                    <a:pt x="255" y="286"/>
                    <a:pt x="255" y="285"/>
                    <a:pt x="255" y="285"/>
                  </a:cubicBezTo>
                  <a:cubicBezTo>
                    <a:pt x="258" y="286"/>
                    <a:pt x="258" y="286"/>
                    <a:pt x="258" y="286"/>
                  </a:cubicBezTo>
                  <a:close/>
                  <a:moveTo>
                    <a:pt x="265" y="282"/>
                  </a:moveTo>
                  <a:cubicBezTo>
                    <a:pt x="265" y="282"/>
                    <a:pt x="265" y="282"/>
                    <a:pt x="265" y="282"/>
                  </a:cubicBezTo>
                  <a:cubicBezTo>
                    <a:pt x="269" y="279"/>
                    <a:pt x="269" y="279"/>
                    <a:pt x="269" y="279"/>
                  </a:cubicBezTo>
                  <a:cubicBezTo>
                    <a:pt x="269" y="279"/>
                    <a:pt x="270" y="282"/>
                    <a:pt x="268" y="283"/>
                  </a:cubicBezTo>
                  <a:cubicBezTo>
                    <a:pt x="267" y="284"/>
                    <a:pt x="266" y="284"/>
                    <a:pt x="266" y="284"/>
                  </a:cubicBezTo>
                  <a:cubicBezTo>
                    <a:pt x="264" y="283"/>
                    <a:pt x="264" y="283"/>
                    <a:pt x="264" y="283"/>
                  </a:cubicBezTo>
                  <a:cubicBezTo>
                    <a:pt x="265" y="282"/>
                    <a:pt x="265" y="282"/>
                    <a:pt x="265" y="282"/>
                  </a:cubicBezTo>
                  <a:close/>
                  <a:moveTo>
                    <a:pt x="273" y="275"/>
                  </a:moveTo>
                  <a:cubicBezTo>
                    <a:pt x="273" y="275"/>
                    <a:pt x="273" y="275"/>
                    <a:pt x="273" y="275"/>
                  </a:cubicBezTo>
                  <a:cubicBezTo>
                    <a:pt x="273" y="275"/>
                    <a:pt x="272" y="278"/>
                    <a:pt x="273" y="280"/>
                  </a:cubicBezTo>
                  <a:cubicBezTo>
                    <a:pt x="273" y="281"/>
                    <a:pt x="273" y="281"/>
                    <a:pt x="274" y="281"/>
                  </a:cubicBezTo>
                  <a:cubicBezTo>
                    <a:pt x="275" y="282"/>
                    <a:pt x="276" y="282"/>
                    <a:pt x="277" y="281"/>
                  </a:cubicBezTo>
                  <a:cubicBezTo>
                    <a:pt x="278" y="281"/>
                    <a:pt x="278" y="278"/>
                    <a:pt x="278" y="278"/>
                  </a:cubicBezTo>
                  <a:cubicBezTo>
                    <a:pt x="278" y="278"/>
                    <a:pt x="278" y="277"/>
                    <a:pt x="277" y="275"/>
                  </a:cubicBezTo>
                  <a:cubicBezTo>
                    <a:pt x="276" y="272"/>
                    <a:pt x="274" y="275"/>
                    <a:pt x="273" y="275"/>
                  </a:cubicBezTo>
                  <a:close/>
                  <a:moveTo>
                    <a:pt x="274" y="259"/>
                  </a:moveTo>
                  <a:cubicBezTo>
                    <a:pt x="274" y="259"/>
                    <a:pt x="274" y="259"/>
                    <a:pt x="274" y="259"/>
                  </a:cubicBezTo>
                  <a:cubicBezTo>
                    <a:pt x="274" y="258"/>
                    <a:pt x="274" y="255"/>
                    <a:pt x="275" y="254"/>
                  </a:cubicBezTo>
                  <a:cubicBezTo>
                    <a:pt x="276" y="254"/>
                    <a:pt x="276" y="253"/>
                    <a:pt x="277" y="252"/>
                  </a:cubicBezTo>
                  <a:cubicBezTo>
                    <a:pt x="277" y="251"/>
                    <a:pt x="281" y="251"/>
                    <a:pt x="281" y="251"/>
                  </a:cubicBezTo>
                  <a:cubicBezTo>
                    <a:pt x="282" y="253"/>
                    <a:pt x="282" y="253"/>
                    <a:pt x="282" y="253"/>
                  </a:cubicBezTo>
                  <a:cubicBezTo>
                    <a:pt x="282" y="253"/>
                    <a:pt x="282" y="255"/>
                    <a:pt x="282" y="256"/>
                  </a:cubicBezTo>
                  <a:cubicBezTo>
                    <a:pt x="282" y="257"/>
                    <a:pt x="282" y="257"/>
                    <a:pt x="283" y="259"/>
                  </a:cubicBezTo>
                  <a:cubicBezTo>
                    <a:pt x="283" y="260"/>
                    <a:pt x="282" y="262"/>
                    <a:pt x="282" y="263"/>
                  </a:cubicBezTo>
                  <a:cubicBezTo>
                    <a:pt x="281" y="264"/>
                    <a:pt x="281" y="265"/>
                    <a:pt x="280" y="265"/>
                  </a:cubicBezTo>
                  <a:cubicBezTo>
                    <a:pt x="279" y="266"/>
                    <a:pt x="279" y="267"/>
                    <a:pt x="278" y="266"/>
                  </a:cubicBezTo>
                  <a:cubicBezTo>
                    <a:pt x="277" y="265"/>
                    <a:pt x="274" y="264"/>
                    <a:pt x="274" y="263"/>
                  </a:cubicBezTo>
                  <a:cubicBezTo>
                    <a:pt x="274" y="263"/>
                    <a:pt x="274" y="261"/>
                    <a:pt x="274" y="261"/>
                  </a:cubicBezTo>
                  <a:cubicBezTo>
                    <a:pt x="274" y="259"/>
                    <a:pt x="274" y="259"/>
                    <a:pt x="274" y="259"/>
                  </a:cubicBezTo>
                  <a:close/>
                  <a:moveTo>
                    <a:pt x="262" y="264"/>
                  </a:moveTo>
                  <a:cubicBezTo>
                    <a:pt x="262" y="264"/>
                    <a:pt x="262" y="264"/>
                    <a:pt x="262" y="264"/>
                  </a:cubicBezTo>
                  <a:cubicBezTo>
                    <a:pt x="262" y="263"/>
                    <a:pt x="263" y="259"/>
                    <a:pt x="263" y="259"/>
                  </a:cubicBezTo>
                  <a:cubicBezTo>
                    <a:pt x="263" y="259"/>
                    <a:pt x="263" y="257"/>
                    <a:pt x="265" y="256"/>
                  </a:cubicBezTo>
                  <a:cubicBezTo>
                    <a:pt x="266" y="256"/>
                    <a:pt x="266" y="255"/>
                    <a:pt x="267" y="256"/>
                  </a:cubicBezTo>
                  <a:cubicBezTo>
                    <a:pt x="268" y="257"/>
                    <a:pt x="269" y="258"/>
                    <a:pt x="269" y="258"/>
                  </a:cubicBezTo>
                  <a:cubicBezTo>
                    <a:pt x="269" y="258"/>
                    <a:pt x="268" y="258"/>
                    <a:pt x="268" y="259"/>
                  </a:cubicBezTo>
                  <a:cubicBezTo>
                    <a:pt x="268" y="259"/>
                    <a:pt x="269" y="261"/>
                    <a:pt x="269" y="261"/>
                  </a:cubicBezTo>
                  <a:cubicBezTo>
                    <a:pt x="268" y="262"/>
                    <a:pt x="267" y="263"/>
                    <a:pt x="266" y="264"/>
                  </a:cubicBezTo>
                  <a:cubicBezTo>
                    <a:pt x="266" y="265"/>
                    <a:pt x="264" y="266"/>
                    <a:pt x="264" y="266"/>
                  </a:cubicBezTo>
                  <a:cubicBezTo>
                    <a:pt x="261" y="268"/>
                    <a:pt x="261" y="268"/>
                    <a:pt x="261" y="268"/>
                  </a:cubicBezTo>
                  <a:cubicBezTo>
                    <a:pt x="261" y="269"/>
                    <a:pt x="261" y="269"/>
                    <a:pt x="261" y="269"/>
                  </a:cubicBezTo>
                  <a:cubicBezTo>
                    <a:pt x="260" y="269"/>
                    <a:pt x="260" y="269"/>
                    <a:pt x="260" y="269"/>
                  </a:cubicBezTo>
                  <a:cubicBezTo>
                    <a:pt x="258" y="266"/>
                    <a:pt x="258" y="266"/>
                    <a:pt x="258" y="266"/>
                  </a:cubicBezTo>
                  <a:cubicBezTo>
                    <a:pt x="261" y="264"/>
                    <a:pt x="261" y="264"/>
                    <a:pt x="261" y="264"/>
                  </a:cubicBezTo>
                  <a:cubicBezTo>
                    <a:pt x="262" y="264"/>
                    <a:pt x="262" y="264"/>
                    <a:pt x="262" y="264"/>
                  </a:cubicBezTo>
                  <a:close/>
                  <a:moveTo>
                    <a:pt x="242" y="268"/>
                  </a:moveTo>
                  <a:cubicBezTo>
                    <a:pt x="242" y="268"/>
                    <a:pt x="242" y="268"/>
                    <a:pt x="242" y="268"/>
                  </a:cubicBezTo>
                  <a:cubicBezTo>
                    <a:pt x="245" y="267"/>
                    <a:pt x="245" y="267"/>
                    <a:pt x="245" y="267"/>
                  </a:cubicBezTo>
                  <a:cubicBezTo>
                    <a:pt x="248" y="269"/>
                    <a:pt x="248" y="269"/>
                    <a:pt x="248" y="269"/>
                  </a:cubicBezTo>
                  <a:cubicBezTo>
                    <a:pt x="248" y="272"/>
                    <a:pt x="248" y="272"/>
                    <a:pt x="248" y="272"/>
                  </a:cubicBezTo>
                  <a:cubicBezTo>
                    <a:pt x="248" y="272"/>
                    <a:pt x="246" y="276"/>
                    <a:pt x="245" y="275"/>
                  </a:cubicBezTo>
                  <a:cubicBezTo>
                    <a:pt x="244" y="273"/>
                    <a:pt x="244" y="271"/>
                    <a:pt x="244" y="271"/>
                  </a:cubicBezTo>
                  <a:cubicBezTo>
                    <a:pt x="242" y="268"/>
                    <a:pt x="242" y="268"/>
                    <a:pt x="242" y="268"/>
                  </a:cubicBezTo>
                  <a:close/>
                  <a:moveTo>
                    <a:pt x="229" y="260"/>
                  </a:moveTo>
                  <a:cubicBezTo>
                    <a:pt x="229" y="260"/>
                    <a:pt x="229" y="260"/>
                    <a:pt x="229" y="260"/>
                  </a:cubicBezTo>
                  <a:cubicBezTo>
                    <a:pt x="229" y="260"/>
                    <a:pt x="234" y="259"/>
                    <a:pt x="234" y="260"/>
                  </a:cubicBezTo>
                  <a:cubicBezTo>
                    <a:pt x="234" y="260"/>
                    <a:pt x="234" y="262"/>
                    <a:pt x="235" y="262"/>
                  </a:cubicBezTo>
                  <a:cubicBezTo>
                    <a:pt x="235" y="263"/>
                    <a:pt x="232" y="266"/>
                    <a:pt x="231" y="266"/>
                  </a:cubicBezTo>
                  <a:cubicBezTo>
                    <a:pt x="231" y="266"/>
                    <a:pt x="230" y="265"/>
                    <a:pt x="230" y="265"/>
                  </a:cubicBezTo>
                  <a:cubicBezTo>
                    <a:pt x="229" y="260"/>
                    <a:pt x="229" y="260"/>
                    <a:pt x="229" y="260"/>
                  </a:cubicBezTo>
                  <a:close/>
                  <a:moveTo>
                    <a:pt x="225" y="247"/>
                  </a:moveTo>
                  <a:cubicBezTo>
                    <a:pt x="225" y="247"/>
                    <a:pt x="225" y="247"/>
                    <a:pt x="225" y="247"/>
                  </a:cubicBezTo>
                  <a:cubicBezTo>
                    <a:pt x="225" y="247"/>
                    <a:pt x="226" y="246"/>
                    <a:pt x="227" y="246"/>
                  </a:cubicBezTo>
                  <a:cubicBezTo>
                    <a:pt x="228" y="247"/>
                    <a:pt x="228" y="250"/>
                    <a:pt x="228" y="250"/>
                  </a:cubicBezTo>
                  <a:cubicBezTo>
                    <a:pt x="227" y="253"/>
                    <a:pt x="227" y="253"/>
                    <a:pt x="227" y="253"/>
                  </a:cubicBezTo>
                  <a:cubicBezTo>
                    <a:pt x="227" y="253"/>
                    <a:pt x="225" y="256"/>
                    <a:pt x="225" y="256"/>
                  </a:cubicBezTo>
                  <a:cubicBezTo>
                    <a:pt x="225" y="255"/>
                    <a:pt x="224" y="250"/>
                    <a:pt x="224" y="250"/>
                  </a:cubicBezTo>
                  <a:cubicBezTo>
                    <a:pt x="225" y="247"/>
                    <a:pt x="225" y="247"/>
                    <a:pt x="225" y="247"/>
                  </a:cubicBezTo>
                  <a:close/>
                  <a:moveTo>
                    <a:pt x="219" y="239"/>
                  </a:moveTo>
                  <a:cubicBezTo>
                    <a:pt x="219" y="239"/>
                    <a:pt x="219" y="239"/>
                    <a:pt x="219" y="239"/>
                  </a:cubicBezTo>
                  <a:cubicBezTo>
                    <a:pt x="219" y="239"/>
                    <a:pt x="218" y="242"/>
                    <a:pt x="218" y="243"/>
                  </a:cubicBezTo>
                  <a:cubicBezTo>
                    <a:pt x="218" y="243"/>
                    <a:pt x="219" y="245"/>
                    <a:pt x="219" y="245"/>
                  </a:cubicBezTo>
                  <a:cubicBezTo>
                    <a:pt x="219" y="246"/>
                    <a:pt x="219" y="245"/>
                    <a:pt x="220" y="244"/>
                  </a:cubicBezTo>
                  <a:cubicBezTo>
                    <a:pt x="221" y="243"/>
                    <a:pt x="221" y="242"/>
                    <a:pt x="221" y="242"/>
                  </a:cubicBezTo>
                  <a:cubicBezTo>
                    <a:pt x="221" y="242"/>
                    <a:pt x="223" y="241"/>
                    <a:pt x="223" y="240"/>
                  </a:cubicBezTo>
                  <a:cubicBezTo>
                    <a:pt x="224" y="240"/>
                    <a:pt x="224" y="237"/>
                    <a:pt x="224" y="237"/>
                  </a:cubicBezTo>
                  <a:cubicBezTo>
                    <a:pt x="224" y="237"/>
                    <a:pt x="221" y="235"/>
                    <a:pt x="221" y="236"/>
                  </a:cubicBezTo>
                  <a:cubicBezTo>
                    <a:pt x="220" y="236"/>
                    <a:pt x="219" y="239"/>
                    <a:pt x="219" y="239"/>
                  </a:cubicBezTo>
                  <a:close/>
                  <a:moveTo>
                    <a:pt x="233" y="237"/>
                  </a:moveTo>
                  <a:cubicBezTo>
                    <a:pt x="233" y="237"/>
                    <a:pt x="233" y="237"/>
                    <a:pt x="233" y="237"/>
                  </a:cubicBezTo>
                  <a:cubicBezTo>
                    <a:pt x="234" y="237"/>
                    <a:pt x="234" y="237"/>
                    <a:pt x="234" y="237"/>
                  </a:cubicBezTo>
                  <a:cubicBezTo>
                    <a:pt x="234" y="238"/>
                    <a:pt x="234" y="238"/>
                    <a:pt x="234" y="238"/>
                  </a:cubicBezTo>
                  <a:cubicBezTo>
                    <a:pt x="234" y="238"/>
                    <a:pt x="237" y="237"/>
                    <a:pt x="238" y="237"/>
                  </a:cubicBezTo>
                  <a:cubicBezTo>
                    <a:pt x="239" y="236"/>
                    <a:pt x="238" y="235"/>
                    <a:pt x="238" y="234"/>
                  </a:cubicBezTo>
                  <a:cubicBezTo>
                    <a:pt x="237" y="233"/>
                    <a:pt x="233" y="237"/>
                    <a:pt x="233" y="237"/>
                  </a:cubicBezTo>
                  <a:close/>
                  <a:moveTo>
                    <a:pt x="247" y="241"/>
                  </a:moveTo>
                  <a:cubicBezTo>
                    <a:pt x="247" y="241"/>
                    <a:pt x="247" y="241"/>
                    <a:pt x="247" y="241"/>
                  </a:cubicBezTo>
                  <a:cubicBezTo>
                    <a:pt x="245" y="240"/>
                    <a:pt x="245" y="240"/>
                    <a:pt x="245" y="240"/>
                  </a:cubicBezTo>
                  <a:cubicBezTo>
                    <a:pt x="245" y="242"/>
                    <a:pt x="245" y="242"/>
                    <a:pt x="245" y="242"/>
                  </a:cubicBezTo>
                  <a:cubicBezTo>
                    <a:pt x="245" y="242"/>
                    <a:pt x="246" y="244"/>
                    <a:pt x="247" y="245"/>
                  </a:cubicBezTo>
                  <a:cubicBezTo>
                    <a:pt x="247" y="245"/>
                    <a:pt x="245" y="247"/>
                    <a:pt x="245" y="247"/>
                  </a:cubicBezTo>
                  <a:cubicBezTo>
                    <a:pt x="247" y="250"/>
                    <a:pt x="247" y="250"/>
                    <a:pt x="247" y="250"/>
                  </a:cubicBezTo>
                  <a:cubicBezTo>
                    <a:pt x="250" y="245"/>
                    <a:pt x="250" y="245"/>
                    <a:pt x="250" y="245"/>
                  </a:cubicBezTo>
                  <a:cubicBezTo>
                    <a:pt x="250" y="245"/>
                    <a:pt x="249" y="243"/>
                    <a:pt x="249" y="243"/>
                  </a:cubicBezTo>
                  <a:cubicBezTo>
                    <a:pt x="249" y="242"/>
                    <a:pt x="247" y="241"/>
                    <a:pt x="247" y="241"/>
                  </a:cubicBezTo>
                  <a:close/>
                  <a:moveTo>
                    <a:pt x="261" y="241"/>
                  </a:moveTo>
                  <a:cubicBezTo>
                    <a:pt x="261" y="241"/>
                    <a:pt x="261" y="241"/>
                    <a:pt x="261" y="241"/>
                  </a:cubicBezTo>
                  <a:cubicBezTo>
                    <a:pt x="262" y="243"/>
                    <a:pt x="262" y="243"/>
                    <a:pt x="262" y="243"/>
                  </a:cubicBezTo>
                  <a:cubicBezTo>
                    <a:pt x="262" y="243"/>
                    <a:pt x="261" y="245"/>
                    <a:pt x="260" y="245"/>
                  </a:cubicBezTo>
                  <a:cubicBezTo>
                    <a:pt x="260" y="245"/>
                    <a:pt x="259" y="244"/>
                    <a:pt x="259" y="244"/>
                  </a:cubicBezTo>
                  <a:cubicBezTo>
                    <a:pt x="261" y="241"/>
                    <a:pt x="261" y="241"/>
                    <a:pt x="261" y="241"/>
                  </a:cubicBezTo>
                  <a:close/>
                  <a:moveTo>
                    <a:pt x="264" y="238"/>
                  </a:moveTo>
                  <a:cubicBezTo>
                    <a:pt x="264" y="238"/>
                    <a:pt x="264" y="238"/>
                    <a:pt x="264" y="238"/>
                  </a:cubicBezTo>
                  <a:cubicBezTo>
                    <a:pt x="265" y="240"/>
                    <a:pt x="265" y="240"/>
                    <a:pt x="265" y="240"/>
                  </a:cubicBezTo>
                  <a:cubicBezTo>
                    <a:pt x="265" y="240"/>
                    <a:pt x="268" y="239"/>
                    <a:pt x="270" y="238"/>
                  </a:cubicBezTo>
                  <a:cubicBezTo>
                    <a:pt x="273" y="237"/>
                    <a:pt x="270" y="236"/>
                    <a:pt x="270" y="236"/>
                  </a:cubicBezTo>
                  <a:cubicBezTo>
                    <a:pt x="267" y="236"/>
                    <a:pt x="267" y="236"/>
                    <a:pt x="267" y="236"/>
                  </a:cubicBezTo>
                  <a:cubicBezTo>
                    <a:pt x="267" y="236"/>
                    <a:pt x="264" y="237"/>
                    <a:pt x="264" y="238"/>
                  </a:cubicBezTo>
                  <a:close/>
                  <a:moveTo>
                    <a:pt x="247" y="230"/>
                  </a:moveTo>
                  <a:cubicBezTo>
                    <a:pt x="247" y="230"/>
                    <a:pt x="247" y="230"/>
                    <a:pt x="247" y="230"/>
                  </a:cubicBezTo>
                  <a:cubicBezTo>
                    <a:pt x="250" y="233"/>
                    <a:pt x="250" y="233"/>
                    <a:pt x="250" y="233"/>
                  </a:cubicBezTo>
                  <a:cubicBezTo>
                    <a:pt x="250" y="233"/>
                    <a:pt x="254" y="235"/>
                    <a:pt x="255" y="235"/>
                  </a:cubicBezTo>
                  <a:cubicBezTo>
                    <a:pt x="255" y="236"/>
                    <a:pt x="257" y="235"/>
                    <a:pt x="259" y="235"/>
                  </a:cubicBezTo>
                  <a:cubicBezTo>
                    <a:pt x="260" y="234"/>
                    <a:pt x="260" y="234"/>
                    <a:pt x="260" y="233"/>
                  </a:cubicBezTo>
                  <a:cubicBezTo>
                    <a:pt x="260" y="233"/>
                    <a:pt x="259" y="232"/>
                    <a:pt x="259" y="232"/>
                  </a:cubicBezTo>
                  <a:cubicBezTo>
                    <a:pt x="259" y="232"/>
                    <a:pt x="258" y="230"/>
                    <a:pt x="255" y="230"/>
                  </a:cubicBezTo>
                  <a:cubicBezTo>
                    <a:pt x="253" y="231"/>
                    <a:pt x="253" y="230"/>
                    <a:pt x="253" y="230"/>
                  </a:cubicBezTo>
                  <a:cubicBezTo>
                    <a:pt x="253" y="230"/>
                    <a:pt x="252" y="230"/>
                    <a:pt x="249" y="229"/>
                  </a:cubicBezTo>
                  <a:cubicBezTo>
                    <a:pt x="247" y="229"/>
                    <a:pt x="248" y="230"/>
                    <a:pt x="247" y="230"/>
                  </a:cubicBezTo>
                  <a:close/>
                  <a:moveTo>
                    <a:pt x="245" y="229"/>
                  </a:moveTo>
                  <a:cubicBezTo>
                    <a:pt x="245" y="229"/>
                    <a:pt x="245" y="229"/>
                    <a:pt x="245" y="229"/>
                  </a:cubicBezTo>
                  <a:cubicBezTo>
                    <a:pt x="246" y="228"/>
                    <a:pt x="246" y="228"/>
                    <a:pt x="246" y="228"/>
                  </a:cubicBezTo>
                  <a:cubicBezTo>
                    <a:pt x="246" y="228"/>
                    <a:pt x="246" y="226"/>
                    <a:pt x="246" y="223"/>
                  </a:cubicBezTo>
                  <a:cubicBezTo>
                    <a:pt x="246" y="221"/>
                    <a:pt x="245" y="222"/>
                    <a:pt x="245" y="222"/>
                  </a:cubicBezTo>
                  <a:cubicBezTo>
                    <a:pt x="245" y="221"/>
                    <a:pt x="245" y="220"/>
                    <a:pt x="244" y="218"/>
                  </a:cubicBezTo>
                  <a:cubicBezTo>
                    <a:pt x="243" y="217"/>
                    <a:pt x="243" y="218"/>
                    <a:pt x="242" y="218"/>
                  </a:cubicBezTo>
                  <a:cubicBezTo>
                    <a:pt x="242" y="218"/>
                    <a:pt x="241" y="219"/>
                    <a:pt x="239" y="219"/>
                  </a:cubicBezTo>
                  <a:cubicBezTo>
                    <a:pt x="237" y="219"/>
                    <a:pt x="238" y="217"/>
                    <a:pt x="237" y="216"/>
                  </a:cubicBezTo>
                  <a:cubicBezTo>
                    <a:pt x="236" y="215"/>
                    <a:pt x="234" y="215"/>
                    <a:pt x="234" y="215"/>
                  </a:cubicBezTo>
                  <a:cubicBezTo>
                    <a:pt x="233" y="215"/>
                    <a:pt x="231" y="218"/>
                    <a:pt x="231" y="219"/>
                  </a:cubicBezTo>
                  <a:cubicBezTo>
                    <a:pt x="231" y="220"/>
                    <a:pt x="232" y="220"/>
                    <a:pt x="235" y="223"/>
                  </a:cubicBezTo>
                  <a:cubicBezTo>
                    <a:pt x="238" y="225"/>
                    <a:pt x="239" y="225"/>
                    <a:pt x="240" y="225"/>
                  </a:cubicBezTo>
                  <a:cubicBezTo>
                    <a:pt x="241" y="226"/>
                    <a:pt x="244" y="228"/>
                    <a:pt x="245" y="229"/>
                  </a:cubicBezTo>
                  <a:close/>
                  <a:moveTo>
                    <a:pt x="216" y="360"/>
                  </a:moveTo>
                  <a:cubicBezTo>
                    <a:pt x="216" y="360"/>
                    <a:pt x="216" y="360"/>
                    <a:pt x="216" y="360"/>
                  </a:cubicBezTo>
                  <a:cubicBezTo>
                    <a:pt x="217" y="357"/>
                    <a:pt x="217" y="357"/>
                    <a:pt x="217" y="357"/>
                  </a:cubicBezTo>
                  <a:cubicBezTo>
                    <a:pt x="215" y="354"/>
                    <a:pt x="215" y="354"/>
                    <a:pt x="215" y="354"/>
                  </a:cubicBezTo>
                  <a:cubicBezTo>
                    <a:pt x="215" y="350"/>
                    <a:pt x="215" y="350"/>
                    <a:pt x="215" y="350"/>
                  </a:cubicBezTo>
                  <a:cubicBezTo>
                    <a:pt x="216" y="349"/>
                    <a:pt x="216" y="349"/>
                    <a:pt x="216" y="349"/>
                  </a:cubicBezTo>
                  <a:cubicBezTo>
                    <a:pt x="216" y="349"/>
                    <a:pt x="218" y="351"/>
                    <a:pt x="218" y="352"/>
                  </a:cubicBezTo>
                  <a:cubicBezTo>
                    <a:pt x="218" y="353"/>
                    <a:pt x="218" y="355"/>
                    <a:pt x="218" y="355"/>
                  </a:cubicBezTo>
                  <a:cubicBezTo>
                    <a:pt x="218" y="355"/>
                    <a:pt x="221" y="357"/>
                    <a:pt x="221" y="357"/>
                  </a:cubicBezTo>
                  <a:cubicBezTo>
                    <a:pt x="222" y="357"/>
                    <a:pt x="228" y="356"/>
                    <a:pt x="228" y="356"/>
                  </a:cubicBezTo>
                  <a:cubicBezTo>
                    <a:pt x="228" y="356"/>
                    <a:pt x="230" y="353"/>
                    <a:pt x="230" y="353"/>
                  </a:cubicBezTo>
                  <a:cubicBezTo>
                    <a:pt x="231" y="352"/>
                    <a:pt x="234" y="350"/>
                    <a:pt x="234" y="350"/>
                  </a:cubicBezTo>
                  <a:cubicBezTo>
                    <a:pt x="234" y="350"/>
                    <a:pt x="234" y="349"/>
                    <a:pt x="236" y="351"/>
                  </a:cubicBezTo>
                  <a:cubicBezTo>
                    <a:pt x="238" y="352"/>
                    <a:pt x="236" y="355"/>
                    <a:pt x="236" y="355"/>
                  </a:cubicBezTo>
                  <a:cubicBezTo>
                    <a:pt x="235" y="355"/>
                    <a:pt x="235" y="356"/>
                    <a:pt x="235" y="356"/>
                  </a:cubicBezTo>
                  <a:cubicBezTo>
                    <a:pt x="237" y="358"/>
                    <a:pt x="237" y="358"/>
                    <a:pt x="237" y="358"/>
                  </a:cubicBezTo>
                  <a:cubicBezTo>
                    <a:pt x="237" y="358"/>
                    <a:pt x="237" y="356"/>
                    <a:pt x="238" y="356"/>
                  </a:cubicBezTo>
                  <a:cubicBezTo>
                    <a:pt x="239" y="356"/>
                    <a:pt x="239" y="355"/>
                    <a:pt x="240" y="355"/>
                  </a:cubicBezTo>
                  <a:cubicBezTo>
                    <a:pt x="240" y="356"/>
                    <a:pt x="242" y="358"/>
                    <a:pt x="242" y="358"/>
                  </a:cubicBezTo>
                  <a:cubicBezTo>
                    <a:pt x="242" y="358"/>
                    <a:pt x="242" y="361"/>
                    <a:pt x="243" y="361"/>
                  </a:cubicBezTo>
                  <a:cubicBezTo>
                    <a:pt x="244" y="360"/>
                    <a:pt x="246" y="361"/>
                    <a:pt x="247" y="360"/>
                  </a:cubicBezTo>
                  <a:cubicBezTo>
                    <a:pt x="248" y="360"/>
                    <a:pt x="258" y="357"/>
                    <a:pt x="258" y="357"/>
                  </a:cubicBezTo>
                  <a:cubicBezTo>
                    <a:pt x="261" y="355"/>
                    <a:pt x="261" y="355"/>
                    <a:pt x="261" y="355"/>
                  </a:cubicBezTo>
                  <a:cubicBezTo>
                    <a:pt x="261" y="355"/>
                    <a:pt x="263" y="354"/>
                    <a:pt x="265" y="354"/>
                  </a:cubicBezTo>
                  <a:cubicBezTo>
                    <a:pt x="266" y="354"/>
                    <a:pt x="272" y="352"/>
                    <a:pt x="272" y="352"/>
                  </a:cubicBezTo>
                  <a:cubicBezTo>
                    <a:pt x="272" y="352"/>
                    <a:pt x="275" y="350"/>
                    <a:pt x="277" y="351"/>
                  </a:cubicBezTo>
                  <a:cubicBezTo>
                    <a:pt x="278" y="353"/>
                    <a:pt x="282" y="356"/>
                    <a:pt x="282" y="356"/>
                  </a:cubicBezTo>
                  <a:cubicBezTo>
                    <a:pt x="288" y="355"/>
                    <a:pt x="288" y="355"/>
                    <a:pt x="288" y="355"/>
                  </a:cubicBezTo>
                  <a:cubicBezTo>
                    <a:pt x="288" y="355"/>
                    <a:pt x="290" y="354"/>
                    <a:pt x="290" y="354"/>
                  </a:cubicBezTo>
                  <a:cubicBezTo>
                    <a:pt x="291" y="355"/>
                    <a:pt x="297" y="354"/>
                    <a:pt x="297" y="354"/>
                  </a:cubicBezTo>
                  <a:cubicBezTo>
                    <a:pt x="297" y="354"/>
                    <a:pt x="300" y="351"/>
                    <a:pt x="301" y="351"/>
                  </a:cubicBezTo>
                  <a:cubicBezTo>
                    <a:pt x="301" y="351"/>
                    <a:pt x="308" y="349"/>
                    <a:pt x="308" y="349"/>
                  </a:cubicBezTo>
                  <a:cubicBezTo>
                    <a:pt x="308" y="349"/>
                    <a:pt x="309" y="349"/>
                    <a:pt x="309" y="351"/>
                  </a:cubicBezTo>
                  <a:cubicBezTo>
                    <a:pt x="309" y="353"/>
                    <a:pt x="309" y="356"/>
                    <a:pt x="309" y="357"/>
                  </a:cubicBezTo>
                  <a:cubicBezTo>
                    <a:pt x="310" y="358"/>
                    <a:pt x="309" y="360"/>
                    <a:pt x="311" y="360"/>
                  </a:cubicBezTo>
                  <a:cubicBezTo>
                    <a:pt x="313" y="359"/>
                    <a:pt x="315" y="358"/>
                    <a:pt x="315" y="358"/>
                  </a:cubicBezTo>
                  <a:cubicBezTo>
                    <a:pt x="315" y="358"/>
                    <a:pt x="313" y="358"/>
                    <a:pt x="317" y="356"/>
                  </a:cubicBezTo>
                  <a:cubicBezTo>
                    <a:pt x="320" y="354"/>
                    <a:pt x="321" y="353"/>
                    <a:pt x="322" y="353"/>
                  </a:cubicBezTo>
                  <a:cubicBezTo>
                    <a:pt x="323" y="353"/>
                    <a:pt x="323" y="352"/>
                    <a:pt x="324" y="352"/>
                  </a:cubicBezTo>
                  <a:cubicBezTo>
                    <a:pt x="326" y="352"/>
                    <a:pt x="326" y="352"/>
                    <a:pt x="327" y="352"/>
                  </a:cubicBezTo>
                  <a:cubicBezTo>
                    <a:pt x="328" y="351"/>
                    <a:pt x="330" y="348"/>
                    <a:pt x="330" y="348"/>
                  </a:cubicBezTo>
                  <a:cubicBezTo>
                    <a:pt x="330" y="348"/>
                    <a:pt x="331" y="346"/>
                    <a:pt x="332" y="346"/>
                  </a:cubicBezTo>
                  <a:cubicBezTo>
                    <a:pt x="332" y="346"/>
                    <a:pt x="334" y="345"/>
                    <a:pt x="334" y="345"/>
                  </a:cubicBezTo>
                  <a:cubicBezTo>
                    <a:pt x="333" y="348"/>
                    <a:pt x="333" y="348"/>
                    <a:pt x="333" y="348"/>
                  </a:cubicBezTo>
                  <a:cubicBezTo>
                    <a:pt x="333" y="348"/>
                    <a:pt x="335" y="352"/>
                    <a:pt x="335" y="353"/>
                  </a:cubicBezTo>
                  <a:cubicBezTo>
                    <a:pt x="335" y="353"/>
                    <a:pt x="335" y="354"/>
                    <a:pt x="334" y="355"/>
                  </a:cubicBezTo>
                  <a:cubicBezTo>
                    <a:pt x="334" y="357"/>
                    <a:pt x="334" y="358"/>
                    <a:pt x="334" y="358"/>
                  </a:cubicBezTo>
                  <a:cubicBezTo>
                    <a:pt x="333" y="359"/>
                    <a:pt x="333" y="360"/>
                    <a:pt x="333" y="361"/>
                  </a:cubicBezTo>
                  <a:cubicBezTo>
                    <a:pt x="332" y="361"/>
                    <a:pt x="329" y="363"/>
                    <a:pt x="329" y="363"/>
                  </a:cubicBezTo>
                  <a:cubicBezTo>
                    <a:pt x="324" y="362"/>
                    <a:pt x="324" y="362"/>
                    <a:pt x="324" y="362"/>
                  </a:cubicBezTo>
                  <a:cubicBezTo>
                    <a:pt x="324" y="362"/>
                    <a:pt x="322" y="363"/>
                    <a:pt x="321" y="364"/>
                  </a:cubicBezTo>
                  <a:cubicBezTo>
                    <a:pt x="319" y="364"/>
                    <a:pt x="316" y="367"/>
                    <a:pt x="315" y="367"/>
                  </a:cubicBezTo>
                  <a:cubicBezTo>
                    <a:pt x="314" y="367"/>
                    <a:pt x="311" y="367"/>
                    <a:pt x="308" y="367"/>
                  </a:cubicBezTo>
                  <a:cubicBezTo>
                    <a:pt x="305" y="368"/>
                    <a:pt x="297" y="370"/>
                    <a:pt x="297" y="370"/>
                  </a:cubicBezTo>
                  <a:cubicBezTo>
                    <a:pt x="297" y="370"/>
                    <a:pt x="296" y="371"/>
                    <a:pt x="295" y="372"/>
                  </a:cubicBezTo>
                  <a:cubicBezTo>
                    <a:pt x="293" y="372"/>
                    <a:pt x="289" y="374"/>
                    <a:pt x="288" y="374"/>
                  </a:cubicBezTo>
                  <a:cubicBezTo>
                    <a:pt x="287" y="375"/>
                    <a:pt x="284" y="377"/>
                    <a:pt x="283" y="377"/>
                  </a:cubicBezTo>
                  <a:cubicBezTo>
                    <a:pt x="282" y="377"/>
                    <a:pt x="281" y="378"/>
                    <a:pt x="277" y="378"/>
                  </a:cubicBezTo>
                  <a:cubicBezTo>
                    <a:pt x="272" y="379"/>
                    <a:pt x="271" y="380"/>
                    <a:pt x="271" y="380"/>
                  </a:cubicBezTo>
                  <a:cubicBezTo>
                    <a:pt x="268" y="380"/>
                    <a:pt x="268" y="380"/>
                    <a:pt x="268" y="380"/>
                  </a:cubicBezTo>
                  <a:cubicBezTo>
                    <a:pt x="268" y="373"/>
                    <a:pt x="268" y="373"/>
                    <a:pt x="268" y="373"/>
                  </a:cubicBezTo>
                  <a:cubicBezTo>
                    <a:pt x="268" y="373"/>
                    <a:pt x="268" y="370"/>
                    <a:pt x="265" y="371"/>
                  </a:cubicBezTo>
                  <a:cubicBezTo>
                    <a:pt x="262" y="372"/>
                    <a:pt x="266" y="371"/>
                    <a:pt x="260" y="372"/>
                  </a:cubicBezTo>
                  <a:cubicBezTo>
                    <a:pt x="255" y="373"/>
                    <a:pt x="252" y="370"/>
                    <a:pt x="252" y="370"/>
                  </a:cubicBezTo>
                  <a:cubicBezTo>
                    <a:pt x="252" y="370"/>
                    <a:pt x="247" y="370"/>
                    <a:pt x="245" y="371"/>
                  </a:cubicBezTo>
                  <a:cubicBezTo>
                    <a:pt x="243" y="371"/>
                    <a:pt x="240" y="371"/>
                    <a:pt x="239" y="371"/>
                  </a:cubicBezTo>
                  <a:cubicBezTo>
                    <a:pt x="238" y="372"/>
                    <a:pt x="238" y="371"/>
                    <a:pt x="235" y="372"/>
                  </a:cubicBezTo>
                  <a:cubicBezTo>
                    <a:pt x="232" y="372"/>
                    <a:pt x="229" y="373"/>
                    <a:pt x="229" y="373"/>
                  </a:cubicBezTo>
                  <a:cubicBezTo>
                    <a:pt x="226" y="371"/>
                    <a:pt x="226" y="371"/>
                    <a:pt x="226" y="371"/>
                  </a:cubicBezTo>
                  <a:cubicBezTo>
                    <a:pt x="226" y="371"/>
                    <a:pt x="223" y="371"/>
                    <a:pt x="222" y="372"/>
                  </a:cubicBezTo>
                  <a:cubicBezTo>
                    <a:pt x="220" y="373"/>
                    <a:pt x="221" y="374"/>
                    <a:pt x="219" y="374"/>
                  </a:cubicBezTo>
                  <a:cubicBezTo>
                    <a:pt x="217" y="374"/>
                    <a:pt x="218" y="375"/>
                    <a:pt x="216" y="374"/>
                  </a:cubicBezTo>
                  <a:cubicBezTo>
                    <a:pt x="213" y="373"/>
                    <a:pt x="211" y="372"/>
                    <a:pt x="211" y="372"/>
                  </a:cubicBezTo>
                  <a:cubicBezTo>
                    <a:pt x="210" y="366"/>
                    <a:pt x="210" y="366"/>
                    <a:pt x="210" y="366"/>
                  </a:cubicBezTo>
                  <a:cubicBezTo>
                    <a:pt x="210" y="366"/>
                    <a:pt x="210" y="366"/>
                    <a:pt x="210" y="363"/>
                  </a:cubicBezTo>
                  <a:cubicBezTo>
                    <a:pt x="209" y="361"/>
                    <a:pt x="208" y="357"/>
                    <a:pt x="208" y="357"/>
                  </a:cubicBezTo>
                  <a:cubicBezTo>
                    <a:pt x="210" y="354"/>
                    <a:pt x="210" y="354"/>
                    <a:pt x="210" y="354"/>
                  </a:cubicBezTo>
                  <a:cubicBezTo>
                    <a:pt x="210" y="354"/>
                    <a:pt x="211" y="356"/>
                    <a:pt x="211" y="357"/>
                  </a:cubicBezTo>
                  <a:cubicBezTo>
                    <a:pt x="211" y="357"/>
                    <a:pt x="211" y="360"/>
                    <a:pt x="212" y="360"/>
                  </a:cubicBezTo>
                  <a:cubicBezTo>
                    <a:pt x="214" y="360"/>
                    <a:pt x="216" y="360"/>
                    <a:pt x="216" y="360"/>
                  </a:cubicBezTo>
                  <a:close/>
                  <a:moveTo>
                    <a:pt x="172" y="319"/>
                  </a:moveTo>
                  <a:cubicBezTo>
                    <a:pt x="172" y="319"/>
                    <a:pt x="172" y="319"/>
                    <a:pt x="172" y="319"/>
                  </a:cubicBezTo>
                  <a:cubicBezTo>
                    <a:pt x="175" y="318"/>
                    <a:pt x="175" y="318"/>
                    <a:pt x="175" y="318"/>
                  </a:cubicBezTo>
                  <a:cubicBezTo>
                    <a:pt x="176" y="321"/>
                    <a:pt x="176" y="321"/>
                    <a:pt x="176" y="321"/>
                  </a:cubicBezTo>
                  <a:cubicBezTo>
                    <a:pt x="179" y="322"/>
                    <a:pt x="179" y="322"/>
                    <a:pt x="179" y="322"/>
                  </a:cubicBezTo>
                  <a:cubicBezTo>
                    <a:pt x="179" y="322"/>
                    <a:pt x="183" y="324"/>
                    <a:pt x="183" y="325"/>
                  </a:cubicBezTo>
                  <a:cubicBezTo>
                    <a:pt x="183" y="325"/>
                    <a:pt x="181" y="328"/>
                    <a:pt x="181" y="328"/>
                  </a:cubicBezTo>
                  <a:cubicBezTo>
                    <a:pt x="181" y="328"/>
                    <a:pt x="181" y="330"/>
                    <a:pt x="181" y="331"/>
                  </a:cubicBezTo>
                  <a:cubicBezTo>
                    <a:pt x="181" y="331"/>
                    <a:pt x="179" y="331"/>
                    <a:pt x="178" y="331"/>
                  </a:cubicBezTo>
                  <a:cubicBezTo>
                    <a:pt x="177" y="330"/>
                    <a:pt x="174" y="329"/>
                    <a:pt x="174" y="329"/>
                  </a:cubicBezTo>
                  <a:cubicBezTo>
                    <a:pt x="174" y="325"/>
                    <a:pt x="174" y="325"/>
                    <a:pt x="174" y="325"/>
                  </a:cubicBezTo>
                  <a:cubicBezTo>
                    <a:pt x="171" y="322"/>
                    <a:pt x="171" y="322"/>
                    <a:pt x="171" y="322"/>
                  </a:cubicBezTo>
                  <a:cubicBezTo>
                    <a:pt x="172" y="319"/>
                    <a:pt x="172" y="319"/>
                    <a:pt x="172" y="319"/>
                  </a:cubicBezTo>
                  <a:close/>
                  <a:moveTo>
                    <a:pt x="92" y="232"/>
                  </a:moveTo>
                  <a:cubicBezTo>
                    <a:pt x="92" y="232"/>
                    <a:pt x="92" y="232"/>
                    <a:pt x="92" y="232"/>
                  </a:cubicBezTo>
                  <a:cubicBezTo>
                    <a:pt x="92" y="232"/>
                    <a:pt x="90" y="232"/>
                    <a:pt x="90" y="232"/>
                  </a:cubicBezTo>
                  <a:cubicBezTo>
                    <a:pt x="89" y="232"/>
                    <a:pt x="88" y="232"/>
                    <a:pt x="87" y="232"/>
                  </a:cubicBezTo>
                  <a:cubicBezTo>
                    <a:pt x="86" y="232"/>
                    <a:pt x="87" y="234"/>
                    <a:pt x="87" y="235"/>
                  </a:cubicBezTo>
                  <a:cubicBezTo>
                    <a:pt x="87" y="235"/>
                    <a:pt x="87" y="237"/>
                    <a:pt x="87" y="238"/>
                  </a:cubicBezTo>
                  <a:cubicBezTo>
                    <a:pt x="86" y="239"/>
                    <a:pt x="85" y="240"/>
                    <a:pt x="85" y="241"/>
                  </a:cubicBezTo>
                  <a:cubicBezTo>
                    <a:pt x="85" y="241"/>
                    <a:pt x="85" y="243"/>
                    <a:pt x="85" y="244"/>
                  </a:cubicBezTo>
                  <a:cubicBezTo>
                    <a:pt x="84" y="244"/>
                    <a:pt x="82" y="246"/>
                    <a:pt x="81" y="246"/>
                  </a:cubicBezTo>
                  <a:cubicBezTo>
                    <a:pt x="80" y="247"/>
                    <a:pt x="78" y="248"/>
                    <a:pt x="78" y="248"/>
                  </a:cubicBezTo>
                  <a:cubicBezTo>
                    <a:pt x="80" y="253"/>
                    <a:pt x="80" y="253"/>
                    <a:pt x="80" y="253"/>
                  </a:cubicBezTo>
                  <a:cubicBezTo>
                    <a:pt x="80" y="253"/>
                    <a:pt x="82" y="252"/>
                    <a:pt x="83" y="253"/>
                  </a:cubicBezTo>
                  <a:cubicBezTo>
                    <a:pt x="84" y="254"/>
                    <a:pt x="87" y="256"/>
                    <a:pt x="88" y="256"/>
                  </a:cubicBezTo>
                  <a:cubicBezTo>
                    <a:pt x="88" y="256"/>
                    <a:pt x="90" y="262"/>
                    <a:pt x="90" y="262"/>
                  </a:cubicBezTo>
                  <a:cubicBezTo>
                    <a:pt x="91" y="263"/>
                    <a:pt x="92" y="262"/>
                    <a:pt x="92" y="262"/>
                  </a:cubicBezTo>
                  <a:cubicBezTo>
                    <a:pt x="92" y="262"/>
                    <a:pt x="94" y="263"/>
                    <a:pt x="95" y="264"/>
                  </a:cubicBezTo>
                  <a:cubicBezTo>
                    <a:pt x="96" y="264"/>
                    <a:pt x="98" y="265"/>
                    <a:pt x="99" y="266"/>
                  </a:cubicBezTo>
                  <a:cubicBezTo>
                    <a:pt x="100" y="266"/>
                    <a:pt x="102" y="269"/>
                    <a:pt x="103" y="269"/>
                  </a:cubicBezTo>
                  <a:cubicBezTo>
                    <a:pt x="104" y="270"/>
                    <a:pt x="106" y="272"/>
                    <a:pt x="106" y="272"/>
                  </a:cubicBezTo>
                  <a:cubicBezTo>
                    <a:pt x="106" y="272"/>
                    <a:pt x="108" y="275"/>
                    <a:pt x="109" y="277"/>
                  </a:cubicBezTo>
                  <a:cubicBezTo>
                    <a:pt x="109" y="278"/>
                    <a:pt x="109" y="278"/>
                    <a:pt x="108" y="279"/>
                  </a:cubicBezTo>
                  <a:cubicBezTo>
                    <a:pt x="107" y="280"/>
                    <a:pt x="107" y="281"/>
                    <a:pt x="106" y="283"/>
                  </a:cubicBezTo>
                  <a:cubicBezTo>
                    <a:pt x="105" y="285"/>
                    <a:pt x="107" y="287"/>
                    <a:pt x="107" y="287"/>
                  </a:cubicBezTo>
                  <a:cubicBezTo>
                    <a:pt x="107" y="292"/>
                    <a:pt x="107" y="292"/>
                    <a:pt x="107" y="292"/>
                  </a:cubicBezTo>
                  <a:cubicBezTo>
                    <a:pt x="108" y="294"/>
                    <a:pt x="108" y="294"/>
                    <a:pt x="108" y="294"/>
                  </a:cubicBezTo>
                  <a:cubicBezTo>
                    <a:pt x="108" y="294"/>
                    <a:pt x="109" y="295"/>
                    <a:pt x="110" y="295"/>
                  </a:cubicBezTo>
                  <a:cubicBezTo>
                    <a:pt x="111" y="296"/>
                    <a:pt x="111" y="296"/>
                    <a:pt x="111" y="296"/>
                  </a:cubicBezTo>
                  <a:cubicBezTo>
                    <a:pt x="111" y="296"/>
                    <a:pt x="113" y="298"/>
                    <a:pt x="114" y="299"/>
                  </a:cubicBezTo>
                  <a:cubicBezTo>
                    <a:pt x="114" y="300"/>
                    <a:pt x="113" y="301"/>
                    <a:pt x="113" y="302"/>
                  </a:cubicBezTo>
                  <a:cubicBezTo>
                    <a:pt x="113" y="303"/>
                    <a:pt x="114" y="307"/>
                    <a:pt x="114" y="307"/>
                  </a:cubicBezTo>
                  <a:cubicBezTo>
                    <a:pt x="114" y="307"/>
                    <a:pt x="116" y="306"/>
                    <a:pt x="118" y="305"/>
                  </a:cubicBezTo>
                  <a:cubicBezTo>
                    <a:pt x="119" y="305"/>
                    <a:pt x="120" y="306"/>
                    <a:pt x="121" y="306"/>
                  </a:cubicBezTo>
                  <a:cubicBezTo>
                    <a:pt x="122" y="307"/>
                    <a:pt x="122" y="308"/>
                    <a:pt x="122" y="308"/>
                  </a:cubicBezTo>
                  <a:cubicBezTo>
                    <a:pt x="122" y="308"/>
                    <a:pt x="125" y="306"/>
                    <a:pt x="125" y="305"/>
                  </a:cubicBezTo>
                  <a:cubicBezTo>
                    <a:pt x="125" y="305"/>
                    <a:pt x="125" y="303"/>
                    <a:pt x="125" y="303"/>
                  </a:cubicBezTo>
                  <a:cubicBezTo>
                    <a:pt x="125" y="303"/>
                    <a:pt x="125" y="299"/>
                    <a:pt x="125" y="298"/>
                  </a:cubicBezTo>
                  <a:cubicBezTo>
                    <a:pt x="125" y="297"/>
                    <a:pt x="124" y="294"/>
                    <a:pt x="124" y="293"/>
                  </a:cubicBezTo>
                  <a:cubicBezTo>
                    <a:pt x="124" y="293"/>
                    <a:pt x="125" y="291"/>
                    <a:pt x="125" y="291"/>
                  </a:cubicBezTo>
                  <a:cubicBezTo>
                    <a:pt x="125" y="291"/>
                    <a:pt x="128" y="290"/>
                    <a:pt x="129" y="290"/>
                  </a:cubicBezTo>
                  <a:cubicBezTo>
                    <a:pt x="130" y="290"/>
                    <a:pt x="131" y="291"/>
                    <a:pt x="132" y="292"/>
                  </a:cubicBezTo>
                  <a:cubicBezTo>
                    <a:pt x="132" y="293"/>
                    <a:pt x="132" y="297"/>
                    <a:pt x="132" y="297"/>
                  </a:cubicBezTo>
                  <a:cubicBezTo>
                    <a:pt x="138" y="298"/>
                    <a:pt x="138" y="298"/>
                    <a:pt x="138" y="298"/>
                  </a:cubicBezTo>
                  <a:cubicBezTo>
                    <a:pt x="138" y="298"/>
                    <a:pt x="140" y="299"/>
                    <a:pt x="140" y="299"/>
                  </a:cubicBezTo>
                  <a:cubicBezTo>
                    <a:pt x="140" y="300"/>
                    <a:pt x="141" y="302"/>
                    <a:pt x="142" y="303"/>
                  </a:cubicBezTo>
                  <a:cubicBezTo>
                    <a:pt x="143" y="304"/>
                    <a:pt x="144" y="305"/>
                    <a:pt x="144" y="305"/>
                  </a:cubicBezTo>
                  <a:cubicBezTo>
                    <a:pt x="144" y="305"/>
                    <a:pt x="146" y="310"/>
                    <a:pt x="147" y="311"/>
                  </a:cubicBezTo>
                  <a:cubicBezTo>
                    <a:pt x="147" y="312"/>
                    <a:pt x="147" y="314"/>
                    <a:pt x="147" y="316"/>
                  </a:cubicBezTo>
                  <a:cubicBezTo>
                    <a:pt x="147" y="318"/>
                    <a:pt x="147" y="318"/>
                    <a:pt x="147" y="318"/>
                  </a:cubicBezTo>
                  <a:cubicBezTo>
                    <a:pt x="147" y="318"/>
                    <a:pt x="150" y="319"/>
                    <a:pt x="151" y="320"/>
                  </a:cubicBezTo>
                  <a:cubicBezTo>
                    <a:pt x="153" y="321"/>
                    <a:pt x="152" y="320"/>
                    <a:pt x="153" y="319"/>
                  </a:cubicBezTo>
                  <a:cubicBezTo>
                    <a:pt x="154" y="318"/>
                    <a:pt x="153" y="317"/>
                    <a:pt x="153" y="316"/>
                  </a:cubicBezTo>
                  <a:cubicBezTo>
                    <a:pt x="153" y="315"/>
                    <a:pt x="153" y="313"/>
                    <a:pt x="152" y="311"/>
                  </a:cubicBezTo>
                  <a:cubicBezTo>
                    <a:pt x="152" y="310"/>
                    <a:pt x="152" y="309"/>
                    <a:pt x="152" y="309"/>
                  </a:cubicBezTo>
                  <a:cubicBezTo>
                    <a:pt x="152" y="309"/>
                    <a:pt x="153" y="307"/>
                    <a:pt x="153" y="306"/>
                  </a:cubicBezTo>
                  <a:cubicBezTo>
                    <a:pt x="153" y="306"/>
                    <a:pt x="153" y="304"/>
                    <a:pt x="153" y="303"/>
                  </a:cubicBezTo>
                  <a:cubicBezTo>
                    <a:pt x="153" y="302"/>
                    <a:pt x="155" y="301"/>
                    <a:pt x="155" y="301"/>
                  </a:cubicBezTo>
                  <a:cubicBezTo>
                    <a:pt x="155" y="301"/>
                    <a:pt x="155" y="300"/>
                    <a:pt x="156" y="298"/>
                  </a:cubicBezTo>
                  <a:cubicBezTo>
                    <a:pt x="157" y="297"/>
                    <a:pt x="156" y="298"/>
                    <a:pt x="157" y="298"/>
                  </a:cubicBezTo>
                  <a:cubicBezTo>
                    <a:pt x="158" y="297"/>
                    <a:pt x="159" y="297"/>
                    <a:pt x="161" y="297"/>
                  </a:cubicBezTo>
                  <a:cubicBezTo>
                    <a:pt x="162" y="297"/>
                    <a:pt x="163" y="298"/>
                    <a:pt x="163" y="298"/>
                  </a:cubicBezTo>
                  <a:cubicBezTo>
                    <a:pt x="165" y="301"/>
                    <a:pt x="165" y="301"/>
                    <a:pt x="165" y="301"/>
                  </a:cubicBezTo>
                  <a:cubicBezTo>
                    <a:pt x="165" y="301"/>
                    <a:pt x="165" y="301"/>
                    <a:pt x="165" y="302"/>
                  </a:cubicBezTo>
                  <a:cubicBezTo>
                    <a:pt x="165" y="303"/>
                    <a:pt x="167" y="305"/>
                    <a:pt x="167" y="305"/>
                  </a:cubicBezTo>
                  <a:cubicBezTo>
                    <a:pt x="171" y="308"/>
                    <a:pt x="171" y="308"/>
                    <a:pt x="171" y="308"/>
                  </a:cubicBezTo>
                  <a:cubicBezTo>
                    <a:pt x="171" y="308"/>
                    <a:pt x="171" y="309"/>
                    <a:pt x="171" y="309"/>
                  </a:cubicBezTo>
                  <a:cubicBezTo>
                    <a:pt x="171" y="310"/>
                    <a:pt x="172" y="312"/>
                    <a:pt x="173" y="313"/>
                  </a:cubicBezTo>
                  <a:cubicBezTo>
                    <a:pt x="174" y="315"/>
                    <a:pt x="173" y="312"/>
                    <a:pt x="174" y="312"/>
                  </a:cubicBezTo>
                  <a:cubicBezTo>
                    <a:pt x="174" y="311"/>
                    <a:pt x="175" y="310"/>
                    <a:pt x="175" y="310"/>
                  </a:cubicBezTo>
                  <a:cubicBezTo>
                    <a:pt x="177" y="313"/>
                    <a:pt x="177" y="313"/>
                    <a:pt x="177" y="313"/>
                  </a:cubicBezTo>
                  <a:cubicBezTo>
                    <a:pt x="177" y="313"/>
                    <a:pt x="181" y="314"/>
                    <a:pt x="182" y="314"/>
                  </a:cubicBezTo>
                  <a:cubicBezTo>
                    <a:pt x="183" y="313"/>
                    <a:pt x="184" y="312"/>
                    <a:pt x="184" y="312"/>
                  </a:cubicBezTo>
                  <a:cubicBezTo>
                    <a:pt x="182" y="310"/>
                    <a:pt x="182" y="310"/>
                    <a:pt x="182" y="310"/>
                  </a:cubicBezTo>
                  <a:cubicBezTo>
                    <a:pt x="180" y="307"/>
                    <a:pt x="180" y="307"/>
                    <a:pt x="180" y="307"/>
                  </a:cubicBezTo>
                  <a:cubicBezTo>
                    <a:pt x="180" y="307"/>
                    <a:pt x="177" y="304"/>
                    <a:pt x="176" y="304"/>
                  </a:cubicBezTo>
                  <a:cubicBezTo>
                    <a:pt x="175" y="303"/>
                    <a:pt x="174" y="302"/>
                    <a:pt x="174" y="301"/>
                  </a:cubicBezTo>
                  <a:cubicBezTo>
                    <a:pt x="173" y="300"/>
                    <a:pt x="173" y="298"/>
                    <a:pt x="173" y="298"/>
                  </a:cubicBezTo>
                  <a:cubicBezTo>
                    <a:pt x="174" y="297"/>
                    <a:pt x="174" y="295"/>
                    <a:pt x="175" y="293"/>
                  </a:cubicBezTo>
                  <a:cubicBezTo>
                    <a:pt x="176" y="291"/>
                    <a:pt x="174" y="293"/>
                    <a:pt x="174" y="293"/>
                  </a:cubicBezTo>
                  <a:cubicBezTo>
                    <a:pt x="174" y="293"/>
                    <a:pt x="172" y="290"/>
                    <a:pt x="173" y="289"/>
                  </a:cubicBezTo>
                  <a:cubicBezTo>
                    <a:pt x="173" y="289"/>
                    <a:pt x="169" y="283"/>
                    <a:pt x="169" y="283"/>
                  </a:cubicBezTo>
                  <a:cubicBezTo>
                    <a:pt x="169" y="283"/>
                    <a:pt x="168" y="281"/>
                    <a:pt x="168" y="281"/>
                  </a:cubicBezTo>
                  <a:cubicBezTo>
                    <a:pt x="168" y="281"/>
                    <a:pt x="165" y="279"/>
                    <a:pt x="164" y="279"/>
                  </a:cubicBezTo>
                  <a:cubicBezTo>
                    <a:pt x="163" y="278"/>
                    <a:pt x="162" y="277"/>
                    <a:pt x="162" y="277"/>
                  </a:cubicBezTo>
                  <a:cubicBezTo>
                    <a:pt x="162" y="276"/>
                    <a:pt x="162" y="274"/>
                    <a:pt x="162" y="273"/>
                  </a:cubicBezTo>
                  <a:cubicBezTo>
                    <a:pt x="161" y="272"/>
                    <a:pt x="160" y="270"/>
                    <a:pt x="159" y="269"/>
                  </a:cubicBezTo>
                  <a:cubicBezTo>
                    <a:pt x="158" y="268"/>
                    <a:pt x="157" y="266"/>
                    <a:pt x="156" y="264"/>
                  </a:cubicBezTo>
                  <a:cubicBezTo>
                    <a:pt x="155" y="263"/>
                    <a:pt x="154" y="261"/>
                    <a:pt x="154" y="261"/>
                  </a:cubicBezTo>
                  <a:cubicBezTo>
                    <a:pt x="153" y="257"/>
                    <a:pt x="153" y="257"/>
                    <a:pt x="153" y="257"/>
                  </a:cubicBezTo>
                  <a:cubicBezTo>
                    <a:pt x="153" y="255"/>
                    <a:pt x="153" y="255"/>
                    <a:pt x="153" y="255"/>
                  </a:cubicBezTo>
                  <a:cubicBezTo>
                    <a:pt x="156" y="257"/>
                    <a:pt x="156" y="257"/>
                    <a:pt x="156" y="257"/>
                  </a:cubicBezTo>
                  <a:cubicBezTo>
                    <a:pt x="156" y="257"/>
                    <a:pt x="158" y="256"/>
                    <a:pt x="159" y="256"/>
                  </a:cubicBezTo>
                  <a:cubicBezTo>
                    <a:pt x="160" y="256"/>
                    <a:pt x="163" y="257"/>
                    <a:pt x="163" y="257"/>
                  </a:cubicBezTo>
                  <a:cubicBezTo>
                    <a:pt x="163" y="257"/>
                    <a:pt x="165" y="258"/>
                    <a:pt x="166" y="258"/>
                  </a:cubicBezTo>
                  <a:cubicBezTo>
                    <a:pt x="166" y="258"/>
                    <a:pt x="167" y="259"/>
                    <a:pt x="168" y="258"/>
                  </a:cubicBezTo>
                  <a:cubicBezTo>
                    <a:pt x="169" y="258"/>
                    <a:pt x="170" y="260"/>
                    <a:pt x="170" y="261"/>
                  </a:cubicBezTo>
                  <a:cubicBezTo>
                    <a:pt x="170" y="262"/>
                    <a:pt x="169" y="263"/>
                    <a:pt x="169" y="263"/>
                  </a:cubicBezTo>
                  <a:cubicBezTo>
                    <a:pt x="169" y="264"/>
                    <a:pt x="169" y="265"/>
                    <a:pt x="169" y="265"/>
                  </a:cubicBezTo>
                  <a:cubicBezTo>
                    <a:pt x="169" y="265"/>
                    <a:pt x="171" y="266"/>
                    <a:pt x="172" y="266"/>
                  </a:cubicBezTo>
                  <a:cubicBezTo>
                    <a:pt x="172" y="267"/>
                    <a:pt x="171" y="268"/>
                    <a:pt x="171" y="268"/>
                  </a:cubicBezTo>
                  <a:cubicBezTo>
                    <a:pt x="171" y="268"/>
                    <a:pt x="171" y="270"/>
                    <a:pt x="171" y="271"/>
                  </a:cubicBezTo>
                  <a:cubicBezTo>
                    <a:pt x="172" y="271"/>
                    <a:pt x="173" y="269"/>
                    <a:pt x="173" y="269"/>
                  </a:cubicBezTo>
                  <a:cubicBezTo>
                    <a:pt x="173" y="269"/>
                    <a:pt x="174" y="267"/>
                    <a:pt x="174" y="266"/>
                  </a:cubicBezTo>
                  <a:cubicBezTo>
                    <a:pt x="174" y="265"/>
                    <a:pt x="176" y="264"/>
                    <a:pt x="176" y="264"/>
                  </a:cubicBezTo>
                  <a:cubicBezTo>
                    <a:pt x="178" y="260"/>
                    <a:pt x="178" y="260"/>
                    <a:pt x="178" y="260"/>
                  </a:cubicBezTo>
                  <a:cubicBezTo>
                    <a:pt x="180" y="258"/>
                    <a:pt x="180" y="258"/>
                    <a:pt x="180" y="258"/>
                  </a:cubicBezTo>
                  <a:cubicBezTo>
                    <a:pt x="180" y="258"/>
                    <a:pt x="184" y="257"/>
                    <a:pt x="185" y="256"/>
                  </a:cubicBezTo>
                  <a:cubicBezTo>
                    <a:pt x="186" y="255"/>
                    <a:pt x="186" y="256"/>
                    <a:pt x="186" y="255"/>
                  </a:cubicBezTo>
                  <a:cubicBezTo>
                    <a:pt x="187" y="255"/>
                    <a:pt x="187" y="253"/>
                    <a:pt x="187" y="253"/>
                  </a:cubicBezTo>
                  <a:cubicBezTo>
                    <a:pt x="185" y="251"/>
                    <a:pt x="185" y="251"/>
                    <a:pt x="185" y="251"/>
                  </a:cubicBezTo>
                  <a:cubicBezTo>
                    <a:pt x="181" y="252"/>
                    <a:pt x="181" y="252"/>
                    <a:pt x="181" y="252"/>
                  </a:cubicBezTo>
                  <a:cubicBezTo>
                    <a:pt x="180" y="250"/>
                    <a:pt x="180" y="250"/>
                    <a:pt x="180" y="250"/>
                  </a:cubicBezTo>
                  <a:cubicBezTo>
                    <a:pt x="180" y="250"/>
                    <a:pt x="180" y="250"/>
                    <a:pt x="181" y="250"/>
                  </a:cubicBezTo>
                  <a:cubicBezTo>
                    <a:pt x="181" y="250"/>
                    <a:pt x="181" y="246"/>
                    <a:pt x="181" y="246"/>
                  </a:cubicBezTo>
                  <a:cubicBezTo>
                    <a:pt x="181" y="246"/>
                    <a:pt x="179" y="247"/>
                    <a:pt x="178" y="247"/>
                  </a:cubicBezTo>
                  <a:cubicBezTo>
                    <a:pt x="177" y="247"/>
                    <a:pt x="178" y="250"/>
                    <a:pt x="178" y="250"/>
                  </a:cubicBezTo>
                  <a:cubicBezTo>
                    <a:pt x="178" y="250"/>
                    <a:pt x="173" y="249"/>
                    <a:pt x="172" y="249"/>
                  </a:cubicBezTo>
                  <a:cubicBezTo>
                    <a:pt x="171" y="248"/>
                    <a:pt x="171" y="247"/>
                    <a:pt x="171" y="247"/>
                  </a:cubicBezTo>
                  <a:cubicBezTo>
                    <a:pt x="170" y="246"/>
                    <a:pt x="172" y="243"/>
                    <a:pt x="172" y="243"/>
                  </a:cubicBezTo>
                  <a:cubicBezTo>
                    <a:pt x="173" y="239"/>
                    <a:pt x="173" y="239"/>
                    <a:pt x="173" y="239"/>
                  </a:cubicBezTo>
                  <a:cubicBezTo>
                    <a:pt x="173" y="239"/>
                    <a:pt x="168" y="238"/>
                    <a:pt x="168" y="237"/>
                  </a:cubicBezTo>
                  <a:cubicBezTo>
                    <a:pt x="168" y="236"/>
                    <a:pt x="163" y="239"/>
                    <a:pt x="161" y="237"/>
                  </a:cubicBezTo>
                  <a:cubicBezTo>
                    <a:pt x="160" y="235"/>
                    <a:pt x="160" y="235"/>
                    <a:pt x="160" y="235"/>
                  </a:cubicBezTo>
                  <a:cubicBezTo>
                    <a:pt x="158" y="233"/>
                    <a:pt x="158" y="233"/>
                    <a:pt x="158" y="233"/>
                  </a:cubicBezTo>
                  <a:cubicBezTo>
                    <a:pt x="156" y="233"/>
                    <a:pt x="156" y="233"/>
                    <a:pt x="156" y="233"/>
                  </a:cubicBezTo>
                  <a:cubicBezTo>
                    <a:pt x="156" y="233"/>
                    <a:pt x="153" y="234"/>
                    <a:pt x="152" y="234"/>
                  </a:cubicBezTo>
                  <a:cubicBezTo>
                    <a:pt x="151" y="234"/>
                    <a:pt x="151" y="232"/>
                    <a:pt x="151" y="232"/>
                  </a:cubicBezTo>
                  <a:cubicBezTo>
                    <a:pt x="146" y="230"/>
                    <a:pt x="146" y="230"/>
                    <a:pt x="146" y="230"/>
                  </a:cubicBezTo>
                  <a:cubicBezTo>
                    <a:pt x="141" y="229"/>
                    <a:pt x="141" y="229"/>
                    <a:pt x="141" y="229"/>
                  </a:cubicBezTo>
                  <a:cubicBezTo>
                    <a:pt x="141" y="229"/>
                    <a:pt x="135" y="228"/>
                    <a:pt x="133" y="227"/>
                  </a:cubicBezTo>
                  <a:cubicBezTo>
                    <a:pt x="132" y="227"/>
                    <a:pt x="127" y="226"/>
                    <a:pt x="125" y="226"/>
                  </a:cubicBezTo>
                  <a:cubicBezTo>
                    <a:pt x="123" y="226"/>
                    <a:pt x="121" y="226"/>
                    <a:pt x="119" y="225"/>
                  </a:cubicBezTo>
                  <a:cubicBezTo>
                    <a:pt x="118" y="224"/>
                    <a:pt x="115" y="223"/>
                    <a:pt x="115" y="223"/>
                  </a:cubicBezTo>
                  <a:cubicBezTo>
                    <a:pt x="115" y="223"/>
                    <a:pt x="109" y="221"/>
                    <a:pt x="109" y="221"/>
                  </a:cubicBezTo>
                  <a:cubicBezTo>
                    <a:pt x="108" y="221"/>
                    <a:pt x="107" y="221"/>
                    <a:pt x="107" y="221"/>
                  </a:cubicBezTo>
                  <a:cubicBezTo>
                    <a:pt x="106" y="221"/>
                    <a:pt x="104" y="224"/>
                    <a:pt x="102" y="225"/>
                  </a:cubicBezTo>
                  <a:cubicBezTo>
                    <a:pt x="101" y="225"/>
                    <a:pt x="101" y="228"/>
                    <a:pt x="100" y="229"/>
                  </a:cubicBezTo>
                  <a:cubicBezTo>
                    <a:pt x="100" y="231"/>
                    <a:pt x="99" y="232"/>
                    <a:pt x="98" y="232"/>
                  </a:cubicBezTo>
                  <a:cubicBezTo>
                    <a:pt x="98" y="233"/>
                    <a:pt x="92" y="231"/>
                    <a:pt x="92" y="232"/>
                  </a:cubicBezTo>
                  <a:close/>
                  <a:moveTo>
                    <a:pt x="60" y="252"/>
                  </a:moveTo>
                  <a:cubicBezTo>
                    <a:pt x="60" y="252"/>
                    <a:pt x="60" y="252"/>
                    <a:pt x="60" y="252"/>
                  </a:cubicBezTo>
                  <a:cubicBezTo>
                    <a:pt x="60" y="252"/>
                    <a:pt x="62" y="251"/>
                    <a:pt x="62" y="252"/>
                  </a:cubicBezTo>
                  <a:cubicBezTo>
                    <a:pt x="62" y="252"/>
                    <a:pt x="63" y="253"/>
                    <a:pt x="63" y="254"/>
                  </a:cubicBezTo>
                  <a:cubicBezTo>
                    <a:pt x="64" y="254"/>
                    <a:pt x="66" y="256"/>
                    <a:pt x="67" y="256"/>
                  </a:cubicBezTo>
                  <a:cubicBezTo>
                    <a:pt x="68" y="256"/>
                    <a:pt x="71" y="256"/>
                    <a:pt x="71" y="256"/>
                  </a:cubicBezTo>
                  <a:cubicBezTo>
                    <a:pt x="74" y="259"/>
                    <a:pt x="74" y="259"/>
                    <a:pt x="74" y="259"/>
                  </a:cubicBezTo>
                  <a:cubicBezTo>
                    <a:pt x="74" y="259"/>
                    <a:pt x="77" y="260"/>
                    <a:pt x="77" y="261"/>
                  </a:cubicBezTo>
                  <a:cubicBezTo>
                    <a:pt x="77" y="261"/>
                    <a:pt x="72" y="264"/>
                    <a:pt x="72" y="264"/>
                  </a:cubicBezTo>
                  <a:cubicBezTo>
                    <a:pt x="71" y="265"/>
                    <a:pt x="71" y="265"/>
                    <a:pt x="71" y="265"/>
                  </a:cubicBezTo>
                  <a:cubicBezTo>
                    <a:pt x="71" y="265"/>
                    <a:pt x="71" y="267"/>
                    <a:pt x="69" y="266"/>
                  </a:cubicBezTo>
                  <a:cubicBezTo>
                    <a:pt x="68" y="266"/>
                    <a:pt x="67" y="266"/>
                    <a:pt x="66" y="265"/>
                  </a:cubicBezTo>
                  <a:cubicBezTo>
                    <a:pt x="66" y="264"/>
                    <a:pt x="66" y="264"/>
                    <a:pt x="65" y="263"/>
                  </a:cubicBezTo>
                  <a:cubicBezTo>
                    <a:pt x="63" y="262"/>
                    <a:pt x="59" y="259"/>
                    <a:pt x="59" y="259"/>
                  </a:cubicBezTo>
                  <a:cubicBezTo>
                    <a:pt x="59" y="256"/>
                    <a:pt x="59" y="256"/>
                    <a:pt x="59" y="256"/>
                  </a:cubicBezTo>
                  <a:cubicBezTo>
                    <a:pt x="59" y="254"/>
                    <a:pt x="59" y="254"/>
                    <a:pt x="59" y="254"/>
                  </a:cubicBezTo>
                  <a:cubicBezTo>
                    <a:pt x="60" y="252"/>
                    <a:pt x="60" y="252"/>
                    <a:pt x="60" y="252"/>
                  </a:cubicBezTo>
                  <a:close/>
                  <a:moveTo>
                    <a:pt x="48" y="234"/>
                  </a:moveTo>
                  <a:cubicBezTo>
                    <a:pt x="48" y="234"/>
                    <a:pt x="48" y="234"/>
                    <a:pt x="48" y="234"/>
                  </a:cubicBezTo>
                  <a:cubicBezTo>
                    <a:pt x="45" y="230"/>
                    <a:pt x="45" y="230"/>
                    <a:pt x="45" y="230"/>
                  </a:cubicBezTo>
                  <a:cubicBezTo>
                    <a:pt x="43" y="234"/>
                    <a:pt x="43" y="234"/>
                    <a:pt x="43" y="234"/>
                  </a:cubicBezTo>
                  <a:cubicBezTo>
                    <a:pt x="42" y="238"/>
                    <a:pt x="42" y="238"/>
                    <a:pt x="42" y="238"/>
                  </a:cubicBezTo>
                  <a:cubicBezTo>
                    <a:pt x="45" y="240"/>
                    <a:pt x="45" y="240"/>
                    <a:pt x="45" y="240"/>
                  </a:cubicBezTo>
                  <a:cubicBezTo>
                    <a:pt x="46" y="240"/>
                    <a:pt x="46" y="240"/>
                    <a:pt x="46" y="240"/>
                  </a:cubicBezTo>
                  <a:cubicBezTo>
                    <a:pt x="48" y="237"/>
                    <a:pt x="48" y="237"/>
                    <a:pt x="48" y="237"/>
                  </a:cubicBezTo>
                  <a:cubicBezTo>
                    <a:pt x="50" y="240"/>
                    <a:pt x="50" y="240"/>
                    <a:pt x="50" y="240"/>
                  </a:cubicBezTo>
                  <a:cubicBezTo>
                    <a:pt x="52" y="244"/>
                    <a:pt x="52" y="244"/>
                    <a:pt x="52" y="244"/>
                  </a:cubicBezTo>
                  <a:cubicBezTo>
                    <a:pt x="52" y="244"/>
                    <a:pt x="54" y="242"/>
                    <a:pt x="55" y="241"/>
                  </a:cubicBezTo>
                  <a:cubicBezTo>
                    <a:pt x="56" y="241"/>
                    <a:pt x="60" y="244"/>
                    <a:pt x="60" y="244"/>
                  </a:cubicBezTo>
                  <a:cubicBezTo>
                    <a:pt x="60" y="244"/>
                    <a:pt x="64" y="242"/>
                    <a:pt x="65" y="242"/>
                  </a:cubicBezTo>
                  <a:cubicBezTo>
                    <a:pt x="66" y="242"/>
                    <a:pt x="63" y="239"/>
                    <a:pt x="63" y="239"/>
                  </a:cubicBezTo>
                  <a:cubicBezTo>
                    <a:pt x="60" y="236"/>
                    <a:pt x="60" y="236"/>
                    <a:pt x="60" y="236"/>
                  </a:cubicBezTo>
                  <a:cubicBezTo>
                    <a:pt x="58" y="234"/>
                    <a:pt x="58" y="234"/>
                    <a:pt x="58" y="234"/>
                  </a:cubicBezTo>
                  <a:cubicBezTo>
                    <a:pt x="54" y="232"/>
                    <a:pt x="54" y="232"/>
                    <a:pt x="54" y="232"/>
                  </a:cubicBezTo>
                  <a:cubicBezTo>
                    <a:pt x="54" y="231"/>
                    <a:pt x="54" y="231"/>
                    <a:pt x="54" y="231"/>
                  </a:cubicBezTo>
                  <a:cubicBezTo>
                    <a:pt x="55" y="229"/>
                    <a:pt x="55" y="229"/>
                    <a:pt x="55" y="229"/>
                  </a:cubicBezTo>
                  <a:cubicBezTo>
                    <a:pt x="55" y="229"/>
                    <a:pt x="55" y="231"/>
                    <a:pt x="57" y="230"/>
                  </a:cubicBezTo>
                  <a:cubicBezTo>
                    <a:pt x="59" y="230"/>
                    <a:pt x="59" y="230"/>
                    <a:pt x="59" y="229"/>
                  </a:cubicBezTo>
                  <a:cubicBezTo>
                    <a:pt x="60" y="229"/>
                    <a:pt x="59" y="228"/>
                    <a:pt x="59" y="228"/>
                  </a:cubicBezTo>
                  <a:cubicBezTo>
                    <a:pt x="56" y="226"/>
                    <a:pt x="56" y="226"/>
                    <a:pt x="56" y="226"/>
                  </a:cubicBezTo>
                  <a:cubicBezTo>
                    <a:pt x="57" y="223"/>
                    <a:pt x="57" y="223"/>
                    <a:pt x="57" y="223"/>
                  </a:cubicBezTo>
                  <a:cubicBezTo>
                    <a:pt x="54" y="221"/>
                    <a:pt x="54" y="221"/>
                    <a:pt x="54" y="221"/>
                  </a:cubicBezTo>
                  <a:cubicBezTo>
                    <a:pt x="53" y="224"/>
                    <a:pt x="53" y="224"/>
                    <a:pt x="53" y="224"/>
                  </a:cubicBezTo>
                  <a:cubicBezTo>
                    <a:pt x="50" y="223"/>
                    <a:pt x="50" y="223"/>
                    <a:pt x="50" y="223"/>
                  </a:cubicBezTo>
                  <a:cubicBezTo>
                    <a:pt x="50" y="223"/>
                    <a:pt x="49" y="225"/>
                    <a:pt x="49" y="225"/>
                  </a:cubicBezTo>
                  <a:cubicBezTo>
                    <a:pt x="49" y="226"/>
                    <a:pt x="50" y="229"/>
                    <a:pt x="50" y="229"/>
                  </a:cubicBezTo>
                  <a:cubicBezTo>
                    <a:pt x="48" y="234"/>
                    <a:pt x="48" y="234"/>
                    <a:pt x="48" y="234"/>
                  </a:cubicBezTo>
                  <a:close/>
                  <a:moveTo>
                    <a:pt x="11" y="161"/>
                  </a:moveTo>
                  <a:cubicBezTo>
                    <a:pt x="11" y="161"/>
                    <a:pt x="11" y="161"/>
                    <a:pt x="11" y="161"/>
                  </a:cubicBezTo>
                  <a:cubicBezTo>
                    <a:pt x="9" y="161"/>
                    <a:pt x="9" y="161"/>
                    <a:pt x="9" y="161"/>
                  </a:cubicBezTo>
                  <a:cubicBezTo>
                    <a:pt x="9" y="161"/>
                    <a:pt x="9" y="162"/>
                    <a:pt x="10" y="163"/>
                  </a:cubicBezTo>
                  <a:cubicBezTo>
                    <a:pt x="11" y="164"/>
                    <a:pt x="13" y="170"/>
                    <a:pt x="13" y="170"/>
                  </a:cubicBezTo>
                  <a:cubicBezTo>
                    <a:pt x="15" y="171"/>
                    <a:pt x="15" y="171"/>
                    <a:pt x="15" y="171"/>
                  </a:cubicBezTo>
                  <a:cubicBezTo>
                    <a:pt x="19" y="173"/>
                    <a:pt x="19" y="173"/>
                    <a:pt x="19" y="173"/>
                  </a:cubicBezTo>
                  <a:cubicBezTo>
                    <a:pt x="22" y="176"/>
                    <a:pt x="22" y="176"/>
                    <a:pt x="22" y="176"/>
                  </a:cubicBezTo>
                  <a:cubicBezTo>
                    <a:pt x="22" y="176"/>
                    <a:pt x="24" y="179"/>
                    <a:pt x="21" y="178"/>
                  </a:cubicBezTo>
                  <a:cubicBezTo>
                    <a:pt x="18" y="177"/>
                    <a:pt x="15" y="175"/>
                    <a:pt x="14" y="174"/>
                  </a:cubicBezTo>
                  <a:cubicBezTo>
                    <a:pt x="12" y="174"/>
                    <a:pt x="10" y="173"/>
                    <a:pt x="10" y="173"/>
                  </a:cubicBezTo>
                  <a:cubicBezTo>
                    <a:pt x="10" y="173"/>
                    <a:pt x="9" y="168"/>
                    <a:pt x="9" y="167"/>
                  </a:cubicBezTo>
                  <a:cubicBezTo>
                    <a:pt x="8" y="167"/>
                    <a:pt x="6" y="166"/>
                    <a:pt x="6" y="166"/>
                  </a:cubicBezTo>
                  <a:cubicBezTo>
                    <a:pt x="0" y="163"/>
                    <a:pt x="0" y="163"/>
                    <a:pt x="0" y="163"/>
                  </a:cubicBezTo>
                  <a:cubicBezTo>
                    <a:pt x="0" y="163"/>
                    <a:pt x="0" y="159"/>
                    <a:pt x="1" y="158"/>
                  </a:cubicBezTo>
                  <a:cubicBezTo>
                    <a:pt x="1" y="158"/>
                    <a:pt x="1" y="156"/>
                    <a:pt x="3" y="156"/>
                  </a:cubicBezTo>
                  <a:cubicBezTo>
                    <a:pt x="4" y="155"/>
                    <a:pt x="7" y="155"/>
                    <a:pt x="7" y="155"/>
                  </a:cubicBezTo>
                  <a:cubicBezTo>
                    <a:pt x="7" y="155"/>
                    <a:pt x="7" y="152"/>
                    <a:pt x="8" y="153"/>
                  </a:cubicBezTo>
                  <a:cubicBezTo>
                    <a:pt x="9" y="154"/>
                    <a:pt x="11" y="157"/>
                    <a:pt x="11" y="157"/>
                  </a:cubicBezTo>
                  <a:lnTo>
                    <a:pt x="11" y="161"/>
                  </a:lnTo>
                  <a:close/>
                </a:path>
              </a:pathLst>
            </a:custGeom>
            <a:grpFill/>
            <a:ln w="9525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en-US" sz="900">
                <a:latin typeface="Lato Light"/>
              </a:endParaRPr>
            </a:p>
          </p:txBody>
        </p:sp>
        <p:sp>
          <p:nvSpPr>
            <p:cNvPr id="55" name="Freeform 210">
              <a:extLst>
                <a:ext uri="{FF2B5EF4-FFF2-40B4-BE49-F238E27FC236}">
                  <a16:creationId xmlns:a16="http://schemas.microsoft.com/office/drawing/2014/main" id="{32E9F27A-FE36-4275-A500-6D6155BCFE7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51975" y="3312876"/>
              <a:ext cx="1810762" cy="943961"/>
            </a:xfrm>
            <a:custGeom>
              <a:avLst/>
              <a:gdLst>
                <a:gd name="T0" fmla="*/ 742 w 794"/>
                <a:gd name="T1" fmla="*/ 116 h 427"/>
                <a:gd name="T2" fmla="*/ 780 w 794"/>
                <a:gd name="T3" fmla="*/ 173 h 427"/>
                <a:gd name="T4" fmla="*/ 770 w 794"/>
                <a:gd name="T5" fmla="*/ 188 h 427"/>
                <a:gd name="T6" fmla="*/ 699 w 794"/>
                <a:gd name="T7" fmla="*/ 222 h 427"/>
                <a:gd name="T8" fmla="*/ 627 w 794"/>
                <a:gd name="T9" fmla="*/ 256 h 427"/>
                <a:gd name="T10" fmla="*/ 498 w 794"/>
                <a:gd name="T11" fmla="*/ 320 h 427"/>
                <a:gd name="T12" fmla="*/ 472 w 794"/>
                <a:gd name="T13" fmla="*/ 373 h 427"/>
                <a:gd name="T14" fmla="*/ 438 w 794"/>
                <a:gd name="T15" fmla="*/ 333 h 427"/>
                <a:gd name="T16" fmla="*/ 374 w 794"/>
                <a:gd name="T17" fmla="*/ 377 h 427"/>
                <a:gd name="T18" fmla="*/ 261 w 794"/>
                <a:gd name="T19" fmla="*/ 378 h 427"/>
                <a:gd name="T20" fmla="*/ 178 w 794"/>
                <a:gd name="T21" fmla="*/ 417 h 427"/>
                <a:gd name="T22" fmla="*/ 129 w 794"/>
                <a:gd name="T23" fmla="*/ 413 h 427"/>
                <a:gd name="T24" fmla="*/ 100 w 794"/>
                <a:gd name="T25" fmla="*/ 401 h 427"/>
                <a:gd name="T26" fmla="*/ 84 w 794"/>
                <a:gd name="T27" fmla="*/ 373 h 427"/>
                <a:gd name="T28" fmla="*/ 94 w 794"/>
                <a:gd name="T29" fmla="*/ 369 h 427"/>
                <a:gd name="T30" fmla="*/ 66 w 794"/>
                <a:gd name="T31" fmla="*/ 348 h 427"/>
                <a:gd name="T32" fmla="*/ 45 w 794"/>
                <a:gd name="T33" fmla="*/ 343 h 427"/>
                <a:gd name="T34" fmla="*/ 49 w 794"/>
                <a:gd name="T35" fmla="*/ 326 h 427"/>
                <a:gd name="T36" fmla="*/ 70 w 794"/>
                <a:gd name="T37" fmla="*/ 333 h 427"/>
                <a:gd name="T38" fmla="*/ 65 w 794"/>
                <a:gd name="T39" fmla="*/ 316 h 427"/>
                <a:gd name="T40" fmla="*/ 55 w 794"/>
                <a:gd name="T41" fmla="*/ 299 h 427"/>
                <a:gd name="T42" fmla="*/ 43 w 794"/>
                <a:gd name="T43" fmla="*/ 278 h 427"/>
                <a:gd name="T44" fmla="*/ 22 w 794"/>
                <a:gd name="T45" fmla="*/ 277 h 427"/>
                <a:gd name="T46" fmla="*/ 22 w 794"/>
                <a:gd name="T47" fmla="*/ 246 h 427"/>
                <a:gd name="T48" fmla="*/ 47 w 794"/>
                <a:gd name="T49" fmla="*/ 225 h 427"/>
                <a:gd name="T50" fmla="*/ 79 w 794"/>
                <a:gd name="T51" fmla="*/ 220 h 427"/>
                <a:gd name="T52" fmla="*/ 83 w 794"/>
                <a:gd name="T53" fmla="*/ 218 h 427"/>
                <a:gd name="T54" fmla="*/ 123 w 794"/>
                <a:gd name="T55" fmla="*/ 207 h 427"/>
                <a:gd name="T56" fmla="*/ 120 w 794"/>
                <a:gd name="T57" fmla="*/ 197 h 427"/>
                <a:gd name="T58" fmla="*/ 154 w 794"/>
                <a:gd name="T59" fmla="*/ 177 h 427"/>
                <a:gd name="T60" fmla="*/ 88 w 794"/>
                <a:gd name="T61" fmla="*/ 179 h 427"/>
                <a:gd name="T62" fmla="*/ 48 w 794"/>
                <a:gd name="T63" fmla="*/ 214 h 427"/>
                <a:gd name="T64" fmla="*/ 18 w 794"/>
                <a:gd name="T65" fmla="*/ 248 h 427"/>
                <a:gd name="T66" fmla="*/ 15 w 794"/>
                <a:gd name="T67" fmla="*/ 240 h 427"/>
                <a:gd name="T68" fmla="*/ 33 w 794"/>
                <a:gd name="T69" fmla="*/ 217 h 427"/>
                <a:gd name="T70" fmla="*/ 0 w 794"/>
                <a:gd name="T71" fmla="*/ 217 h 427"/>
                <a:gd name="T72" fmla="*/ 11 w 794"/>
                <a:gd name="T73" fmla="*/ 197 h 427"/>
                <a:gd name="T74" fmla="*/ 18 w 794"/>
                <a:gd name="T75" fmla="*/ 175 h 427"/>
                <a:gd name="T76" fmla="*/ 1 w 794"/>
                <a:gd name="T77" fmla="*/ 162 h 427"/>
                <a:gd name="T78" fmla="*/ 5 w 794"/>
                <a:gd name="T79" fmla="*/ 158 h 427"/>
                <a:gd name="T80" fmla="*/ 32 w 794"/>
                <a:gd name="T81" fmla="*/ 135 h 427"/>
                <a:gd name="T82" fmla="*/ 65 w 794"/>
                <a:gd name="T83" fmla="*/ 131 h 427"/>
                <a:gd name="T84" fmla="*/ 106 w 794"/>
                <a:gd name="T85" fmla="*/ 157 h 427"/>
                <a:gd name="T86" fmla="*/ 159 w 794"/>
                <a:gd name="T87" fmla="*/ 154 h 427"/>
                <a:gd name="T88" fmla="*/ 203 w 794"/>
                <a:gd name="T89" fmla="*/ 143 h 427"/>
                <a:gd name="T90" fmla="*/ 235 w 794"/>
                <a:gd name="T91" fmla="*/ 107 h 427"/>
                <a:gd name="T92" fmla="*/ 325 w 794"/>
                <a:gd name="T93" fmla="*/ 69 h 427"/>
                <a:gd name="T94" fmla="*/ 358 w 794"/>
                <a:gd name="T95" fmla="*/ 81 h 427"/>
                <a:gd name="T96" fmla="*/ 390 w 794"/>
                <a:gd name="T97" fmla="*/ 93 h 427"/>
                <a:gd name="T98" fmla="*/ 427 w 794"/>
                <a:gd name="T99" fmla="*/ 89 h 427"/>
                <a:gd name="T100" fmla="*/ 454 w 794"/>
                <a:gd name="T101" fmla="*/ 87 h 427"/>
                <a:gd name="T102" fmla="*/ 490 w 794"/>
                <a:gd name="T103" fmla="*/ 75 h 427"/>
                <a:gd name="T104" fmla="*/ 516 w 794"/>
                <a:gd name="T105" fmla="*/ 67 h 427"/>
                <a:gd name="T106" fmla="*/ 554 w 794"/>
                <a:gd name="T107" fmla="*/ 51 h 427"/>
                <a:gd name="T108" fmla="*/ 575 w 794"/>
                <a:gd name="T109" fmla="*/ 27 h 427"/>
                <a:gd name="T110" fmla="*/ 606 w 794"/>
                <a:gd name="T111" fmla="*/ 14 h 427"/>
                <a:gd name="T112" fmla="*/ 642 w 794"/>
                <a:gd name="T113" fmla="*/ 9 h 427"/>
                <a:gd name="T114" fmla="*/ 671 w 794"/>
                <a:gd name="T115" fmla="*/ 16 h 427"/>
                <a:gd name="T116" fmla="*/ 674 w 794"/>
                <a:gd name="T117" fmla="*/ 40 h 427"/>
                <a:gd name="T118" fmla="*/ 685 w 794"/>
                <a:gd name="T119" fmla="*/ 59 h 427"/>
                <a:gd name="T120" fmla="*/ 708 w 794"/>
                <a:gd name="T121" fmla="*/ 58 h 427"/>
                <a:gd name="T122" fmla="*/ 727 w 794"/>
                <a:gd name="T123" fmla="*/ 80 h 4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794" h="427">
                  <a:moveTo>
                    <a:pt x="727" y="80"/>
                  </a:moveTo>
                  <a:cubicBezTo>
                    <a:pt x="717" y="84"/>
                    <a:pt x="717" y="84"/>
                    <a:pt x="717" y="84"/>
                  </a:cubicBezTo>
                  <a:cubicBezTo>
                    <a:pt x="717" y="86"/>
                    <a:pt x="717" y="86"/>
                    <a:pt x="717" y="86"/>
                  </a:cubicBezTo>
                  <a:cubicBezTo>
                    <a:pt x="723" y="93"/>
                    <a:pt x="723" y="93"/>
                    <a:pt x="723" y="93"/>
                  </a:cubicBezTo>
                  <a:cubicBezTo>
                    <a:pt x="729" y="95"/>
                    <a:pt x="729" y="95"/>
                    <a:pt x="729" y="95"/>
                  </a:cubicBezTo>
                  <a:cubicBezTo>
                    <a:pt x="733" y="105"/>
                    <a:pt x="733" y="105"/>
                    <a:pt x="733" y="105"/>
                  </a:cubicBezTo>
                  <a:cubicBezTo>
                    <a:pt x="742" y="116"/>
                    <a:pt x="742" y="116"/>
                    <a:pt x="742" y="116"/>
                  </a:cubicBezTo>
                  <a:cubicBezTo>
                    <a:pt x="748" y="129"/>
                    <a:pt x="748" y="129"/>
                    <a:pt x="748" y="129"/>
                  </a:cubicBezTo>
                  <a:cubicBezTo>
                    <a:pt x="756" y="130"/>
                    <a:pt x="756" y="130"/>
                    <a:pt x="756" y="130"/>
                  </a:cubicBezTo>
                  <a:cubicBezTo>
                    <a:pt x="758" y="135"/>
                    <a:pt x="756" y="128"/>
                    <a:pt x="756" y="136"/>
                  </a:cubicBezTo>
                  <a:cubicBezTo>
                    <a:pt x="754" y="148"/>
                    <a:pt x="753" y="140"/>
                    <a:pt x="756" y="154"/>
                  </a:cubicBezTo>
                  <a:cubicBezTo>
                    <a:pt x="756" y="158"/>
                    <a:pt x="771" y="156"/>
                    <a:pt x="772" y="156"/>
                  </a:cubicBezTo>
                  <a:cubicBezTo>
                    <a:pt x="771" y="157"/>
                    <a:pt x="777" y="160"/>
                    <a:pt x="775" y="165"/>
                  </a:cubicBezTo>
                  <a:cubicBezTo>
                    <a:pt x="773" y="169"/>
                    <a:pt x="783" y="167"/>
                    <a:pt x="780" y="173"/>
                  </a:cubicBezTo>
                  <a:cubicBezTo>
                    <a:pt x="779" y="175"/>
                    <a:pt x="787" y="173"/>
                    <a:pt x="791" y="175"/>
                  </a:cubicBezTo>
                  <a:cubicBezTo>
                    <a:pt x="794" y="176"/>
                    <a:pt x="794" y="181"/>
                    <a:pt x="793" y="182"/>
                  </a:cubicBezTo>
                  <a:cubicBezTo>
                    <a:pt x="791" y="185"/>
                    <a:pt x="790" y="183"/>
                    <a:pt x="786" y="187"/>
                  </a:cubicBezTo>
                  <a:cubicBezTo>
                    <a:pt x="780" y="191"/>
                    <a:pt x="783" y="194"/>
                    <a:pt x="783" y="195"/>
                  </a:cubicBezTo>
                  <a:cubicBezTo>
                    <a:pt x="782" y="198"/>
                    <a:pt x="780" y="199"/>
                    <a:pt x="779" y="200"/>
                  </a:cubicBezTo>
                  <a:cubicBezTo>
                    <a:pt x="772" y="196"/>
                    <a:pt x="772" y="196"/>
                    <a:pt x="772" y="196"/>
                  </a:cubicBezTo>
                  <a:cubicBezTo>
                    <a:pt x="770" y="188"/>
                    <a:pt x="770" y="188"/>
                    <a:pt x="770" y="188"/>
                  </a:cubicBezTo>
                  <a:cubicBezTo>
                    <a:pt x="761" y="188"/>
                    <a:pt x="761" y="188"/>
                    <a:pt x="761" y="188"/>
                  </a:cubicBezTo>
                  <a:cubicBezTo>
                    <a:pt x="757" y="196"/>
                    <a:pt x="757" y="196"/>
                    <a:pt x="757" y="196"/>
                  </a:cubicBezTo>
                  <a:cubicBezTo>
                    <a:pt x="737" y="198"/>
                    <a:pt x="737" y="198"/>
                    <a:pt x="737" y="198"/>
                  </a:cubicBezTo>
                  <a:cubicBezTo>
                    <a:pt x="730" y="203"/>
                    <a:pt x="726" y="194"/>
                    <a:pt x="722" y="202"/>
                  </a:cubicBezTo>
                  <a:cubicBezTo>
                    <a:pt x="713" y="203"/>
                    <a:pt x="721" y="205"/>
                    <a:pt x="712" y="204"/>
                  </a:cubicBezTo>
                  <a:cubicBezTo>
                    <a:pt x="710" y="204"/>
                    <a:pt x="711" y="216"/>
                    <a:pt x="706" y="219"/>
                  </a:cubicBezTo>
                  <a:cubicBezTo>
                    <a:pt x="703" y="220"/>
                    <a:pt x="703" y="222"/>
                    <a:pt x="699" y="222"/>
                  </a:cubicBezTo>
                  <a:cubicBezTo>
                    <a:pt x="693" y="221"/>
                    <a:pt x="697" y="217"/>
                    <a:pt x="696" y="217"/>
                  </a:cubicBezTo>
                  <a:cubicBezTo>
                    <a:pt x="690" y="216"/>
                    <a:pt x="690" y="216"/>
                    <a:pt x="690" y="216"/>
                  </a:cubicBezTo>
                  <a:cubicBezTo>
                    <a:pt x="685" y="228"/>
                    <a:pt x="685" y="228"/>
                    <a:pt x="685" y="228"/>
                  </a:cubicBezTo>
                  <a:cubicBezTo>
                    <a:pt x="670" y="234"/>
                    <a:pt x="670" y="234"/>
                    <a:pt x="670" y="234"/>
                  </a:cubicBezTo>
                  <a:cubicBezTo>
                    <a:pt x="659" y="240"/>
                    <a:pt x="659" y="240"/>
                    <a:pt x="659" y="240"/>
                  </a:cubicBezTo>
                  <a:cubicBezTo>
                    <a:pt x="638" y="246"/>
                    <a:pt x="638" y="246"/>
                    <a:pt x="638" y="246"/>
                  </a:cubicBezTo>
                  <a:cubicBezTo>
                    <a:pt x="627" y="256"/>
                    <a:pt x="627" y="256"/>
                    <a:pt x="627" y="256"/>
                  </a:cubicBezTo>
                  <a:cubicBezTo>
                    <a:pt x="610" y="261"/>
                    <a:pt x="625" y="261"/>
                    <a:pt x="609" y="276"/>
                  </a:cubicBezTo>
                  <a:cubicBezTo>
                    <a:pt x="598" y="287"/>
                    <a:pt x="580" y="290"/>
                    <a:pt x="564" y="295"/>
                  </a:cubicBezTo>
                  <a:cubicBezTo>
                    <a:pt x="551" y="288"/>
                    <a:pt x="551" y="288"/>
                    <a:pt x="551" y="288"/>
                  </a:cubicBezTo>
                  <a:cubicBezTo>
                    <a:pt x="551" y="288"/>
                    <a:pt x="545" y="290"/>
                    <a:pt x="542" y="290"/>
                  </a:cubicBezTo>
                  <a:cubicBezTo>
                    <a:pt x="539" y="291"/>
                    <a:pt x="529" y="302"/>
                    <a:pt x="529" y="302"/>
                  </a:cubicBezTo>
                  <a:cubicBezTo>
                    <a:pt x="516" y="314"/>
                    <a:pt x="516" y="314"/>
                    <a:pt x="516" y="314"/>
                  </a:cubicBezTo>
                  <a:cubicBezTo>
                    <a:pt x="511" y="317"/>
                    <a:pt x="505" y="320"/>
                    <a:pt x="498" y="320"/>
                  </a:cubicBezTo>
                  <a:cubicBezTo>
                    <a:pt x="489" y="314"/>
                    <a:pt x="489" y="314"/>
                    <a:pt x="489" y="314"/>
                  </a:cubicBezTo>
                  <a:cubicBezTo>
                    <a:pt x="480" y="314"/>
                    <a:pt x="476" y="319"/>
                    <a:pt x="481" y="326"/>
                  </a:cubicBezTo>
                  <a:cubicBezTo>
                    <a:pt x="483" y="329"/>
                    <a:pt x="481" y="331"/>
                    <a:pt x="482" y="334"/>
                  </a:cubicBezTo>
                  <a:cubicBezTo>
                    <a:pt x="482" y="339"/>
                    <a:pt x="491" y="341"/>
                    <a:pt x="490" y="345"/>
                  </a:cubicBezTo>
                  <a:cubicBezTo>
                    <a:pt x="489" y="347"/>
                    <a:pt x="484" y="347"/>
                    <a:pt x="480" y="350"/>
                  </a:cubicBezTo>
                  <a:cubicBezTo>
                    <a:pt x="477" y="352"/>
                    <a:pt x="483" y="363"/>
                    <a:pt x="481" y="363"/>
                  </a:cubicBezTo>
                  <a:cubicBezTo>
                    <a:pt x="481" y="363"/>
                    <a:pt x="476" y="375"/>
                    <a:pt x="472" y="373"/>
                  </a:cubicBezTo>
                  <a:cubicBezTo>
                    <a:pt x="470" y="371"/>
                    <a:pt x="467" y="368"/>
                    <a:pt x="465" y="364"/>
                  </a:cubicBezTo>
                  <a:cubicBezTo>
                    <a:pt x="463" y="361"/>
                    <a:pt x="456" y="358"/>
                    <a:pt x="455" y="354"/>
                  </a:cubicBezTo>
                  <a:cubicBezTo>
                    <a:pt x="452" y="350"/>
                    <a:pt x="465" y="334"/>
                    <a:pt x="464" y="333"/>
                  </a:cubicBezTo>
                  <a:cubicBezTo>
                    <a:pt x="465" y="330"/>
                    <a:pt x="465" y="330"/>
                    <a:pt x="463" y="324"/>
                  </a:cubicBezTo>
                  <a:cubicBezTo>
                    <a:pt x="463" y="321"/>
                    <a:pt x="454" y="320"/>
                    <a:pt x="452" y="317"/>
                  </a:cubicBezTo>
                  <a:cubicBezTo>
                    <a:pt x="446" y="328"/>
                    <a:pt x="446" y="328"/>
                    <a:pt x="446" y="328"/>
                  </a:cubicBezTo>
                  <a:cubicBezTo>
                    <a:pt x="438" y="333"/>
                    <a:pt x="438" y="333"/>
                    <a:pt x="438" y="333"/>
                  </a:cubicBezTo>
                  <a:cubicBezTo>
                    <a:pt x="430" y="334"/>
                    <a:pt x="443" y="343"/>
                    <a:pt x="437" y="342"/>
                  </a:cubicBezTo>
                  <a:cubicBezTo>
                    <a:pt x="436" y="341"/>
                    <a:pt x="429" y="347"/>
                    <a:pt x="423" y="344"/>
                  </a:cubicBezTo>
                  <a:cubicBezTo>
                    <a:pt x="416" y="340"/>
                    <a:pt x="407" y="339"/>
                    <a:pt x="404" y="339"/>
                  </a:cubicBezTo>
                  <a:cubicBezTo>
                    <a:pt x="395" y="343"/>
                    <a:pt x="395" y="343"/>
                    <a:pt x="395" y="343"/>
                  </a:cubicBezTo>
                  <a:cubicBezTo>
                    <a:pt x="392" y="348"/>
                    <a:pt x="391" y="354"/>
                    <a:pt x="389" y="357"/>
                  </a:cubicBezTo>
                  <a:cubicBezTo>
                    <a:pt x="381" y="368"/>
                    <a:pt x="381" y="368"/>
                    <a:pt x="381" y="368"/>
                  </a:cubicBezTo>
                  <a:cubicBezTo>
                    <a:pt x="370" y="372"/>
                    <a:pt x="379" y="375"/>
                    <a:pt x="374" y="377"/>
                  </a:cubicBezTo>
                  <a:cubicBezTo>
                    <a:pt x="372" y="378"/>
                    <a:pt x="369" y="385"/>
                    <a:pt x="362" y="387"/>
                  </a:cubicBezTo>
                  <a:cubicBezTo>
                    <a:pt x="358" y="388"/>
                    <a:pt x="352" y="393"/>
                    <a:pt x="347" y="393"/>
                  </a:cubicBezTo>
                  <a:cubicBezTo>
                    <a:pt x="345" y="393"/>
                    <a:pt x="334" y="401"/>
                    <a:pt x="333" y="403"/>
                  </a:cubicBezTo>
                  <a:cubicBezTo>
                    <a:pt x="325" y="401"/>
                    <a:pt x="303" y="395"/>
                    <a:pt x="301" y="387"/>
                  </a:cubicBezTo>
                  <a:cubicBezTo>
                    <a:pt x="299" y="380"/>
                    <a:pt x="292" y="390"/>
                    <a:pt x="286" y="383"/>
                  </a:cubicBezTo>
                  <a:cubicBezTo>
                    <a:pt x="271" y="378"/>
                    <a:pt x="271" y="378"/>
                    <a:pt x="271" y="378"/>
                  </a:cubicBezTo>
                  <a:cubicBezTo>
                    <a:pt x="261" y="378"/>
                    <a:pt x="261" y="378"/>
                    <a:pt x="261" y="378"/>
                  </a:cubicBezTo>
                  <a:cubicBezTo>
                    <a:pt x="257" y="378"/>
                    <a:pt x="239" y="380"/>
                    <a:pt x="235" y="382"/>
                  </a:cubicBezTo>
                  <a:cubicBezTo>
                    <a:pt x="238" y="393"/>
                    <a:pt x="237" y="385"/>
                    <a:pt x="237" y="398"/>
                  </a:cubicBezTo>
                  <a:cubicBezTo>
                    <a:pt x="231" y="399"/>
                    <a:pt x="238" y="412"/>
                    <a:pt x="233" y="416"/>
                  </a:cubicBezTo>
                  <a:cubicBezTo>
                    <a:pt x="216" y="420"/>
                    <a:pt x="216" y="420"/>
                    <a:pt x="216" y="420"/>
                  </a:cubicBezTo>
                  <a:cubicBezTo>
                    <a:pt x="206" y="426"/>
                    <a:pt x="206" y="426"/>
                    <a:pt x="206" y="426"/>
                  </a:cubicBezTo>
                  <a:cubicBezTo>
                    <a:pt x="188" y="426"/>
                    <a:pt x="188" y="426"/>
                    <a:pt x="188" y="426"/>
                  </a:cubicBezTo>
                  <a:cubicBezTo>
                    <a:pt x="188" y="427"/>
                    <a:pt x="179" y="421"/>
                    <a:pt x="178" y="417"/>
                  </a:cubicBezTo>
                  <a:cubicBezTo>
                    <a:pt x="173" y="404"/>
                    <a:pt x="176" y="406"/>
                    <a:pt x="172" y="404"/>
                  </a:cubicBezTo>
                  <a:cubicBezTo>
                    <a:pt x="165" y="402"/>
                    <a:pt x="165" y="405"/>
                    <a:pt x="163" y="404"/>
                  </a:cubicBezTo>
                  <a:cubicBezTo>
                    <a:pt x="163" y="403"/>
                    <a:pt x="159" y="404"/>
                    <a:pt x="153" y="409"/>
                  </a:cubicBezTo>
                  <a:cubicBezTo>
                    <a:pt x="151" y="412"/>
                    <a:pt x="147" y="420"/>
                    <a:pt x="145" y="421"/>
                  </a:cubicBezTo>
                  <a:cubicBezTo>
                    <a:pt x="143" y="423"/>
                    <a:pt x="143" y="416"/>
                    <a:pt x="141" y="417"/>
                  </a:cubicBezTo>
                  <a:cubicBezTo>
                    <a:pt x="137" y="419"/>
                    <a:pt x="138" y="413"/>
                    <a:pt x="130" y="418"/>
                  </a:cubicBezTo>
                  <a:cubicBezTo>
                    <a:pt x="127" y="420"/>
                    <a:pt x="117" y="417"/>
                    <a:pt x="129" y="413"/>
                  </a:cubicBezTo>
                  <a:cubicBezTo>
                    <a:pt x="131" y="413"/>
                    <a:pt x="147" y="401"/>
                    <a:pt x="147" y="400"/>
                  </a:cubicBezTo>
                  <a:cubicBezTo>
                    <a:pt x="148" y="398"/>
                    <a:pt x="137" y="393"/>
                    <a:pt x="136" y="393"/>
                  </a:cubicBezTo>
                  <a:cubicBezTo>
                    <a:pt x="135" y="393"/>
                    <a:pt x="130" y="401"/>
                    <a:pt x="125" y="403"/>
                  </a:cubicBezTo>
                  <a:cubicBezTo>
                    <a:pt x="117" y="405"/>
                    <a:pt x="117" y="406"/>
                    <a:pt x="113" y="407"/>
                  </a:cubicBezTo>
                  <a:cubicBezTo>
                    <a:pt x="110" y="408"/>
                    <a:pt x="109" y="404"/>
                    <a:pt x="107" y="405"/>
                  </a:cubicBezTo>
                  <a:cubicBezTo>
                    <a:pt x="104" y="406"/>
                    <a:pt x="104" y="408"/>
                    <a:pt x="102" y="408"/>
                  </a:cubicBezTo>
                  <a:cubicBezTo>
                    <a:pt x="97" y="408"/>
                    <a:pt x="100" y="401"/>
                    <a:pt x="100" y="401"/>
                  </a:cubicBezTo>
                  <a:cubicBezTo>
                    <a:pt x="104" y="399"/>
                    <a:pt x="103" y="401"/>
                    <a:pt x="109" y="399"/>
                  </a:cubicBezTo>
                  <a:cubicBezTo>
                    <a:pt x="111" y="398"/>
                    <a:pt x="117" y="396"/>
                    <a:pt x="117" y="393"/>
                  </a:cubicBezTo>
                  <a:cubicBezTo>
                    <a:pt x="114" y="382"/>
                    <a:pt x="109" y="392"/>
                    <a:pt x="107" y="388"/>
                  </a:cubicBezTo>
                  <a:cubicBezTo>
                    <a:pt x="105" y="384"/>
                    <a:pt x="102" y="386"/>
                    <a:pt x="101" y="384"/>
                  </a:cubicBezTo>
                  <a:cubicBezTo>
                    <a:pt x="99" y="379"/>
                    <a:pt x="99" y="398"/>
                    <a:pt x="95" y="384"/>
                  </a:cubicBezTo>
                  <a:cubicBezTo>
                    <a:pt x="93" y="377"/>
                    <a:pt x="98" y="377"/>
                    <a:pt x="87" y="374"/>
                  </a:cubicBezTo>
                  <a:cubicBezTo>
                    <a:pt x="87" y="374"/>
                    <a:pt x="85" y="373"/>
                    <a:pt x="84" y="373"/>
                  </a:cubicBezTo>
                  <a:cubicBezTo>
                    <a:pt x="84" y="372"/>
                    <a:pt x="85" y="371"/>
                    <a:pt x="85" y="371"/>
                  </a:cubicBezTo>
                  <a:cubicBezTo>
                    <a:pt x="85" y="371"/>
                    <a:pt x="82" y="368"/>
                    <a:pt x="81" y="368"/>
                  </a:cubicBezTo>
                  <a:cubicBezTo>
                    <a:pt x="81" y="368"/>
                    <a:pt x="78" y="370"/>
                    <a:pt x="78" y="370"/>
                  </a:cubicBezTo>
                  <a:cubicBezTo>
                    <a:pt x="78" y="370"/>
                    <a:pt x="77" y="370"/>
                    <a:pt x="76" y="370"/>
                  </a:cubicBezTo>
                  <a:cubicBezTo>
                    <a:pt x="76" y="369"/>
                    <a:pt x="79" y="369"/>
                    <a:pt x="83" y="367"/>
                  </a:cubicBezTo>
                  <a:cubicBezTo>
                    <a:pt x="85" y="367"/>
                    <a:pt x="86" y="370"/>
                    <a:pt x="88" y="370"/>
                  </a:cubicBezTo>
                  <a:cubicBezTo>
                    <a:pt x="90" y="371"/>
                    <a:pt x="94" y="370"/>
                    <a:pt x="94" y="369"/>
                  </a:cubicBezTo>
                  <a:cubicBezTo>
                    <a:pt x="95" y="368"/>
                    <a:pt x="90" y="365"/>
                    <a:pt x="91" y="360"/>
                  </a:cubicBezTo>
                  <a:cubicBezTo>
                    <a:pt x="91" y="358"/>
                    <a:pt x="93" y="358"/>
                    <a:pt x="91" y="357"/>
                  </a:cubicBezTo>
                  <a:cubicBezTo>
                    <a:pt x="89" y="356"/>
                    <a:pt x="89" y="355"/>
                    <a:pt x="89" y="355"/>
                  </a:cubicBezTo>
                  <a:cubicBezTo>
                    <a:pt x="76" y="354"/>
                    <a:pt x="76" y="354"/>
                    <a:pt x="76" y="354"/>
                  </a:cubicBezTo>
                  <a:cubicBezTo>
                    <a:pt x="76" y="354"/>
                    <a:pt x="76" y="354"/>
                    <a:pt x="74" y="353"/>
                  </a:cubicBezTo>
                  <a:cubicBezTo>
                    <a:pt x="72" y="352"/>
                    <a:pt x="70" y="351"/>
                    <a:pt x="70" y="351"/>
                  </a:cubicBezTo>
                  <a:cubicBezTo>
                    <a:pt x="66" y="348"/>
                    <a:pt x="66" y="348"/>
                    <a:pt x="66" y="348"/>
                  </a:cubicBezTo>
                  <a:cubicBezTo>
                    <a:pt x="66" y="348"/>
                    <a:pt x="62" y="349"/>
                    <a:pt x="61" y="349"/>
                  </a:cubicBezTo>
                  <a:cubicBezTo>
                    <a:pt x="61" y="349"/>
                    <a:pt x="62" y="353"/>
                    <a:pt x="62" y="353"/>
                  </a:cubicBezTo>
                  <a:cubicBezTo>
                    <a:pt x="61" y="354"/>
                    <a:pt x="61" y="358"/>
                    <a:pt x="57" y="355"/>
                  </a:cubicBezTo>
                  <a:cubicBezTo>
                    <a:pt x="56" y="354"/>
                    <a:pt x="53" y="351"/>
                    <a:pt x="52" y="351"/>
                  </a:cubicBezTo>
                  <a:cubicBezTo>
                    <a:pt x="51" y="352"/>
                    <a:pt x="47" y="351"/>
                    <a:pt x="47" y="350"/>
                  </a:cubicBezTo>
                  <a:cubicBezTo>
                    <a:pt x="46" y="349"/>
                    <a:pt x="43" y="348"/>
                    <a:pt x="43" y="348"/>
                  </a:cubicBezTo>
                  <a:cubicBezTo>
                    <a:pt x="43" y="348"/>
                    <a:pt x="46" y="344"/>
                    <a:pt x="45" y="343"/>
                  </a:cubicBezTo>
                  <a:cubicBezTo>
                    <a:pt x="44" y="343"/>
                    <a:pt x="50" y="345"/>
                    <a:pt x="50" y="345"/>
                  </a:cubicBezTo>
                  <a:cubicBezTo>
                    <a:pt x="50" y="345"/>
                    <a:pt x="50" y="340"/>
                    <a:pt x="51" y="340"/>
                  </a:cubicBezTo>
                  <a:cubicBezTo>
                    <a:pt x="52" y="339"/>
                    <a:pt x="49" y="339"/>
                    <a:pt x="48" y="338"/>
                  </a:cubicBezTo>
                  <a:cubicBezTo>
                    <a:pt x="47" y="337"/>
                    <a:pt x="46" y="334"/>
                    <a:pt x="46" y="334"/>
                  </a:cubicBezTo>
                  <a:cubicBezTo>
                    <a:pt x="46" y="334"/>
                    <a:pt x="44" y="333"/>
                    <a:pt x="44" y="332"/>
                  </a:cubicBezTo>
                  <a:cubicBezTo>
                    <a:pt x="43" y="328"/>
                    <a:pt x="46" y="325"/>
                    <a:pt x="47" y="325"/>
                  </a:cubicBezTo>
                  <a:cubicBezTo>
                    <a:pt x="48" y="326"/>
                    <a:pt x="48" y="326"/>
                    <a:pt x="49" y="326"/>
                  </a:cubicBezTo>
                  <a:cubicBezTo>
                    <a:pt x="51" y="327"/>
                    <a:pt x="51" y="327"/>
                    <a:pt x="51" y="327"/>
                  </a:cubicBezTo>
                  <a:cubicBezTo>
                    <a:pt x="51" y="327"/>
                    <a:pt x="53" y="330"/>
                    <a:pt x="53" y="330"/>
                  </a:cubicBezTo>
                  <a:cubicBezTo>
                    <a:pt x="54" y="330"/>
                    <a:pt x="57" y="333"/>
                    <a:pt x="57" y="333"/>
                  </a:cubicBezTo>
                  <a:cubicBezTo>
                    <a:pt x="57" y="333"/>
                    <a:pt x="59" y="337"/>
                    <a:pt x="60" y="338"/>
                  </a:cubicBezTo>
                  <a:cubicBezTo>
                    <a:pt x="61" y="338"/>
                    <a:pt x="61" y="336"/>
                    <a:pt x="63" y="336"/>
                  </a:cubicBezTo>
                  <a:cubicBezTo>
                    <a:pt x="65" y="337"/>
                    <a:pt x="67" y="339"/>
                    <a:pt x="68" y="338"/>
                  </a:cubicBezTo>
                  <a:cubicBezTo>
                    <a:pt x="69" y="338"/>
                    <a:pt x="70" y="333"/>
                    <a:pt x="70" y="333"/>
                  </a:cubicBezTo>
                  <a:cubicBezTo>
                    <a:pt x="70" y="333"/>
                    <a:pt x="64" y="329"/>
                    <a:pt x="63" y="329"/>
                  </a:cubicBezTo>
                  <a:cubicBezTo>
                    <a:pt x="63" y="328"/>
                    <a:pt x="61" y="327"/>
                    <a:pt x="61" y="326"/>
                  </a:cubicBezTo>
                  <a:cubicBezTo>
                    <a:pt x="60" y="326"/>
                    <a:pt x="58" y="325"/>
                    <a:pt x="58" y="325"/>
                  </a:cubicBezTo>
                  <a:cubicBezTo>
                    <a:pt x="58" y="325"/>
                    <a:pt x="57" y="322"/>
                    <a:pt x="57" y="322"/>
                  </a:cubicBezTo>
                  <a:cubicBezTo>
                    <a:pt x="56" y="321"/>
                    <a:pt x="57" y="319"/>
                    <a:pt x="57" y="319"/>
                  </a:cubicBezTo>
                  <a:cubicBezTo>
                    <a:pt x="58" y="318"/>
                    <a:pt x="60" y="317"/>
                    <a:pt x="61" y="317"/>
                  </a:cubicBezTo>
                  <a:cubicBezTo>
                    <a:pt x="62" y="317"/>
                    <a:pt x="65" y="316"/>
                    <a:pt x="65" y="316"/>
                  </a:cubicBezTo>
                  <a:cubicBezTo>
                    <a:pt x="66" y="311"/>
                    <a:pt x="66" y="311"/>
                    <a:pt x="66" y="311"/>
                  </a:cubicBezTo>
                  <a:cubicBezTo>
                    <a:pt x="66" y="311"/>
                    <a:pt x="68" y="307"/>
                    <a:pt x="68" y="307"/>
                  </a:cubicBezTo>
                  <a:cubicBezTo>
                    <a:pt x="67" y="307"/>
                    <a:pt x="60" y="310"/>
                    <a:pt x="60" y="309"/>
                  </a:cubicBezTo>
                  <a:cubicBezTo>
                    <a:pt x="59" y="309"/>
                    <a:pt x="57" y="309"/>
                    <a:pt x="57" y="308"/>
                  </a:cubicBezTo>
                  <a:cubicBezTo>
                    <a:pt x="56" y="307"/>
                    <a:pt x="56" y="305"/>
                    <a:pt x="56" y="304"/>
                  </a:cubicBezTo>
                  <a:cubicBezTo>
                    <a:pt x="56" y="303"/>
                    <a:pt x="57" y="301"/>
                    <a:pt x="57" y="301"/>
                  </a:cubicBezTo>
                  <a:cubicBezTo>
                    <a:pt x="57" y="301"/>
                    <a:pt x="56" y="299"/>
                    <a:pt x="55" y="299"/>
                  </a:cubicBezTo>
                  <a:cubicBezTo>
                    <a:pt x="55" y="298"/>
                    <a:pt x="54" y="296"/>
                    <a:pt x="54" y="296"/>
                  </a:cubicBezTo>
                  <a:cubicBezTo>
                    <a:pt x="54" y="296"/>
                    <a:pt x="47" y="292"/>
                    <a:pt x="47" y="292"/>
                  </a:cubicBezTo>
                  <a:cubicBezTo>
                    <a:pt x="47" y="291"/>
                    <a:pt x="47" y="288"/>
                    <a:pt x="48" y="288"/>
                  </a:cubicBezTo>
                  <a:cubicBezTo>
                    <a:pt x="48" y="287"/>
                    <a:pt x="47" y="285"/>
                    <a:pt x="49" y="283"/>
                  </a:cubicBezTo>
                  <a:cubicBezTo>
                    <a:pt x="52" y="281"/>
                    <a:pt x="54" y="275"/>
                    <a:pt x="54" y="275"/>
                  </a:cubicBezTo>
                  <a:cubicBezTo>
                    <a:pt x="54" y="275"/>
                    <a:pt x="47" y="274"/>
                    <a:pt x="47" y="274"/>
                  </a:cubicBezTo>
                  <a:cubicBezTo>
                    <a:pt x="46" y="274"/>
                    <a:pt x="43" y="278"/>
                    <a:pt x="43" y="278"/>
                  </a:cubicBezTo>
                  <a:cubicBezTo>
                    <a:pt x="43" y="278"/>
                    <a:pt x="39" y="279"/>
                    <a:pt x="39" y="280"/>
                  </a:cubicBezTo>
                  <a:cubicBezTo>
                    <a:pt x="38" y="280"/>
                    <a:pt x="33" y="281"/>
                    <a:pt x="33" y="282"/>
                  </a:cubicBezTo>
                  <a:cubicBezTo>
                    <a:pt x="32" y="282"/>
                    <a:pt x="30" y="284"/>
                    <a:pt x="29" y="284"/>
                  </a:cubicBezTo>
                  <a:cubicBezTo>
                    <a:pt x="28" y="285"/>
                    <a:pt x="24" y="287"/>
                    <a:pt x="24" y="287"/>
                  </a:cubicBezTo>
                  <a:cubicBezTo>
                    <a:pt x="24" y="287"/>
                    <a:pt x="20" y="287"/>
                    <a:pt x="20" y="287"/>
                  </a:cubicBezTo>
                  <a:cubicBezTo>
                    <a:pt x="20" y="286"/>
                    <a:pt x="20" y="279"/>
                    <a:pt x="20" y="279"/>
                  </a:cubicBezTo>
                  <a:cubicBezTo>
                    <a:pt x="20" y="279"/>
                    <a:pt x="22" y="278"/>
                    <a:pt x="22" y="277"/>
                  </a:cubicBezTo>
                  <a:cubicBezTo>
                    <a:pt x="22" y="277"/>
                    <a:pt x="21" y="273"/>
                    <a:pt x="20" y="272"/>
                  </a:cubicBezTo>
                  <a:cubicBezTo>
                    <a:pt x="20" y="272"/>
                    <a:pt x="20" y="267"/>
                    <a:pt x="20" y="266"/>
                  </a:cubicBezTo>
                  <a:cubicBezTo>
                    <a:pt x="20" y="264"/>
                    <a:pt x="19" y="261"/>
                    <a:pt x="19" y="261"/>
                  </a:cubicBezTo>
                  <a:cubicBezTo>
                    <a:pt x="18" y="256"/>
                    <a:pt x="18" y="256"/>
                    <a:pt x="18" y="256"/>
                  </a:cubicBezTo>
                  <a:cubicBezTo>
                    <a:pt x="19" y="252"/>
                    <a:pt x="19" y="252"/>
                    <a:pt x="19" y="252"/>
                  </a:cubicBezTo>
                  <a:cubicBezTo>
                    <a:pt x="20" y="250"/>
                    <a:pt x="20" y="250"/>
                    <a:pt x="20" y="250"/>
                  </a:cubicBezTo>
                  <a:cubicBezTo>
                    <a:pt x="20" y="250"/>
                    <a:pt x="22" y="246"/>
                    <a:pt x="22" y="246"/>
                  </a:cubicBezTo>
                  <a:cubicBezTo>
                    <a:pt x="22" y="245"/>
                    <a:pt x="24" y="241"/>
                    <a:pt x="24" y="241"/>
                  </a:cubicBezTo>
                  <a:cubicBezTo>
                    <a:pt x="25" y="240"/>
                    <a:pt x="31" y="234"/>
                    <a:pt x="31" y="234"/>
                  </a:cubicBezTo>
                  <a:cubicBezTo>
                    <a:pt x="34" y="230"/>
                    <a:pt x="34" y="230"/>
                    <a:pt x="34" y="230"/>
                  </a:cubicBezTo>
                  <a:cubicBezTo>
                    <a:pt x="34" y="230"/>
                    <a:pt x="38" y="230"/>
                    <a:pt x="39" y="230"/>
                  </a:cubicBezTo>
                  <a:cubicBezTo>
                    <a:pt x="39" y="230"/>
                    <a:pt x="43" y="227"/>
                    <a:pt x="43" y="227"/>
                  </a:cubicBezTo>
                  <a:cubicBezTo>
                    <a:pt x="44" y="225"/>
                    <a:pt x="44" y="225"/>
                    <a:pt x="44" y="225"/>
                  </a:cubicBezTo>
                  <a:cubicBezTo>
                    <a:pt x="47" y="225"/>
                    <a:pt x="47" y="225"/>
                    <a:pt x="47" y="225"/>
                  </a:cubicBezTo>
                  <a:cubicBezTo>
                    <a:pt x="47" y="225"/>
                    <a:pt x="49" y="223"/>
                    <a:pt x="50" y="223"/>
                  </a:cubicBezTo>
                  <a:cubicBezTo>
                    <a:pt x="50" y="223"/>
                    <a:pt x="52" y="223"/>
                    <a:pt x="54" y="223"/>
                  </a:cubicBezTo>
                  <a:cubicBezTo>
                    <a:pt x="56" y="223"/>
                    <a:pt x="57" y="222"/>
                    <a:pt x="58" y="222"/>
                  </a:cubicBezTo>
                  <a:cubicBezTo>
                    <a:pt x="58" y="223"/>
                    <a:pt x="62" y="227"/>
                    <a:pt x="62" y="227"/>
                  </a:cubicBezTo>
                  <a:cubicBezTo>
                    <a:pt x="74" y="225"/>
                    <a:pt x="74" y="225"/>
                    <a:pt x="74" y="225"/>
                  </a:cubicBezTo>
                  <a:cubicBezTo>
                    <a:pt x="79" y="223"/>
                    <a:pt x="79" y="223"/>
                    <a:pt x="79" y="223"/>
                  </a:cubicBezTo>
                  <a:cubicBezTo>
                    <a:pt x="79" y="223"/>
                    <a:pt x="79" y="220"/>
                    <a:pt x="79" y="220"/>
                  </a:cubicBezTo>
                  <a:cubicBezTo>
                    <a:pt x="78" y="219"/>
                    <a:pt x="73" y="218"/>
                    <a:pt x="73" y="218"/>
                  </a:cubicBezTo>
                  <a:cubicBezTo>
                    <a:pt x="73" y="218"/>
                    <a:pt x="72" y="218"/>
                    <a:pt x="73" y="218"/>
                  </a:cubicBezTo>
                  <a:cubicBezTo>
                    <a:pt x="73" y="217"/>
                    <a:pt x="75" y="213"/>
                    <a:pt x="75" y="213"/>
                  </a:cubicBezTo>
                  <a:cubicBezTo>
                    <a:pt x="76" y="213"/>
                    <a:pt x="77" y="213"/>
                    <a:pt x="79" y="213"/>
                  </a:cubicBezTo>
                  <a:cubicBezTo>
                    <a:pt x="81" y="213"/>
                    <a:pt x="85" y="213"/>
                    <a:pt x="85" y="213"/>
                  </a:cubicBezTo>
                  <a:cubicBezTo>
                    <a:pt x="85" y="213"/>
                    <a:pt x="87" y="215"/>
                    <a:pt x="85" y="216"/>
                  </a:cubicBezTo>
                  <a:cubicBezTo>
                    <a:pt x="84" y="217"/>
                    <a:pt x="83" y="217"/>
                    <a:pt x="83" y="218"/>
                  </a:cubicBezTo>
                  <a:cubicBezTo>
                    <a:pt x="83" y="218"/>
                    <a:pt x="83" y="220"/>
                    <a:pt x="84" y="220"/>
                  </a:cubicBezTo>
                  <a:cubicBezTo>
                    <a:pt x="84" y="220"/>
                    <a:pt x="89" y="219"/>
                    <a:pt x="89" y="219"/>
                  </a:cubicBezTo>
                  <a:cubicBezTo>
                    <a:pt x="89" y="219"/>
                    <a:pt x="90" y="217"/>
                    <a:pt x="92" y="217"/>
                  </a:cubicBezTo>
                  <a:cubicBezTo>
                    <a:pt x="93" y="216"/>
                    <a:pt x="96" y="215"/>
                    <a:pt x="96" y="215"/>
                  </a:cubicBezTo>
                  <a:cubicBezTo>
                    <a:pt x="106" y="214"/>
                    <a:pt x="106" y="214"/>
                    <a:pt x="106" y="214"/>
                  </a:cubicBezTo>
                  <a:cubicBezTo>
                    <a:pt x="113" y="212"/>
                    <a:pt x="113" y="212"/>
                    <a:pt x="113" y="212"/>
                  </a:cubicBezTo>
                  <a:cubicBezTo>
                    <a:pt x="113" y="212"/>
                    <a:pt x="121" y="207"/>
                    <a:pt x="123" y="207"/>
                  </a:cubicBezTo>
                  <a:cubicBezTo>
                    <a:pt x="126" y="208"/>
                    <a:pt x="128" y="208"/>
                    <a:pt x="129" y="207"/>
                  </a:cubicBezTo>
                  <a:cubicBezTo>
                    <a:pt x="130" y="206"/>
                    <a:pt x="132" y="203"/>
                    <a:pt x="132" y="203"/>
                  </a:cubicBezTo>
                  <a:cubicBezTo>
                    <a:pt x="130" y="202"/>
                    <a:pt x="130" y="202"/>
                    <a:pt x="130" y="202"/>
                  </a:cubicBezTo>
                  <a:cubicBezTo>
                    <a:pt x="125" y="202"/>
                    <a:pt x="125" y="202"/>
                    <a:pt x="125" y="202"/>
                  </a:cubicBezTo>
                  <a:cubicBezTo>
                    <a:pt x="125" y="202"/>
                    <a:pt x="120" y="203"/>
                    <a:pt x="120" y="203"/>
                  </a:cubicBezTo>
                  <a:cubicBezTo>
                    <a:pt x="119" y="202"/>
                    <a:pt x="116" y="202"/>
                    <a:pt x="117" y="201"/>
                  </a:cubicBezTo>
                  <a:cubicBezTo>
                    <a:pt x="118" y="199"/>
                    <a:pt x="118" y="199"/>
                    <a:pt x="120" y="197"/>
                  </a:cubicBezTo>
                  <a:cubicBezTo>
                    <a:pt x="121" y="196"/>
                    <a:pt x="122" y="195"/>
                    <a:pt x="123" y="194"/>
                  </a:cubicBezTo>
                  <a:cubicBezTo>
                    <a:pt x="125" y="194"/>
                    <a:pt x="125" y="193"/>
                    <a:pt x="127" y="192"/>
                  </a:cubicBezTo>
                  <a:cubicBezTo>
                    <a:pt x="129" y="191"/>
                    <a:pt x="129" y="191"/>
                    <a:pt x="133" y="189"/>
                  </a:cubicBezTo>
                  <a:cubicBezTo>
                    <a:pt x="137" y="188"/>
                    <a:pt x="145" y="182"/>
                    <a:pt x="146" y="182"/>
                  </a:cubicBezTo>
                  <a:cubicBezTo>
                    <a:pt x="147" y="182"/>
                    <a:pt x="148" y="183"/>
                    <a:pt x="152" y="181"/>
                  </a:cubicBezTo>
                  <a:cubicBezTo>
                    <a:pt x="157" y="180"/>
                    <a:pt x="160" y="177"/>
                    <a:pt x="159" y="177"/>
                  </a:cubicBezTo>
                  <a:cubicBezTo>
                    <a:pt x="158" y="177"/>
                    <a:pt x="156" y="176"/>
                    <a:pt x="154" y="177"/>
                  </a:cubicBezTo>
                  <a:cubicBezTo>
                    <a:pt x="151" y="178"/>
                    <a:pt x="153" y="176"/>
                    <a:pt x="149" y="178"/>
                  </a:cubicBezTo>
                  <a:cubicBezTo>
                    <a:pt x="144" y="181"/>
                    <a:pt x="137" y="183"/>
                    <a:pt x="135" y="183"/>
                  </a:cubicBezTo>
                  <a:cubicBezTo>
                    <a:pt x="133" y="182"/>
                    <a:pt x="131" y="181"/>
                    <a:pt x="129" y="179"/>
                  </a:cubicBezTo>
                  <a:cubicBezTo>
                    <a:pt x="126" y="177"/>
                    <a:pt x="120" y="177"/>
                    <a:pt x="120" y="176"/>
                  </a:cubicBezTo>
                  <a:cubicBezTo>
                    <a:pt x="119" y="176"/>
                    <a:pt x="111" y="179"/>
                    <a:pt x="111" y="179"/>
                  </a:cubicBezTo>
                  <a:cubicBezTo>
                    <a:pt x="111" y="179"/>
                    <a:pt x="100" y="180"/>
                    <a:pt x="97" y="180"/>
                  </a:cubicBezTo>
                  <a:cubicBezTo>
                    <a:pt x="95" y="180"/>
                    <a:pt x="89" y="179"/>
                    <a:pt x="88" y="179"/>
                  </a:cubicBezTo>
                  <a:cubicBezTo>
                    <a:pt x="88" y="179"/>
                    <a:pt x="82" y="181"/>
                    <a:pt x="82" y="181"/>
                  </a:cubicBezTo>
                  <a:cubicBezTo>
                    <a:pt x="81" y="181"/>
                    <a:pt x="77" y="187"/>
                    <a:pt x="75" y="188"/>
                  </a:cubicBezTo>
                  <a:cubicBezTo>
                    <a:pt x="73" y="189"/>
                    <a:pt x="68" y="188"/>
                    <a:pt x="68" y="188"/>
                  </a:cubicBezTo>
                  <a:cubicBezTo>
                    <a:pt x="68" y="188"/>
                    <a:pt x="66" y="190"/>
                    <a:pt x="64" y="191"/>
                  </a:cubicBezTo>
                  <a:cubicBezTo>
                    <a:pt x="62" y="192"/>
                    <a:pt x="59" y="194"/>
                    <a:pt x="57" y="195"/>
                  </a:cubicBezTo>
                  <a:cubicBezTo>
                    <a:pt x="55" y="196"/>
                    <a:pt x="54" y="204"/>
                    <a:pt x="54" y="205"/>
                  </a:cubicBezTo>
                  <a:cubicBezTo>
                    <a:pt x="53" y="207"/>
                    <a:pt x="48" y="214"/>
                    <a:pt x="48" y="214"/>
                  </a:cubicBezTo>
                  <a:cubicBezTo>
                    <a:pt x="43" y="219"/>
                    <a:pt x="43" y="219"/>
                    <a:pt x="43" y="219"/>
                  </a:cubicBezTo>
                  <a:cubicBezTo>
                    <a:pt x="43" y="219"/>
                    <a:pt x="39" y="223"/>
                    <a:pt x="38" y="223"/>
                  </a:cubicBezTo>
                  <a:cubicBezTo>
                    <a:pt x="37" y="224"/>
                    <a:pt x="31" y="230"/>
                    <a:pt x="31" y="230"/>
                  </a:cubicBezTo>
                  <a:cubicBezTo>
                    <a:pt x="31" y="230"/>
                    <a:pt x="29" y="229"/>
                    <a:pt x="29" y="229"/>
                  </a:cubicBezTo>
                  <a:cubicBezTo>
                    <a:pt x="29" y="229"/>
                    <a:pt x="25" y="235"/>
                    <a:pt x="25" y="235"/>
                  </a:cubicBezTo>
                  <a:cubicBezTo>
                    <a:pt x="25" y="235"/>
                    <a:pt x="23" y="240"/>
                    <a:pt x="22" y="241"/>
                  </a:cubicBezTo>
                  <a:cubicBezTo>
                    <a:pt x="22" y="242"/>
                    <a:pt x="18" y="248"/>
                    <a:pt x="18" y="248"/>
                  </a:cubicBezTo>
                  <a:cubicBezTo>
                    <a:pt x="17" y="250"/>
                    <a:pt x="17" y="250"/>
                    <a:pt x="17" y="250"/>
                  </a:cubicBezTo>
                  <a:cubicBezTo>
                    <a:pt x="16" y="254"/>
                    <a:pt x="16" y="254"/>
                    <a:pt x="16" y="254"/>
                  </a:cubicBezTo>
                  <a:cubicBezTo>
                    <a:pt x="16" y="254"/>
                    <a:pt x="14" y="256"/>
                    <a:pt x="14" y="255"/>
                  </a:cubicBezTo>
                  <a:cubicBezTo>
                    <a:pt x="14" y="254"/>
                    <a:pt x="14" y="250"/>
                    <a:pt x="15" y="249"/>
                  </a:cubicBezTo>
                  <a:cubicBezTo>
                    <a:pt x="16" y="248"/>
                    <a:pt x="16" y="246"/>
                    <a:pt x="16" y="246"/>
                  </a:cubicBezTo>
                  <a:cubicBezTo>
                    <a:pt x="15" y="241"/>
                    <a:pt x="15" y="241"/>
                    <a:pt x="15" y="241"/>
                  </a:cubicBezTo>
                  <a:cubicBezTo>
                    <a:pt x="15" y="241"/>
                    <a:pt x="14" y="243"/>
                    <a:pt x="15" y="240"/>
                  </a:cubicBezTo>
                  <a:cubicBezTo>
                    <a:pt x="16" y="237"/>
                    <a:pt x="15" y="237"/>
                    <a:pt x="16" y="236"/>
                  </a:cubicBezTo>
                  <a:cubicBezTo>
                    <a:pt x="18" y="235"/>
                    <a:pt x="17" y="235"/>
                    <a:pt x="20" y="233"/>
                  </a:cubicBezTo>
                  <a:cubicBezTo>
                    <a:pt x="22" y="231"/>
                    <a:pt x="21" y="230"/>
                    <a:pt x="22" y="230"/>
                  </a:cubicBezTo>
                  <a:cubicBezTo>
                    <a:pt x="24" y="229"/>
                    <a:pt x="24" y="229"/>
                    <a:pt x="26" y="228"/>
                  </a:cubicBezTo>
                  <a:cubicBezTo>
                    <a:pt x="29" y="226"/>
                    <a:pt x="30" y="225"/>
                    <a:pt x="31" y="224"/>
                  </a:cubicBezTo>
                  <a:cubicBezTo>
                    <a:pt x="31" y="223"/>
                    <a:pt x="36" y="221"/>
                    <a:pt x="35" y="220"/>
                  </a:cubicBezTo>
                  <a:cubicBezTo>
                    <a:pt x="35" y="219"/>
                    <a:pt x="36" y="217"/>
                    <a:pt x="33" y="217"/>
                  </a:cubicBezTo>
                  <a:cubicBezTo>
                    <a:pt x="31" y="217"/>
                    <a:pt x="27" y="219"/>
                    <a:pt x="25" y="220"/>
                  </a:cubicBezTo>
                  <a:cubicBezTo>
                    <a:pt x="22" y="221"/>
                    <a:pt x="19" y="223"/>
                    <a:pt x="19" y="223"/>
                  </a:cubicBezTo>
                  <a:cubicBezTo>
                    <a:pt x="19" y="223"/>
                    <a:pt x="12" y="225"/>
                    <a:pt x="11" y="225"/>
                  </a:cubicBezTo>
                  <a:cubicBezTo>
                    <a:pt x="10" y="224"/>
                    <a:pt x="8" y="225"/>
                    <a:pt x="7" y="225"/>
                  </a:cubicBezTo>
                  <a:cubicBezTo>
                    <a:pt x="5" y="226"/>
                    <a:pt x="1" y="224"/>
                    <a:pt x="1" y="224"/>
                  </a:cubicBezTo>
                  <a:cubicBezTo>
                    <a:pt x="0" y="217"/>
                    <a:pt x="0" y="217"/>
                    <a:pt x="0" y="217"/>
                  </a:cubicBezTo>
                  <a:cubicBezTo>
                    <a:pt x="0" y="217"/>
                    <a:pt x="0" y="217"/>
                    <a:pt x="0" y="217"/>
                  </a:cubicBezTo>
                  <a:cubicBezTo>
                    <a:pt x="1" y="217"/>
                    <a:pt x="1" y="218"/>
                    <a:pt x="1" y="218"/>
                  </a:cubicBezTo>
                  <a:cubicBezTo>
                    <a:pt x="1" y="218"/>
                    <a:pt x="1" y="218"/>
                    <a:pt x="1" y="218"/>
                  </a:cubicBezTo>
                  <a:cubicBezTo>
                    <a:pt x="2" y="219"/>
                    <a:pt x="7" y="219"/>
                    <a:pt x="7" y="219"/>
                  </a:cubicBezTo>
                  <a:cubicBezTo>
                    <a:pt x="11" y="215"/>
                    <a:pt x="11" y="215"/>
                    <a:pt x="11" y="215"/>
                  </a:cubicBezTo>
                  <a:cubicBezTo>
                    <a:pt x="16" y="208"/>
                    <a:pt x="16" y="208"/>
                    <a:pt x="16" y="208"/>
                  </a:cubicBezTo>
                  <a:cubicBezTo>
                    <a:pt x="11" y="197"/>
                    <a:pt x="11" y="197"/>
                    <a:pt x="11" y="197"/>
                  </a:cubicBezTo>
                  <a:cubicBezTo>
                    <a:pt x="11" y="197"/>
                    <a:pt x="11" y="197"/>
                    <a:pt x="11" y="197"/>
                  </a:cubicBezTo>
                  <a:cubicBezTo>
                    <a:pt x="11" y="197"/>
                    <a:pt x="11" y="197"/>
                    <a:pt x="11" y="197"/>
                  </a:cubicBezTo>
                  <a:cubicBezTo>
                    <a:pt x="11" y="197"/>
                    <a:pt x="11" y="197"/>
                    <a:pt x="11" y="197"/>
                  </a:cubicBezTo>
                  <a:cubicBezTo>
                    <a:pt x="11" y="196"/>
                    <a:pt x="12" y="192"/>
                    <a:pt x="12" y="191"/>
                  </a:cubicBezTo>
                  <a:cubicBezTo>
                    <a:pt x="12" y="190"/>
                    <a:pt x="14" y="186"/>
                    <a:pt x="14" y="186"/>
                  </a:cubicBezTo>
                  <a:cubicBezTo>
                    <a:pt x="16" y="183"/>
                    <a:pt x="16" y="183"/>
                    <a:pt x="16" y="183"/>
                  </a:cubicBezTo>
                  <a:cubicBezTo>
                    <a:pt x="16" y="183"/>
                    <a:pt x="20" y="182"/>
                    <a:pt x="21" y="182"/>
                  </a:cubicBezTo>
                  <a:cubicBezTo>
                    <a:pt x="23" y="182"/>
                    <a:pt x="18" y="176"/>
                    <a:pt x="18" y="175"/>
                  </a:cubicBezTo>
                  <a:cubicBezTo>
                    <a:pt x="18" y="174"/>
                    <a:pt x="16" y="169"/>
                    <a:pt x="16" y="169"/>
                  </a:cubicBezTo>
                  <a:cubicBezTo>
                    <a:pt x="16" y="169"/>
                    <a:pt x="11" y="166"/>
                    <a:pt x="10" y="166"/>
                  </a:cubicBezTo>
                  <a:cubicBezTo>
                    <a:pt x="9" y="166"/>
                    <a:pt x="4" y="165"/>
                    <a:pt x="2" y="164"/>
                  </a:cubicBezTo>
                  <a:cubicBezTo>
                    <a:pt x="2" y="164"/>
                    <a:pt x="2" y="164"/>
                    <a:pt x="2" y="164"/>
                  </a:cubicBezTo>
                  <a:cubicBezTo>
                    <a:pt x="2" y="164"/>
                    <a:pt x="2" y="164"/>
                    <a:pt x="2" y="164"/>
                  </a:cubicBezTo>
                  <a:cubicBezTo>
                    <a:pt x="2" y="164"/>
                    <a:pt x="1" y="163"/>
                    <a:pt x="1" y="162"/>
                  </a:cubicBezTo>
                  <a:cubicBezTo>
                    <a:pt x="1" y="162"/>
                    <a:pt x="1" y="162"/>
                    <a:pt x="1" y="162"/>
                  </a:cubicBezTo>
                  <a:cubicBezTo>
                    <a:pt x="1" y="162"/>
                    <a:pt x="1" y="162"/>
                    <a:pt x="1" y="162"/>
                  </a:cubicBezTo>
                  <a:cubicBezTo>
                    <a:pt x="1" y="161"/>
                    <a:pt x="1" y="161"/>
                    <a:pt x="1" y="161"/>
                  </a:cubicBezTo>
                  <a:cubicBezTo>
                    <a:pt x="1" y="161"/>
                    <a:pt x="1" y="161"/>
                    <a:pt x="1" y="161"/>
                  </a:cubicBezTo>
                  <a:cubicBezTo>
                    <a:pt x="1" y="161"/>
                    <a:pt x="1" y="161"/>
                    <a:pt x="1" y="161"/>
                  </a:cubicBezTo>
                  <a:cubicBezTo>
                    <a:pt x="1" y="161"/>
                    <a:pt x="1" y="161"/>
                    <a:pt x="1" y="161"/>
                  </a:cubicBezTo>
                  <a:cubicBezTo>
                    <a:pt x="1" y="161"/>
                    <a:pt x="1" y="161"/>
                    <a:pt x="1" y="161"/>
                  </a:cubicBezTo>
                  <a:cubicBezTo>
                    <a:pt x="2" y="159"/>
                    <a:pt x="5" y="158"/>
                    <a:pt x="5" y="158"/>
                  </a:cubicBezTo>
                  <a:cubicBezTo>
                    <a:pt x="9" y="155"/>
                    <a:pt x="9" y="155"/>
                    <a:pt x="9" y="155"/>
                  </a:cubicBezTo>
                  <a:cubicBezTo>
                    <a:pt x="8" y="151"/>
                    <a:pt x="8" y="151"/>
                    <a:pt x="8" y="151"/>
                  </a:cubicBezTo>
                  <a:cubicBezTo>
                    <a:pt x="8" y="151"/>
                    <a:pt x="12" y="148"/>
                    <a:pt x="13" y="147"/>
                  </a:cubicBezTo>
                  <a:cubicBezTo>
                    <a:pt x="15" y="146"/>
                    <a:pt x="22" y="144"/>
                    <a:pt x="22" y="144"/>
                  </a:cubicBezTo>
                  <a:cubicBezTo>
                    <a:pt x="25" y="139"/>
                    <a:pt x="25" y="139"/>
                    <a:pt x="25" y="139"/>
                  </a:cubicBezTo>
                  <a:cubicBezTo>
                    <a:pt x="30" y="138"/>
                    <a:pt x="30" y="138"/>
                    <a:pt x="30" y="138"/>
                  </a:cubicBezTo>
                  <a:cubicBezTo>
                    <a:pt x="32" y="135"/>
                    <a:pt x="32" y="135"/>
                    <a:pt x="32" y="135"/>
                  </a:cubicBezTo>
                  <a:cubicBezTo>
                    <a:pt x="37" y="136"/>
                    <a:pt x="37" y="136"/>
                    <a:pt x="37" y="136"/>
                  </a:cubicBezTo>
                  <a:cubicBezTo>
                    <a:pt x="45" y="141"/>
                    <a:pt x="45" y="141"/>
                    <a:pt x="45" y="141"/>
                  </a:cubicBezTo>
                  <a:cubicBezTo>
                    <a:pt x="45" y="141"/>
                    <a:pt x="51" y="138"/>
                    <a:pt x="52" y="137"/>
                  </a:cubicBezTo>
                  <a:cubicBezTo>
                    <a:pt x="54" y="136"/>
                    <a:pt x="56" y="136"/>
                    <a:pt x="56" y="136"/>
                  </a:cubicBezTo>
                  <a:cubicBezTo>
                    <a:pt x="59" y="134"/>
                    <a:pt x="59" y="134"/>
                    <a:pt x="59" y="134"/>
                  </a:cubicBezTo>
                  <a:cubicBezTo>
                    <a:pt x="59" y="134"/>
                    <a:pt x="64" y="132"/>
                    <a:pt x="65" y="131"/>
                  </a:cubicBezTo>
                  <a:cubicBezTo>
                    <a:pt x="65" y="131"/>
                    <a:pt x="65" y="131"/>
                    <a:pt x="65" y="131"/>
                  </a:cubicBezTo>
                  <a:cubicBezTo>
                    <a:pt x="65" y="131"/>
                    <a:pt x="65" y="131"/>
                    <a:pt x="65" y="131"/>
                  </a:cubicBezTo>
                  <a:cubicBezTo>
                    <a:pt x="67" y="150"/>
                    <a:pt x="62" y="140"/>
                    <a:pt x="72" y="147"/>
                  </a:cubicBezTo>
                  <a:cubicBezTo>
                    <a:pt x="73" y="148"/>
                    <a:pt x="72" y="149"/>
                    <a:pt x="73" y="150"/>
                  </a:cubicBezTo>
                  <a:cubicBezTo>
                    <a:pt x="73" y="152"/>
                    <a:pt x="80" y="155"/>
                    <a:pt x="80" y="155"/>
                  </a:cubicBezTo>
                  <a:cubicBezTo>
                    <a:pt x="80" y="155"/>
                    <a:pt x="86" y="155"/>
                    <a:pt x="86" y="156"/>
                  </a:cubicBezTo>
                  <a:cubicBezTo>
                    <a:pt x="87" y="157"/>
                    <a:pt x="93" y="160"/>
                    <a:pt x="93" y="160"/>
                  </a:cubicBezTo>
                  <a:cubicBezTo>
                    <a:pt x="106" y="157"/>
                    <a:pt x="106" y="157"/>
                    <a:pt x="106" y="157"/>
                  </a:cubicBezTo>
                  <a:cubicBezTo>
                    <a:pt x="112" y="163"/>
                    <a:pt x="112" y="163"/>
                    <a:pt x="112" y="163"/>
                  </a:cubicBezTo>
                  <a:cubicBezTo>
                    <a:pt x="119" y="161"/>
                    <a:pt x="119" y="161"/>
                    <a:pt x="119" y="161"/>
                  </a:cubicBezTo>
                  <a:cubicBezTo>
                    <a:pt x="119" y="161"/>
                    <a:pt x="122" y="162"/>
                    <a:pt x="124" y="163"/>
                  </a:cubicBezTo>
                  <a:cubicBezTo>
                    <a:pt x="126" y="164"/>
                    <a:pt x="132" y="163"/>
                    <a:pt x="134" y="162"/>
                  </a:cubicBezTo>
                  <a:cubicBezTo>
                    <a:pt x="136" y="162"/>
                    <a:pt x="141" y="159"/>
                    <a:pt x="143" y="160"/>
                  </a:cubicBezTo>
                  <a:cubicBezTo>
                    <a:pt x="145" y="160"/>
                    <a:pt x="154" y="158"/>
                    <a:pt x="154" y="158"/>
                  </a:cubicBezTo>
                  <a:cubicBezTo>
                    <a:pt x="159" y="154"/>
                    <a:pt x="159" y="154"/>
                    <a:pt x="159" y="154"/>
                  </a:cubicBezTo>
                  <a:cubicBezTo>
                    <a:pt x="169" y="149"/>
                    <a:pt x="169" y="149"/>
                    <a:pt x="169" y="149"/>
                  </a:cubicBezTo>
                  <a:cubicBezTo>
                    <a:pt x="180" y="161"/>
                    <a:pt x="180" y="161"/>
                    <a:pt x="180" y="161"/>
                  </a:cubicBezTo>
                  <a:cubicBezTo>
                    <a:pt x="180" y="161"/>
                    <a:pt x="191" y="159"/>
                    <a:pt x="192" y="159"/>
                  </a:cubicBezTo>
                  <a:cubicBezTo>
                    <a:pt x="194" y="159"/>
                    <a:pt x="202" y="156"/>
                    <a:pt x="202" y="156"/>
                  </a:cubicBezTo>
                  <a:cubicBezTo>
                    <a:pt x="202" y="156"/>
                    <a:pt x="204" y="153"/>
                    <a:pt x="203" y="150"/>
                  </a:cubicBezTo>
                  <a:cubicBezTo>
                    <a:pt x="203" y="148"/>
                    <a:pt x="202" y="146"/>
                    <a:pt x="202" y="146"/>
                  </a:cubicBezTo>
                  <a:cubicBezTo>
                    <a:pt x="202" y="146"/>
                    <a:pt x="200" y="144"/>
                    <a:pt x="203" y="143"/>
                  </a:cubicBezTo>
                  <a:cubicBezTo>
                    <a:pt x="206" y="142"/>
                    <a:pt x="207" y="140"/>
                    <a:pt x="209" y="139"/>
                  </a:cubicBezTo>
                  <a:cubicBezTo>
                    <a:pt x="212" y="137"/>
                    <a:pt x="214" y="134"/>
                    <a:pt x="215" y="133"/>
                  </a:cubicBezTo>
                  <a:cubicBezTo>
                    <a:pt x="216" y="133"/>
                    <a:pt x="218" y="129"/>
                    <a:pt x="219" y="129"/>
                  </a:cubicBezTo>
                  <a:cubicBezTo>
                    <a:pt x="219" y="128"/>
                    <a:pt x="221" y="125"/>
                    <a:pt x="221" y="124"/>
                  </a:cubicBezTo>
                  <a:cubicBezTo>
                    <a:pt x="222" y="124"/>
                    <a:pt x="227" y="119"/>
                    <a:pt x="227" y="119"/>
                  </a:cubicBezTo>
                  <a:cubicBezTo>
                    <a:pt x="229" y="116"/>
                    <a:pt x="229" y="116"/>
                    <a:pt x="229" y="116"/>
                  </a:cubicBezTo>
                  <a:cubicBezTo>
                    <a:pt x="229" y="116"/>
                    <a:pt x="233" y="108"/>
                    <a:pt x="235" y="107"/>
                  </a:cubicBezTo>
                  <a:cubicBezTo>
                    <a:pt x="237" y="107"/>
                    <a:pt x="248" y="98"/>
                    <a:pt x="250" y="99"/>
                  </a:cubicBezTo>
                  <a:cubicBezTo>
                    <a:pt x="252" y="99"/>
                    <a:pt x="259" y="93"/>
                    <a:pt x="261" y="91"/>
                  </a:cubicBezTo>
                  <a:cubicBezTo>
                    <a:pt x="263" y="90"/>
                    <a:pt x="263" y="88"/>
                    <a:pt x="268" y="87"/>
                  </a:cubicBezTo>
                  <a:cubicBezTo>
                    <a:pt x="272" y="87"/>
                    <a:pt x="300" y="83"/>
                    <a:pt x="300" y="83"/>
                  </a:cubicBezTo>
                  <a:cubicBezTo>
                    <a:pt x="316" y="78"/>
                    <a:pt x="316" y="78"/>
                    <a:pt x="316" y="78"/>
                  </a:cubicBezTo>
                  <a:cubicBezTo>
                    <a:pt x="324" y="72"/>
                    <a:pt x="324" y="72"/>
                    <a:pt x="324" y="72"/>
                  </a:cubicBezTo>
                  <a:cubicBezTo>
                    <a:pt x="325" y="69"/>
                    <a:pt x="325" y="69"/>
                    <a:pt x="325" y="69"/>
                  </a:cubicBezTo>
                  <a:cubicBezTo>
                    <a:pt x="334" y="69"/>
                    <a:pt x="334" y="69"/>
                    <a:pt x="334" y="69"/>
                  </a:cubicBezTo>
                  <a:cubicBezTo>
                    <a:pt x="334" y="69"/>
                    <a:pt x="333" y="73"/>
                    <a:pt x="333" y="73"/>
                  </a:cubicBezTo>
                  <a:cubicBezTo>
                    <a:pt x="333" y="74"/>
                    <a:pt x="332" y="75"/>
                    <a:pt x="335" y="76"/>
                  </a:cubicBezTo>
                  <a:cubicBezTo>
                    <a:pt x="338" y="78"/>
                    <a:pt x="341" y="80"/>
                    <a:pt x="342" y="80"/>
                  </a:cubicBezTo>
                  <a:cubicBezTo>
                    <a:pt x="343" y="80"/>
                    <a:pt x="345" y="81"/>
                    <a:pt x="346" y="81"/>
                  </a:cubicBezTo>
                  <a:cubicBezTo>
                    <a:pt x="347" y="82"/>
                    <a:pt x="352" y="83"/>
                    <a:pt x="352" y="83"/>
                  </a:cubicBezTo>
                  <a:cubicBezTo>
                    <a:pt x="352" y="83"/>
                    <a:pt x="358" y="81"/>
                    <a:pt x="358" y="81"/>
                  </a:cubicBezTo>
                  <a:cubicBezTo>
                    <a:pt x="358" y="80"/>
                    <a:pt x="361" y="79"/>
                    <a:pt x="363" y="78"/>
                  </a:cubicBezTo>
                  <a:cubicBezTo>
                    <a:pt x="365" y="77"/>
                    <a:pt x="373" y="75"/>
                    <a:pt x="373" y="75"/>
                  </a:cubicBezTo>
                  <a:cubicBezTo>
                    <a:pt x="373" y="75"/>
                    <a:pt x="375" y="78"/>
                    <a:pt x="376" y="78"/>
                  </a:cubicBezTo>
                  <a:cubicBezTo>
                    <a:pt x="376" y="79"/>
                    <a:pt x="380" y="81"/>
                    <a:pt x="379" y="83"/>
                  </a:cubicBezTo>
                  <a:cubicBezTo>
                    <a:pt x="379" y="84"/>
                    <a:pt x="379" y="87"/>
                    <a:pt x="379" y="87"/>
                  </a:cubicBezTo>
                  <a:cubicBezTo>
                    <a:pt x="385" y="90"/>
                    <a:pt x="385" y="90"/>
                    <a:pt x="385" y="90"/>
                  </a:cubicBezTo>
                  <a:cubicBezTo>
                    <a:pt x="385" y="90"/>
                    <a:pt x="389" y="92"/>
                    <a:pt x="390" y="93"/>
                  </a:cubicBezTo>
                  <a:cubicBezTo>
                    <a:pt x="391" y="93"/>
                    <a:pt x="397" y="94"/>
                    <a:pt x="397" y="94"/>
                  </a:cubicBezTo>
                  <a:cubicBezTo>
                    <a:pt x="398" y="87"/>
                    <a:pt x="398" y="87"/>
                    <a:pt x="398" y="87"/>
                  </a:cubicBezTo>
                  <a:cubicBezTo>
                    <a:pt x="398" y="87"/>
                    <a:pt x="400" y="85"/>
                    <a:pt x="403" y="85"/>
                  </a:cubicBezTo>
                  <a:cubicBezTo>
                    <a:pt x="406" y="85"/>
                    <a:pt x="411" y="85"/>
                    <a:pt x="411" y="85"/>
                  </a:cubicBezTo>
                  <a:cubicBezTo>
                    <a:pt x="411" y="85"/>
                    <a:pt x="415" y="86"/>
                    <a:pt x="415" y="87"/>
                  </a:cubicBezTo>
                  <a:cubicBezTo>
                    <a:pt x="415" y="88"/>
                    <a:pt x="420" y="91"/>
                    <a:pt x="420" y="91"/>
                  </a:cubicBezTo>
                  <a:cubicBezTo>
                    <a:pt x="427" y="89"/>
                    <a:pt x="427" y="89"/>
                    <a:pt x="427" y="89"/>
                  </a:cubicBezTo>
                  <a:cubicBezTo>
                    <a:pt x="430" y="90"/>
                    <a:pt x="430" y="90"/>
                    <a:pt x="430" y="90"/>
                  </a:cubicBezTo>
                  <a:cubicBezTo>
                    <a:pt x="439" y="91"/>
                    <a:pt x="439" y="91"/>
                    <a:pt x="439" y="91"/>
                  </a:cubicBezTo>
                  <a:cubicBezTo>
                    <a:pt x="439" y="91"/>
                    <a:pt x="441" y="91"/>
                    <a:pt x="441" y="90"/>
                  </a:cubicBezTo>
                  <a:cubicBezTo>
                    <a:pt x="442" y="89"/>
                    <a:pt x="442" y="86"/>
                    <a:pt x="442" y="86"/>
                  </a:cubicBezTo>
                  <a:cubicBezTo>
                    <a:pt x="442" y="86"/>
                    <a:pt x="441" y="86"/>
                    <a:pt x="444" y="85"/>
                  </a:cubicBezTo>
                  <a:cubicBezTo>
                    <a:pt x="447" y="85"/>
                    <a:pt x="446" y="84"/>
                    <a:pt x="447" y="85"/>
                  </a:cubicBezTo>
                  <a:cubicBezTo>
                    <a:pt x="448" y="86"/>
                    <a:pt x="452" y="86"/>
                    <a:pt x="454" y="87"/>
                  </a:cubicBezTo>
                  <a:cubicBezTo>
                    <a:pt x="455" y="87"/>
                    <a:pt x="459" y="88"/>
                    <a:pt x="460" y="88"/>
                  </a:cubicBezTo>
                  <a:cubicBezTo>
                    <a:pt x="461" y="88"/>
                    <a:pt x="471" y="87"/>
                    <a:pt x="471" y="87"/>
                  </a:cubicBezTo>
                  <a:cubicBezTo>
                    <a:pt x="471" y="87"/>
                    <a:pt x="469" y="88"/>
                    <a:pt x="473" y="86"/>
                  </a:cubicBezTo>
                  <a:cubicBezTo>
                    <a:pt x="477" y="84"/>
                    <a:pt x="482" y="81"/>
                    <a:pt x="482" y="81"/>
                  </a:cubicBezTo>
                  <a:cubicBezTo>
                    <a:pt x="482" y="81"/>
                    <a:pt x="482" y="81"/>
                    <a:pt x="485" y="80"/>
                  </a:cubicBezTo>
                  <a:cubicBezTo>
                    <a:pt x="488" y="79"/>
                    <a:pt x="488" y="75"/>
                    <a:pt x="488" y="75"/>
                  </a:cubicBezTo>
                  <a:cubicBezTo>
                    <a:pt x="488" y="75"/>
                    <a:pt x="488" y="75"/>
                    <a:pt x="490" y="75"/>
                  </a:cubicBezTo>
                  <a:cubicBezTo>
                    <a:pt x="491" y="74"/>
                    <a:pt x="497" y="73"/>
                    <a:pt x="497" y="73"/>
                  </a:cubicBezTo>
                  <a:cubicBezTo>
                    <a:pt x="497" y="73"/>
                    <a:pt x="498" y="71"/>
                    <a:pt x="499" y="70"/>
                  </a:cubicBezTo>
                  <a:cubicBezTo>
                    <a:pt x="500" y="70"/>
                    <a:pt x="502" y="68"/>
                    <a:pt x="502" y="68"/>
                  </a:cubicBezTo>
                  <a:cubicBezTo>
                    <a:pt x="503" y="68"/>
                    <a:pt x="503" y="68"/>
                    <a:pt x="503" y="68"/>
                  </a:cubicBezTo>
                  <a:cubicBezTo>
                    <a:pt x="507" y="67"/>
                    <a:pt x="507" y="67"/>
                    <a:pt x="507" y="67"/>
                  </a:cubicBezTo>
                  <a:cubicBezTo>
                    <a:pt x="508" y="65"/>
                    <a:pt x="508" y="65"/>
                    <a:pt x="508" y="65"/>
                  </a:cubicBezTo>
                  <a:cubicBezTo>
                    <a:pt x="516" y="67"/>
                    <a:pt x="516" y="67"/>
                    <a:pt x="516" y="67"/>
                  </a:cubicBezTo>
                  <a:cubicBezTo>
                    <a:pt x="516" y="67"/>
                    <a:pt x="523" y="68"/>
                    <a:pt x="524" y="67"/>
                  </a:cubicBezTo>
                  <a:cubicBezTo>
                    <a:pt x="526" y="67"/>
                    <a:pt x="529" y="62"/>
                    <a:pt x="531" y="63"/>
                  </a:cubicBezTo>
                  <a:cubicBezTo>
                    <a:pt x="532" y="63"/>
                    <a:pt x="534" y="65"/>
                    <a:pt x="535" y="64"/>
                  </a:cubicBezTo>
                  <a:cubicBezTo>
                    <a:pt x="536" y="64"/>
                    <a:pt x="537" y="66"/>
                    <a:pt x="540" y="64"/>
                  </a:cubicBezTo>
                  <a:cubicBezTo>
                    <a:pt x="544" y="61"/>
                    <a:pt x="547" y="57"/>
                    <a:pt x="547" y="57"/>
                  </a:cubicBezTo>
                  <a:cubicBezTo>
                    <a:pt x="547" y="57"/>
                    <a:pt x="546" y="55"/>
                    <a:pt x="549" y="54"/>
                  </a:cubicBezTo>
                  <a:cubicBezTo>
                    <a:pt x="552" y="52"/>
                    <a:pt x="552" y="51"/>
                    <a:pt x="554" y="51"/>
                  </a:cubicBezTo>
                  <a:cubicBezTo>
                    <a:pt x="556" y="50"/>
                    <a:pt x="556" y="51"/>
                    <a:pt x="557" y="49"/>
                  </a:cubicBezTo>
                  <a:cubicBezTo>
                    <a:pt x="557" y="47"/>
                    <a:pt x="557" y="45"/>
                    <a:pt x="558" y="44"/>
                  </a:cubicBezTo>
                  <a:cubicBezTo>
                    <a:pt x="559" y="44"/>
                    <a:pt x="560" y="42"/>
                    <a:pt x="562" y="42"/>
                  </a:cubicBezTo>
                  <a:cubicBezTo>
                    <a:pt x="563" y="41"/>
                    <a:pt x="565" y="40"/>
                    <a:pt x="565" y="38"/>
                  </a:cubicBezTo>
                  <a:cubicBezTo>
                    <a:pt x="566" y="36"/>
                    <a:pt x="564" y="37"/>
                    <a:pt x="566" y="36"/>
                  </a:cubicBezTo>
                  <a:cubicBezTo>
                    <a:pt x="568" y="34"/>
                    <a:pt x="569" y="33"/>
                    <a:pt x="571" y="31"/>
                  </a:cubicBezTo>
                  <a:cubicBezTo>
                    <a:pt x="573" y="30"/>
                    <a:pt x="574" y="29"/>
                    <a:pt x="575" y="27"/>
                  </a:cubicBezTo>
                  <a:cubicBezTo>
                    <a:pt x="575" y="25"/>
                    <a:pt x="575" y="24"/>
                    <a:pt x="576" y="21"/>
                  </a:cubicBezTo>
                  <a:cubicBezTo>
                    <a:pt x="578" y="18"/>
                    <a:pt x="576" y="16"/>
                    <a:pt x="579" y="16"/>
                  </a:cubicBezTo>
                  <a:cubicBezTo>
                    <a:pt x="580" y="16"/>
                    <a:pt x="580" y="16"/>
                    <a:pt x="581" y="16"/>
                  </a:cubicBezTo>
                  <a:cubicBezTo>
                    <a:pt x="581" y="18"/>
                    <a:pt x="583" y="19"/>
                    <a:pt x="585" y="20"/>
                  </a:cubicBezTo>
                  <a:cubicBezTo>
                    <a:pt x="588" y="21"/>
                    <a:pt x="596" y="17"/>
                    <a:pt x="596" y="17"/>
                  </a:cubicBezTo>
                  <a:cubicBezTo>
                    <a:pt x="601" y="15"/>
                    <a:pt x="601" y="15"/>
                    <a:pt x="601" y="15"/>
                  </a:cubicBezTo>
                  <a:cubicBezTo>
                    <a:pt x="606" y="14"/>
                    <a:pt x="606" y="14"/>
                    <a:pt x="606" y="14"/>
                  </a:cubicBezTo>
                  <a:cubicBezTo>
                    <a:pt x="606" y="14"/>
                    <a:pt x="618" y="13"/>
                    <a:pt x="620" y="12"/>
                  </a:cubicBezTo>
                  <a:cubicBezTo>
                    <a:pt x="623" y="10"/>
                    <a:pt x="623" y="8"/>
                    <a:pt x="623" y="8"/>
                  </a:cubicBezTo>
                  <a:cubicBezTo>
                    <a:pt x="622" y="5"/>
                    <a:pt x="622" y="5"/>
                    <a:pt x="622" y="5"/>
                  </a:cubicBezTo>
                  <a:cubicBezTo>
                    <a:pt x="622" y="5"/>
                    <a:pt x="628" y="2"/>
                    <a:pt x="631" y="1"/>
                  </a:cubicBezTo>
                  <a:cubicBezTo>
                    <a:pt x="633" y="0"/>
                    <a:pt x="635" y="2"/>
                    <a:pt x="635" y="2"/>
                  </a:cubicBezTo>
                  <a:cubicBezTo>
                    <a:pt x="638" y="5"/>
                    <a:pt x="638" y="5"/>
                    <a:pt x="638" y="5"/>
                  </a:cubicBezTo>
                  <a:cubicBezTo>
                    <a:pt x="642" y="9"/>
                    <a:pt x="642" y="9"/>
                    <a:pt x="642" y="9"/>
                  </a:cubicBezTo>
                  <a:cubicBezTo>
                    <a:pt x="647" y="10"/>
                    <a:pt x="647" y="10"/>
                    <a:pt x="647" y="10"/>
                  </a:cubicBezTo>
                  <a:cubicBezTo>
                    <a:pt x="647" y="10"/>
                    <a:pt x="650" y="13"/>
                    <a:pt x="651" y="14"/>
                  </a:cubicBezTo>
                  <a:cubicBezTo>
                    <a:pt x="651" y="16"/>
                    <a:pt x="651" y="16"/>
                    <a:pt x="651" y="16"/>
                  </a:cubicBezTo>
                  <a:cubicBezTo>
                    <a:pt x="657" y="16"/>
                    <a:pt x="657" y="16"/>
                    <a:pt x="657" y="16"/>
                  </a:cubicBezTo>
                  <a:cubicBezTo>
                    <a:pt x="662" y="14"/>
                    <a:pt x="662" y="14"/>
                    <a:pt x="662" y="14"/>
                  </a:cubicBezTo>
                  <a:cubicBezTo>
                    <a:pt x="667" y="17"/>
                    <a:pt x="667" y="17"/>
                    <a:pt x="667" y="17"/>
                  </a:cubicBezTo>
                  <a:cubicBezTo>
                    <a:pt x="671" y="16"/>
                    <a:pt x="671" y="16"/>
                    <a:pt x="671" y="16"/>
                  </a:cubicBezTo>
                  <a:cubicBezTo>
                    <a:pt x="672" y="16"/>
                    <a:pt x="672" y="17"/>
                    <a:pt x="673" y="17"/>
                  </a:cubicBezTo>
                  <a:cubicBezTo>
                    <a:pt x="673" y="18"/>
                    <a:pt x="673" y="19"/>
                    <a:pt x="673" y="20"/>
                  </a:cubicBezTo>
                  <a:cubicBezTo>
                    <a:pt x="674" y="22"/>
                    <a:pt x="675" y="22"/>
                    <a:pt x="675" y="22"/>
                  </a:cubicBezTo>
                  <a:cubicBezTo>
                    <a:pt x="677" y="25"/>
                    <a:pt x="677" y="25"/>
                    <a:pt x="677" y="25"/>
                  </a:cubicBezTo>
                  <a:cubicBezTo>
                    <a:pt x="678" y="28"/>
                    <a:pt x="678" y="28"/>
                    <a:pt x="678" y="28"/>
                  </a:cubicBezTo>
                  <a:cubicBezTo>
                    <a:pt x="677" y="33"/>
                    <a:pt x="677" y="33"/>
                    <a:pt x="677" y="33"/>
                  </a:cubicBezTo>
                  <a:cubicBezTo>
                    <a:pt x="677" y="33"/>
                    <a:pt x="675" y="38"/>
                    <a:pt x="674" y="40"/>
                  </a:cubicBezTo>
                  <a:cubicBezTo>
                    <a:pt x="673" y="42"/>
                    <a:pt x="676" y="44"/>
                    <a:pt x="676" y="44"/>
                  </a:cubicBezTo>
                  <a:cubicBezTo>
                    <a:pt x="677" y="46"/>
                    <a:pt x="677" y="46"/>
                    <a:pt x="677" y="46"/>
                  </a:cubicBezTo>
                  <a:cubicBezTo>
                    <a:pt x="677" y="46"/>
                    <a:pt x="678" y="49"/>
                    <a:pt x="679" y="50"/>
                  </a:cubicBezTo>
                  <a:cubicBezTo>
                    <a:pt x="679" y="51"/>
                    <a:pt x="679" y="51"/>
                    <a:pt x="679" y="51"/>
                  </a:cubicBezTo>
                  <a:cubicBezTo>
                    <a:pt x="679" y="51"/>
                    <a:pt x="682" y="53"/>
                    <a:pt x="683" y="54"/>
                  </a:cubicBezTo>
                  <a:cubicBezTo>
                    <a:pt x="684" y="54"/>
                    <a:pt x="684" y="55"/>
                    <a:pt x="685" y="56"/>
                  </a:cubicBezTo>
                  <a:cubicBezTo>
                    <a:pt x="686" y="57"/>
                    <a:pt x="685" y="59"/>
                    <a:pt x="685" y="59"/>
                  </a:cubicBezTo>
                  <a:cubicBezTo>
                    <a:pt x="682" y="62"/>
                    <a:pt x="682" y="62"/>
                    <a:pt x="682" y="62"/>
                  </a:cubicBezTo>
                  <a:cubicBezTo>
                    <a:pt x="682" y="62"/>
                    <a:pt x="687" y="62"/>
                    <a:pt x="689" y="62"/>
                  </a:cubicBezTo>
                  <a:cubicBezTo>
                    <a:pt x="691" y="62"/>
                    <a:pt x="691" y="62"/>
                    <a:pt x="692" y="62"/>
                  </a:cubicBezTo>
                  <a:cubicBezTo>
                    <a:pt x="693" y="62"/>
                    <a:pt x="697" y="63"/>
                    <a:pt x="697" y="63"/>
                  </a:cubicBezTo>
                  <a:cubicBezTo>
                    <a:pt x="697" y="63"/>
                    <a:pt x="699" y="62"/>
                    <a:pt x="700" y="62"/>
                  </a:cubicBezTo>
                  <a:cubicBezTo>
                    <a:pt x="702" y="61"/>
                    <a:pt x="704" y="61"/>
                    <a:pt x="704" y="61"/>
                  </a:cubicBezTo>
                  <a:cubicBezTo>
                    <a:pt x="708" y="58"/>
                    <a:pt x="708" y="58"/>
                    <a:pt x="708" y="58"/>
                  </a:cubicBezTo>
                  <a:cubicBezTo>
                    <a:pt x="708" y="58"/>
                    <a:pt x="713" y="59"/>
                    <a:pt x="715" y="59"/>
                  </a:cubicBezTo>
                  <a:cubicBezTo>
                    <a:pt x="716" y="59"/>
                    <a:pt x="719" y="59"/>
                    <a:pt x="720" y="58"/>
                  </a:cubicBezTo>
                  <a:cubicBezTo>
                    <a:pt x="721" y="58"/>
                    <a:pt x="725" y="60"/>
                    <a:pt x="725" y="60"/>
                  </a:cubicBezTo>
                  <a:cubicBezTo>
                    <a:pt x="725" y="60"/>
                    <a:pt x="727" y="62"/>
                    <a:pt x="728" y="63"/>
                  </a:cubicBezTo>
                  <a:cubicBezTo>
                    <a:pt x="727" y="66"/>
                    <a:pt x="726" y="68"/>
                    <a:pt x="726" y="69"/>
                  </a:cubicBezTo>
                  <a:cubicBezTo>
                    <a:pt x="727" y="70"/>
                    <a:pt x="730" y="72"/>
                    <a:pt x="731" y="74"/>
                  </a:cubicBezTo>
                  <a:cubicBezTo>
                    <a:pt x="731" y="75"/>
                    <a:pt x="727" y="80"/>
                    <a:pt x="727" y="80"/>
                  </a:cubicBezTo>
                  <a:close/>
                  <a:moveTo>
                    <a:pt x="0" y="164"/>
                  </a:moveTo>
                  <a:cubicBezTo>
                    <a:pt x="0" y="164"/>
                    <a:pt x="0" y="164"/>
                    <a:pt x="0" y="164"/>
                  </a:cubicBezTo>
                  <a:cubicBezTo>
                    <a:pt x="0" y="164"/>
                    <a:pt x="0" y="164"/>
                    <a:pt x="0" y="164"/>
                  </a:cubicBezTo>
                  <a:cubicBezTo>
                    <a:pt x="0" y="164"/>
                    <a:pt x="0" y="164"/>
                    <a:pt x="0" y="164"/>
                  </a:cubicBezTo>
                  <a:cubicBezTo>
                    <a:pt x="0" y="164"/>
                    <a:pt x="0" y="164"/>
                    <a:pt x="0" y="164"/>
                  </a:cubicBezTo>
                  <a:cubicBezTo>
                    <a:pt x="0" y="164"/>
                    <a:pt x="0" y="164"/>
                    <a:pt x="0" y="164"/>
                  </a:cubicBezTo>
                  <a:close/>
                </a:path>
              </a:pathLst>
            </a:custGeom>
            <a:grpFill/>
            <a:ln w="9525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en-US" sz="900">
                <a:latin typeface="Lato Light"/>
              </a:endParaRPr>
            </a:p>
          </p:txBody>
        </p:sp>
        <p:sp>
          <p:nvSpPr>
            <p:cNvPr id="56" name="Freeform 223">
              <a:extLst>
                <a:ext uri="{FF2B5EF4-FFF2-40B4-BE49-F238E27FC236}">
                  <a16:creationId xmlns:a16="http://schemas.microsoft.com/office/drawing/2014/main" id="{B8C4D74C-BFD6-48F6-9740-D599787A2C0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77832" y="363798"/>
              <a:ext cx="722326" cy="1278502"/>
            </a:xfrm>
            <a:custGeom>
              <a:avLst/>
              <a:gdLst>
                <a:gd name="T0" fmla="*/ 7 w 317"/>
                <a:gd name="T1" fmla="*/ 80 h 578"/>
                <a:gd name="T2" fmla="*/ 20 w 317"/>
                <a:gd name="T3" fmla="*/ 69 h 578"/>
                <a:gd name="T4" fmla="*/ 69 w 317"/>
                <a:gd name="T5" fmla="*/ 84 h 578"/>
                <a:gd name="T6" fmla="*/ 91 w 317"/>
                <a:gd name="T7" fmla="*/ 90 h 578"/>
                <a:gd name="T8" fmla="*/ 100 w 317"/>
                <a:gd name="T9" fmla="*/ 68 h 578"/>
                <a:gd name="T10" fmla="*/ 102 w 317"/>
                <a:gd name="T11" fmla="*/ 13 h 578"/>
                <a:gd name="T12" fmla="*/ 154 w 317"/>
                <a:gd name="T13" fmla="*/ 12 h 578"/>
                <a:gd name="T14" fmla="*/ 158 w 317"/>
                <a:gd name="T15" fmla="*/ 43 h 578"/>
                <a:gd name="T16" fmla="*/ 157 w 317"/>
                <a:gd name="T17" fmla="*/ 78 h 578"/>
                <a:gd name="T18" fmla="*/ 203 w 317"/>
                <a:gd name="T19" fmla="*/ 116 h 578"/>
                <a:gd name="T20" fmla="*/ 216 w 317"/>
                <a:gd name="T21" fmla="*/ 184 h 578"/>
                <a:gd name="T22" fmla="*/ 233 w 317"/>
                <a:gd name="T23" fmla="*/ 227 h 578"/>
                <a:gd name="T24" fmla="*/ 248 w 317"/>
                <a:gd name="T25" fmla="*/ 263 h 578"/>
                <a:gd name="T26" fmla="*/ 270 w 317"/>
                <a:gd name="T27" fmla="*/ 292 h 578"/>
                <a:gd name="T28" fmla="*/ 295 w 317"/>
                <a:gd name="T29" fmla="*/ 333 h 578"/>
                <a:gd name="T30" fmla="*/ 303 w 317"/>
                <a:gd name="T31" fmla="*/ 407 h 578"/>
                <a:gd name="T32" fmla="*/ 266 w 317"/>
                <a:gd name="T33" fmla="*/ 493 h 578"/>
                <a:gd name="T34" fmla="*/ 242 w 317"/>
                <a:gd name="T35" fmla="*/ 508 h 578"/>
                <a:gd name="T36" fmla="*/ 224 w 317"/>
                <a:gd name="T37" fmla="*/ 519 h 578"/>
                <a:gd name="T38" fmla="*/ 210 w 317"/>
                <a:gd name="T39" fmla="*/ 527 h 578"/>
                <a:gd name="T40" fmla="*/ 191 w 317"/>
                <a:gd name="T41" fmla="*/ 544 h 578"/>
                <a:gd name="T42" fmla="*/ 173 w 317"/>
                <a:gd name="T43" fmla="*/ 551 h 578"/>
                <a:gd name="T44" fmla="*/ 155 w 317"/>
                <a:gd name="T45" fmla="*/ 561 h 578"/>
                <a:gd name="T46" fmla="*/ 147 w 317"/>
                <a:gd name="T47" fmla="*/ 567 h 578"/>
                <a:gd name="T48" fmla="*/ 143 w 317"/>
                <a:gd name="T49" fmla="*/ 560 h 578"/>
                <a:gd name="T50" fmla="*/ 132 w 317"/>
                <a:gd name="T51" fmla="*/ 561 h 578"/>
                <a:gd name="T52" fmla="*/ 126 w 317"/>
                <a:gd name="T53" fmla="*/ 559 h 578"/>
                <a:gd name="T54" fmla="*/ 120 w 317"/>
                <a:gd name="T55" fmla="*/ 552 h 578"/>
                <a:gd name="T56" fmla="*/ 118 w 317"/>
                <a:gd name="T57" fmla="*/ 542 h 578"/>
                <a:gd name="T58" fmla="*/ 110 w 317"/>
                <a:gd name="T59" fmla="*/ 541 h 578"/>
                <a:gd name="T60" fmla="*/ 98 w 317"/>
                <a:gd name="T61" fmla="*/ 540 h 578"/>
                <a:gd name="T62" fmla="*/ 94 w 317"/>
                <a:gd name="T63" fmla="*/ 529 h 578"/>
                <a:gd name="T64" fmla="*/ 87 w 317"/>
                <a:gd name="T65" fmla="*/ 521 h 578"/>
                <a:gd name="T66" fmla="*/ 89 w 317"/>
                <a:gd name="T67" fmla="*/ 502 h 578"/>
                <a:gd name="T68" fmla="*/ 89 w 317"/>
                <a:gd name="T69" fmla="*/ 485 h 578"/>
                <a:gd name="T70" fmla="*/ 81 w 317"/>
                <a:gd name="T71" fmla="*/ 459 h 578"/>
                <a:gd name="T72" fmla="*/ 72 w 317"/>
                <a:gd name="T73" fmla="*/ 430 h 578"/>
                <a:gd name="T74" fmla="*/ 75 w 317"/>
                <a:gd name="T75" fmla="*/ 399 h 578"/>
                <a:gd name="T76" fmla="*/ 73 w 317"/>
                <a:gd name="T77" fmla="*/ 393 h 578"/>
                <a:gd name="T78" fmla="*/ 89 w 317"/>
                <a:gd name="T79" fmla="*/ 386 h 578"/>
                <a:gd name="T80" fmla="*/ 95 w 317"/>
                <a:gd name="T81" fmla="*/ 365 h 578"/>
                <a:gd name="T82" fmla="*/ 106 w 317"/>
                <a:gd name="T83" fmla="*/ 351 h 578"/>
                <a:gd name="T84" fmla="*/ 126 w 317"/>
                <a:gd name="T85" fmla="*/ 306 h 578"/>
                <a:gd name="T86" fmla="*/ 143 w 317"/>
                <a:gd name="T87" fmla="*/ 280 h 578"/>
                <a:gd name="T88" fmla="*/ 123 w 317"/>
                <a:gd name="T89" fmla="*/ 248 h 578"/>
                <a:gd name="T90" fmla="*/ 91 w 317"/>
                <a:gd name="T91" fmla="*/ 217 h 578"/>
                <a:gd name="T92" fmla="*/ 80 w 317"/>
                <a:gd name="T93" fmla="*/ 167 h 578"/>
                <a:gd name="T94" fmla="*/ 73 w 317"/>
                <a:gd name="T95" fmla="*/ 132 h 578"/>
                <a:gd name="T96" fmla="*/ 35 w 317"/>
                <a:gd name="T97" fmla="*/ 109 h 578"/>
                <a:gd name="T98" fmla="*/ 142 w 317"/>
                <a:gd name="T99" fmla="*/ 570 h 578"/>
                <a:gd name="T100" fmla="*/ 129 w 317"/>
                <a:gd name="T101" fmla="*/ 570 h 578"/>
                <a:gd name="T102" fmla="*/ 104 w 317"/>
                <a:gd name="T103" fmla="*/ 557 h 578"/>
                <a:gd name="T104" fmla="*/ 114 w 317"/>
                <a:gd name="T105" fmla="*/ 553 h 578"/>
                <a:gd name="T106" fmla="*/ 97 w 317"/>
                <a:gd name="T107" fmla="*/ 556 h 578"/>
                <a:gd name="T108" fmla="*/ 92 w 317"/>
                <a:gd name="T109" fmla="*/ 544 h 578"/>
                <a:gd name="T110" fmla="*/ 83 w 317"/>
                <a:gd name="T111" fmla="*/ 558 h 578"/>
                <a:gd name="T112" fmla="*/ 80 w 317"/>
                <a:gd name="T113" fmla="*/ 563 h 578"/>
                <a:gd name="T114" fmla="*/ 79 w 317"/>
                <a:gd name="T115" fmla="*/ 570 h 578"/>
                <a:gd name="T116" fmla="*/ 48 w 317"/>
                <a:gd name="T117" fmla="*/ 577 h 578"/>
                <a:gd name="T118" fmla="*/ 53 w 317"/>
                <a:gd name="T119" fmla="*/ 558 h 578"/>
                <a:gd name="T120" fmla="*/ 65 w 317"/>
                <a:gd name="T121" fmla="*/ 573 h 578"/>
                <a:gd name="T122" fmla="*/ 68 w 317"/>
                <a:gd name="T123" fmla="*/ 561 h 578"/>
                <a:gd name="T124" fmla="*/ 57 w 317"/>
                <a:gd name="T125" fmla="*/ 553 h 5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17" h="578">
                  <a:moveTo>
                    <a:pt x="20" y="100"/>
                  </a:moveTo>
                  <a:cubicBezTo>
                    <a:pt x="17" y="95"/>
                    <a:pt x="17" y="95"/>
                    <a:pt x="17" y="95"/>
                  </a:cubicBezTo>
                  <a:cubicBezTo>
                    <a:pt x="13" y="93"/>
                    <a:pt x="13" y="93"/>
                    <a:pt x="13" y="93"/>
                  </a:cubicBezTo>
                  <a:cubicBezTo>
                    <a:pt x="8" y="91"/>
                    <a:pt x="8" y="91"/>
                    <a:pt x="8" y="91"/>
                  </a:cubicBezTo>
                  <a:cubicBezTo>
                    <a:pt x="8" y="87"/>
                    <a:pt x="8" y="87"/>
                    <a:pt x="8" y="87"/>
                  </a:cubicBezTo>
                  <a:cubicBezTo>
                    <a:pt x="1" y="83"/>
                    <a:pt x="1" y="83"/>
                    <a:pt x="1" y="83"/>
                  </a:cubicBezTo>
                  <a:cubicBezTo>
                    <a:pt x="1" y="83"/>
                    <a:pt x="0" y="81"/>
                    <a:pt x="1" y="81"/>
                  </a:cubicBezTo>
                  <a:cubicBezTo>
                    <a:pt x="2" y="80"/>
                    <a:pt x="6" y="80"/>
                    <a:pt x="7" y="80"/>
                  </a:cubicBezTo>
                  <a:cubicBezTo>
                    <a:pt x="7" y="79"/>
                    <a:pt x="7" y="79"/>
                    <a:pt x="7" y="79"/>
                  </a:cubicBezTo>
                  <a:cubicBezTo>
                    <a:pt x="8" y="79"/>
                    <a:pt x="8" y="79"/>
                    <a:pt x="8" y="79"/>
                  </a:cubicBezTo>
                  <a:cubicBezTo>
                    <a:pt x="9" y="79"/>
                    <a:pt x="9" y="78"/>
                    <a:pt x="9" y="78"/>
                  </a:cubicBezTo>
                  <a:cubicBezTo>
                    <a:pt x="9" y="78"/>
                    <a:pt x="6" y="72"/>
                    <a:pt x="8" y="69"/>
                  </a:cubicBezTo>
                  <a:cubicBezTo>
                    <a:pt x="8" y="68"/>
                    <a:pt x="8" y="68"/>
                    <a:pt x="8" y="68"/>
                  </a:cubicBezTo>
                  <a:cubicBezTo>
                    <a:pt x="8" y="68"/>
                    <a:pt x="8" y="68"/>
                    <a:pt x="8" y="68"/>
                  </a:cubicBezTo>
                  <a:cubicBezTo>
                    <a:pt x="10" y="66"/>
                    <a:pt x="14" y="66"/>
                    <a:pt x="16" y="68"/>
                  </a:cubicBezTo>
                  <a:cubicBezTo>
                    <a:pt x="20" y="69"/>
                    <a:pt x="20" y="69"/>
                    <a:pt x="20" y="69"/>
                  </a:cubicBezTo>
                  <a:cubicBezTo>
                    <a:pt x="27" y="77"/>
                    <a:pt x="27" y="77"/>
                    <a:pt x="27" y="77"/>
                  </a:cubicBezTo>
                  <a:cubicBezTo>
                    <a:pt x="33" y="84"/>
                    <a:pt x="33" y="84"/>
                    <a:pt x="33" y="84"/>
                  </a:cubicBezTo>
                  <a:cubicBezTo>
                    <a:pt x="33" y="84"/>
                    <a:pt x="42" y="91"/>
                    <a:pt x="44" y="92"/>
                  </a:cubicBezTo>
                  <a:cubicBezTo>
                    <a:pt x="46" y="93"/>
                    <a:pt x="57" y="95"/>
                    <a:pt x="58" y="96"/>
                  </a:cubicBezTo>
                  <a:cubicBezTo>
                    <a:pt x="61" y="92"/>
                    <a:pt x="61" y="92"/>
                    <a:pt x="61" y="92"/>
                  </a:cubicBezTo>
                  <a:cubicBezTo>
                    <a:pt x="65" y="89"/>
                    <a:pt x="65" y="89"/>
                    <a:pt x="65" y="89"/>
                  </a:cubicBezTo>
                  <a:cubicBezTo>
                    <a:pt x="64" y="87"/>
                    <a:pt x="64" y="87"/>
                    <a:pt x="64" y="87"/>
                  </a:cubicBezTo>
                  <a:cubicBezTo>
                    <a:pt x="69" y="84"/>
                    <a:pt x="69" y="84"/>
                    <a:pt x="69" y="84"/>
                  </a:cubicBezTo>
                  <a:cubicBezTo>
                    <a:pt x="73" y="87"/>
                    <a:pt x="73" y="87"/>
                    <a:pt x="73" y="87"/>
                  </a:cubicBezTo>
                  <a:cubicBezTo>
                    <a:pt x="83" y="89"/>
                    <a:pt x="83" y="89"/>
                    <a:pt x="83" y="89"/>
                  </a:cubicBezTo>
                  <a:cubicBezTo>
                    <a:pt x="87" y="92"/>
                    <a:pt x="87" y="92"/>
                    <a:pt x="87" y="92"/>
                  </a:cubicBezTo>
                  <a:cubicBezTo>
                    <a:pt x="87" y="92"/>
                    <a:pt x="88" y="92"/>
                    <a:pt x="89" y="91"/>
                  </a:cubicBezTo>
                  <a:cubicBezTo>
                    <a:pt x="89" y="91"/>
                    <a:pt x="89" y="91"/>
                    <a:pt x="89" y="91"/>
                  </a:cubicBezTo>
                  <a:cubicBezTo>
                    <a:pt x="90" y="91"/>
                    <a:pt x="90" y="91"/>
                    <a:pt x="91" y="90"/>
                  </a:cubicBezTo>
                  <a:cubicBezTo>
                    <a:pt x="91" y="90"/>
                    <a:pt x="91" y="90"/>
                    <a:pt x="91" y="90"/>
                  </a:cubicBezTo>
                  <a:cubicBezTo>
                    <a:pt x="91" y="90"/>
                    <a:pt x="91" y="90"/>
                    <a:pt x="91" y="90"/>
                  </a:cubicBezTo>
                  <a:cubicBezTo>
                    <a:pt x="91" y="90"/>
                    <a:pt x="91" y="90"/>
                    <a:pt x="91" y="90"/>
                  </a:cubicBezTo>
                  <a:cubicBezTo>
                    <a:pt x="91" y="90"/>
                    <a:pt x="91" y="90"/>
                    <a:pt x="91" y="90"/>
                  </a:cubicBezTo>
                  <a:cubicBezTo>
                    <a:pt x="91" y="90"/>
                    <a:pt x="91" y="90"/>
                    <a:pt x="91" y="90"/>
                  </a:cubicBezTo>
                  <a:cubicBezTo>
                    <a:pt x="91" y="89"/>
                    <a:pt x="91" y="89"/>
                    <a:pt x="91" y="89"/>
                  </a:cubicBezTo>
                  <a:cubicBezTo>
                    <a:pt x="91" y="88"/>
                    <a:pt x="91" y="82"/>
                    <a:pt x="91" y="82"/>
                  </a:cubicBezTo>
                  <a:cubicBezTo>
                    <a:pt x="91" y="82"/>
                    <a:pt x="88" y="80"/>
                    <a:pt x="91" y="78"/>
                  </a:cubicBezTo>
                  <a:cubicBezTo>
                    <a:pt x="94" y="75"/>
                    <a:pt x="98" y="72"/>
                    <a:pt x="98" y="72"/>
                  </a:cubicBezTo>
                  <a:cubicBezTo>
                    <a:pt x="98" y="72"/>
                    <a:pt x="100" y="71"/>
                    <a:pt x="100" y="68"/>
                  </a:cubicBezTo>
                  <a:cubicBezTo>
                    <a:pt x="100" y="65"/>
                    <a:pt x="98" y="57"/>
                    <a:pt x="98" y="57"/>
                  </a:cubicBezTo>
                  <a:cubicBezTo>
                    <a:pt x="98" y="57"/>
                    <a:pt x="96" y="52"/>
                    <a:pt x="96" y="50"/>
                  </a:cubicBezTo>
                  <a:cubicBezTo>
                    <a:pt x="98" y="38"/>
                    <a:pt x="93" y="29"/>
                    <a:pt x="96" y="28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98" y="27"/>
                    <a:pt x="98" y="27"/>
                    <a:pt x="98" y="27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1" y="25"/>
                    <a:pt x="101" y="24"/>
                    <a:pt x="101" y="24"/>
                  </a:cubicBezTo>
                  <a:cubicBezTo>
                    <a:pt x="101" y="19"/>
                    <a:pt x="95" y="14"/>
                    <a:pt x="102" y="13"/>
                  </a:cubicBezTo>
                  <a:cubicBezTo>
                    <a:pt x="105" y="11"/>
                    <a:pt x="105" y="11"/>
                    <a:pt x="105" y="11"/>
                  </a:cubicBezTo>
                  <a:cubicBezTo>
                    <a:pt x="114" y="11"/>
                    <a:pt x="114" y="11"/>
                    <a:pt x="114" y="11"/>
                  </a:cubicBezTo>
                  <a:cubicBezTo>
                    <a:pt x="116" y="5"/>
                    <a:pt x="116" y="5"/>
                    <a:pt x="116" y="5"/>
                  </a:cubicBezTo>
                  <a:cubicBezTo>
                    <a:pt x="120" y="1"/>
                    <a:pt x="120" y="1"/>
                    <a:pt x="120" y="1"/>
                  </a:cubicBezTo>
                  <a:cubicBezTo>
                    <a:pt x="123" y="1"/>
                    <a:pt x="127" y="0"/>
                    <a:pt x="129" y="1"/>
                  </a:cubicBezTo>
                  <a:cubicBezTo>
                    <a:pt x="131" y="4"/>
                    <a:pt x="131" y="6"/>
                    <a:pt x="135" y="7"/>
                  </a:cubicBezTo>
                  <a:cubicBezTo>
                    <a:pt x="147" y="11"/>
                    <a:pt x="147" y="11"/>
                    <a:pt x="147" y="11"/>
                  </a:cubicBezTo>
                  <a:cubicBezTo>
                    <a:pt x="154" y="12"/>
                    <a:pt x="154" y="12"/>
                    <a:pt x="154" y="12"/>
                  </a:cubicBezTo>
                  <a:cubicBezTo>
                    <a:pt x="156" y="14"/>
                    <a:pt x="156" y="14"/>
                    <a:pt x="156" y="14"/>
                  </a:cubicBezTo>
                  <a:cubicBezTo>
                    <a:pt x="156" y="14"/>
                    <a:pt x="156" y="14"/>
                    <a:pt x="156" y="14"/>
                  </a:cubicBezTo>
                  <a:cubicBezTo>
                    <a:pt x="156" y="16"/>
                    <a:pt x="156" y="18"/>
                    <a:pt x="157" y="19"/>
                  </a:cubicBezTo>
                  <a:cubicBezTo>
                    <a:pt x="157" y="21"/>
                    <a:pt x="158" y="24"/>
                    <a:pt x="158" y="24"/>
                  </a:cubicBezTo>
                  <a:cubicBezTo>
                    <a:pt x="158" y="24"/>
                    <a:pt x="157" y="27"/>
                    <a:pt x="157" y="29"/>
                  </a:cubicBezTo>
                  <a:cubicBezTo>
                    <a:pt x="156" y="30"/>
                    <a:pt x="156" y="33"/>
                    <a:pt x="156" y="34"/>
                  </a:cubicBezTo>
                  <a:cubicBezTo>
                    <a:pt x="156" y="35"/>
                    <a:pt x="156" y="36"/>
                    <a:pt x="156" y="37"/>
                  </a:cubicBezTo>
                  <a:cubicBezTo>
                    <a:pt x="156" y="39"/>
                    <a:pt x="157" y="42"/>
                    <a:pt x="158" y="43"/>
                  </a:cubicBezTo>
                  <a:cubicBezTo>
                    <a:pt x="158" y="44"/>
                    <a:pt x="163" y="47"/>
                    <a:pt x="163" y="47"/>
                  </a:cubicBezTo>
                  <a:cubicBezTo>
                    <a:pt x="163" y="47"/>
                    <a:pt x="163" y="48"/>
                    <a:pt x="158" y="52"/>
                  </a:cubicBezTo>
                  <a:cubicBezTo>
                    <a:pt x="154" y="57"/>
                    <a:pt x="154" y="57"/>
                    <a:pt x="154" y="57"/>
                  </a:cubicBezTo>
                  <a:cubicBezTo>
                    <a:pt x="161" y="59"/>
                    <a:pt x="161" y="59"/>
                    <a:pt x="161" y="59"/>
                  </a:cubicBezTo>
                  <a:cubicBezTo>
                    <a:pt x="161" y="64"/>
                    <a:pt x="161" y="64"/>
                    <a:pt x="161" y="64"/>
                  </a:cubicBezTo>
                  <a:cubicBezTo>
                    <a:pt x="161" y="68"/>
                    <a:pt x="161" y="68"/>
                    <a:pt x="161" y="68"/>
                  </a:cubicBezTo>
                  <a:cubicBezTo>
                    <a:pt x="160" y="74"/>
                    <a:pt x="160" y="74"/>
                    <a:pt x="160" y="74"/>
                  </a:cubicBezTo>
                  <a:cubicBezTo>
                    <a:pt x="157" y="78"/>
                    <a:pt x="157" y="78"/>
                    <a:pt x="157" y="78"/>
                  </a:cubicBezTo>
                  <a:cubicBezTo>
                    <a:pt x="161" y="84"/>
                    <a:pt x="161" y="84"/>
                    <a:pt x="161" y="84"/>
                  </a:cubicBezTo>
                  <a:cubicBezTo>
                    <a:pt x="166" y="92"/>
                    <a:pt x="166" y="92"/>
                    <a:pt x="166" y="92"/>
                  </a:cubicBezTo>
                  <a:cubicBezTo>
                    <a:pt x="173" y="96"/>
                    <a:pt x="173" y="96"/>
                    <a:pt x="173" y="96"/>
                  </a:cubicBezTo>
                  <a:cubicBezTo>
                    <a:pt x="173" y="96"/>
                    <a:pt x="174" y="95"/>
                    <a:pt x="181" y="96"/>
                  </a:cubicBezTo>
                  <a:cubicBezTo>
                    <a:pt x="188" y="98"/>
                    <a:pt x="190" y="104"/>
                    <a:pt x="190" y="104"/>
                  </a:cubicBezTo>
                  <a:cubicBezTo>
                    <a:pt x="194" y="109"/>
                    <a:pt x="194" y="109"/>
                    <a:pt x="194" y="109"/>
                  </a:cubicBezTo>
                  <a:cubicBezTo>
                    <a:pt x="200" y="113"/>
                    <a:pt x="200" y="113"/>
                    <a:pt x="200" y="113"/>
                  </a:cubicBezTo>
                  <a:cubicBezTo>
                    <a:pt x="203" y="116"/>
                    <a:pt x="203" y="116"/>
                    <a:pt x="203" y="116"/>
                  </a:cubicBezTo>
                  <a:cubicBezTo>
                    <a:pt x="202" y="125"/>
                    <a:pt x="202" y="125"/>
                    <a:pt x="202" y="125"/>
                  </a:cubicBezTo>
                  <a:cubicBezTo>
                    <a:pt x="202" y="125"/>
                    <a:pt x="199" y="130"/>
                    <a:pt x="200" y="134"/>
                  </a:cubicBezTo>
                  <a:cubicBezTo>
                    <a:pt x="200" y="139"/>
                    <a:pt x="197" y="146"/>
                    <a:pt x="197" y="148"/>
                  </a:cubicBezTo>
                  <a:cubicBezTo>
                    <a:pt x="197" y="149"/>
                    <a:pt x="195" y="157"/>
                    <a:pt x="195" y="157"/>
                  </a:cubicBezTo>
                  <a:cubicBezTo>
                    <a:pt x="198" y="164"/>
                    <a:pt x="198" y="164"/>
                    <a:pt x="198" y="164"/>
                  </a:cubicBezTo>
                  <a:cubicBezTo>
                    <a:pt x="202" y="168"/>
                    <a:pt x="202" y="168"/>
                    <a:pt x="202" y="168"/>
                  </a:cubicBezTo>
                  <a:cubicBezTo>
                    <a:pt x="208" y="175"/>
                    <a:pt x="208" y="175"/>
                    <a:pt x="208" y="175"/>
                  </a:cubicBezTo>
                  <a:cubicBezTo>
                    <a:pt x="216" y="184"/>
                    <a:pt x="216" y="184"/>
                    <a:pt x="216" y="184"/>
                  </a:cubicBezTo>
                  <a:cubicBezTo>
                    <a:pt x="219" y="191"/>
                    <a:pt x="219" y="191"/>
                    <a:pt x="219" y="191"/>
                  </a:cubicBezTo>
                  <a:cubicBezTo>
                    <a:pt x="219" y="191"/>
                    <a:pt x="227" y="196"/>
                    <a:pt x="227" y="197"/>
                  </a:cubicBezTo>
                  <a:cubicBezTo>
                    <a:pt x="227" y="198"/>
                    <a:pt x="230" y="203"/>
                    <a:pt x="230" y="203"/>
                  </a:cubicBezTo>
                  <a:cubicBezTo>
                    <a:pt x="234" y="210"/>
                    <a:pt x="234" y="210"/>
                    <a:pt x="234" y="210"/>
                  </a:cubicBezTo>
                  <a:cubicBezTo>
                    <a:pt x="233" y="215"/>
                    <a:pt x="233" y="215"/>
                    <a:pt x="233" y="215"/>
                  </a:cubicBezTo>
                  <a:cubicBezTo>
                    <a:pt x="230" y="220"/>
                    <a:pt x="230" y="220"/>
                    <a:pt x="230" y="220"/>
                  </a:cubicBezTo>
                  <a:cubicBezTo>
                    <a:pt x="230" y="223"/>
                    <a:pt x="230" y="223"/>
                    <a:pt x="230" y="223"/>
                  </a:cubicBezTo>
                  <a:cubicBezTo>
                    <a:pt x="233" y="227"/>
                    <a:pt x="233" y="227"/>
                    <a:pt x="233" y="227"/>
                  </a:cubicBezTo>
                  <a:cubicBezTo>
                    <a:pt x="232" y="231"/>
                    <a:pt x="232" y="231"/>
                    <a:pt x="232" y="231"/>
                  </a:cubicBezTo>
                  <a:cubicBezTo>
                    <a:pt x="235" y="237"/>
                    <a:pt x="235" y="237"/>
                    <a:pt x="235" y="237"/>
                  </a:cubicBezTo>
                  <a:cubicBezTo>
                    <a:pt x="233" y="241"/>
                    <a:pt x="233" y="241"/>
                    <a:pt x="233" y="241"/>
                  </a:cubicBezTo>
                  <a:cubicBezTo>
                    <a:pt x="238" y="243"/>
                    <a:pt x="238" y="243"/>
                    <a:pt x="238" y="243"/>
                  </a:cubicBezTo>
                  <a:cubicBezTo>
                    <a:pt x="238" y="243"/>
                    <a:pt x="239" y="244"/>
                    <a:pt x="238" y="246"/>
                  </a:cubicBezTo>
                  <a:cubicBezTo>
                    <a:pt x="237" y="247"/>
                    <a:pt x="236" y="254"/>
                    <a:pt x="236" y="254"/>
                  </a:cubicBezTo>
                  <a:cubicBezTo>
                    <a:pt x="241" y="262"/>
                    <a:pt x="241" y="262"/>
                    <a:pt x="241" y="262"/>
                  </a:cubicBezTo>
                  <a:cubicBezTo>
                    <a:pt x="248" y="263"/>
                    <a:pt x="248" y="263"/>
                    <a:pt x="248" y="263"/>
                  </a:cubicBezTo>
                  <a:cubicBezTo>
                    <a:pt x="248" y="263"/>
                    <a:pt x="252" y="263"/>
                    <a:pt x="252" y="264"/>
                  </a:cubicBezTo>
                  <a:cubicBezTo>
                    <a:pt x="253" y="265"/>
                    <a:pt x="254" y="268"/>
                    <a:pt x="254" y="268"/>
                  </a:cubicBezTo>
                  <a:cubicBezTo>
                    <a:pt x="251" y="274"/>
                    <a:pt x="251" y="274"/>
                    <a:pt x="251" y="274"/>
                  </a:cubicBezTo>
                  <a:cubicBezTo>
                    <a:pt x="251" y="274"/>
                    <a:pt x="252" y="277"/>
                    <a:pt x="255" y="279"/>
                  </a:cubicBezTo>
                  <a:cubicBezTo>
                    <a:pt x="257" y="280"/>
                    <a:pt x="259" y="280"/>
                    <a:pt x="259" y="282"/>
                  </a:cubicBezTo>
                  <a:cubicBezTo>
                    <a:pt x="260" y="284"/>
                    <a:pt x="260" y="287"/>
                    <a:pt x="261" y="286"/>
                  </a:cubicBezTo>
                  <a:cubicBezTo>
                    <a:pt x="263" y="286"/>
                    <a:pt x="267" y="287"/>
                    <a:pt x="267" y="287"/>
                  </a:cubicBezTo>
                  <a:cubicBezTo>
                    <a:pt x="270" y="292"/>
                    <a:pt x="270" y="292"/>
                    <a:pt x="270" y="292"/>
                  </a:cubicBezTo>
                  <a:cubicBezTo>
                    <a:pt x="272" y="296"/>
                    <a:pt x="272" y="296"/>
                    <a:pt x="272" y="296"/>
                  </a:cubicBezTo>
                  <a:cubicBezTo>
                    <a:pt x="272" y="296"/>
                    <a:pt x="272" y="299"/>
                    <a:pt x="272" y="300"/>
                  </a:cubicBezTo>
                  <a:cubicBezTo>
                    <a:pt x="272" y="302"/>
                    <a:pt x="271" y="308"/>
                    <a:pt x="271" y="308"/>
                  </a:cubicBezTo>
                  <a:cubicBezTo>
                    <a:pt x="266" y="316"/>
                    <a:pt x="266" y="316"/>
                    <a:pt x="266" y="316"/>
                  </a:cubicBezTo>
                  <a:cubicBezTo>
                    <a:pt x="266" y="316"/>
                    <a:pt x="270" y="321"/>
                    <a:pt x="273" y="323"/>
                  </a:cubicBezTo>
                  <a:cubicBezTo>
                    <a:pt x="276" y="325"/>
                    <a:pt x="280" y="328"/>
                    <a:pt x="281" y="328"/>
                  </a:cubicBezTo>
                  <a:cubicBezTo>
                    <a:pt x="282" y="328"/>
                    <a:pt x="287" y="329"/>
                    <a:pt x="289" y="330"/>
                  </a:cubicBezTo>
                  <a:cubicBezTo>
                    <a:pt x="290" y="330"/>
                    <a:pt x="294" y="332"/>
                    <a:pt x="295" y="333"/>
                  </a:cubicBezTo>
                  <a:cubicBezTo>
                    <a:pt x="296" y="334"/>
                    <a:pt x="303" y="338"/>
                    <a:pt x="303" y="338"/>
                  </a:cubicBezTo>
                  <a:cubicBezTo>
                    <a:pt x="309" y="341"/>
                    <a:pt x="309" y="341"/>
                    <a:pt x="309" y="341"/>
                  </a:cubicBezTo>
                  <a:cubicBezTo>
                    <a:pt x="315" y="346"/>
                    <a:pt x="315" y="346"/>
                    <a:pt x="315" y="346"/>
                  </a:cubicBezTo>
                  <a:cubicBezTo>
                    <a:pt x="317" y="358"/>
                    <a:pt x="317" y="358"/>
                    <a:pt x="317" y="358"/>
                  </a:cubicBezTo>
                  <a:cubicBezTo>
                    <a:pt x="317" y="358"/>
                    <a:pt x="315" y="376"/>
                    <a:pt x="314" y="378"/>
                  </a:cubicBezTo>
                  <a:cubicBezTo>
                    <a:pt x="314" y="380"/>
                    <a:pt x="311" y="389"/>
                    <a:pt x="310" y="390"/>
                  </a:cubicBezTo>
                  <a:cubicBezTo>
                    <a:pt x="308" y="391"/>
                    <a:pt x="306" y="392"/>
                    <a:pt x="306" y="394"/>
                  </a:cubicBezTo>
                  <a:cubicBezTo>
                    <a:pt x="306" y="396"/>
                    <a:pt x="303" y="407"/>
                    <a:pt x="303" y="407"/>
                  </a:cubicBezTo>
                  <a:cubicBezTo>
                    <a:pt x="303" y="407"/>
                    <a:pt x="300" y="414"/>
                    <a:pt x="300" y="416"/>
                  </a:cubicBezTo>
                  <a:cubicBezTo>
                    <a:pt x="300" y="418"/>
                    <a:pt x="297" y="424"/>
                    <a:pt x="297" y="426"/>
                  </a:cubicBezTo>
                  <a:cubicBezTo>
                    <a:pt x="296" y="427"/>
                    <a:pt x="294" y="435"/>
                    <a:pt x="294" y="435"/>
                  </a:cubicBezTo>
                  <a:cubicBezTo>
                    <a:pt x="281" y="461"/>
                    <a:pt x="281" y="461"/>
                    <a:pt x="281" y="461"/>
                  </a:cubicBezTo>
                  <a:cubicBezTo>
                    <a:pt x="278" y="471"/>
                    <a:pt x="278" y="471"/>
                    <a:pt x="278" y="471"/>
                  </a:cubicBezTo>
                  <a:cubicBezTo>
                    <a:pt x="278" y="471"/>
                    <a:pt x="275" y="472"/>
                    <a:pt x="274" y="474"/>
                  </a:cubicBezTo>
                  <a:cubicBezTo>
                    <a:pt x="273" y="477"/>
                    <a:pt x="272" y="479"/>
                    <a:pt x="271" y="482"/>
                  </a:cubicBezTo>
                  <a:cubicBezTo>
                    <a:pt x="271" y="484"/>
                    <a:pt x="266" y="493"/>
                    <a:pt x="266" y="493"/>
                  </a:cubicBezTo>
                  <a:cubicBezTo>
                    <a:pt x="264" y="498"/>
                    <a:pt x="264" y="498"/>
                    <a:pt x="264" y="498"/>
                  </a:cubicBezTo>
                  <a:cubicBezTo>
                    <a:pt x="260" y="503"/>
                    <a:pt x="260" y="503"/>
                    <a:pt x="260" y="503"/>
                  </a:cubicBezTo>
                  <a:cubicBezTo>
                    <a:pt x="260" y="503"/>
                    <a:pt x="257" y="505"/>
                    <a:pt x="257" y="505"/>
                  </a:cubicBezTo>
                  <a:cubicBezTo>
                    <a:pt x="257" y="505"/>
                    <a:pt x="255" y="505"/>
                    <a:pt x="255" y="505"/>
                  </a:cubicBezTo>
                  <a:cubicBezTo>
                    <a:pt x="250" y="505"/>
                    <a:pt x="250" y="505"/>
                    <a:pt x="250" y="505"/>
                  </a:cubicBezTo>
                  <a:cubicBezTo>
                    <a:pt x="247" y="503"/>
                    <a:pt x="247" y="503"/>
                    <a:pt x="247" y="503"/>
                  </a:cubicBezTo>
                  <a:cubicBezTo>
                    <a:pt x="247" y="503"/>
                    <a:pt x="244" y="505"/>
                    <a:pt x="244" y="505"/>
                  </a:cubicBezTo>
                  <a:cubicBezTo>
                    <a:pt x="244" y="506"/>
                    <a:pt x="242" y="507"/>
                    <a:pt x="242" y="508"/>
                  </a:cubicBezTo>
                  <a:cubicBezTo>
                    <a:pt x="242" y="508"/>
                    <a:pt x="241" y="510"/>
                    <a:pt x="240" y="510"/>
                  </a:cubicBezTo>
                  <a:cubicBezTo>
                    <a:pt x="239" y="511"/>
                    <a:pt x="238" y="512"/>
                    <a:pt x="237" y="512"/>
                  </a:cubicBezTo>
                  <a:cubicBezTo>
                    <a:pt x="237" y="513"/>
                    <a:pt x="235" y="513"/>
                    <a:pt x="235" y="513"/>
                  </a:cubicBezTo>
                  <a:cubicBezTo>
                    <a:pt x="235" y="513"/>
                    <a:pt x="235" y="514"/>
                    <a:pt x="234" y="515"/>
                  </a:cubicBezTo>
                  <a:cubicBezTo>
                    <a:pt x="234" y="515"/>
                    <a:pt x="231" y="515"/>
                    <a:pt x="230" y="514"/>
                  </a:cubicBezTo>
                  <a:cubicBezTo>
                    <a:pt x="229" y="513"/>
                    <a:pt x="227" y="512"/>
                    <a:pt x="228" y="512"/>
                  </a:cubicBezTo>
                  <a:cubicBezTo>
                    <a:pt x="228" y="513"/>
                    <a:pt x="227" y="515"/>
                    <a:pt x="227" y="515"/>
                  </a:cubicBezTo>
                  <a:cubicBezTo>
                    <a:pt x="227" y="516"/>
                    <a:pt x="225" y="519"/>
                    <a:pt x="224" y="519"/>
                  </a:cubicBezTo>
                  <a:cubicBezTo>
                    <a:pt x="223" y="519"/>
                    <a:pt x="221" y="518"/>
                    <a:pt x="220" y="517"/>
                  </a:cubicBezTo>
                  <a:cubicBezTo>
                    <a:pt x="219" y="517"/>
                    <a:pt x="218" y="517"/>
                    <a:pt x="218" y="517"/>
                  </a:cubicBezTo>
                  <a:cubicBezTo>
                    <a:pt x="218" y="518"/>
                    <a:pt x="218" y="521"/>
                    <a:pt x="218" y="522"/>
                  </a:cubicBezTo>
                  <a:cubicBezTo>
                    <a:pt x="218" y="522"/>
                    <a:pt x="218" y="523"/>
                    <a:pt x="218" y="524"/>
                  </a:cubicBezTo>
                  <a:cubicBezTo>
                    <a:pt x="217" y="524"/>
                    <a:pt x="215" y="525"/>
                    <a:pt x="215" y="525"/>
                  </a:cubicBezTo>
                  <a:cubicBezTo>
                    <a:pt x="215" y="525"/>
                    <a:pt x="216" y="527"/>
                    <a:pt x="215" y="527"/>
                  </a:cubicBezTo>
                  <a:cubicBezTo>
                    <a:pt x="214" y="528"/>
                    <a:pt x="213" y="529"/>
                    <a:pt x="212" y="529"/>
                  </a:cubicBezTo>
                  <a:cubicBezTo>
                    <a:pt x="212" y="528"/>
                    <a:pt x="210" y="527"/>
                    <a:pt x="210" y="527"/>
                  </a:cubicBezTo>
                  <a:cubicBezTo>
                    <a:pt x="209" y="528"/>
                    <a:pt x="208" y="530"/>
                    <a:pt x="208" y="530"/>
                  </a:cubicBezTo>
                  <a:cubicBezTo>
                    <a:pt x="208" y="531"/>
                    <a:pt x="207" y="532"/>
                    <a:pt x="207" y="532"/>
                  </a:cubicBezTo>
                  <a:cubicBezTo>
                    <a:pt x="207" y="532"/>
                    <a:pt x="200" y="540"/>
                    <a:pt x="200" y="540"/>
                  </a:cubicBezTo>
                  <a:cubicBezTo>
                    <a:pt x="199" y="540"/>
                    <a:pt x="197" y="537"/>
                    <a:pt x="197" y="537"/>
                  </a:cubicBezTo>
                  <a:cubicBezTo>
                    <a:pt x="197" y="538"/>
                    <a:pt x="197" y="540"/>
                    <a:pt x="197" y="540"/>
                  </a:cubicBezTo>
                  <a:cubicBezTo>
                    <a:pt x="196" y="541"/>
                    <a:pt x="194" y="542"/>
                    <a:pt x="194" y="542"/>
                  </a:cubicBezTo>
                  <a:cubicBezTo>
                    <a:pt x="194" y="543"/>
                    <a:pt x="193" y="542"/>
                    <a:pt x="192" y="542"/>
                  </a:cubicBezTo>
                  <a:cubicBezTo>
                    <a:pt x="192" y="543"/>
                    <a:pt x="191" y="543"/>
                    <a:pt x="191" y="544"/>
                  </a:cubicBezTo>
                  <a:cubicBezTo>
                    <a:pt x="191" y="545"/>
                    <a:pt x="190" y="546"/>
                    <a:pt x="190" y="546"/>
                  </a:cubicBezTo>
                  <a:cubicBezTo>
                    <a:pt x="190" y="546"/>
                    <a:pt x="188" y="547"/>
                    <a:pt x="188" y="548"/>
                  </a:cubicBezTo>
                  <a:cubicBezTo>
                    <a:pt x="187" y="549"/>
                    <a:pt x="185" y="550"/>
                    <a:pt x="185" y="550"/>
                  </a:cubicBezTo>
                  <a:cubicBezTo>
                    <a:pt x="185" y="550"/>
                    <a:pt x="184" y="551"/>
                    <a:pt x="183" y="550"/>
                  </a:cubicBezTo>
                  <a:cubicBezTo>
                    <a:pt x="182" y="550"/>
                    <a:pt x="180" y="547"/>
                    <a:pt x="180" y="547"/>
                  </a:cubicBezTo>
                  <a:cubicBezTo>
                    <a:pt x="180" y="547"/>
                    <a:pt x="178" y="547"/>
                    <a:pt x="178" y="548"/>
                  </a:cubicBezTo>
                  <a:cubicBezTo>
                    <a:pt x="177" y="549"/>
                    <a:pt x="177" y="550"/>
                    <a:pt x="176" y="550"/>
                  </a:cubicBezTo>
                  <a:cubicBezTo>
                    <a:pt x="175" y="551"/>
                    <a:pt x="174" y="551"/>
                    <a:pt x="173" y="551"/>
                  </a:cubicBezTo>
                  <a:cubicBezTo>
                    <a:pt x="172" y="552"/>
                    <a:pt x="170" y="552"/>
                    <a:pt x="170" y="553"/>
                  </a:cubicBezTo>
                  <a:cubicBezTo>
                    <a:pt x="169" y="553"/>
                    <a:pt x="168" y="555"/>
                    <a:pt x="168" y="556"/>
                  </a:cubicBezTo>
                  <a:cubicBezTo>
                    <a:pt x="168" y="557"/>
                    <a:pt x="170" y="557"/>
                    <a:pt x="168" y="557"/>
                  </a:cubicBezTo>
                  <a:cubicBezTo>
                    <a:pt x="166" y="558"/>
                    <a:pt x="163" y="558"/>
                    <a:pt x="163" y="558"/>
                  </a:cubicBezTo>
                  <a:cubicBezTo>
                    <a:pt x="163" y="558"/>
                    <a:pt x="161" y="559"/>
                    <a:pt x="161" y="560"/>
                  </a:cubicBezTo>
                  <a:cubicBezTo>
                    <a:pt x="160" y="561"/>
                    <a:pt x="161" y="561"/>
                    <a:pt x="159" y="562"/>
                  </a:cubicBezTo>
                  <a:cubicBezTo>
                    <a:pt x="158" y="562"/>
                    <a:pt x="157" y="563"/>
                    <a:pt x="157" y="563"/>
                  </a:cubicBezTo>
                  <a:cubicBezTo>
                    <a:pt x="155" y="561"/>
                    <a:pt x="155" y="561"/>
                    <a:pt x="155" y="561"/>
                  </a:cubicBezTo>
                  <a:cubicBezTo>
                    <a:pt x="156" y="559"/>
                    <a:pt x="156" y="559"/>
                    <a:pt x="156" y="559"/>
                  </a:cubicBezTo>
                  <a:cubicBezTo>
                    <a:pt x="156" y="559"/>
                    <a:pt x="155" y="557"/>
                    <a:pt x="155" y="558"/>
                  </a:cubicBezTo>
                  <a:cubicBezTo>
                    <a:pt x="154" y="560"/>
                    <a:pt x="155" y="561"/>
                    <a:pt x="155" y="561"/>
                  </a:cubicBezTo>
                  <a:cubicBezTo>
                    <a:pt x="155" y="561"/>
                    <a:pt x="154" y="561"/>
                    <a:pt x="154" y="562"/>
                  </a:cubicBezTo>
                  <a:cubicBezTo>
                    <a:pt x="153" y="563"/>
                    <a:pt x="154" y="563"/>
                    <a:pt x="153" y="564"/>
                  </a:cubicBezTo>
                  <a:cubicBezTo>
                    <a:pt x="153" y="565"/>
                    <a:pt x="152" y="566"/>
                    <a:pt x="151" y="566"/>
                  </a:cubicBezTo>
                  <a:cubicBezTo>
                    <a:pt x="151" y="567"/>
                    <a:pt x="150" y="567"/>
                    <a:pt x="149" y="567"/>
                  </a:cubicBezTo>
                  <a:cubicBezTo>
                    <a:pt x="149" y="567"/>
                    <a:pt x="147" y="567"/>
                    <a:pt x="147" y="567"/>
                  </a:cubicBezTo>
                  <a:cubicBezTo>
                    <a:pt x="146" y="567"/>
                    <a:pt x="145" y="566"/>
                    <a:pt x="146" y="566"/>
                  </a:cubicBezTo>
                  <a:cubicBezTo>
                    <a:pt x="146" y="566"/>
                    <a:pt x="148" y="565"/>
                    <a:pt x="148" y="565"/>
                  </a:cubicBezTo>
                  <a:cubicBezTo>
                    <a:pt x="148" y="565"/>
                    <a:pt x="149" y="564"/>
                    <a:pt x="148" y="564"/>
                  </a:cubicBezTo>
                  <a:cubicBezTo>
                    <a:pt x="147" y="563"/>
                    <a:pt x="146" y="562"/>
                    <a:pt x="146" y="562"/>
                  </a:cubicBezTo>
                  <a:cubicBezTo>
                    <a:pt x="146" y="562"/>
                    <a:pt x="147" y="563"/>
                    <a:pt x="144" y="563"/>
                  </a:cubicBezTo>
                  <a:cubicBezTo>
                    <a:pt x="142" y="564"/>
                    <a:pt x="141" y="564"/>
                    <a:pt x="141" y="563"/>
                  </a:cubicBezTo>
                  <a:cubicBezTo>
                    <a:pt x="141" y="563"/>
                    <a:pt x="139" y="563"/>
                    <a:pt x="140" y="562"/>
                  </a:cubicBezTo>
                  <a:cubicBezTo>
                    <a:pt x="142" y="561"/>
                    <a:pt x="142" y="560"/>
                    <a:pt x="143" y="560"/>
                  </a:cubicBezTo>
                  <a:cubicBezTo>
                    <a:pt x="144" y="560"/>
                    <a:pt x="144" y="558"/>
                    <a:pt x="144" y="557"/>
                  </a:cubicBezTo>
                  <a:cubicBezTo>
                    <a:pt x="144" y="557"/>
                    <a:pt x="146" y="559"/>
                    <a:pt x="143" y="557"/>
                  </a:cubicBezTo>
                  <a:cubicBezTo>
                    <a:pt x="141" y="554"/>
                    <a:pt x="141" y="554"/>
                    <a:pt x="141" y="554"/>
                  </a:cubicBezTo>
                  <a:cubicBezTo>
                    <a:pt x="141" y="554"/>
                    <a:pt x="140" y="555"/>
                    <a:pt x="140" y="556"/>
                  </a:cubicBezTo>
                  <a:cubicBezTo>
                    <a:pt x="141" y="557"/>
                    <a:pt x="143" y="558"/>
                    <a:pt x="140" y="559"/>
                  </a:cubicBezTo>
                  <a:cubicBezTo>
                    <a:pt x="137" y="559"/>
                    <a:pt x="137" y="559"/>
                    <a:pt x="137" y="559"/>
                  </a:cubicBezTo>
                  <a:cubicBezTo>
                    <a:pt x="136" y="560"/>
                    <a:pt x="133" y="560"/>
                    <a:pt x="133" y="560"/>
                  </a:cubicBezTo>
                  <a:cubicBezTo>
                    <a:pt x="133" y="560"/>
                    <a:pt x="131" y="560"/>
                    <a:pt x="132" y="561"/>
                  </a:cubicBezTo>
                  <a:cubicBezTo>
                    <a:pt x="132" y="562"/>
                    <a:pt x="134" y="563"/>
                    <a:pt x="134" y="563"/>
                  </a:cubicBezTo>
                  <a:cubicBezTo>
                    <a:pt x="134" y="563"/>
                    <a:pt x="134" y="564"/>
                    <a:pt x="132" y="564"/>
                  </a:cubicBezTo>
                  <a:cubicBezTo>
                    <a:pt x="131" y="565"/>
                    <a:pt x="129" y="565"/>
                    <a:pt x="129" y="565"/>
                  </a:cubicBezTo>
                  <a:cubicBezTo>
                    <a:pt x="128" y="566"/>
                    <a:pt x="128" y="566"/>
                    <a:pt x="128" y="566"/>
                  </a:cubicBezTo>
                  <a:cubicBezTo>
                    <a:pt x="128" y="566"/>
                    <a:pt x="127" y="566"/>
                    <a:pt x="127" y="565"/>
                  </a:cubicBezTo>
                  <a:cubicBezTo>
                    <a:pt x="127" y="565"/>
                    <a:pt x="128" y="564"/>
                    <a:pt x="128" y="563"/>
                  </a:cubicBezTo>
                  <a:cubicBezTo>
                    <a:pt x="128" y="562"/>
                    <a:pt x="129" y="563"/>
                    <a:pt x="128" y="562"/>
                  </a:cubicBezTo>
                  <a:cubicBezTo>
                    <a:pt x="127" y="560"/>
                    <a:pt x="126" y="560"/>
                    <a:pt x="126" y="559"/>
                  </a:cubicBezTo>
                  <a:cubicBezTo>
                    <a:pt x="127" y="558"/>
                    <a:pt x="129" y="557"/>
                    <a:pt x="129" y="557"/>
                  </a:cubicBezTo>
                  <a:cubicBezTo>
                    <a:pt x="129" y="556"/>
                    <a:pt x="129" y="555"/>
                    <a:pt x="129" y="555"/>
                  </a:cubicBezTo>
                  <a:cubicBezTo>
                    <a:pt x="129" y="555"/>
                    <a:pt x="128" y="555"/>
                    <a:pt x="129" y="554"/>
                  </a:cubicBezTo>
                  <a:cubicBezTo>
                    <a:pt x="130" y="552"/>
                    <a:pt x="131" y="551"/>
                    <a:pt x="131" y="551"/>
                  </a:cubicBezTo>
                  <a:cubicBezTo>
                    <a:pt x="131" y="550"/>
                    <a:pt x="130" y="549"/>
                    <a:pt x="129" y="549"/>
                  </a:cubicBezTo>
                  <a:cubicBezTo>
                    <a:pt x="129" y="549"/>
                    <a:pt x="128" y="551"/>
                    <a:pt x="128" y="552"/>
                  </a:cubicBezTo>
                  <a:cubicBezTo>
                    <a:pt x="128" y="552"/>
                    <a:pt x="129" y="554"/>
                    <a:pt x="126" y="553"/>
                  </a:cubicBezTo>
                  <a:cubicBezTo>
                    <a:pt x="123" y="553"/>
                    <a:pt x="121" y="553"/>
                    <a:pt x="120" y="552"/>
                  </a:cubicBezTo>
                  <a:cubicBezTo>
                    <a:pt x="120" y="551"/>
                    <a:pt x="118" y="550"/>
                    <a:pt x="121" y="550"/>
                  </a:cubicBezTo>
                  <a:cubicBezTo>
                    <a:pt x="124" y="549"/>
                    <a:pt x="124" y="549"/>
                    <a:pt x="124" y="549"/>
                  </a:cubicBezTo>
                  <a:cubicBezTo>
                    <a:pt x="125" y="548"/>
                    <a:pt x="125" y="547"/>
                    <a:pt x="125" y="546"/>
                  </a:cubicBezTo>
                  <a:cubicBezTo>
                    <a:pt x="124" y="546"/>
                    <a:pt x="123" y="544"/>
                    <a:pt x="123" y="545"/>
                  </a:cubicBezTo>
                  <a:cubicBezTo>
                    <a:pt x="122" y="547"/>
                    <a:pt x="122" y="548"/>
                    <a:pt x="122" y="548"/>
                  </a:cubicBezTo>
                  <a:cubicBezTo>
                    <a:pt x="122" y="548"/>
                    <a:pt x="118" y="548"/>
                    <a:pt x="118" y="548"/>
                  </a:cubicBezTo>
                  <a:cubicBezTo>
                    <a:pt x="118" y="548"/>
                    <a:pt x="117" y="547"/>
                    <a:pt x="117" y="546"/>
                  </a:cubicBezTo>
                  <a:cubicBezTo>
                    <a:pt x="117" y="546"/>
                    <a:pt x="118" y="542"/>
                    <a:pt x="118" y="542"/>
                  </a:cubicBezTo>
                  <a:cubicBezTo>
                    <a:pt x="118" y="542"/>
                    <a:pt x="120" y="541"/>
                    <a:pt x="119" y="541"/>
                  </a:cubicBezTo>
                  <a:cubicBezTo>
                    <a:pt x="119" y="541"/>
                    <a:pt x="117" y="540"/>
                    <a:pt x="117" y="541"/>
                  </a:cubicBezTo>
                  <a:cubicBezTo>
                    <a:pt x="116" y="541"/>
                    <a:pt x="117" y="542"/>
                    <a:pt x="117" y="543"/>
                  </a:cubicBezTo>
                  <a:cubicBezTo>
                    <a:pt x="117" y="544"/>
                    <a:pt x="117" y="545"/>
                    <a:pt x="116" y="545"/>
                  </a:cubicBezTo>
                  <a:cubicBezTo>
                    <a:pt x="115" y="546"/>
                    <a:pt x="111" y="546"/>
                    <a:pt x="111" y="546"/>
                  </a:cubicBezTo>
                  <a:cubicBezTo>
                    <a:pt x="111" y="545"/>
                    <a:pt x="110" y="545"/>
                    <a:pt x="111" y="544"/>
                  </a:cubicBezTo>
                  <a:cubicBezTo>
                    <a:pt x="111" y="543"/>
                    <a:pt x="111" y="542"/>
                    <a:pt x="111" y="542"/>
                  </a:cubicBezTo>
                  <a:cubicBezTo>
                    <a:pt x="111" y="542"/>
                    <a:pt x="110" y="540"/>
                    <a:pt x="110" y="541"/>
                  </a:cubicBezTo>
                  <a:cubicBezTo>
                    <a:pt x="109" y="541"/>
                    <a:pt x="108" y="541"/>
                    <a:pt x="108" y="541"/>
                  </a:cubicBezTo>
                  <a:cubicBezTo>
                    <a:pt x="108" y="539"/>
                    <a:pt x="108" y="539"/>
                    <a:pt x="108" y="539"/>
                  </a:cubicBezTo>
                  <a:cubicBezTo>
                    <a:pt x="106" y="539"/>
                    <a:pt x="106" y="539"/>
                    <a:pt x="106" y="539"/>
                  </a:cubicBezTo>
                  <a:cubicBezTo>
                    <a:pt x="105" y="539"/>
                    <a:pt x="105" y="539"/>
                    <a:pt x="105" y="539"/>
                  </a:cubicBezTo>
                  <a:cubicBezTo>
                    <a:pt x="105" y="539"/>
                    <a:pt x="104" y="538"/>
                    <a:pt x="104" y="538"/>
                  </a:cubicBezTo>
                  <a:cubicBezTo>
                    <a:pt x="103" y="538"/>
                    <a:pt x="103" y="538"/>
                    <a:pt x="103" y="539"/>
                  </a:cubicBezTo>
                  <a:cubicBezTo>
                    <a:pt x="102" y="539"/>
                    <a:pt x="99" y="540"/>
                    <a:pt x="99" y="540"/>
                  </a:cubicBezTo>
                  <a:cubicBezTo>
                    <a:pt x="99" y="540"/>
                    <a:pt x="99" y="538"/>
                    <a:pt x="98" y="540"/>
                  </a:cubicBezTo>
                  <a:cubicBezTo>
                    <a:pt x="98" y="541"/>
                    <a:pt x="93" y="541"/>
                    <a:pt x="93" y="541"/>
                  </a:cubicBezTo>
                  <a:cubicBezTo>
                    <a:pt x="93" y="541"/>
                    <a:pt x="92" y="539"/>
                    <a:pt x="92" y="538"/>
                  </a:cubicBezTo>
                  <a:cubicBezTo>
                    <a:pt x="92" y="538"/>
                    <a:pt x="93" y="535"/>
                    <a:pt x="93" y="535"/>
                  </a:cubicBezTo>
                  <a:cubicBezTo>
                    <a:pt x="94" y="534"/>
                    <a:pt x="94" y="534"/>
                    <a:pt x="94" y="534"/>
                  </a:cubicBezTo>
                  <a:cubicBezTo>
                    <a:pt x="93" y="533"/>
                    <a:pt x="93" y="533"/>
                    <a:pt x="93" y="533"/>
                  </a:cubicBezTo>
                  <a:cubicBezTo>
                    <a:pt x="93" y="533"/>
                    <a:pt x="90" y="533"/>
                    <a:pt x="91" y="533"/>
                  </a:cubicBezTo>
                  <a:cubicBezTo>
                    <a:pt x="91" y="532"/>
                    <a:pt x="93" y="530"/>
                    <a:pt x="93" y="530"/>
                  </a:cubicBezTo>
                  <a:cubicBezTo>
                    <a:pt x="93" y="530"/>
                    <a:pt x="94" y="529"/>
                    <a:pt x="94" y="529"/>
                  </a:cubicBezTo>
                  <a:cubicBezTo>
                    <a:pt x="95" y="528"/>
                    <a:pt x="97" y="528"/>
                    <a:pt x="96" y="527"/>
                  </a:cubicBezTo>
                  <a:cubicBezTo>
                    <a:pt x="95" y="527"/>
                    <a:pt x="94" y="526"/>
                    <a:pt x="94" y="526"/>
                  </a:cubicBezTo>
                  <a:cubicBezTo>
                    <a:pt x="94" y="526"/>
                    <a:pt x="93" y="526"/>
                    <a:pt x="93" y="525"/>
                  </a:cubicBezTo>
                  <a:cubicBezTo>
                    <a:pt x="93" y="525"/>
                    <a:pt x="94" y="523"/>
                    <a:pt x="94" y="522"/>
                  </a:cubicBezTo>
                  <a:cubicBezTo>
                    <a:pt x="94" y="521"/>
                    <a:pt x="93" y="520"/>
                    <a:pt x="93" y="520"/>
                  </a:cubicBezTo>
                  <a:cubicBezTo>
                    <a:pt x="92" y="520"/>
                    <a:pt x="93" y="521"/>
                    <a:pt x="91" y="521"/>
                  </a:cubicBezTo>
                  <a:cubicBezTo>
                    <a:pt x="90" y="522"/>
                    <a:pt x="87" y="524"/>
                    <a:pt x="87" y="524"/>
                  </a:cubicBezTo>
                  <a:cubicBezTo>
                    <a:pt x="87" y="523"/>
                    <a:pt x="87" y="522"/>
                    <a:pt x="87" y="521"/>
                  </a:cubicBezTo>
                  <a:cubicBezTo>
                    <a:pt x="88" y="520"/>
                    <a:pt x="91" y="520"/>
                    <a:pt x="92" y="519"/>
                  </a:cubicBezTo>
                  <a:cubicBezTo>
                    <a:pt x="92" y="518"/>
                    <a:pt x="90" y="515"/>
                    <a:pt x="90" y="515"/>
                  </a:cubicBezTo>
                  <a:cubicBezTo>
                    <a:pt x="90" y="515"/>
                    <a:pt x="92" y="516"/>
                    <a:pt x="91" y="514"/>
                  </a:cubicBezTo>
                  <a:cubicBezTo>
                    <a:pt x="89" y="513"/>
                    <a:pt x="89" y="513"/>
                    <a:pt x="89" y="513"/>
                  </a:cubicBezTo>
                  <a:cubicBezTo>
                    <a:pt x="89" y="512"/>
                    <a:pt x="89" y="511"/>
                    <a:pt x="90" y="510"/>
                  </a:cubicBezTo>
                  <a:cubicBezTo>
                    <a:pt x="91" y="508"/>
                    <a:pt x="92" y="508"/>
                    <a:pt x="92" y="507"/>
                  </a:cubicBezTo>
                  <a:cubicBezTo>
                    <a:pt x="92" y="507"/>
                    <a:pt x="89" y="506"/>
                    <a:pt x="89" y="505"/>
                  </a:cubicBezTo>
                  <a:cubicBezTo>
                    <a:pt x="89" y="504"/>
                    <a:pt x="87" y="504"/>
                    <a:pt x="89" y="502"/>
                  </a:cubicBezTo>
                  <a:cubicBezTo>
                    <a:pt x="90" y="501"/>
                    <a:pt x="91" y="501"/>
                    <a:pt x="91" y="501"/>
                  </a:cubicBezTo>
                  <a:cubicBezTo>
                    <a:pt x="91" y="501"/>
                    <a:pt x="91" y="498"/>
                    <a:pt x="91" y="497"/>
                  </a:cubicBezTo>
                  <a:cubicBezTo>
                    <a:pt x="91" y="496"/>
                    <a:pt x="92" y="496"/>
                    <a:pt x="92" y="495"/>
                  </a:cubicBezTo>
                  <a:cubicBezTo>
                    <a:pt x="91" y="494"/>
                    <a:pt x="90" y="494"/>
                    <a:pt x="89" y="492"/>
                  </a:cubicBezTo>
                  <a:cubicBezTo>
                    <a:pt x="89" y="491"/>
                    <a:pt x="89" y="491"/>
                    <a:pt x="89" y="490"/>
                  </a:cubicBezTo>
                  <a:cubicBezTo>
                    <a:pt x="90" y="490"/>
                    <a:pt x="91" y="489"/>
                    <a:pt x="90" y="489"/>
                  </a:cubicBezTo>
                  <a:cubicBezTo>
                    <a:pt x="90" y="488"/>
                    <a:pt x="90" y="487"/>
                    <a:pt x="90" y="487"/>
                  </a:cubicBezTo>
                  <a:cubicBezTo>
                    <a:pt x="90" y="487"/>
                    <a:pt x="90" y="487"/>
                    <a:pt x="89" y="485"/>
                  </a:cubicBezTo>
                  <a:cubicBezTo>
                    <a:pt x="88" y="484"/>
                    <a:pt x="88" y="482"/>
                    <a:pt x="88" y="481"/>
                  </a:cubicBezTo>
                  <a:cubicBezTo>
                    <a:pt x="88" y="480"/>
                    <a:pt x="89" y="476"/>
                    <a:pt x="89" y="476"/>
                  </a:cubicBezTo>
                  <a:cubicBezTo>
                    <a:pt x="89" y="476"/>
                    <a:pt x="89" y="473"/>
                    <a:pt x="87" y="472"/>
                  </a:cubicBezTo>
                  <a:cubicBezTo>
                    <a:pt x="86" y="470"/>
                    <a:pt x="84" y="469"/>
                    <a:pt x="84" y="469"/>
                  </a:cubicBezTo>
                  <a:cubicBezTo>
                    <a:pt x="84" y="469"/>
                    <a:pt x="84" y="467"/>
                    <a:pt x="84" y="466"/>
                  </a:cubicBezTo>
                  <a:cubicBezTo>
                    <a:pt x="84" y="466"/>
                    <a:pt x="82" y="465"/>
                    <a:pt x="82" y="464"/>
                  </a:cubicBezTo>
                  <a:cubicBezTo>
                    <a:pt x="82" y="463"/>
                    <a:pt x="81" y="461"/>
                    <a:pt x="81" y="461"/>
                  </a:cubicBezTo>
                  <a:cubicBezTo>
                    <a:pt x="81" y="461"/>
                    <a:pt x="80" y="461"/>
                    <a:pt x="81" y="459"/>
                  </a:cubicBezTo>
                  <a:cubicBezTo>
                    <a:pt x="81" y="456"/>
                    <a:pt x="81" y="455"/>
                    <a:pt x="81" y="454"/>
                  </a:cubicBezTo>
                  <a:cubicBezTo>
                    <a:pt x="80" y="453"/>
                    <a:pt x="79" y="451"/>
                    <a:pt x="79" y="450"/>
                  </a:cubicBezTo>
                  <a:cubicBezTo>
                    <a:pt x="79" y="449"/>
                    <a:pt x="79" y="447"/>
                    <a:pt x="79" y="447"/>
                  </a:cubicBezTo>
                  <a:cubicBezTo>
                    <a:pt x="79" y="447"/>
                    <a:pt x="79" y="446"/>
                    <a:pt x="78" y="445"/>
                  </a:cubicBezTo>
                  <a:cubicBezTo>
                    <a:pt x="77" y="444"/>
                    <a:pt x="74" y="439"/>
                    <a:pt x="74" y="439"/>
                  </a:cubicBezTo>
                  <a:cubicBezTo>
                    <a:pt x="74" y="439"/>
                    <a:pt x="73" y="439"/>
                    <a:pt x="73" y="437"/>
                  </a:cubicBezTo>
                  <a:cubicBezTo>
                    <a:pt x="72" y="435"/>
                    <a:pt x="72" y="433"/>
                    <a:pt x="72" y="433"/>
                  </a:cubicBezTo>
                  <a:cubicBezTo>
                    <a:pt x="72" y="433"/>
                    <a:pt x="72" y="430"/>
                    <a:pt x="72" y="430"/>
                  </a:cubicBezTo>
                  <a:cubicBezTo>
                    <a:pt x="69" y="427"/>
                    <a:pt x="69" y="427"/>
                    <a:pt x="69" y="427"/>
                  </a:cubicBezTo>
                  <a:cubicBezTo>
                    <a:pt x="70" y="423"/>
                    <a:pt x="70" y="423"/>
                    <a:pt x="70" y="423"/>
                  </a:cubicBezTo>
                  <a:cubicBezTo>
                    <a:pt x="70" y="419"/>
                    <a:pt x="70" y="419"/>
                    <a:pt x="70" y="419"/>
                  </a:cubicBezTo>
                  <a:cubicBezTo>
                    <a:pt x="70" y="419"/>
                    <a:pt x="70" y="414"/>
                    <a:pt x="71" y="414"/>
                  </a:cubicBezTo>
                  <a:cubicBezTo>
                    <a:pt x="72" y="414"/>
                    <a:pt x="74" y="411"/>
                    <a:pt x="74" y="411"/>
                  </a:cubicBezTo>
                  <a:cubicBezTo>
                    <a:pt x="74" y="411"/>
                    <a:pt x="76" y="408"/>
                    <a:pt x="75" y="407"/>
                  </a:cubicBezTo>
                  <a:cubicBezTo>
                    <a:pt x="75" y="406"/>
                    <a:pt x="74" y="402"/>
                    <a:pt x="74" y="402"/>
                  </a:cubicBezTo>
                  <a:cubicBezTo>
                    <a:pt x="74" y="402"/>
                    <a:pt x="76" y="399"/>
                    <a:pt x="75" y="399"/>
                  </a:cubicBezTo>
                  <a:cubicBezTo>
                    <a:pt x="75" y="398"/>
                    <a:pt x="73" y="394"/>
                    <a:pt x="73" y="394"/>
                  </a:cubicBezTo>
                  <a:cubicBezTo>
                    <a:pt x="70" y="397"/>
                    <a:pt x="70" y="397"/>
                    <a:pt x="70" y="397"/>
                  </a:cubicBezTo>
                  <a:cubicBezTo>
                    <a:pt x="68" y="396"/>
                    <a:pt x="68" y="396"/>
                    <a:pt x="68" y="396"/>
                  </a:cubicBezTo>
                  <a:cubicBezTo>
                    <a:pt x="69" y="392"/>
                    <a:pt x="69" y="392"/>
                    <a:pt x="69" y="392"/>
                  </a:cubicBezTo>
                  <a:cubicBezTo>
                    <a:pt x="69" y="392"/>
                    <a:pt x="67" y="390"/>
                    <a:pt x="67" y="389"/>
                  </a:cubicBezTo>
                  <a:cubicBezTo>
                    <a:pt x="67" y="388"/>
                    <a:pt x="69" y="386"/>
                    <a:pt x="69" y="386"/>
                  </a:cubicBezTo>
                  <a:cubicBezTo>
                    <a:pt x="69" y="386"/>
                    <a:pt x="71" y="390"/>
                    <a:pt x="71" y="391"/>
                  </a:cubicBezTo>
                  <a:cubicBezTo>
                    <a:pt x="71" y="392"/>
                    <a:pt x="73" y="393"/>
                    <a:pt x="73" y="393"/>
                  </a:cubicBezTo>
                  <a:cubicBezTo>
                    <a:pt x="74" y="392"/>
                    <a:pt x="74" y="390"/>
                    <a:pt x="75" y="390"/>
                  </a:cubicBezTo>
                  <a:cubicBezTo>
                    <a:pt x="76" y="390"/>
                    <a:pt x="77" y="391"/>
                    <a:pt x="77" y="392"/>
                  </a:cubicBezTo>
                  <a:cubicBezTo>
                    <a:pt x="77" y="392"/>
                    <a:pt x="81" y="391"/>
                    <a:pt x="81" y="391"/>
                  </a:cubicBezTo>
                  <a:cubicBezTo>
                    <a:pt x="81" y="391"/>
                    <a:pt x="80" y="390"/>
                    <a:pt x="83" y="390"/>
                  </a:cubicBezTo>
                  <a:cubicBezTo>
                    <a:pt x="86" y="391"/>
                    <a:pt x="86" y="390"/>
                    <a:pt x="86" y="388"/>
                  </a:cubicBezTo>
                  <a:cubicBezTo>
                    <a:pt x="86" y="387"/>
                    <a:pt x="83" y="383"/>
                    <a:pt x="85" y="383"/>
                  </a:cubicBezTo>
                  <a:cubicBezTo>
                    <a:pt x="88" y="383"/>
                    <a:pt x="89" y="384"/>
                    <a:pt x="89" y="384"/>
                  </a:cubicBezTo>
                  <a:cubicBezTo>
                    <a:pt x="89" y="384"/>
                    <a:pt x="89" y="385"/>
                    <a:pt x="89" y="386"/>
                  </a:cubicBezTo>
                  <a:cubicBezTo>
                    <a:pt x="89" y="388"/>
                    <a:pt x="92" y="390"/>
                    <a:pt x="92" y="388"/>
                  </a:cubicBezTo>
                  <a:cubicBezTo>
                    <a:pt x="93" y="386"/>
                    <a:pt x="93" y="387"/>
                    <a:pt x="93" y="385"/>
                  </a:cubicBezTo>
                  <a:cubicBezTo>
                    <a:pt x="93" y="383"/>
                    <a:pt x="91" y="383"/>
                    <a:pt x="90" y="381"/>
                  </a:cubicBezTo>
                  <a:cubicBezTo>
                    <a:pt x="90" y="380"/>
                    <a:pt x="89" y="382"/>
                    <a:pt x="89" y="379"/>
                  </a:cubicBezTo>
                  <a:cubicBezTo>
                    <a:pt x="90" y="376"/>
                    <a:pt x="90" y="375"/>
                    <a:pt x="91" y="375"/>
                  </a:cubicBezTo>
                  <a:cubicBezTo>
                    <a:pt x="93" y="374"/>
                    <a:pt x="91" y="375"/>
                    <a:pt x="93" y="374"/>
                  </a:cubicBezTo>
                  <a:cubicBezTo>
                    <a:pt x="95" y="374"/>
                    <a:pt x="96" y="372"/>
                    <a:pt x="95" y="369"/>
                  </a:cubicBezTo>
                  <a:cubicBezTo>
                    <a:pt x="95" y="367"/>
                    <a:pt x="94" y="366"/>
                    <a:pt x="95" y="365"/>
                  </a:cubicBezTo>
                  <a:cubicBezTo>
                    <a:pt x="97" y="364"/>
                    <a:pt x="96" y="363"/>
                    <a:pt x="98" y="364"/>
                  </a:cubicBezTo>
                  <a:cubicBezTo>
                    <a:pt x="100" y="365"/>
                    <a:pt x="99" y="365"/>
                    <a:pt x="101" y="365"/>
                  </a:cubicBezTo>
                  <a:cubicBezTo>
                    <a:pt x="102" y="364"/>
                    <a:pt x="102" y="359"/>
                    <a:pt x="102" y="359"/>
                  </a:cubicBezTo>
                  <a:cubicBezTo>
                    <a:pt x="101" y="360"/>
                    <a:pt x="99" y="358"/>
                    <a:pt x="99" y="358"/>
                  </a:cubicBezTo>
                  <a:cubicBezTo>
                    <a:pt x="98" y="358"/>
                    <a:pt x="98" y="356"/>
                    <a:pt x="99" y="355"/>
                  </a:cubicBezTo>
                  <a:cubicBezTo>
                    <a:pt x="99" y="355"/>
                    <a:pt x="99" y="353"/>
                    <a:pt x="100" y="353"/>
                  </a:cubicBezTo>
                  <a:cubicBezTo>
                    <a:pt x="102" y="353"/>
                    <a:pt x="102" y="354"/>
                    <a:pt x="104" y="353"/>
                  </a:cubicBezTo>
                  <a:cubicBezTo>
                    <a:pt x="105" y="352"/>
                    <a:pt x="105" y="352"/>
                    <a:pt x="106" y="351"/>
                  </a:cubicBezTo>
                  <a:cubicBezTo>
                    <a:pt x="107" y="350"/>
                    <a:pt x="108" y="350"/>
                    <a:pt x="109" y="348"/>
                  </a:cubicBezTo>
                  <a:cubicBezTo>
                    <a:pt x="109" y="347"/>
                    <a:pt x="110" y="341"/>
                    <a:pt x="110" y="341"/>
                  </a:cubicBezTo>
                  <a:cubicBezTo>
                    <a:pt x="109" y="340"/>
                    <a:pt x="111" y="341"/>
                    <a:pt x="113" y="340"/>
                  </a:cubicBezTo>
                  <a:cubicBezTo>
                    <a:pt x="114" y="339"/>
                    <a:pt x="115" y="333"/>
                    <a:pt x="116" y="332"/>
                  </a:cubicBezTo>
                  <a:cubicBezTo>
                    <a:pt x="117" y="330"/>
                    <a:pt x="120" y="326"/>
                    <a:pt x="120" y="325"/>
                  </a:cubicBezTo>
                  <a:cubicBezTo>
                    <a:pt x="120" y="324"/>
                    <a:pt x="123" y="317"/>
                    <a:pt x="123" y="317"/>
                  </a:cubicBezTo>
                  <a:cubicBezTo>
                    <a:pt x="127" y="310"/>
                    <a:pt x="127" y="310"/>
                    <a:pt x="127" y="310"/>
                  </a:cubicBezTo>
                  <a:cubicBezTo>
                    <a:pt x="127" y="310"/>
                    <a:pt x="127" y="308"/>
                    <a:pt x="126" y="306"/>
                  </a:cubicBezTo>
                  <a:cubicBezTo>
                    <a:pt x="126" y="305"/>
                    <a:pt x="125" y="301"/>
                    <a:pt x="126" y="300"/>
                  </a:cubicBezTo>
                  <a:cubicBezTo>
                    <a:pt x="127" y="300"/>
                    <a:pt x="128" y="297"/>
                    <a:pt x="128" y="297"/>
                  </a:cubicBezTo>
                  <a:cubicBezTo>
                    <a:pt x="128" y="293"/>
                    <a:pt x="128" y="293"/>
                    <a:pt x="128" y="293"/>
                  </a:cubicBezTo>
                  <a:cubicBezTo>
                    <a:pt x="128" y="293"/>
                    <a:pt x="133" y="290"/>
                    <a:pt x="133" y="290"/>
                  </a:cubicBezTo>
                  <a:cubicBezTo>
                    <a:pt x="139" y="289"/>
                    <a:pt x="135" y="286"/>
                    <a:pt x="142" y="289"/>
                  </a:cubicBezTo>
                  <a:cubicBezTo>
                    <a:pt x="142" y="289"/>
                    <a:pt x="146" y="288"/>
                    <a:pt x="145" y="287"/>
                  </a:cubicBezTo>
                  <a:cubicBezTo>
                    <a:pt x="145" y="287"/>
                    <a:pt x="141" y="283"/>
                    <a:pt x="141" y="283"/>
                  </a:cubicBezTo>
                  <a:cubicBezTo>
                    <a:pt x="143" y="280"/>
                    <a:pt x="143" y="280"/>
                    <a:pt x="143" y="280"/>
                  </a:cubicBezTo>
                  <a:cubicBezTo>
                    <a:pt x="143" y="280"/>
                    <a:pt x="146" y="278"/>
                    <a:pt x="143" y="277"/>
                  </a:cubicBezTo>
                  <a:cubicBezTo>
                    <a:pt x="141" y="276"/>
                    <a:pt x="139" y="275"/>
                    <a:pt x="139" y="274"/>
                  </a:cubicBezTo>
                  <a:cubicBezTo>
                    <a:pt x="139" y="274"/>
                    <a:pt x="138" y="270"/>
                    <a:pt x="138" y="269"/>
                  </a:cubicBezTo>
                  <a:cubicBezTo>
                    <a:pt x="138" y="268"/>
                    <a:pt x="137" y="265"/>
                    <a:pt x="137" y="265"/>
                  </a:cubicBezTo>
                  <a:cubicBezTo>
                    <a:pt x="137" y="265"/>
                    <a:pt x="137" y="261"/>
                    <a:pt x="137" y="260"/>
                  </a:cubicBezTo>
                  <a:cubicBezTo>
                    <a:pt x="137" y="259"/>
                    <a:pt x="136" y="256"/>
                    <a:pt x="135" y="255"/>
                  </a:cubicBezTo>
                  <a:cubicBezTo>
                    <a:pt x="134" y="254"/>
                    <a:pt x="130" y="251"/>
                    <a:pt x="130" y="251"/>
                  </a:cubicBezTo>
                  <a:cubicBezTo>
                    <a:pt x="123" y="248"/>
                    <a:pt x="123" y="248"/>
                    <a:pt x="123" y="248"/>
                  </a:cubicBezTo>
                  <a:cubicBezTo>
                    <a:pt x="121" y="250"/>
                    <a:pt x="121" y="250"/>
                    <a:pt x="121" y="250"/>
                  </a:cubicBezTo>
                  <a:cubicBezTo>
                    <a:pt x="116" y="245"/>
                    <a:pt x="116" y="245"/>
                    <a:pt x="116" y="245"/>
                  </a:cubicBezTo>
                  <a:cubicBezTo>
                    <a:pt x="112" y="244"/>
                    <a:pt x="112" y="244"/>
                    <a:pt x="112" y="244"/>
                  </a:cubicBezTo>
                  <a:cubicBezTo>
                    <a:pt x="108" y="244"/>
                    <a:pt x="108" y="244"/>
                    <a:pt x="108" y="244"/>
                  </a:cubicBezTo>
                  <a:cubicBezTo>
                    <a:pt x="101" y="229"/>
                    <a:pt x="101" y="229"/>
                    <a:pt x="101" y="229"/>
                  </a:cubicBezTo>
                  <a:cubicBezTo>
                    <a:pt x="95" y="226"/>
                    <a:pt x="95" y="226"/>
                    <a:pt x="95" y="226"/>
                  </a:cubicBezTo>
                  <a:cubicBezTo>
                    <a:pt x="91" y="222"/>
                    <a:pt x="91" y="222"/>
                    <a:pt x="91" y="222"/>
                  </a:cubicBezTo>
                  <a:cubicBezTo>
                    <a:pt x="91" y="217"/>
                    <a:pt x="91" y="217"/>
                    <a:pt x="91" y="217"/>
                  </a:cubicBezTo>
                  <a:cubicBezTo>
                    <a:pt x="88" y="213"/>
                    <a:pt x="88" y="213"/>
                    <a:pt x="88" y="213"/>
                  </a:cubicBezTo>
                  <a:cubicBezTo>
                    <a:pt x="88" y="213"/>
                    <a:pt x="89" y="210"/>
                    <a:pt x="89" y="209"/>
                  </a:cubicBezTo>
                  <a:cubicBezTo>
                    <a:pt x="90" y="208"/>
                    <a:pt x="92" y="203"/>
                    <a:pt x="92" y="203"/>
                  </a:cubicBezTo>
                  <a:cubicBezTo>
                    <a:pt x="92" y="203"/>
                    <a:pt x="91" y="199"/>
                    <a:pt x="91" y="198"/>
                  </a:cubicBezTo>
                  <a:cubicBezTo>
                    <a:pt x="91" y="197"/>
                    <a:pt x="92" y="192"/>
                    <a:pt x="92" y="192"/>
                  </a:cubicBezTo>
                  <a:cubicBezTo>
                    <a:pt x="91" y="187"/>
                    <a:pt x="91" y="187"/>
                    <a:pt x="91" y="187"/>
                  </a:cubicBezTo>
                  <a:cubicBezTo>
                    <a:pt x="79" y="173"/>
                    <a:pt x="79" y="173"/>
                    <a:pt x="79" y="173"/>
                  </a:cubicBezTo>
                  <a:cubicBezTo>
                    <a:pt x="80" y="167"/>
                    <a:pt x="80" y="167"/>
                    <a:pt x="80" y="167"/>
                  </a:cubicBezTo>
                  <a:cubicBezTo>
                    <a:pt x="79" y="164"/>
                    <a:pt x="79" y="164"/>
                    <a:pt x="79" y="164"/>
                  </a:cubicBezTo>
                  <a:cubicBezTo>
                    <a:pt x="78" y="161"/>
                    <a:pt x="78" y="161"/>
                    <a:pt x="79" y="159"/>
                  </a:cubicBezTo>
                  <a:cubicBezTo>
                    <a:pt x="79" y="158"/>
                    <a:pt x="79" y="158"/>
                    <a:pt x="79" y="158"/>
                  </a:cubicBezTo>
                  <a:cubicBezTo>
                    <a:pt x="75" y="159"/>
                    <a:pt x="75" y="159"/>
                    <a:pt x="75" y="159"/>
                  </a:cubicBezTo>
                  <a:cubicBezTo>
                    <a:pt x="72" y="155"/>
                    <a:pt x="72" y="155"/>
                    <a:pt x="72" y="155"/>
                  </a:cubicBezTo>
                  <a:cubicBezTo>
                    <a:pt x="73" y="150"/>
                    <a:pt x="73" y="150"/>
                    <a:pt x="73" y="150"/>
                  </a:cubicBezTo>
                  <a:cubicBezTo>
                    <a:pt x="71" y="138"/>
                    <a:pt x="71" y="138"/>
                    <a:pt x="71" y="138"/>
                  </a:cubicBezTo>
                  <a:cubicBezTo>
                    <a:pt x="73" y="132"/>
                    <a:pt x="73" y="132"/>
                    <a:pt x="73" y="132"/>
                  </a:cubicBezTo>
                  <a:cubicBezTo>
                    <a:pt x="67" y="129"/>
                    <a:pt x="67" y="129"/>
                    <a:pt x="67" y="129"/>
                  </a:cubicBezTo>
                  <a:cubicBezTo>
                    <a:pt x="63" y="123"/>
                    <a:pt x="63" y="123"/>
                    <a:pt x="63" y="123"/>
                  </a:cubicBezTo>
                  <a:cubicBezTo>
                    <a:pt x="63" y="123"/>
                    <a:pt x="62" y="125"/>
                    <a:pt x="61" y="124"/>
                  </a:cubicBezTo>
                  <a:cubicBezTo>
                    <a:pt x="60" y="123"/>
                    <a:pt x="55" y="115"/>
                    <a:pt x="55" y="115"/>
                  </a:cubicBezTo>
                  <a:cubicBezTo>
                    <a:pt x="46" y="112"/>
                    <a:pt x="46" y="112"/>
                    <a:pt x="46" y="112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09"/>
                    <a:pt x="37" y="109"/>
                    <a:pt x="37" y="109"/>
                  </a:cubicBezTo>
                  <a:cubicBezTo>
                    <a:pt x="37" y="109"/>
                    <a:pt x="36" y="111"/>
                    <a:pt x="35" y="109"/>
                  </a:cubicBezTo>
                  <a:cubicBezTo>
                    <a:pt x="34" y="107"/>
                    <a:pt x="32" y="105"/>
                    <a:pt x="32" y="105"/>
                  </a:cubicBezTo>
                  <a:cubicBezTo>
                    <a:pt x="28" y="106"/>
                    <a:pt x="28" y="106"/>
                    <a:pt x="28" y="106"/>
                  </a:cubicBezTo>
                  <a:cubicBezTo>
                    <a:pt x="25" y="102"/>
                    <a:pt x="25" y="102"/>
                    <a:pt x="25" y="102"/>
                  </a:cubicBezTo>
                  <a:cubicBezTo>
                    <a:pt x="25" y="102"/>
                    <a:pt x="24" y="102"/>
                    <a:pt x="23" y="102"/>
                  </a:cubicBezTo>
                  <a:cubicBezTo>
                    <a:pt x="22" y="101"/>
                    <a:pt x="20" y="100"/>
                    <a:pt x="20" y="100"/>
                  </a:cubicBezTo>
                  <a:close/>
                  <a:moveTo>
                    <a:pt x="142" y="568"/>
                  </a:moveTo>
                  <a:cubicBezTo>
                    <a:pt x="142" y="568"/>
                    <a:pt x="142" y="568"/>
                    <a:pt x="142" y="568"/>
                  </a:cubicBezTo>
                  <a:cubicBezTo>
                    <a:pt x="142" y="568"/>
                    <a:pt x="142" y="569"/>
                    <a:pt x="142" y="570"/>
                  </a:cubicBezTo>
                  <a:cubicBezTo>
                    <a:pt x="142" y="570"/>
                    <a:pt x="143" y="571"/>
                    <a:pt x="144" y="571"/>
                  </a:cubicBezTo>
                  <a:cubicBezTo>
                    <a:pt x="144" y="571"/>
                    <a:pt x="146" y="570"/>
                    <a:pt x="147" y="569"/>
                  </a:cubicBezTo>
                  <a:cubicBezTo>
                    <a:pt x="149" y="568"/>
                    <a:pt x="147" y="569"/>
                    <a:pt x="147" y="569"/>
                  </a:cubicBezTo>
                  <a:cubicBezTo>
                    <a:pt x="145" y="567"/>
                    <a:pt x="145" y="567"/>
                    <a:pt x="145" y="567"/>
                  </a:cubicBezTo>
                  <a:cubicBezTo>
                    <a:pt x="145" y="567"/>
                    <a:pt x="143" y="568"/>
                    <a:pt x="142" y="568"/>
                  </a:cubicBezTo>
                  <a:close/>
                  <a:moveTo>
                    <a:pt x="129" y="568"/>
                  </a:moveTo>
                  <a:cubicBezTo>
                    <a:pt x="129" y="568"/>
                    <a:pt x="129" y="568"/>
                    <a:pt x="129" y="568"/>
                  </a:cubicBezTo>
                  <a:cubicBezTo>
                    <a:pt x="129" y="568"/>
                    <a:pt x="129" y="570"/>
                    <a:pt x="129" y="570"/>
                  </a:cubicBezTo>
                  <a:cubicBezTo>
                    <a:pt x="129" y="571"/>
                    <a:pt x="130" y="571"/>
                    <a:pt x="131" y="570"/>
                  </a:cubicBezTo>
                  <a:cubicBezTo>
                    <a:pt x="131" y="570"/>
                    <a:pt x="132" y="570"/>
                    <a:pt x="133" y="569"/>
                  </a:cubicBezTo>
                  <a:cubicBezTo>
                    <a:pt x="134" y="568"/>
                    <a:pt x="133" y="567"/>
                    <a:pt x="132" y="567"/>
                  </a:cubicBezTo>
                  <a:cubicBezTo>
                    <a:pt x="132" y="566"/>
                    <a:pt x="131" y="567"/>
                    <a:pt x="131" y="567"/>
                  </a:cubicBezTo>
                  <a:cubicBezTo>
                    <a:pt x="130" y="567"/>
                    <a:pt x="129" y="568"/>
                    <a:pt x="129" y="568"/>
                  </a:cubicBezTo>
                  <a:close/>
                  <a:moveTo>
                    <a:pt x="105" y="556"/>
                  </a:moveTo>
                  <a:cubicBezTo>
                    <a:pt x="105" y="556"/>
                    <a:pt x="105" y="556"/>
                    <a:pt x="105" y="556"/>
                  </a:cubicBezTo>
                  <a:cubicBezTo>
                    <a:pt x="104" y="557"/>
                    <a:pt x="104" y="557"/>
                    <a:pt x="104" y="557"/>
                  </a:cubicBezTo>
                  <a:cubicBezTo>
                    <a:pt x="104" y="557"/>
                    <a:pt x="103" y="558"/>
                    <a:pt x="104" y="559"/>
                  </a:cubicBezTo>
                  <a:cubicBezTo>
                    <a:pt x="104" y="561"/>
                    <a:pt x="105" y="561"/>
                    <a:pt x="105" y="561"/>
                  </a:cubicBezTo>
                  <a:cubicBezTo>
                    <a:pt x="105" y="561"/>
                    <a:pt x="106" y="560"/>
                    <a:pt x="108" y="560"/>
                  </a:cubicBezTo>
                  <a:cubicBezTo>
                    <a:pt x="109" y="560"/>
                    <a:pt x="111" y="558"/>
                    <a:pt x="111" y="557"/>
                  </a:cubicBezTo>
                  <a:cubicBezTo>
                    <a:pt x="112" y="557"/>
                    <a:pt x="112" y="555"/>
                    <a:pt x="113" y="555"/>
                  </a:cubicBezTo>
                  <a:cubicBezTo>
                    <a:pt x="114" y="555"/>
                    <a:pt x="117" y="556"/>
                    <a:pt x="118" y="556"/>
                  </a:cubicBezTo>
                  <a:cubicBezTo>
                    <a:pt x="119" y="556"/>
                    <a:pt x="117" y="553"/>
                    <a:pt x="117" y="553"/>
                  </a:cubicBezTo>
                  <a:cubicBezTo>
                    <a:pt x="117" y="552"/>
                    <a:pt x="114" y="553"/>
                    <a:pt x="114" y="553"/>
                  </a:cubicBezTo>
                  <a:cubicBezTo>
                    <a:pt x="114" y="553"/>
                    <a:pt x="112" y="553"/>
                    <a:pt x="111" y="552"/>
                  </a:cubicBezTo>
                  <a:cubicBezTo>
                    <a:pt x="110" y="552"/>
                    <a:pt x="110" y="552"/>
                    <a:pt x="110" y="552"/>
                  </a:cubicBezTo>
                  <a:cubicBezTo>
                    <a:pt x="109" y="553"/>
                    <a:pt x="109" y="554"/>
                    <a:pt x="108" y="555"/>
                  </a:cubicBezTo>
                  <a:cubicBezTo>
                    <a:pt x="107" y="556"/>
                    <a:pt x="107" y="555"/>
                    <a:pt x="107" y="554"/>
                  </a:cubicBezTo>
                  <a:cubicBezTo>
                    <a:pt x="107" y="554"/>
                    <a:pt x="105" y="553"/>
                    <a:pt x="104" y="554"/>
                  </a:cubicBezTo>
                  <a:cubicBezTo>
                    <a:pt x="104" y="554"/>
                    <a:pt x="105" y="555"/>
                    <a:pt x="105" y="556"/>
                  </a:cubicBezTo>
                  <a:close/>
                  <a:moveTo>
                    <a:pt x="97" y="556"/>
                  </a:moveTo>
                  <a:cubicBezTo>
                    <a:pt x="97" y="556"/>
                    <a:pt x="97" y="556"/>
                    <a:pt x="97" y="556"/>
                  </a:cubicBezTo>
                  <a:cubicBezTo>
                    <a:pt x="97" y="556"/>
                    <a:pt x="99" y="557"/>
                    <a:pt x="101" y="557"/>
                  </a:cubicBezTo>
                  <a:cubicBezTo>
                    <a:pt x="102" y="557"/>
                    <a:pt x="101" y="556"/>
                    <a:pt x="102" y="555"/>
                  </a:cubicBezTo>
                  <a:cubicBezTo>
                    <a:pt x="102" y="554"/>
                    <a:pt x="101" y="555"/>
                    <a:pt x="100" y="554"/>
                  </a:cubicBezTo>
                  <a:cubicBezTo>
                    <a:pt x="99" y="554"/>
                    <a:pt x="99" y="554"/>
                    <a:pt x="98" y="554"/>
                  </a:cubicBezTo>
                  <a:cubicBezTo>
                    <a:pt x="96" y="554"/>
                    <a:pt x="97" y="556"/>
                    <a:pt x="97" y="556"/>
                  </a:cubicBezTo>
                  <a:close/>
                  <a:moveTo>
                    <a:pt x="88" y="545"/>
                  </a:moveTo>
                  <a:cubicBezTo>
                    <a:pt x="88" y="545"/>
                    <a:pt x="88" y="545"/>
                    <a:pt x="88" y="545"/>
                  </a:cubicBezTo>
                  <a:cubicBezTo>
                    <a:pt x="87" y="550"/>
                    <a:pt x="92" y="547"/>
                    <a:pt x="92" y="544"/>
                  </a:cubicBezTo>
                  <a:cubicBezTo>
                    <a:pt x="91" y="542"/>
                    <a:pt x="92" y="542"/>
                    <a:pt x="90" y="540"/>
                  </a:cubicBezTo>
                  <a:cubicBezTo>
                    <a:pt x="89" y="537"/>
                    <a:pt x="89" y="540"/>
                    <a:pt x="88" y="541"/>
                  </a:cubicBezTo>
                  <a:cubicBezTo>
                    <a:pt x="87" y="543"/>
                    <a:pt x="89" y="543"/>
                    <a:pt x="89" y="544"/>
                  </a:cubicBezTo>
                  <a:cubicBezTo>
                    <a:pt x="89" y="545"/>
                    <a:pt x="88" y="544"/>
                    <a:pt x="88" y="545"/>
                  </a:cubicBezTo>
                  <a:close/>
                  <a:moveTo>
                    <a:pt x="80" y="557"/>
                  </a:moveTo>
                  <a:cubicBezTo>
                    <a:pt x="80" y="557"/>
                    <a:pt x="80" y="557"/>
                    <a:pt x="80" y="557"/>
                  </a:cubicBezTo>
                  <a:cubicBezTo>
                    <a:pt x="80" y="557"/>
                    <a:pt x="79" y="558"/>
                    <a:pt x="80" y="560"/>
                  </a:cubicBezTo>
                  <a:cubicBezTo>
                    <a:pt x="80" y="561"/>
                    <a:pt x="80" y="560"/>
                    <a:pt x="83" y="558"/>
                  </a:cubicBezTo>
                  <a:cubicBezTo>
                    <a:pt x="85" y="556"/>
                    <a:pt x="82" y="557"/>
                    <a:pt x="82" y="557"/>
                  </a:cubicBezTo>
                  <a:cubicBezTo>
                    <a:pt x="82" y="556"/>
                    <a:pt x="81" y="557"/>
                    <a:pt x="80" y="557"/>
                  </a:cubicBezTo>
                  <a:close/>
                  <a:moveTo>
                    <a:pt x="80" y="563"/>
                  </a:moveTo>
                  <a:cubicBezTo>
                    <a:pt x="80" y="563"/>
                    <a:pt x="80" y="563"/>
                    <a:pt x="80" y="563"/>
                  </a:cubicBezTo>
                  <a:cubicBezTo>
                    <a:pt x="80" y="563"/>
                    <a:pt x="80" y="565"/>
                    <a:pt x="81" y="565"/>
                  </a:cubicBezTo>
                  <a:cubicBezTo>
                    <a:pt x="82" y="565"/>
                    <a:pt x="82" y="564"/>
                    <a:pt x="83" y="563"/>
                  </a:cubicBezTo>
                  <a:cubicBezTo>
                    <a:pt x="83" y="562"/>
                    <a:pt x="82" y="562"/>
                    <a:pt x="82" y="561"/>
                  </a:cubicBezTo>
                  <a:cubicBezTo>
                    <a:pt x="81" y="561"/>
                    <a:pt x="80" y="562"/>
                    <a:pt x="80" y="563"/>
                  </a:cubicBezTo>
                  <a:close/>
                  <a:moveTo>
                    <a:pt x="77" y="568"/>
                  </a:moveTo>
                  <a:cubicBezTo>
                    <a:pt x="77" y="568"/>
                    <a:pt x="77" y="568"/>
                    <a:pt x="77" y="568"/>
                  </a:cubicBezTo>
                  <a:cubicBezTo>
                    <a:pt x="75" y="568"/>
                    <a:pt x="75" y="568"/>
                    <a:pt x="75" y="568"/>
                  </a:cubicBezTo>
                  <a:cubicBezTo>
                    <a:pt x="75" y="568"/>
                    <a:pt x="75" y="568"/>
                    <a:pt x="72" y="570"/>
                  </a:cubicBezTo>
                  <a:cubicBezTo>
                    <a:pt x="69" y="571"/>
                    <a:pt x="71" y="572"/>
                    <a:pt x="71" y="573"/>
                  </a:cubicBezTo>
                  <a:cubicBezTo>
                    <a:pt x="71" y="575"/>
                    <a:pt x="74" y="573"/>
                    <a:pt x="76" y="572"/>
                  </a:cubicBezTo>
                  <a:cubicBezTo>
                    <a:pt x="77" y="572"/>
                    <a:pt x="76" y="571"/>
                    <a:pt x="77" y="571"/>
                  </a:cubicBezTo>
                  <a:cubicBezTo>
                    <a:pt x="77" y="571"/>
                    <a:pt x="77" y="571"/>
                    <a:pt x="79" y="570"/>
                  </a:cubicBezTo>
                  <a:cubicBezTo>
                    <a:pt x="81" y="569"/>
                    <a:pt x="80" y="569"/>
                    <a:pt x="80" y="568"/>
                  </a:cubicBezTo>
                  <a:cubicBezTo>
                    <a:pt x="80" y="568"/>
                    <a:pt x="78" y="567"/>
                    <a:pt x="77" y="568"/>
                  </a:cubicBezTo>
                  <a:close/>
                  <a:moveTo>
                    <a:pt x="51" y="573"/>
                  </a:moveTo>
                  <a:cubicBezTo>
                    <a:pt x="51" y="573"/>
                    <a:pt x="51" y="573"/>
                    <a:pt x="51" y="573"/>
                  </a:cubicBezTo>
                  <a:cubicBezTo>
                    <a:pt x="52" y="573"/>
                    <a:pt x="53" y="572"/>
                    <a:pt x="54" y="573"/>
                  </a:cubicBezTo>
                  <a:cubicBezTo>
                    <a:pt x="55" y="574"/>
                    <a:pt x="54" y="576"/>
                    <a:pt x="54" y="576"/>
                  </a:cubicBezTo>
                  <a:cubicBezTo>
                    <a:pt x="53" y="577"/>
                    <a:pt x="52" y="578"/>
                    <a:pt x="51" y="578"/>
                  </a:cubicBezTo>
                  <a:cubicBezTo>
                    <a:pt x="50" y="578"/>
                    <a:pt x="49" y="578"/>
                    <a:pt x="48" y="577"/>
                  </a:cubicBezTo>
                  <a:cubicBezTo>
                    <a:pt x="48" y="576"/>
                    <a:pt x="48" y="573"/>
                    <a:pt x="48" y="573"/>
                  </a:cubicBezTo>
                  <a:cubicBezTo>
                    <a:pt x="49" y="573"/>
                    <a:pt x="51" y="573"/>
                    <a:pt x="51" y="573"/>
                  </a:cubicBezTo>
                  <a:close/>
                  <a:moveTo>
                    <a:pt x="59" y="558"/>
                  </a:moveTo>
                  <a:cubicBezTo>
                    <a:pt x="59" y="558"/>
                    <a:pt x="59" y="558"/>
                    <a:pt x="59" y="558"/>
                  </a:cubicBezTo>
                  <a:cubicBezTo>
                    <a:pt x="59" y="558"/>
                    <a:pt x="59" y="558"/>
                    <a:pt x="59" y="558"/>
                  </a:cubicBezTo>
                  <a:cubicBezTo>
                    <a:pt x="59" y="558"/>
                    <a:pt x="59" y="560"/>
                    <a:pt x="58" y="560"/>
                  </a:cubicBezTo>
                  <a:cubicBezTo>
                    <a:pt x="56" y="561"/>
                    <a:pt x="57" y="558"/>
                    <a:pt x="57" y="557"/>
                  </a:cubicBezTo>
                  <a:cubicBezTo>
                    <a:pt x="57" y="556"/>
                    <a:pt x="53" y="558"/>
                    <a:pt x="53" y="558"/>
                  </a:cubicBezTo>
                  <a:cubicBezTo>
                    <a:pt x="53" y="558"/>
                    <a:pt x="53" y="561"/>
                    <a:pt x="52" y="562"/>
                  </a:cubicBezTo>
                  <a:cubicBezTo>
                    <a:pt x="51" y="562"/>
                    <a:pt x="51" y="562"/>
                    <a:pt x="50" y="563"/>
                  </a:cubicBezTo>
                  <a:cubicBezTo>
                    <a:pt x="49" y="564"/>
                    <a:pt x="49" y="566"/>
                    <a:pt x="49" y="566"/>
                  </a:cubicBezTo>
                  <a:cubicBezTo>
                    <a:pt x="50" y="567"/>
                    <a:pt x="52" y="567"/>
                    <a:pt x="52" y="567"/>
                  </a:cubicBezTo>
                  <a:cubicBezTo>
                    <a:pt x="53" y="567"/>
                    <a:pt x="53" y="567"/>
                    <a:pt x="56" y="569"/>
                  </a:cubicBezTo>
                  <a:cubicBezTo>
                    <a:pt x="60" y="570"/>
                    <a:pt x="57" y="569"/>
                    <a:pt x="60" y="569"/>
                  </a:cubicBezTo>
                  <a:cubicBezTo>
                    <a:pt x="62" y="569"/>
                    <a:pt x="61" y="570"/>
                    <a:pt x="62" y="570"/>
                  </a:cubicBezTo>
                  <a:cubicBezTo>
                    <a:pt x="63" y="570"/>
                    <a:pt x="64" y="572"/>
                    <a:pt x="65" y="573"/>
                  </a:cubicBezTo>
                  <a:cubicBezTo>
                    <a:pt x="67" y="574"/>
                    <a:pt x="68" y="572"/>
                    <a:pt x="69" y="572"/>
                  </a:cubicBezTo>
                  <a:cubicBezTo>
                    <a:pt x="69" y="571"/>
                    <a:pt x="71" y="568"/>
                    <a:pt x="71" y="568"/>
                  </a:cubicBezTo>
                  <a:cubicBezTo>
                    <a:pt x="71" y="568"/>
                    <a:pt x="65" y="566"/>
                    <a:pt x="65" y="566"/>
                  </a:cubicBezTo>
                  <a:cubicBezTo>
                    <a:pt x="64" y="566"/>
                    <a:pt x="63" y="563"/>
                    <a:pt x="65" y="563"/>
                  </a:cubicBezTo>
                  <a:cubicBezTo>
                    <a:pt x="66" y="563"/>
                    <a:pt x="66" y="564"/>
                    <a:pt x="67" y="565"/>
                  </a:cubicBezTo>
                  <a:cubicBezTo>
                    <a:pt x="67" y="566"/>
                    <a:pt x="68" y="566"/>
                    <a:pt x="69" y="566"/>
                  </a:cubicBezTo>
                  <a:cubicBezTo>
                    <a:pt x="70" y="566"/>
                    <a:pt x="71" y="565"/>
                    <a:pt x="71" y="564"/>
                  </a:cubicBezTo>
                  <a:cubicBezTo>
                    <a:pt x="71" y="563"/>
                    <a:pt x="70" y="564"/>
                    <a:pt x="68" y="561"/>
                  </a:cubicBezTo>
                  <a:cubicBezTo>
                    <a:pt x="65" y="558"/>
                    <a:pt x="68" y="559"/>
                    <a:pt x="69" y="559"/>
                  </a:cubicBezTo>
                  <a:cubicBezTo>
                    <a:pt x="69" y="558"/>
                    <a:pt x="71" y="556"/>
                    <a:pt x="71" y="556"/>
                  </a:cubicBezTo>
                  <a:cubicBezTo>
                    <a:pt x="72" y="555"/>
                    <a:pt x="69" y="555"/>
                    <a:pt x="68" y="554"/>
                  </a:cubicBezTo>
                  <a:cubicBezTo>
                    <a:pt x="67" y="554"/>
                    <a:pt x="67" y="554"/>
                    <a:pt x="67" y="554"/>
                  </a:cubicBezTo>
                  <a:cubicBezTo>
                    <a:pt x="67" y="555"/>
                    <a:pt x="64" y="554"/>
                    <a:pt x="63" y="553"/>
                  </a:cubicBezTo>
                  <a:cubicBezTo>
                    <a:pt x="63" y="553"/>
                    <a:pt x="63" y="551"/>
                    <a:pt x="62" y="550"/>
                  </a:cubicBezTo>
                  <a:cubicBezTo>
                    <a:pt x="62" y="550"/>
                    <a:pt x="60" y="550"/>
                    <a:pt x="58" y="550"/>
                  </a:cubicBezTo>
                  <a:cubicBezTo>
                    <a:pt x="56" y="550"/>
                    <a:pt x="57" y="553"/>
                    <a:pt x="57" y="553"/>
                  </a:cubicBezTo>
                  <a:cubicBezTo>
                    <a:pt x="57" y="553"/>
                    <a:pt x="58" y="555"/>
                    <a:pt x="59" y="556"/>
                  </a:cubicBezTo>
                  <a:cubicBezTo>
                    <a:pt x="59" y="556"/>
                    <a:pt x="59" y="558"/>
                    <a:pt x="59" y="558"/>
                  </a:cubicBezTo>
                  <a:close/>
                </a:path>
              </a:pathLst>
            </a:custGeom>
            <a:grpFill/>
            <a:ln w="9525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en-US" sz="900">
                <a:latin typeface="Lato Light"/>
              </a:endParaRPr>
            </a:p>
          </p:txBody>
        </p:sp>
        <p:sp>
          <p:nvSpPr>
            <p:cNvPr id="57" name="Freeform 235">
              <a:extLst>
                <a:ext uri="{FF2B5EF4-FFF2-40B4-BE49-F238E27FC236}">
                  <a16:creationId xmlns:a16="http://schemas.microsoft.com/office/drawing/2014/main" id="{C3B0CFCE-E734-46FD-8D28-8A730EDEABE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031808" y="1593291"/>
              <a:ext cx="1169794" cy="1439380"/>
            </a:xfrm>
            <a:custGeom>
              <a:avLst/>
              <a:gdLst>
                <a:gd name="T0" fmla="*/ 181 w 513"/>
                <a:gd name="T1" fmla="*/ 422 h 651"/>
                <a:gd name="T2" fmla="*/ 256 w 513"/>
                <a:gd name="T3" fmla="*/ 393 h 651"/>
                <a:gd name="T4" fmla="*/ 306 w 513"/>
                <a:gd name="T5" fmla="*/ 401 h 651"/>
                <a:gd name="T6" fmla="*/ 324 w 513"/>
                <a:gd name="T7" fmla="*/ 460 h 651"/>
                <a:gd name="T8" fmla="*/ 371 w 513"/>
                <a:gd name="T9" fmla="*/ 452 h 651"/>
                <a:gd name="T10" fmla="*/ 360 w 513"/>
                <a:gd name="T11" fmla="*/ 484 h 651"/>
                <a:gd name="T12" fmla="*/ 347 w 513"/>
                <a:gd name="T13" fmla="*/ 509 h 651"/>
                <a:gd name="T14" fmla="*/ 350 w 513"/>
                <a:gd name="T15" fmla="*/ 469 h 651"/>
                <a:gd name="T16" fmla="*/ 277 w 513"/>
                <a:gd name="T17" fmla="*/ 474 h 651"/>
                <a:gd name="T18" fmla="*/ 278 w 513"/>
                <a:gd name="T19" fmla="*/ 512 h 651"/>
                <a:gd name="T20" fmla="*/ 245 w 513"/>
                <a:gd name="T21" fmla="*/ 518 h 651"/>
                <a:gd name="T22" fmla="*/ 231 w 513"/>
                <a:gd name="T23" fmla="*/ 531 h 651"/>
                <a:gd name="T24" fmla="*/ 260 w 513"/>
                <a:gd name="T25" fmla="*/ 538 h 651"/>
                <a:gd name="T26" fmla="*/ 291 w 513"/>
                <a:gd name="T27" fmla="*/ 568 h 651"/>
                <a:gd name="T28" fmla="*/ 316 w 513"/>
                <a:gd name="T29" fmla="*/ 588 h 651"/>
                <a:gd name="T30" fmla="*/ 362 w 513"/>
                <a:gd name="T31" fmla="*/ 598 h 651"/>
                <a:gd name="T32" fmla="*/ 365 w 513"/>
                <a:gd name="T33" fmla="*/ 636 h 651"/>
                <a:gd name="T34" fmla="*/ 388 w 513"/>
                <a:gd name="T35" fmla="*/ 615 h 651"/>
                <a:gd name="T36" fmla="*/ 442 w 513"/>
                <a:gd name="T37" fmla="*/ 609 h 651"/>
                <a:gd name="T38" fmla="*/ 492 w 513"/>
                <a:gd name="T39" fmla="*/ 651 h 651"/>
                <a:gd name="T40" fmla="*/ 513 w 513"/>
                <a:gd name="T41" fmla="*/ 644 h 651"/>
                <a:gd name="T42" fmla="*/ 449 w 513"/>
                <a:gd name="T43" fmla="*/ 465 h 651"/>
                <a:gd name="T44" fmla="*/ 513 w 513"/>
                <a:gd name="T45" fmla="*/ 163 h 651"/>
                <a:gd name="T46" fmla="*/ 494 w 513"/>
                <a:gd name="T47" fmla="*/ 176 h 651"/>
                <a:gd name="T48" fmla="*/ 426 w 513"/>
                <a:gd name="T49" fmla="*/ 157 h 651"/>
                <a:gd name="T50" fmla="*/ 375 w 513"/>
                <a:gd name="T51" fmla="*/ 166 h 651"/>
                <a:gd name="T52" fmla="*/ 334 w 513"/>
                <a:gd name="T53" fmla="*/ 197 h 651"/>
                <a:gd name="T54" fmla="*/ 289 w 513"/>
                <a:gd name="T55" fmla="*/ 184 h 651"/>
                <a:gd name="T56" fmla="*/ 295 w 513"/>
                <a:gd name="T57" fmla="*/ 204 h 651"/>
                <a:gd name="T58" fmla="*/ 276 w 513"/>
                <a:gd name="T59" fmla="*/ 197 h 651"/>
                <a:gd name="T60" fmla="*/ 246 w 513"/>
                <a:gd name="T61" fmla="*/ 178 h 651"/>
                <a:gd name="T62" fmla="*/ 190 w 513"/>
                <a:gd name="T63" fmla="*/ 175 h 651"/>
                <a:gd name="T64" fmla="*/ 160 w 513"/>
                <a:gd name="T65" fmla="*/ 172 h 651"/>
                <a:gd name="T66" fmla="*/ 139 w 513"/>
                <a:gd name="T67" fmla="*/ 169 h 651"/>
                <a:gd name="T68" fmla="*/ 109 w 513"/>
                <a:gd name="T69" fmla="*/ 195 h 651"/>
                <a:gd name="T70" fmla="*/ 76 w 513"/>
                <a:gd name="T71" fmla="*/ 231 h 651"/>
                <a:gd name="T72" fmla="*/ 54 w 513"/>
                <a:gd name="T73" fmla="*/ 248 h 651"/>
                <a:gd name="T74" fmla="*/ 61 w 513"/>
                <a:gd name="T75" fmla="*/ 279 h 651"/>
                <a:gd name="T76" fmla="*/ 13 w 513"/>
                <a:gd name="T77" fmla="*/ 278 h 651"/>
                <a:gd name="T78" fmla="*/ 19 w 513"/>
                <a:gd name="T79" fmla="*/ 323 h 651"/>
                <a:gd name="T80" fmla="*/ 35 w 513"/>
                <a:gd name="T81" fmla="*/ 367 h 651"/>
                <a:gd name="T82" fmla="*/ 56 w 513"/>
                <a:gd name="T83" fmla="*/ 388 h 651"/>
                <a:gd name="T84" fmla="*/ 93 w 513"/>
                <a:gd name="T85" fmla="*/ 389 h 651"/>
                <a:gd name="T86" fmla="*/ 139 w 513"/>
                <a:gd name="T87" fmla="*/ 432 h 651"/>
                <a:gd name="T88" fmla="*/ 123 w 513"/>
                <a:gd name="T89" fmla="*/ 427 h 651"/>
                <a:gd name="T90" fmla="*/ 151 w 513"/>
                <a:gd name="T91" fmla="*/ 441 h 651"/>
                <a:gd name="T92" fmla="*/ 513 w 513"/>
                <a:gd name="T93" fmla="*/ 0 h 651"/>
                <a:gd name="T94" fmla="*/ 470 w 513"/>
                <a:gd name="T95" fmla="*/ 10 h 651"/>
                <a:gd name="T96" fmla="*/ 489 w 513"/>
                <a:gd name="T97" fmla="*/ 28 h 651"/>
                <a:gd name="T98" fmla="*/ 496 w 513"/>
                <a:gd name="T99" fmla="*/ 37 h 651"/>
                <a:gd name="T100" fmla="*/ 513 w 513"/>
                <a:gd name="T101" fmla="*/ 0 h 651"/>
                <a:gd name="T102" fmla="*/ 513 w 513"/>
                <a:gd name="T103" fmla="*/ 49 h 651"/>
                <a:gd name="T104" fmla="*/ 479 w 513"/>
                <a:gd name="T105" fmla="*/ 65 h 651"/>
                <a:gd name="T106" fmla="*/ 491 w 513"/>
                <a:gd name="T107" fmla="*/ 93 h 651"/>
                <a:gd name="T108" fmla="*/ 489 w 513"/>
                <a:gd name="T109" fmla="*/ 110 h 651"/>
                <a:gd name="T110" fmla="*/ 513 w 513"/>
                <a:gd name="T111" fmla="*/ 116 h 6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513" h="651">
                  <a:moveTo>
                    <a:pt x="151" y="441"/>
                  </a:moveTo>
                  <a:cubicBezTo>
                    <a:pt x="181" y="422"/>
                    <a:pt x="181" y="422"/>
                    <a:pt x="181" y="422"/>
                  </a:cubicBezTo>
                  <a:cubicBezTo>
                    <a:pt x="217" y="395"/>
                    <a:pt x="217" y="395"/>
                    <a:pt x="217" y="395"/>
                  </a:cubicBezTo>
                  <a:cubicBezTo>
                    <a:pt x="256" y="393"/>
                    <a:pt x="256" y="393"/>
                    <a:pt x="256" y="393"/>
                  </a:cubicBezTo>
                  <a:cubicBezTo>
                    <a:pt x="266" y="395"/>
                    <a:pt x="269" y="402"/>
                    <a:pt x="287" y="388"/>
                  </a:cubicBezTo>
                  <a:cubicBezTo>
                    <a:pt x="306" y="401"/>
                    <a:pt x="306" y="401"/>
                    <a:pt x="306" y="401"/>
                  </a:cubicBezTo>
                  <a:cubicBezTo>
                    <a:pt x="318" y="425"/>
                    <a:pt x="318" y="425"/>
                    <a:pt x="318" y="425"/>
                  </a:cubicBezTo>
                  <a:cubicBezTo>
                    <a:pt x="324" y="460"/>
                    <a:pt x="324" y="460"/>
                    <a:pt x="324" y="460"/>
                  </a:cubicBezTo>
                  <a:cubicBezTo>
                    <a:pt x="352" y="460"/>
                    <a:pt x="352" y="460"/>
                    <a:pt x="352" y="460"/>
                  </a:cubicBezTo>
                  <a:cubicBezTo>
                    <a:pt x="371" y="452"/>
                    <a:pt x="371" y="452"/>
                    <a:pt x="371" y="452"/>
                  </a:cubicBezTo>
                  <a:cubicBezTo>
                    <a:pt x="384" y="463"/>
                    <a:pt x="381" y="459"/>
                    <a:pt x="384" y="468"/>
                  </a:cubicBezTo>
                  <a:cubicBezTo>
                    <a:pt x="372" y="478"/>
                    <a:pt x="374" y="476"/>
                    <a:pt x="360" y="484"/>
                  </a:cubicBezTo>
                  <a:cubicBezTo>
                    <a:pt x="354" y="508"/>
                    <a:pt x="354" y="508"/>
                    <a:pt x="354" y="508"/>
                  </a:cubicBezTo>
                  <a:cubicBezTo>
                    <a:pt x="347" y="509"/>
                    <a:pt x="347" y="509"/>
                    <a:pt x="347" y="509"/>
                  </a:cubicBezTo>
                  <a:cubicBezTo>
                    <a:pt x="347" y="485"/>
                    <a:pt x="345" y="494"/>
                    <a:pt x="356" y="472"/>
                  </a:cubicBezTo>
                  <a:cubicBezTo>
                    <a:pt x="350" y="469"/>
                    <a:pt x="350" y="469"/>
                    <a:pt x="350" y="469"/>
                  </a:cubicBezTo>
                  <a:cubicBezTo>
                    <a:pt x="320" y="469"/>
                    <a:pt x="320" y="469"/>
                    <a:pt x="320" y="469"/>
                  </a:cubicBezTo>
                  <a:cubicBezTo>
                    <a:pt x="293" y="469"/>
                    <a:pt x="306" y="467"/>
                    <a:pt x="277" y="474"/>
                  </a:cubicBezTo>
                  <a:cubicBezTo>
                    <a:pt x="276" y="477"/>
                    <a:pt x="265" y="473"/>
                    <a:pt x="263" y="476"/>
                  </a:cubicBezTo>
                  <a:cubicBezTo>
                    <a:pt x="250" y="497"/>
                    <a:pt x="245" y="502"/>
                    <a:pt x="278" y="512"/>
                  </a:cubicBezTo>
                  <a:cubicBezTo>
                    <a:pt x="274" y="523"/>
                    <a:pt x="274" y="523"/>
                    <a:pt x="274" y="523"/>
                  </a:cubicBezTo>
                  <a:cubicBezTo>
                    <a:pt x="260" y="515"/>
                    <a:pt x="267" y="517"/>
                    <a:pt x="245" y="518"/>
                  </a:cubicBezTo>
                  <a:cubicBezTo>
                    <a:pt x="231" y="519"/>
                    <a:pt x="231" y="519"/>
                    <a:pt x="231" y="519"/>
                  </a:cubicBezTo>
                  <a:cubicBezTo>
                    <a:pt x="231" y="531"/>
                    <a:pt x="231" y="531"/>
                    <a:pt x="231" y="531"/>
                  </a:cubicBezTo>
                  <a:cubicBezTo>
                    <a:pt x="246" y="530"/>
                    <a:pt x="246" y="530"/>
                    <a:pt x="246" y="530"/>
                  </a:cubicBezTo>
                  <a:cubicBezTo>
                    <a:pt x="260" y="538"/>
                    <a:pt x="260" y="538"/>
                    <a:pt x="260" y="538"/>
                  </a:cubicBezTo>
                  <a:cubicBezTo>
                    <a:pt x="269" y="548"/>
                    <a:pt x="269" y="548"/>
                    <a:pt x="269" y="548"/>
                  </a:cubicBezTo>
                  <a:cubicBezTo>
                    <a:pt x="291" y="568"/>
                    <a:pt x="291" y="568"/>
                    <a:pt x="291" y="568"/>
                  </a:cubicBezTo>
                  <a:cubicBezTo>
                    <a:pt x="294" y="586"/>
                    <a:pt x="294" y="586"/>
                    <a:pt x="294" y="586"/>
                  </a:cubicBezTo>
                  <a:cubicBezTo>
                    <a:pt x="306" y="584"/>
                    <a:pt x="305" y="583"/>
                    <a:pt x="316" y="588"/>
                  </a:cubicBezTo>
                  <a:cubicBezTo>
                    <a:pt x="334" y="596"/>
                    <a:pt x="337" y="593"/>
                    <a:pt x="358" y="589"/>
                  </a:cubicBezTo>
                  <a:cubicBezTo>
                    <a:pt x="362" y="598"/>
                    <a:pt x="362" y="598"/>
                    <a:pt x="362" y="598"/>
                  </a:cubicBezTo>
                  <a:cubicBezTo>
                    <a:pt x="362" y="618"/>
                    <a:pt x="362" y="618"/>
                    <a:pt x="362" y="618"/>
                  </a:cubicBezTo>
                  <a:cubicBezTo>
                    <a:pt x="365" y="636"/>
                    <a:pt x="365" y="636"/>
                    <a:pt x="365" y="636"/>
                  </a:cubicBezTo>
                  <a:cubicBezTo>
                    <a:pt x="381" y="626"/>
                    <a:pt x="381" y="626"/>
                    <a:pt x="381" y="626"/>
                  </a:cubicBezTo>
                  <a:cubicBezTo>
                    <a:pt x="388" y="615"/>
                    <a:pt x="388" y="615"/>
                    <a:pt x="388" y="615"/>
                  </a:cubicBezTo>
                  <a:cubicBezTo>
                    <a:pt x="413" y="607"/>
                    <a:pt x="413" y="607"/>
                    <a:pt x="413" y="607"/>
                  </a:cubicBezTo>
                  <a:cubicBezTo>
                    <a:pt x="442" y="609"/>
                    <a:pt x="442" y="609"/>
                    <a:pt x="442" y="609"/>
                  </a:cubicBezTo>
                  <a:cubicBezTo>
                    <a:pt x="442" y="610"/>
                    <a:pt x="477" y="632"/>
                    <a:pt x="482" y="637"/>
                  </a:cubicBezTo>
                  <a:cubicBezTo>
                    <a:pt x="486" y="642"/>
                    <a:pt x="492" y="651"/>
                    <a:pt x="492" y="651"/>
                  </a:cubicBezTo>
                  <a:cubicBezTo>
                    <a:pt x="511" y="646"/>
                    <a:pt x="511" y="646"/>
                    <a:pt x="511" y="646"/>
                  </a:cubicBezTo>
                  <a:cubicBezTo>
                    <a:pt x="513" y="644"/>
                    <a:pt x="513" y="644"/>
                    <a:pt x="513" y="644"/>
                  </a:cubicBezTo>
                  <a:cubicBezTo>
                    <a:pt x="513" y="618"/>
                    <a:pt x="513" y="618"/>
                    <a:pt x="513" y="618"/>
                  </a:cubicBezTo>
                  <a:cubicBezTo>
                    <a:pt x="449" y="465"/>
                    <a:pt x="449" y="465"/>
                    <a:pt x="449" y="465"/>
                  </a:cubicBezTo>
                  <a:cubicBezTo>
                    <a:pt x="513" y="436"/>
                    <a:pt x="513" y="436"/>
                    <a:pt x="513" y="436"/>
                  </a:cubicBezTo>
                  <a:cubicBezTo>
                    <a:pt x="513" y="163"/>
                    <a:pt x="513" y="163"/>
                    <a:pt x="513" y="163"/>
                  </a:cubicBezTo>
                  <a:cubicBezTo>
                    <a:pt x="510" y="163"/>
                    <a:pt x="506" y="164"/>
                    <a:pt x="501" y="164"/>
                  </a:cubicBezTo>
                  <a:cubicBezTo>
                    <a:pt x="494" y="176"/>
                    <a:pt x="494" y="176"/>
                    <a:pt x="494" y="176"/>
                  </a:cubicBezTo>
                  <a:cubicBezTo>
                    <a:pt x="443" y="167"/>
                    <a:pt x="443" y="167"/>
                    <a:pt x="443" y="167"/>
                  </a:cubicBezTo>
                  <a:cubicBezTo>
                    <a:pt x="426" y="157"/>
                    <a:pt x="426" y="157"/>
                    <a:pt x="426" y="157"/>
                  </a:cubicBezTo>
                  <a:cubicBezTo>
                    <a:pt x="413" y="166"/>
                    <a:pt x="416" y="162"/>
                    <a:pt x="405" y="174"/>
                  </a:cubicBezTo>
                  <a:cubicBezTo>
                    <a:pt x="375" y="166"/>
                    <a:pt x="375" y="166"/>
                    <a:pt x="375" y="166"/>
                  </a:cubicBezTo>
                  <a:cubicBezTo>
                    <a:pt x="356" y="175"/>
                    <a:pt x="356" y="175"/>
                    <a:pt x="356" y="175"/>
                  </a:cubicBezTo>
                  <a:cubicBezTo>
                    <a:pt x="334" y="197"/>
                    <a:pt x="334" y="197"/>
                    <a:pt x="334" y="197"/>
                  </a:cubicBezTo>
                  <a:cubicBezTo>
                    <a:pt x="297" y="195"/>
                    <a:pt x="297" y="195"/>
                    <a:pt x="297" y="195"/>
                  </a:cubicBezTo>
                  <a:cubicBezTo>
                    <a:pt x="289" y="184"/>
                    <a:pt x="289" y="184"/>
                    <a:pt x="289" y="184"/>
                  </a:cubicBezTo>
                  <a:cubicBezTo>
                    <a:pt x="287" y="194"/>
                    <a:pt x="287" y="194"/>
                    <a:pt x="287" y="194"/>
                  </a:cubicBezTo>
                  <a:cubicBezTo>
                    <a:pt x="295" y="204"/>
                    <a:pt x="295" y="204"/>
                    <a:pt x="295" y="204"/>
                  </a:cubicBezTo>
                  <a:cubicBezTo>
                    <a:pt x="281" y="211"/>
                    <a:pt x="281" y="211"/>
                    <a:pt x="281" y="211"/>
                  </a:cubicBezTo>
                  <a:cubicBezTo>
                    <a:pt x="276" y="197"/>
                    <a:pt x="276" y="197"/>
                    <a:pt x="276" y="197"/>
                  </a:cubicBezTo>
                  <a:cubicBezTo>
                    <a:pt x="264" y="182"/>
                    <a:pt x="264" y="182"/>
                    <a:pt x="264" y="182"/>
                  </a:cubicBezTo>
                  <a:cubicBezTo>
                    <a:pt x="246" y="178"/>
                    <a:pt x="246" y="178"/>
                    <a:pt x="246" y="178"/>
                  </a:cubicBezTo>
                  <a:cubicBezTo>
                    <a:pt x="236" y="171"/>
                    <a:pt x="236" y="171"/>
                    <a:pt x="236" y="171"/>
                  </a:cubicBezTo>
                  <a:cubicBezTo>
                    <a:pt x="234" y="170"/>
                    <a:pt x="197" y="174"/>
                    <a:pt x="190" y="175"/>
                  </a:cubicBezTo>
                  <a:cubicBezTo>
                    <a:pt x="181" y="169"/>
                    <a:pt x="180" y="169"/>
                    <a:pt x="170" y="164"/>
                  </a:cubicBezTo>
                  <a:cubicBezTo>
                    <a:pt x="160" y="172"/>
                    <a:pt x="160" y="172"/>
                    <a:pt x="160" y="172"/>
                  </a:cubicBezTo>
                  <a:cubicBezTo>
                    <a:pt x="160" y="172"/>
                    <a:pt x="155" y="181"/>
                    <a:pt x="147" y="181"/>
                  </a:cubicBezTo>
                  <a:cubicBezTo>
                    <a:pt x="138" y="181"/>
                    <a:pt x="139" y="169"/>
                    <a:pt x="139" y="169"/>
                  </a:cubicBezTo>
                  <a:cubicBezTo>
                    <a:pt x="126" y="171"/>
                    <a:pt x="126" y="171"/>
                    <a:pt x="126" y="171"/>
                  </a:cubicBezTo>
                  <a:cubicBezTo>
                    <a:pt x="109" y="195"/>
                    <a:pt x="109" y="195"/>
                    <a:pt x="109" y="195"/>
                  </a:cubicBezTo>
                  <a:cubicBezTo>
                    <a:pt x="88" y="213"/>
                    <a:pt x="88" y="213"/>
                    <a:pt x="88" y="213"/>
                  </a:cubicBezTo>
                  <a:cubicBezTo>
                    <a:pt x="76" y="231"/>
                    <a:pt x="76" y="231"/>
                    <a:pt x="76" y="231"/>
                  </a:cubicBezTo>
                  <a:cubicBezTo>
                    <a:pt x="53" y="240"/>
                    <a:pt x="53" y="240"/>
                    <a:pt x="53" y="240"/>
                  </a:cubicBezTo>
                  <a:cubicBezTo>
                    <a:pt x="54" y="248"/>
                    <a:pt x="54" y="248"/>
                    <a:pt x="54" y="248"/>
                  </a:cubicBezTo>
                  <a:cubicBezTo>
                    <a:pt x="77" y="268"/>
                    <a:pt x="77" y="268"/>
                    <a:pt x="77" y="268"/>
                  </a:cubicBezTo>
                  <a:cubicBezTo>
                    <a:pt x="61" y="279"/>
                    <a:pt x="61" y="279"/>
                    <a:pt x="61" y="279"/>
                  </a:cubicBezTo>
                  <a:cubicBezTo>
                    <a:pt x="37" y="254"/>
                    <a:pt x="46" y="273"/>
                    <a:pt x="16" y="250"/>
                  </a:cubicBezTo>
                  <a:cubicBezTo>
                    <a:pt x="11" y="268"/>
                    <a:pt x="10" y="263"/>
                    <a:pt x="13" y="278"/>
                  </a:cubicBezTo>
                  <a:cubicBezTo>
                    <a:pt x="0" y="287"/>
                    <a:pt x="0" y="287"/>
                    <a:pt x="0" y="287"/>
                  </a:cubicBezTo>
                  <a:cubicBezTo>
                    <a:pt x="7" y="314"/>
                    <a:pt x="2" y="305"/>
                    <a:pt x="19" y="323"/>
                  </a:cubicBezTo>
                  <a:cubicBezTo>
                    <a:pt x="9" y="344"/>
                    <a:pt x="11" y="335"/>
                    <a:pt x="12" y="360"/>
                  </a:cubicBezTo>
                  <a:cubicBezTo>
                    <a:pt x="35" y="367"/>
                    <a:pt x="35" y="367"/>
                    <a:pt x="35" y="367"/>
                  </a:cubicBezTo>
                  <a:cubicBezTo>
                    <a:pt x="41" y="381"/>
                    <a:pt x="41" y="381"/>
                    <a:pt x="41" y="381"/>
                  </a:cubicBezTo>
                  <a:cubicBezTo>
                    <a:pt x="56" y="388"/>
                    <a:pt x="56" y="388"/>
                    <a:pt x="56" y="388"/>
                  </a:cubicBezTo>
                  <a:cubicBezTo>
                    <a:pt x="71" y="378"/>
                    <a:pt x="71" y="378"/>
                    <a:pt x="71" y="378"/>
                  </a:cubicBezTo>
                  <a:cubicBezTo>
                    <a:pt x="93" y="389"/>
                    <a:pt x="93" y="389"/>
                    <a:pt x="93" y="389"/>
                  </a:cubicBezTo>
                  <a:cubicBezTo>
                    <a:pt x="122" y="411"/>
                    <a:pt x="122" y="411"/>
                    <a:pt x="122" y="411"/>
                  </a:cubicBezTo>
                  <a:cubicBezTo>
                    <a:pt x="139" y="432"/>
                    <a:pt x="139" y="432"/>
                    <a:pt x="139" y="432"/>
                  </a:cubicBezTo>
                  <a:cubicBezTo>
                    <a:pt x="129" y="424"/>
                    <a:pt x="129" y="424"/>
                    <a:pt x="129" y="424"/>
                  </a:cubicBezTo>
                  <a:cubicBezTo>
                    <a:pt x="123" y="427"/>
                    <a:pt x="123" y="427"/>
                    <a:pt x="123" y="427"/>
                  </a:cubicBezTo>
                  <a:cubicBezTo>
                    <a:pt x="127" y="434"/>
                    <a:pt x="127" y="434"/>
                    <a:pt x="127" y="434"/>
                  </a:cubicBezTo>
                  <a:cubicBezTo>
                    <a:pt x="151" y="441"/>
                    <a:pt x="151" y="441"/>
                    <a:pt x="151" y="441"/>
                  </a:cubicBezTo>
                  <a:close/>
                  <a:moveTo>
                    <a:pt x="513" y="0"/>
                  </a:moveTo>
                  <a:cubicBezTo>
                    <a:pt x="513" y="0"/>
                    <a:pt x="513" y="0"/>
                    <a:pt x="513" y="0"/>
                  </a:cubicBezTo>
                  <a:cubicBezTo>
                    <a:pt x="499" y="5"/>
                    <a:pt x="499" y="5"/>
                    <a:pt x="499" y="5"/>
                  </a:cubicBezTo>
                  <a:cubicBezTo>
                    <a:pt x="497" y="5"/>
                    <a:pt x="469" y="1"/>
                    <a:pt x="470" y="10"/>
                  </a:cubicBezTo>
                  <a:cubicBezTo>
                    <a:pt x="471" y="15"/>
                    <a:pt x="476" y="16"/>
                    <a:pt x="476" y="16"/>
                  </a:cubicBezTo>
                  <a:cubicBezTo>
                    <a:pt x="489" y="28"/>
                    <a:pt x="489" y="28"/>
                    <a:pt x="489" y="28"/>
                  </a:cubicBezTo>
                  <a:cubicBezTo>
                    <a:pt x="488" y="35"/>
                    <a:pt x="488" y="35"/>
                    <a:pt x="488" y="35"/>
                  </a:cubicBezTo>
                  <a:cubicBezTo>
                    <a:pt x="496" y="37"/>
                    <a:pt x="496" y="37"/>
                    <a:pt x="496" y="37"/>
                  </a:cubicBezTo>
                  <a:cubicBezTo>
                    <a:pt x="513" y="37"/>
                    <a:pt x="513" y="37"/>
                    <a:pt x="513" y="37"/>
                  </a:cubicBezTo>
                  <a:cubicBezTo>
                    <a:pt x="513" y="0"/>
                    <a:pt x="513" y="0"/>
                    <a:pt x="513" y="0"/>
                  </a:cubicBezTo>
                  <a:close/>
                  <a:moveTo>
                    <a:pt x="513" y="49"/>
                  </a:moveTo>
                  <a:cubicBezTo>
                    <a:pt x="513" y="49"/>
                    <a:pt x="513" y="49"/>
                    <a:pt x="513" y="49"/>
                  </a:cubicBezTo>
                  <a:cubicBezTo>
                    <a:pt x="503" y="50"/>
                    <a:pt x="492" y="52"/>
                    <a:pt x="490" y="53"/>
                  </a:cubicBezTo>
                  <a:cubicBezTo>
                    <a:pt x="479" y="65"/>
                    <a:pt x="479" y="65"/>
                    <a:pt x="479" y="65"/>
                  </a:cubicBezTo>
                  <a:cubicBezTo>
                    <a:pt x="492" y="82"/>
                    <a:pt x="492" y="82"/>
                    <a:pt x="492" y="82"/>
                  </a:cubicBezTo>
                  <a:cubicBezTo>
                    <a:pt x="491" y="93"/>
                    <a:pt x="491" y="93"/>
                    <a:pt x="491" y="93"/>
                  </a:cubicBezTo>
                  <a:cubicBezTo>
                    <a:pt x="480" y="101"/>
                    <a:pt x="480" y="101"/>
                    <a:pt x="480" y="101"/>
                  </a:cubicBezTo>
                  <a:cubicBezTo>
                    <a:pt x="489" y="110"/>
                    <a:pt x="489" y="110"/>
                    <a:pt x="489" y="110"/>
                  </a:cubicBezTo>
                  <a:cubicBezTo>
                    <a:pt x="505" y="110"/>
                    <a:pt x="505" y="110"/>
                    <a:pt x="505" y="110"/>
                  </a:cubicBezTo>
                  <a:cubicBezTo>
                    <a:pt x="513" y="116"/>
                    <a:pt x="513" y="116"/>
                    <a:pt x="513" y="116"/>
                  </a:cubicBezTo>
                  <a:lnTo>
                    <a:pt x="513" y="49"/>
                  </a:lnTo>
                  <a:close/>
                </a:path>
              </a:pathLst>
            </a:custGeom>
            <a:grpFill/>
            <a:ln w="9525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217">
                <a:defRPr/>
              </a:pPr>
              <a:endParaRPr lang="en-US" sz="900">
                <a:latin typeface="Lato Light"/>
              </a:endParaRPr>
            </a:p>
          </p:txBody>
        </p:sp>
      </p:grpSp>
      <p:sp>
        <p:nvSpPr>
          <p:cNvPr id="59" name="Freeform: Shape 58">
            <a:extLst>
              <a:ext uri="{FF2B5EF4-FFF2-40B4-BE49-F238E27FC236}">
                <a16:creationId xmlns:a16="http://schemas.microsoft.com/office/drawing/2014/main" id="{59F47228-9580-421B-BCC5-30E629DB5BBE}"/>
              </a:ext>
            </a:extLst>
          </p:cNvPr>
          <p:cNvSpPr/>
          <p:nvPr/>
        </p:nvSpPr>
        <p:spPr>
          <a:xfrm>
            <a:off x="9991558" y="617778"/>
            <a:ext cx="1590842" cy="180507"/>
          </a:xfrm>
          <a:custGeom>
            <a:avLst/>
            <a:gdLst/>
            <a:ahLst/>
            <a:cxnLst/>
            <a:rect l="l" t="t" r="r" b="b"/>
            <a:pathLst>
              <a:path w="7071579" h="802386">
                <a:moveTo>
                  <a:pt x="5884164" y="215084"/>
                </a:moveTo>
                <a:cubicBezTo>
                  <a:pt x="5879707" y="215084"/>
                  <a:pt x="5875806" y="216570"/>
                  <a:pt x="5872463" y="219542"/>
                </a:cubicBezTo>
                <a:cubicBezTo>
                  <a:pt x="5869119" y="222514"/>
                  <a:pt x="5865962" y="227343"/>
                  <a:pt x="5862990" y="234029"/>
                </a:cubicBezTo>
                <a:lnTo>
                  <a:pt x="5810613" y="403422"/>
                </a:lnTo>
                <a:lnTo>
                  <a:pt x="5985577" y="403422"/>
                </a:lnTo>
                <a:lnTo>
                  <a:pt x="5933199" y="234029"/>
                </a:lnTo>
                <a:cubicBezTo>
                  <a:pt x="5930227" y="227343"/>
                  <a:pt x="5927069" y="222514"/>
                  <a:pt x="5923727" y="219542"/>
                </a:cubicBezTo>
                <a:cubicBezTo>
                  <a:pt x="5920383" y="216570"/>
                  <a:pt x="5916483" y="215084"/>
                  <a:pt x="5912025" y="215084"/>
                </a:cubicBezTo>
                <a:close/>
                <a:moveTo>
                  <a:pt x="2721864" y="215084"/>
                </a:moveTo>
                <a:cubicBezTo>
                  <a:pt x="2717406" y="215084"/>
                  <a:pt x="2713506" y="216570"/>
                  <a:pt x="2710163" y="219542"/>
                </a:cubicBezTo>
                <a:cubicBezTo>
                  <a:pt x="2706819" y="222514"/>
                  <a:pt x="2703662" y="227343"/>
                  <a:pt x="2700690" y="234029"/>
                </a:cubicBezTo>
                <a:lnTo>
                  <a:pt x="2648312" y="403422"/>
                </a:lnTo>
                <a:lnTo>
                  <a:pt x="2823277" y="403422"/>
                </a:lnTo>
                <a:lnTo>
                  <a:pt x="2770899" y="234029"/>
                </a:lnTo>
                <a:cubicBezTo>
                  <a:pt x="2767927" y="227343"/>
                  <a:pt x="2764770" y="222514"/>
                  <a:pt x="2761426" y="219542"/>
                </a:cubicBezTo>
                <a:cubicBezTo>
                  <a:pt x="2758083" y="216570"/>
                  <a:pt x="2754182" y="215084"/>
                  <a:pt x="2749725" y="215084"/>
                </a:cubicBezTo>
                <a:close/>
                <a:moveTo>
                  <a:pt x="6634724" y="212855"/>
                </a:moveTo>
                <a:lnTo>
                  <a:pt x="6634724" y="591760"/>
                </a:lnTo>
                <a:lnTo>
                  <a:pt x="6767341" y="591760"/>
                </a:lnTo>
                <a:cubicBezTo>
                  <a:pt x="6785172" y="591760"/>
                  <a:pt x="6798359" y="587302"/>
                  <a:pt x="6806903" y="578387"/>
                </a:cubicBezTo>
                <a:cubicBezTo>
                  <a:pt x="6815447" y="569471"/>
                  <a:pt x="6819719" y="555727"/>
                  <a:pt x="6819719" y="537153"/>
                </a:cubicBezTo>
                <a:lnTo>
                  <a:pt x="6819719" y="266348"/>
                </a:lnTo>
                <a:cubicBezTo>
                  <a:pt x="6819719" y="247774"/>
                  <a:pt x="6815447" y="234215"/>
                  <a:pt x="6806903" y="225671"/>
                </a:cubicBezTo>
                <a:cubicBezTo>
                  <a:pt x="6798359" y="217127"/>
                  <a:pt x="6785172" y="212855"/>
                  <a:pt x="6767341" y="212855"/>
                </a:cubicBezTo>
                <a:close/>
                <a:moveTo>
                  <a:pt x="6421869" y="0"/>
                </a:moveTo>
                <a:lnTo>
                  <a:pt x="6797431" y="0"/>
                </a:lnTo>
                <a:cubicBezTo>
                  <a:pt x="6890299" y="0"/>
                  <a:pt x="6959209" y="18574"/>
                  <a:pt x="7004157" y="55721"/>
                </a:cubicBezTo>
                <a:cubicBezTo>
                  <a:pt x="7049105" y="92869"/>
                  <a:pt x="7071579" y="150076"/>
                  <a:pt x="7071579" y="227343"/>
                </a:cubicBezTo>
                <a:lnTo>
                  <a:pt x="7071579" y="575043"/>
                </a:lnTo>
                <a:cubicBezTo>
                  <a:pt x="7071579" y="652310"/>
                  <a:pt x="7049105" y="709517"/>
                  <a:pt x="7004157" y="746665"/>
                </a:cubicBezTo>
                <a:cubicBezTo>
                  <a:pt x="6959208" y="783812"/>
                  <a:pt x="6890299" y="802386"/>
                  <a:pt x="6797431" y="802386"/>
                </a:cubicBezTo>
                <a:lnTo>
                  <a:pt x="6421869" y="802386"/>
                </a:lnTo>
                <a:cubicBezTo>
                  <a:pt x="6407753" y="802386"/>
                  <a:pt x="6397538" y="799229"/>
                  <a:pt x="6391223" y="792914"/>
                </a:cubicBezTo>
                <a:cubicBezTo>
                  <a:pt x="6384907" y="786598"/>
                  <a:pt x="6381750" y="776383"/>
                  <a:pt x="6381750" y="762267"/>
                </a:cubicBezTo>
                <a:lnTo>
                  <a:pt x="6381750" y="40119"/>
                </a:lnTo>
                <a:cubicBezTo>
                  <a:pt x="6381750" y="26003"/>
                  <a:pt x="6384907" y="15788"/>
                  <a:pt x="6391223" y="9472"/>
                </a:cubicBezTo>
                <a:cubicBezTo>
                  <a:pt x="6397537" y="3157"/>
                  <a:pt x="6407753" y="0"/>
                  <a:pt x="6421869" y="0"/>
                </a:cubicBezTo>
                <a:close/>
                <a:moveTo>
                  <a:pt x="5752661" y="0"/>
                </a:moveTo>
                <a:lnTo>
                  <a:pt x="6052443" y="0"/>
                </a:lnTo>
                <a:cubicBezTo>
                  <a:pt x="6066559" y="0"/>
                  <a:pt x="6078260" y="2972"/>
                  <a:pt x="6087547" y="8915"/>
                </a:cubicBezTo>
                <a:cubicBezTo>
                  <a:pt x="6096833" y="14859"/>
                  <a:pt x="6103706" y="24146"/>
                  <a:pt x="6108163" y="36776"/>
                </a:cubicBezTo>
                <a:lnTo>
                  <a:pt x="6205119" y="289751"/>
                </a:lnTo>
                <a:cubicBezTo>
                  <a:pt x="6219977" y="328384"/>
                  <a:pt x="6230936" y="362188"/>
                  <a:pt x="6237995" y="391163"/>
                </a:cubicBezTo>
                <a:cubicBezTo>
                  <a:pt x="6245052" y="420138"/>
                  <a:pt x="6248581" y="445770"/>
                  <a:pt x="6248581" y="468059"/>
                </a:cubicBezTo>
                <a:lnTo>
                  <a:pt x="6248581" y="762267"/>
                </a:lnTo>
                <a:cubicBezTo>
                  <a:pt x="6248581" y="776383"/>
                  <a:pt x="6245423" y="786598"/>
                  <a:pt x="6239108" y="792914"/>
                </a:cubicBezTo>
                <a:cubicBezTo>
                  <a:pt x="6232793" y="799229"/>
                  <a:pt x="6222578" y="802386"/>
                  <a:pt x="6208462" y="802386"/>
                </a:cubicBezTo>
                <a:lnTo>
                  <a:pt x="6040183" y="802386"/>
                </a:lnTo>
                <a:cubicBezTo>
                  <a:pt x="6025324" y="802386"/>
                  <a:pt x="6014366" y="799229"/>
                  <a:pt x="6007308" y="792914"/>
                </a:cubicBezTo>
                <a:cubicBezTo>
                  <a:pt x="6000250" y="786598"/>
                  <a:pt x="5996721" y="776383"/>
                  <a:pt x="5996721" y="762267"/>
                </a:cubicBezTo>
                <a:lnTo>
                  <a:pt x="5996721" y="606247"/>
                </a:lnTo>
                <a:lnTo>
                  <a:pt x="5799467" y="606247"/>
                </a:lnTo>
                <a:lnTo>
                  <a:pt x="5799467" y="762267"/>
                </a:lnTo>
                <a:cubicBezTo>
                  <a:pt x="5799467" y="776383"/>
                  <a:pt x="5796310" y="786598"/>
                  <a:pt x="5789995" y="792914"/>
                </a:cubicBezTo>
                <a:cubicBezTo>
                  <a:pt x="5783680" y="799229"/>
                  <a:pt x="5773465" y="802386"/>
                  <a:pt x="5759349" y="802386"/>
                </a:cubicBezTo>
                <a:lnTo>
                  <a:pt x="5595528" y="802386"/>
                </a:lnTo>
                <a:cubicBezTo>
                  <a:pt x="5581412" y="802386"/>
                  <a:pt x="5571196" y="799229"/>
                  <a:pt x="5564881" y="792914"/>
                </a:cubicBezTo>
                <a:cubicBezTo>
                  <a:pt x="5558566" y="786598"/>
                  <a:pt x="5555408" y="776383"/>
                  <a:pt x="5555408" y="762267"/>
                </a:cubicBezTo>
                <a:lnTo>
                  <a:pt x="5555408" y="468059"/>
                </a:lnTo>
                <a:cubicBezTo>
                  <a:pt x="5555408" y="445770"/>
                  <a:pt x="5558937" y="420138"/>
                  <a:pt x="5565996" y="391163"/>
                </a:cubicBezTo>
                <a:cubicBezTo>
                  <a:pt x="5573054" y="362188"/>
                  <a:pt x="5584012" y="328384"/>
                  <a:pt x="5598871" y="289751"/>
                </a:cubicBezTo>
                <a:lnTo>
                  <a:pt x="5695826" y="36776"/>
                </a:lnTo>
                <a:cubicBezTo>
                  <a:pt x="5700284" y="24146"/>
                  <a:pt x="5707156" y="14859"/>
                  <a:pt x="5716443" y="8915"/>
                </a:cubicBezTo>
                <a:cubicBezTo>
                  <a:pt x="5725730" y="2972"/>
                  <a:pt x="5737803" y="0"/>
                  <a:pt x="5752661" y="0"/>
                </a:cubicBezTo>
                <a:close/>
                <a:moveTo>
                  <a:pt x="4878819" y="0"/>
                </a:moveTo>
                <a:lnTo>
                  <a:pt x="5395912" y="0"/>
                </a:lnTo>
                <a:cubicBezTo>
                  <a:pt x="5410028" y="0"/>
                  <a:pt x="5420244" y="3157"/>
                  <a:pt x="5426559" y="9472"/>
                </a:cubicBezTo>
                <a:cubicBezTo>
                  <a:pt x="5432874" y="15788"/>
                  <a:pt x="5436031" y="26003"/>
                  <a:pt x="5436031" y="40119"/>
                </a:cubicBezTo>
                <a:lnTo>
                  <a:pt x="5436031" y="170507"/>
                </a:lnTo>
                <a:cubicBezTo>
                  <a:pt x="5436031" y="184623"/>
                  <a:pt x="5432874" y="194839"/>
                  <a:pt x="5426559" y="201154"/>
                </a:cubicBezTo>
                <a:cubicBezTo>
                  <a:pt x="5420244" y="207469"/>
                  <a:pt x="5410028" y="210626"/>
                  <a:pt x="5395912" y="210626"/>
                </a:cubicBezTo>
                <a:lnTo>
                  <a:pt x="5088331" y="210626"/>
                </a:lnTo>
                <a:lnTo>
                  <a:pt x="5088331" y="296437"/>
                </a:lnTo>
                <a:lnTo>
                  <a:pt x="5305644" y="296437"/>
                </a:lnTo>
                <a:cubicBezTo>
                  <a:pt x="5319760" y="296437"/>
                  <a:pt x="5329976" y="299595"/>
                  <a:pt x="5336290" y="305910"/>
                </a:cubicBezTo>
                <a:cubicBezTo>
                  <a:pt x="5342606" y="312225"/>
                  <a:pt x="5345763" y="322440"/>
                  <a:pt x="5345763" y="336556"/>
                </a:cubicBezTo>
                <a:lnTo>
                  <a:pt x="5345763" y="455800"/>
                </a:lnTo>
                <a:cubicBezTo>
                  <a:pt x="5345763" y="469916"/>
                  <a:pt x="5342606" y="480132"/>
                  <a:pt x="5336290" y="486447"/>
                </a:cubicBezTo>
                <a:cubicBezTo>
                  <a:pt x="5329976" y="492762"/>
                  <a:pt x="5319760" y="495919"/>
                  <a:pt x="5305644" y="495919"/>
                </a:cubicBezTo>
                <a:lnTo>
                  <a:pt x="5088331" y="495919"/>
                </a:lnTo>
                <a:lnTo>
                  <a:pt x="5088331" y="591760"/>
                </a:lnTo>
                <a:lnTo>
                  <a:pt x="5395912" y="591760"/>
                </a:lnTo>
                <a:cubicBezTo>
                  <a:pt x="5410028" y="591760"/>
                  <a:pt x="5420244" y="594917"/>
                  <a:pt x="5426559" y="601232"/>
                </a:cubicBezTo>
                <a:cubicBezTo>
                  <a:pt x="5432874" y="607547"/>
                  <a:pt x="5436031" y="617763"/>
                  <a:pt x="5436031" y="631879"/>
                </a:cubicBezTo>
                <a:lnTo>
                  <a:pt x="5436031" y="762267"/>
                </a:lnTo>
                <a:cubicBezTo>
                  <a:pt x="5436031" y="776383"/>
                  <a:pt x="5432874" y="786598"/>
                  <a:pt x="5426559" y="792914"/>
                </a:cubicBezTo>
                <a:cubicBezTo>
                  <a:pt x="5420244" y="799229"/>
                  <a:pt x="5410028" y="802386"/>
                  <a:pt x="5395912" y="802386"/>
                </a:cubicBezTo>
                <a:lnTo>
                  <a:pt x="4878819" y="802386"/>
                </a:lnTo>
                <a:cubicBezTo>
                  <a:pt x="4864703" y="802386"/>
                  <a:pt x="4854487" y="799229"/>
                  <a:pt x="4848173" y="792914"/>
                </a:cubicBezTo>
                <a:cubicBezTo>
                  <a:pt x="4841858" y="786598"/>
                  <a:pt x="4838700" y="776383"/>
                  <a:pt x="4838700" y="762267"/>
                </a:cubicBezTo>
                <a:lnTo>
                  <a:pt x="4838700" y="40119"/>
                </a:lnTo>
                <a:cubicBezTo>
                  <a:pt x="4838700" y="26003"/>
                  <a:pt x="4841858" y="15788"/>
                  <a:pt x="4848173" y="9472"/>
                </a:cubicBezTo>
                <a:cubicBezTo>
                  <a:pt x="4854487" y="3157"/>
                  <a:pt x="4864703" y="0"/>
                  <a:pt x="4878819" y="0"/>
                </a:cubicBezTo>
                <a:close/>
                <a:moveTo>
                  <a:pt x="4031094" y="0"/>
                </a:moveTo>
                <a:lnTo>
                  <a:pt x="4203830" y="0"/>
                </a:lnTo>
                <a:cubicBezTo>
                  <a:pt x="4217946" y="0"/>
                  <a:pt x="4228162" y="3157"/>
                  <a:pt x="4234477" y="9472"/>
                </a:cubicBezTo>
                <a:cubicBezTo>
                  <a:pt x="4240792" y="15788"/>
                  <a:pt x="4243949" y="26003"/>
                  <a:pt x="4243949" y="40119"/>
                </a:cubicBezTo>
                <a:lnTo>
                  <a:pt x="4243949" y="281950"/>
                </a:lnTo>
                <a:lnTo>
                  <a:pt x="4430058" y="281950"/>
                </a:lnTo>
                <a:lnTo>
                  <a:pt x="4430058" y="40119"/>
                </a:lnTo>
                <a:cubicBezTo>
                  <a:pt x="4430058" y="26003"/>
                  <a:pt x="4433216" y="15788"/>
                  <a:pt x="4439531" y="9472"/>
                </a:cubicBezTo>
                <a:cubicBezTo>
                  <a:pt x="4445846" y="3157"/>
                  <a:pt x="4456062" y="0"/>
                  <a:pt x="4470178" y="0"/>
                </a:cubicBezTo>
                <a:lnTo>
                  <a:pt x="4642914" y="0"/>
                </a:lnTo>
                <a:cubicBezTo>
                  <a:pt x="4657030" y="0"/>
                  <a:pt x="4667245" y="3157"/>
                  <a:pt x="4673560" y="9472"/>
                </a:cubicBezTo>
                <a:cubicBezTo>
                  <a:pt x="4679875" y="15788"/>
                  <a:pt x="4683033" y="26003"/>
                  <a:pt x="4683033" y="40119"/>
                </a:cubicBezTo>
                <a:lnTo>
                  <a:pt x="4683033" y="762267"/>
                </a:lnTo>
                <a:cubicBezTo>
                  <a:pt x="4683033" y="776383"/>
                  <a:pt x="4679875" y="786598"/>
                  <a:pt x="4673560" y="792914"/>
                </a:cubicBezTo>
                <a:cubicBezTo>
                  <a:pt x="4667245" y="799229"/>
                  <a:pt x="4657030" y="802386"/>
                  <a:pt x="4642914" y="802386"/>
                </a:cubicBezTo>
                <a:lnTo>
                  <a:pt x="4470178" y="802386"/>
                </a:lnTo>
                <a:cubicBezTo>
                  <a:pt x="4456062" y="802386"/>
                  <a:pt x="4445846" y="799229"/>
                  <a:pt x="4439531" y="792914"/>
                </a:cubicBezTo>
                <a:cubicBezTo>
                  <a:pt x="4433216" y="786598"/>
                  <a:pt x="4430058" y="776383"/>
                  <a:pt x="4430058" y="762267"/>
                </a:cubicBezTo>
                <a:lnTo>
                  <a:pt x="4430058" y="514864"/>
                </a:lnTo>
                <a:lnTo>
                  <a:pt x="4243949" y="514864"/>
                </a:lnTo>
                <a:lnTo>
                  <a:pt x="4243949" y="762267"/>
                </a:lnTo>
                <a:cubicBezTo>
                  <a:pt x="4243949" y="776383"/>
                  <a:pt x="4240792" y="786598"/>
                  <a:pt x="4234477" y="792914"/>
                </a:cubicBezTo>
                <a:cubicBezTo>
                  <a:pt x="4228162" y="799229"/>
                  <a:pt x="4217946" y="802386"/>
                  <a:pt x="4203830" y="802386"/>
                </a:cubicBezTo>
                <a:lnTo>
                  <a:pt x="4031094" y="802386"/>
                </a:lnTo>
                <a:cubicBezTo>
                  <a:pt x="4016978" y="802386"/>
                  <a:pt x="4006763" y="799229"/>
                  <a:pt x="4000448" y="792914"/>
                </a:cubicBezTo>
                <a:cubicBezTo>
                  <a:pt x="3994132" y="786598"/>
                  <a:pt x="3990975" y="776383"/>
                  <a:pt x="3990975" y="762267"/>
                </a:cubicBezTo>
                <a:lnTo>
                  <a:pt x="3990975" y="40119"/>
                </a:lnTo>
                <a:cubicBezTo>
                  <a:pt x="3990975" y="26003"/>
                  <a:pt x="3994133" y="15788"/>
                  <a:pt x="4000448" y="9472"/>
                </a:cubicBezTo>
                <a:cubicBezTo>
                  <a:pt x="4006763" y="3157"/>
                  <a:pt x="4016978" y="0"/>
                  <a:pt x="4031094" y="0"/>
                </a:cubicBezTo>
                <a:close/>
                <a:moveTo>
                  <a:pt x="3259570" y="0"/>
                </a:moveTo>
                <a:lnTo>
                  <a:pt x="3432306" y="0"/>
                </a:lnTo>
                <a:cubicBezTo>
                  <a:pt x="3446422" y="0"/>
                  <a:pt x="3456637" y="3157"/>
                  <a:pt x="3462952" y="9472"/>
                </a:cubicBezTo>
                <a:cubicBezTo>
                  <a:pt x="3469267" y="15788"/>
                  <a:pt x="3472425" y="26003"/>
                  <a:pt x="3472425" y="40119"/>
                </a:cubicBezTo>
                <a:lnTo>
                  <a:pt x="3472425" y="591760"/>
                </a:lnTo>
                <a:lnTo>
                  <a:pt x="3625101" y="591760"/>
                </a:lnTo>
                <a:lnTo>
                  <a:pt x="3625101" y="411223"/>
                </a:lnTo>
                <a:cubicBezTo>
                  <a:pt x="3625101" y="397107"/>
                  <a:pt x="3628258" y="386891"/>
                  <a:pt x="3634574" y="380576"/>
                </a:cubicBezTo>
                <a:cubicBezTo>
                  <a:pt x="3640889" y="374261"/>
                  <a:pt x="3651104" y="371104"/>
                  <a:pt x="3665220" y="371104"/>
                </a:cubicBezTo>
                <a:lnTo>
                  <a:pt x="3826812" y="371104"/>
                </a:lnTo>
                <a:cubicBezTo>
                  <a:pt x="3840928" y="371104"/>
                  <a:pt x="3851143" y="374261"/>
                  <a:pt x="3857459" y="380576"/>
                </a:cubicBezTo>
                <a:cubicBezTo>
                  <a:pt x="3863774" y="386891"/>
                  <a:pt x="3866931" y="397107"/>
                  <a:pt x="3866931" y="411223"/>
                </a:cubicBezTo>
                <a:lnTo>
                  <a:pt x="3866931" y="762267"/>
                </a:lnTo>
                <a:cubicBezTo>
                  <a:pt x="3866931" y="776383"/>
                  <a:pt x="3863774" y="786598"/>
                  <a:pt x="3857459" y="792914"/>
                </a:cubicBezTo>
                <a:cubicBezTo>
                  <a:pt x="3851143" y="799229"/>
                  <a:pt x="3840928" y="802386"/>
                  <a:pt x="3826812" y="802386"/>
                </a:cubicBezTo>
                <a:lnTo>
                  <a:pt x="3259570" y="802386"/>
                </a:lnTo>
                <a:cubicBezTo>
                  <a:pt x="3245453" y="802386"/>
                  <a:pt x="3235238" y="799229"/>
                  <a:pt x="3228923" y="792914"/>
                </a:cubicBezTo>
                <a:cubicBezTo>
                  <a:pt x="3222608" y="786598"/>
                  <a:pt x="3219450" y="776383"/>
                  <a:pt x="3219450" y="762267"/>
                </a:cubicBezTo>
                <a:lnTo>
                  <a:pt x="3219450" y="40119"/>
                </a:lnTo>
                <a:cubicBezTo>
                  <a:pt x="3219450" y="26003"/>
                  <a:pt x="3222608" y="15788"/>
                  <a:pt x="3228923" y="9472"/>
                </a:cubicBezTo>
                <a:cubicBezTo>
                  <a:pt x="3235238" y="3157"/>
                  <a:pt x="3245453" y="0"/>
                  <a:pt x="3259570" y="0"/>
                </a:cubicBezTo>
                <a:close/>
                <a:moveTo>
                  <a:pt x="2590362" y="0"/>
                </a:moveTo>
                <a:lnTo>
                  <a:pt x="2890142" y="0"/>
                </a:lnTo>
                <a:cubicBezTo>
                  <a:pt x="2904258" y="0"/>
                  <a:pt x="2915960" y="2972"/>
                  <a:pt x="2925247" y="8915"/>
                </a:cubicBezTo>
                <a:cubicBezTo>
                  <a:pt x="2934534" y="14859"/>
                  <a:pt x="2941406" y="24146"/>
                  <a:pt x="2945863" y="36776"/>
                </a:cubicBezTo>
                <a:lnTo>
                  <a:pt x="3042819" y="289751"/>
                </a:lnTo>
                <a:cubicBezTo>
                  <a:pt x="3057678" y="328384"/>
                  <a:pt x="3068636" y="362188"/>
                  <a:pt x="3075694" y="391163"/>
                </a:cubicBezTo>
                <a:cubicBezTo>
                  <a:pt x="3082752" y="420138"/>
                  <a:pt x="3086281" y="445770"/>
                  <a:pt x="3086281" y="468059"/>
                </a:cubicBezTo>
                <a:lnTo>
                  <a:pt x="3086281" y="762267"/>
                </a:lnTo>
                <a:cubicBezTo>
                  <a:pt x="3086281" y="776383"/>
                  <a:pt x="3083124" y="786598"/>
                  <a:pt x="3076809" y="792914"/>
                </a:cubicBezTo>
                <a:cubicBezTo>
                  <a:pt x="3070494" y="799229"/>
                  <a:pt x="3060278" y="802386"/>
                  <a:pt x="3046162" y="802386"/>
                </a:cubicBezTo>
                <a:lnTo>
                  <a:pt x="2877884" y="802386"/>
                </a:lnTo>
                <a:cubicBezTo>
                  <a:pt x="2863025" y="802386"/>
                  <a:pt x="2852067" y="799229"/>
                  <a:pt x="2845008" y="792914"/>
                </a:cubicBezTo>
                <a:cubicBezTo>
                  <a:pt x="2837951" y="786598"/>
                  <a:pt x="2834421" y="776383"/>
                  <a:pt x="2834421" y="762267"/>
                </a:cubicBezTo>
                <a:lnTo>
                  <a:pt x="2834421" y="606247"/>
                </a:lnTo>
                <a:lnTo>
                  <a:pt x="2637168" y="606247"/>
                </a:lnTo>
                <a:lnTo>
                  <a:pt x="2637168" y="762267"/>
                </a:lnTo>
                <a:cubicBezTo>
                  <a:pt x="2637168" y="776383"/>
                  <a:pt x="2634010" y="786598"/>
                  <a:pt x="2627695" y="792914"/>
                </a:cubicBezTo>
                <a:cubicBezTo>
                  <a:pt x="2621380" y="799229"/>
                  <a:pt x="2611165" y="802386"/>
                  <a:pt x="2597049" y="802386"/>
                </a:cubicBezTo>
                <a:lnTo>
                  <a:pt x="2433228" y="802386"/>
                </a:lnTo>
                <a:cubicBezTo>
                  <a:pt x="2419112" y="802386"/>
                  <a:pt x="2408897" y="799229"/>
                  <a:pt x="2402581" y="792914"/>
                </a:cubicBezTo>
                <a:cubicBezTo>
                  <a:pt x="2396267" y="786598"/>
                  <a:pt x="2393109" y="776383"/>
                  <a:pt x="2393109" y="762267"/>
                </a:cubicBezTo>
                <a:lnTo>
                  <a:pt x="2393109" y="468059"/>
                </a:lnTo>
                <a:cubicBezTo>
                  <a:pt x="2393109" y="445770"/>
                  <a:pt x="2396638" y="420138"/>
                  <a:pt x="2403696" y="391163"/>
                </a:cubicBezTo>
                <a:cubicBezTo>
                  <a:pt x="2410754" y="362188"/>
                  <a:pt x="2421712" y="328384"/>
                  <a:pt x="2436571" y="289751"/>
                </a:cubicBezTo>
                <a:lnTo>
                  <a:pt x="2533526" y="36776"/>
                </a:lnTo>
                <a:cubicBezTo>
                  <a:pt x="2537984" y="24146"/>
                  <a:pt x="2544857" y="14859"/>
                  <a:pt x="2554143" y="8915"/>
                </a:cubicBezTo>
                <a:cubicBezTo>
                  <a:pt x="2563430" y="2972"/>
                  <a:pt x="2575503" y="0"/>
                  <a:pt x="2590362" y="0"/>
                </a:cubicBezTo>
                <a:close/>
                <a:moveTo>
                  <a:pt x="1670828" y="0"/>
                </a:moveTo>
                <a:lnTo>
                  <a:pt x="2259245" y="0"/>
                </a:lnTo>
                <a:cubicBezTo>
                  <a:pt x="2273361" y="0"/>
                  <a:pt x="2283576" y="3157"/>
                  <a:pt x="2289891" y="9472"/>
                </a:cubicBezTo>
                <a:cubicBezTo>
                  <a:pt x="2296206" y="15788"/>
                  <a:pt x="2299364" y="26003"/>
                  <a:pt x="2299364" y="40119"/>
                </a:cubicBezTo>
                <a:lnTo>
                  <a:pt x="2299364" y="174965"/>
                </a:lnTo>
                <a:cubicBezTo>
                  <a:pt x="2299364" y="189081"/>
                  <a:pt x="2296206" y="199296"/>
                  <a:pt x="2289891" y="205612"/>
                </a:cubicBezTo>
                <a:cubicBezTo>
                  <a:pt x="2283576" y="211927"/>
                  <a:pt x="2273361" y="215084"/>
                  <a:pt x="2259245" y="215084"/>
                </a:cubicBezTo>
                <a:lnTo>
                  <a:pt x="2095424" y="215084"/>
                </a:lnTo>
                <a:lnTo>
                  <a:pt x="2095424" y="762267"/>
                </a:lnTo>
                <a:cubicBezTo>
                  <a:pt x="2095424" y="776383"/>
                  <a:pt x="2092267" y="786598"/>
                  <a:pt x="2085952" y="792914"/>
                </a:cubicBezTo>
                <a:cubicBezTo>
                  <a:pt x="2079637" y="799229"/>
                  <a:pt x="2069421" y="802386"/>
                  <a:pt x="2055305" y="802386"/>
                </a:cubicBezTo>
                <a:lnTo>
                  <a:pt x="1874768" y="802386"/>
                </a:lnTo>
                <a:cubicBezTo>
                  <a:pt x="1860652" y="802386"/>
                  <a:pt x="1850436" y="799229"/>
                  <a:pt x="1844121" y="792914"/>
                </a:cubicBezTo>
                <a:cubicBezTo>
                  <a:pt x="1837806" y="786598"/>
                  <a:pt x="1834649" y="776383"/>
                  <a:pt x="1834649" y="762267"/>
                </a:cubicBezTo>
                <a:lnTo>
                  <a:pt x="1834649" y="215084"/>
                </a:lnTo>
                <a:lnTo>
                  <a:pt x="1670828" y="215084"/>
                </a:lnTo>
                <a:cubicBezTo>
                  <a:pt x="1656712" y="215084"/>
                  <a:pt x="1646497" y="211927"/>
                  <a:pt x="1640182" y="205612"/>
                </a:cubicBezTo>
                <a:cubicBezTo>
                  <a:pt x="1633866" y="199296"/>
                  <a:pt x="1630709" y="189081"/>
                  <a:pt x="1630709" y="174965"/>
                </a:cubicBezTo>
                <a:lnTo>
                  <a:pt x="1630709" y="40119"/>
                </a:lnTo>
                <a:cubicBezTo>
                  <a:pt x="1630709" y="26003"/>
                  <a:pt x="1633866" y="15788"/>
                  <a:pt x="1640182" y="9472"/>
                </a:cubicBezTo>
                <a:cubicBezTo>
                  <a:pt x="1646497" y="3157"/>
                  <a:pt x="1656712" y="0"/>
                  <a:pt x="1670828" y="0"/>
                </a:cubicBezTo>
                <a:close/>
                <a:moveTo>
                  <a:pt x="983095" y="0"/>
                </a:moveTo>
                <a:lnTo>
                  <a:pt x="1500188" y="0"/>
                </a:lnTo>
                <a:cubicBezTo>
                  <a:pt x="1514304" y="0"/>
                  <a:pt x="1524519" y="3157"/>
                  <a:pt x="1530834" y="9472"/>
                </a:cubicBezTo>
                <a:cubicBezTo>
                  <a:pt x="1537150" y="15788"/>
                  <a:pt x="1540307" y="26003"/>
                  <a:pt x="1540307" y="40119"/>
                </a:cubicBezTo>
                <a:lnTo>
                  <a:pt x="1540307" y="170507"/>
                </a:lnTo>
                <a:cubicBezTo>
                  <a:pt x="1540307" y="184623"/>
                  <a:pt x="1537150" y="194839"/>
                  <a:pt x="1530834" y="201154"/>
                </a:cubicBezTo>
                <a:cubicBezTo>
                  <a:pt x="1524519" y="207469"/>
                  <a:pt x="1514304" y="210626"/>
                  <a:pt x="1500188" y="210626"/>
                </a:cubicBezTo>
                <a:lnTo>
                  <a:pt x="1192606" y="210626"/>
                </a:lnTo>
                <a:lnTo>
                  <a:pt x="1192606" y="296437"/>
                </a:lnTo>
                <a:lnTo>
                  <a:pt x="1409920" y="296437"/>
                </a:lnTo>
                <a:cubicBezTo>
                  <a:pt x="1424036" y="296437"/>
                  <a:pt x="1434251" y="299595"/>
                  <a:pt x="1440566" y="305910"/>
                </a:cubicBezTo>
                <a:cubicBezTo>
                  <a:pt x="1446881" y="312225"/>
                  <a:pt x="1450039" y="322440"/>
                  <a:pt x="1450039" y="336556"/>
                </a:cubicBezTo>
                <a:lnTo>
                  <a:pt x="1450039" y="455800"/>
                </a:lnTo>
                <a:cubicBezTo>
                  <a:pt x="1450039" y="469916"/>
                  <a:pt x="1446881" y="480132"/>
                  <a:pt x="1440566" y="486447"/>
                </a:cubicBezTo>
                <a:cubicBezTo>
                  <a:pt x="1434251" y="492762"/>
                  <a:pt x="1424036" y="495919"/>
                  <a:pt x="1409920" y="495919"/>
                </a:cubicBezTo>
                <a:lnTo>
                  <a:pt x="1192606" y="495919"/>
                </a:lnTo>
                <a:lnTo>
                  <a:pt x="1192606" y="591760"/>
                </a:lnTo>
                <a:lnTo>
                  <a:pt x="1500188" y="591760"/>
                </a:lnTo>
                <a:cubicBezTo>
                  <a:pt x="1514304" y="591760"/>
                  <a:pt x="1524519" y="594917"/>
                  <a:pt x="1530834" y="601232"/>
                </a:cubicBezTo>
                <a:cubicBezTo>
                  <a:pt x="1537150" y="607547"/>
                  <a:pt x="1540307" y="617763"/>
                  <a:pt x="1540307" y="631879"/>
                </a:cubicBezTo>
                <a:lnTo>
                  <a:pt x="1540307" y="762267"/>
                </a:lnTo>
                <a:cubicBezTo>
                  <a:pt x="1540307" y="776383"/>
                  <a:pt x="1537150" y="786598"/>
                  <a:pt x="1530834" y="792914"/>
                </a:cubicBezTo>
                <a:cubicBezTo>
                  <a:pt x="1524519" y="799229"/>
                  <a:pt x="1514304" y="802386"/>
                  <a:pt x="1500188" y="802386"/>
                </a:cubicBezTo>
                <a:lnTo>
                  <a:pt x="983095" y="802386"/>
                </a:lnTo>
                <a:cubicBezTo>
                  <a:pt x="968979" y="802386"/>
                  <a:pt x="958763" y="799229"/>
                  <a:pt x="952448" y="792914"/>
                </a:cubicBezTo>
                <a:cubicBezTo>
                  <a:pt x="946133" y="786598"/>
                  <a:pt x="942976" y="776383"/>
                  <a:pt x="942976" y="762267"/>
                </a:cubicBezTo>
                <a:lnTo>
                  <a:pt x="942976" y="40119"/>
                </a:lnTo>
                <a:cubicBezTo>
                  <a:pt x="942976" y="26003"/>
                  <a:pt x="946133" y="15788"/>
                  <a:pt x="952448" y="9472"/>
                </a:cubicBezTo>
                <a:cubicBezTo>
                  <a:pt x="958763" y="3157"/>
                  <a:pt x="968979" y="0"/>
                  <a:pt x="983095" y="0"/>
                </a:cubicBezTo>
                <a:close/>
                <a:moveTo>
                  <a:pt x="40120" y="0"/>
                </a:moveTo>
                <a:lnTo>
                  <a:pt x="219542" y="0"/>
                </a:lnTo>
                <a:cubicBezTo>
                  <a:pt x="231429" y="0"/>
                  <a:pt x="241273" y="2600"/>
                  <a:pt x="249074" y="7801"/>
                </a:cubicBezTo>
                <a:cubicBezTo>
                  <a:pt x="256875" y="13001"/>
                  <a:pt x="264119" y="21545"/>
                  <a:pt x="270806" y="33433"/>
                </a:cubicBezTo>
                <a:lnTo>
                  <a:pt x="371104" y="215084"/>
                </a:lnTo>
                <a:cubicBezTo>
                  <a:pt x="374819" y="221771"/>
                  <a:pt x="377976" y="226600"/>
                  <a:pt x="380576" y="229572"/>
                </a:cubicBezTo>
                <a:cubicBezTo>
                  <a:pt x="383177" y="232543"/>
                  <a:pt x="386706" y="234029"/>
                  <a:pt x="391163" y="234029"/>
                </a:cubicBezTo>
                <a:lnTo>
                  <a:pt x="401193" y="234029"/>
                </a:lnTo>
                <a:cubicBezTo>
                  <a:pt x="405651" y="234029"/>
                  <a:pt x="409180" y="232543"/>
                  <a:pt x="411780" y="229572"/>
                </a:cubicBezTo>
                <a:cubicBezTo>
                  <a:pt x="414381" y="226600"/>
                  <a:pt x="417538" y="221771"/>
                  <a:pt x="421253" y="215084"/>
                </a:cubicBezTo>
                <a:lnTo>
                  <a:pt x="520437" y="33433"/>
                </a:lnTo>
                <a:cubicBezTo>
                  <a:pt x="527124" y="21545"/>
                  <a:pt x="534367" y="13001"/>
                  <a:pt x="542168" y="7801"/>
                </a:cubicBezTo>
                <a:cubicBezTo>
                  <a:pt x="549969" y="2600"/>
                  <a:pt x="559813" y="0"/>
                  <a:pt x="571701" y="0"/>
                </a:cubicBezTo>
                <a:lnTo>
                  <a:pt x="752237" y="0"/>
                </a:lnTo>
                <a:cubicBezTo>
                  <a:pt x="766353" y="0"/>
                  <a:pt x="776569" y="3157"/>
                  <a:pt x="782884" y="9472"/>
                </a:cubicBezTo>
                <a:cubicBezTo>
                  <a:pt x="789199" y="15788"/>
                  <a:pt x="792356" y="26003"/>
                  <a:pt x="792356" y="40119"/>
                </a:cubicBezTo>
                <a:lnTo>
                  <a:pt x="792356" y="762267"/>
                </a:lnTo>
                <a:cubicBezTo>
                  <a:pt x="792356" y="776383"/>
                  <a:pt x="789199" y="786598"/>
                  <a:pt x="782884" y="792914"/>
                </a:cubicBezTo>
                <a:cubicBezTo>
                  <a:pt x="776569" y="799229"/>
                  <a:pt x="766353" y="802386"/>
                  <a:pt x="752237" y="802386"/>
                </a:cubicBezTo>
                <a:lnTo>
                  <a:pt x="580616" y="802386"/>
                </a:lnTo>
                <a:cubicBezTo>
                  <a:pt x="566500" y="802386"/>
                  <a:pt x="556284" y="799229"/>
                  <a:pt x="549969" y="792914"/>
                </a:cubicBezTo>
                <a:cubicBezTo>
                  <a:pt x="543654" y="786598"/>
                  <a:pt x="540497" y="776383"/>
                  <a:pt x="540497" y="762267"/>
                </a:cubicBezTo>
                <a:lnTo>
                  <a:pt x="540497" y="369989"/>
                </a:lnTo>
                <a:lnTo>
                  <a:pt x="474746" y="491462"/>
                </a:lnTo>
                <a:cubicBezTo>
                  <a:pt x="468059" y="504092"/>
                  <a:pt x="460072" y="513193"/>
                  <a:pt x="450786" y="518765"/>
                </a:cubicBezTo>
                <a:cubicBezTo>
                  <a:pt x="441498" y="524337"/>
                  <a:pt x="429797" y="527123"/>
                  <a:pt x="415681" y="527123"/>
                </a:cubicBezTo>
                <a:lnTo>
                  <a:pt x="371104" y="527123"/>
                </a:lnTo>
                <a:cubicBezTo>
                  <a:pt x="356988" y="527123"/>
                  <a:pt x="345286" y="524337"/>
                  <a:pt x="335999" y="518765"/>
                </a:cubicBezTo>
                <a:cubicBezTo>
                  <a:pt x="326713" y="513193"/>
                  <a:pt x="318726" y="504092"/>
                  <a:pt x="312039" y="491462"/>
                </a:cubicBezTo>
                <a:lnTo>
                  <a:pt x="246288" y="369989"/>
                </a:lnTo>
                <a:lnTo>
                  <a:pt x="246288" y="762267"/>
                </a:lnTo>
                <a:cubicBezTo>
                  <a:pt x="246288" y="776383"/>
                  <a:pt x="243131" y="786598"/>
                  <a:pt x="236816" y="792914"/>
                </a:cubicBezTo>
                <a:cubicBezTo>
                  <a:pt x="230501" y="799229"/>
                  <a:pt x="220285" y="802386"/>
                  <a:pt x="206169" y="802386"/>
                </a:cubicBezTo>
                <a:lnTo>
                  <a:pt x="40120" y="802386"/>
                </a:lnTo>
                <a:cubicBezTo>
                  <a:pt x="26004" y="802386"/>
                  <a:pt x="15788" y="799229"/>
                  <a:pt x="9473" y="792914"/>
                </a:cubicBezTo>
                <a:cubicBezTo>
                  <a:pt x="3158" y="786598"/>
                  <a:pt x="0" y="776383"/>
                  <a:pt x="0" y="762267"/>
                </a:cubicBezTo>
                <a:lnTo>
                  <a:pt x="0" y="40119"/>
                </a:lnTo>
                <a:cubicBezTo>
                  <a:pt x="0" y="26003"/>
                  <a:pt x="3158" y="15788"/>
                  <a:pt x="9473" y="9472"/>
                </a:cubicBezTo>
                <a:cubicBezTo>
                  <a:pt x="15788" y="3157"/>
                  <a:pt x="26004" y="0"/>
                  <a:pt x="401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4398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F697A852-791E-44F2-BB58-EDBAA28220CF}"/>
              </a:ext>
            </a:extLst>
          </p:cNvPr>
          <p:cNvGrpSpPr/>
          <p:nvPr/>
        </p:nvGrpSpPr>
        <p:grpSpPr>
          <a:xfrm>
            <a:off x="1073800" y="2746829"/>
            <a:ext cx="10044399" cy="3893457"/>
            <a:chOff x="930275" y="2181226"/>
            <a:chExt cx="10386034" cy="4165600"/>
          </a:xfrm>
        </p:grpSpPr>
        <p:sp>
          <p:nvSpPr>
            <p:cNvPr id="8" name="AutoShape 1">
              <a:extLst>
                <a:ext uri="{FF2B5EF4-FFF2-40B4-BE49-F238E27FC236}">
                  <a16:creationId xmlns:a16="http://schemas.microsoft.com/office/drawing/2014/main" id="{4AF2697C-D5DC-41BE-AB0F-EBDBB4B1351C}"/>
                </a:ext>
              </a:extLst>
            </p:cNvPr>
            <p:cNvSpPr>
              <a:spLocks/>
            </p:cNvSpPr>
            <p:nvPr/>
          </p:nvSpPr>
          <p:spPr bwMode="auto">
            <a:xfrm>
              <a:off x="2992405" y="2181226"/>
              <a:ext cx="4163168" cy="4165600"/>
            </a:xfrm>
            <a:custGeom>
              <a:avLst/>
              <a:gdLst>
                <a:gd name="T0" fmla="+- 0 10800 961"/>
                <a:gd name="T1" fmla="*/ T0 w 19679"/>
                <a:gd name="T2" fmla="+- 0 10800 961"/>
                <a:gd name="T3" fmla="*/ 10800 h 19679"/>
                <a:gd name="T4" fmla="+- 0 10800 961"/>
                <a:gd name="T5" fmla="*/ T4 w 19679"/>
                <a:gd name="T6" fmla="+- 0 10800 961"/>
                <a:gd name="T7" fmla="*/ 10800 h 19679"/>
                <a:gd name="T8" fmla="+- 0 10800 961"/>
                <a:gd name="T9" fmla="*/ T8 w 19679"/>
                <a:gd name="T10" fmla="+- 0 10800 961"/>
                <a:gd name="T11" fmla="*/ 10800 h 19679"/>
                <a:gd name="T12" fmla="+- 0 10800 961"/>
                <a:gd name="T13" fmla="*/ T12 w 19679"/>
                <a:gd name="T14" fmla="+- 0 10800 961"/>
                <a:gd name="T15" fmla="*/ 10800 h 1967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9" y="6723"/>
                    <a:pt x="20639" y="12953"/>
                    <a:pt x="16796" y="16795"/>
                  </a:cubicBezTo>
                  <a:cubicBezTo>
                    <a:pt x="12953" y="20639"/>
                    <a:pt x="6724" y="20639"/>
                    <a:pt x="2881" y="16795"/>
                  </a:cubicBezTo>
                  <a:cubicBezTo>
                    <a:pt x="-961" y="12953"/>
                    <a:pt x="-961" y="6723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en-US" sz="1200">
                <a:cs typeface="Calibri" charset="0"/>
              </a:endParaRPr>
            </a:p>
          </p:txBody>
        </p:sp>
        <p:sp>
          <p:nvSpPr>
            <p:cNvPr id="9" name="AutoShape 2">
              <a:extLst>
                <a:ext uri="{FF2B5EF4-FFF2-40B4-BE49-F238E27FC236}">
                  <a16:creationId xmlns:a16="http://schemas.microsoft.com/office/drawing/2014/main" id="{8C50DACC-43F7-470A-9BF5-ECA683DD8800}"/>
                </a:ext>
              </a:extLst>
            </p:cNvPr>
            <p:cNvSpPr>
              <a:spLocks/>
            </p:cNvSpPr>
            <p:nvPr/>
          </p:nvSpPr>
          <p:spPr bwMode="auto">
            <a:xfrm>
              <a:off x="5081285" y="2181226"/>
              <a:ext cx="4160735" cy="4165600"/>
            </a:xfrm>
            <a:custGeom>
              <a:avLst/>
              <a:gdLst>
                <a:gd name="T0" fmla="+- 0 10800 961"/>
                <a:gd name="T1" fmla="*/ T0 w 19679"/>
                <a:gd name="T2" fmla="+- 0 10800 961"/>
                <a:gd name="T3" fmla="*/ 10800 h 19679"/>
                <a:gd name="T4" fmla="+- 0 10800 961"/>
                <a:gd name="T5" fmla="*/ T4 w 19679"/>
                <a:gd name="T6" fmla="+- 0 10800 961"/>
                <a:gd name="T7" fmla="*/ 10800 h 19679"/>
                <a:gd name="T8" fmla="+- 0 10800 961"/>
                <a:gd name="T9" fmla="*/ T8 w 19679"/>
                <a:gd name="T10" fmla="+- 0 10800 961"/>
                <a:gd name="T11" fmla="*/ 10800 h 19679"/>
                <a:gd name="T12" fmla="+- 0 10800 961"/>
                <a:gd name="T13" fmla="*/ T12 w 19679"/>
                <a:gd name="T14" fmla="+- 0 10800 961"/>
                <a:gd name="T15" fmla="*/ 10800 h 1967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9" y="6723"/>
                    <a:pt x="20639" y="12953"/>
                    <a:pt x="16796" y="16795"/>
                  </a:cubicBezTo>
                  <a:cubicBezTo>
                    <a:pt x="12953" y="20639"/>
                    <a:pt x="6724" y="20639"/>
                    <a:pt x="2881" y="16795"/>
                  </a:cubicBezTo>
                  <a:cubicBezTo>
                    <a:pt x="-961" y="12953"/>
                    <a:pt x="-961" y="6723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  <a:close/>
                </a:path>
              </a:pathLst>
            </a:custGeom>
            <a:solidFill>
              <a:schemeClr val="accent2">
                <a:alpha val="79999"/>
              </a:schemeClr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en-US" sz="1200">
                <a:cs typeface="Calibri" charset="0"/>
              </a:endParaRPr>
            </a:p>
          </p:txBody>
        </p:sp>
        <p:sp>
          <p:nvSpPr>
            <p:cNvPr id="10" name="AutoShape 3">
              <a:extLst>
                <a:ext uri="{FF2B5EF4-FFF2-40B4-BE49-F238E27FC236}">
                  <a16:creationId xmlns:a16="http://schemas.microsoft.com/office/drawing/2014/main" id="{00B7A324-422B-4BE1-B4B1-6F138251C00A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5572" y="2181226"/>
              <a:ext cx="4160737" cy="4165600"/>
            </a:xfrm>
            <a:custGeom>
              <a:avLst/>
              <a:gdLst>
                <a:gd name="T0" fmla="+- 0 10800 961"/>
                <a:gd name="T1" fmla="*/ T0 w 19679"/>
                <a:gd name="T2" fmla="+- 0 10800 961"/>
                <a:gd name="T3" fmla="*/ 10800 h 19679"/>
                <a:gd name="T4" fmla="+- 0 10800 961"/>
                <a:gd name="T5" fmla="*/ T4 w 19679"/>
                <a:gd name="T6" fmla="+- 0 10800 961"/>
                <a:gd name="T7" fmla="*/ 10800 h 19679"/>
                <a:gd name="T8" fmla="+- 0 10800 961"/>
                <a:gd name="T9" fmla="*/ T8 w 19679"/>
                <a:gd name="T10" fmla="+- 0 10800 961"/>
                <a:gd name="T11" fmla="*/ 10800 h 19679"/>
                <a:gd name="T12" fmla="+- 0 10800 961"/>
                <a:gd name="T13" fmla="*/ T12 w 19679"/>
                <a:gd name="T14" fmla="+- 0 10800 961"/>
                <a:gd name="T15" fmla="*/ 10800 h 1967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9" y="6723"/>
                    <a:pt x="20639" y="12953"/>
                    <a:pt x="16796" y="16795"/>
                  </a:cubicBezTo>
                  <a:cubicBezTo>
                    <a:pt x="12953" y="20639"/>
                    <a:pt x="6724" y="20639"/>
                    <a:pt x="2881" y="16795"/>
                  </a:cubicBezTo>
                  <a:cubicBezTo>
                    <a:pt x="-961" y="12953"/>
                    <a:pt x="-961" y="6723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  <a:close/>
                </a:path>
              </a:pathLst>
            </a:custGeom>
            <a:solidFill>
              <a:schemeClr val="accent3">
                <a:lumMod val="75000"/>
                <a:alpha val="79999"/>
              </a:schemeClr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en-US" sz="1200">
                <a:cs typeface="Calibri" charset="0"/>
              </a:endParaRPr>
            </a:p>
          </p:txBody>
        </p:sp>
        <p:sp>
          <p:nvSpPr>
            <p:cNvPr id="11" name="AutoShape 4">
              <a:extLst>
                <a:ext uri="{FF2B5EF4-FFF2-40B4-BE49-F238E27FC236}">
                  <a16:creationId xmlns:a16="http://schemas.microsoft.com/office/drawing/2014/main" id="{F5F6002A-7F3B-405E-A34C-1A0B63C6BB09}"/>
                </a:ext>
              </a:extLst>
            </p:cNvPr>
            <p:cNvSpPr>
              <a:spLocks/>
            </p:cNvSpPr>
            <p:nvPr/>
          </p:nvSpPr>
          <p:spPr bwMode="auto">
            <a:xfrm>
              <a:off x="930275" y="2181226"/>
              <a:ext cx="4160737" cy="4165600"/>
            </a:xfrm>
            <a:custGeom>
              <a:avLst/>
              <a:gdLst>
                <a:gd name="T0" fmla="+- 0 10800 961"/>
                <a:gd name="T1" fmla="*/ T0 w 19679"/>
                <a:gd name="T2" fmla="+- 0 10800 961"/>
                <a:gd name="T3" fmla="*/ 10800 h 19679"/>
                <a:gd name="T4" fmla="+- 0 10800 961"/>
                <a:gd name="T5" fmla="*/ T4 w 19679"/>
                <a:gd name="T6" fmla="+- 0 10800 961"/>
                <a:gd name="T7" fmla="*/ 10800 h 19679"/>
                <a:gd name="T8" fmla="+- 0 10800 961"/>
                <a:gd name="T9" fmla="*/ T8 w 19679"/>
                <a:gd name="T10" fmla="+- 0 10800 961"/>
                <a:gd name="T11" fmla="*/ 10800 h 19679"/>
                <a:gd name="T12" fmla="+- 0 10800 961"/>
                <a:gd name="T13" fmla="*/ T12 w 19679"/>
                <a:gd name="T14" fmla="+- 0 10800 961"/>
                <a:gd name="T15" fmla="*/ 10800 h 1967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9" y="6723"/>
                    <a:pt x="20639" y="12953"/>
                    <a:pt x="16796" y="16795"/>
                  </a:cubicBezTo>
                  <a:cubicBezTo>
                    <a:pt x="12953" y="20639"/>
                    <a:pt x="6724" y="20639"/>
                    <a:pt x="2881" y="16795"/>
                  </a:cubicBezTo>
                  <a:cubicBezTo>
                    <a:pt x="-961" y="12953"/>
                    <a:pt x="-961" y="6723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  <a:close/>
                </a:path>
              </a:pathLst>
            </a:custGeom>
            <a:solidFill>
              <a:schemeClr val="accent1">
                <a:lumMod val="75000"/>
                <a:alpha val="79999"/>
              </a:schemeClr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en-US" sz="1200">
                <a:cs typeface="Calibri" charset="0"/>
              </a:endParaRPr>
            </a:p>
          </p:txBody>
        </p:sp>
        <p:sp>
          <p:nvSpPr>
            <p:cNvPr id="12" name="AutoShape 5">
              <a:extLst>
                <a:ext uri="{FF2B5EF4-FFF2-40B4-BE49-F238E27FC236}">
                  <a16:creationId xmlns:a16="http://schemas.microsoft.com/office/drawing/2014/main" id="{5BC0C178-CF7D-4677-8A38-5D17F6E5F530}"/>
                </a:ext>
              </a:extLst>
            </p:cNvPr>
            <p:cNvSpPr>
              <a:spLocks/>
            </p:cNvSpPr>
            <p:nvPr/>
          </p:nvSpPr>
          <p:spPr bwMode="auto">
            <a:xfrm>
              <a:off x="1764368" y="3607369"/>
              <a:ext cx="410966" cy="340446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0263" y="3223"/>
                  </a:moveTo>
                  <a:cubicBezTo>
                    <a:pt x="20633" y="3223"/>
                    <a:pt x="20946" y="3385"/>
                    <a:pt x="21208" y="3714"/>
                  </a:cubicBezTo>
                  <a:cubicBezTo>
                    <a:pt x="21470" y="4043"/>
                    <a:pt x="21600" y="4428"/>
                    <a:pt x="21600" y="4865"/>
                  </a:cubicBezTo>
                  <a:lnTo>
                    <a:pt x="21600" y="19983"/>
                  </a:lnTo>
                  <a:cubicBezTo>
                    <a:pt x="21600" y="20421"/>
                    <a:pt x="21470" y="20804"/>
                    <a:pt x="21208" y="21121"/>
                  </a:cubicBezTo>
                  <a:cubicBezTo>
                    <a:pt x="20946" y="21440"/>
                    <a:pt x="20633" y="21599"/>
                    <a:pt x="20263" y="21599"/>
                  </a:cubicBezTo>
                  <a:lnTo>
                    <a:pt x="1348" y="21599"/>
                  </a:lnTo>
                  <a:cubicBezTo>
                    <a:pt x="981" y="21599"/>
                    <a:pt x="662" y="21440"/>
                    <a:pt x="398" y="21121"/>
                  </a:cubicBezTo>
                  <a:cubicBezTo>
                    <a:pt x="134" y="20804"/>
                    <a:pt x="0" y="20421"/>
                    <a:pt x="0" y="19983"/>
                  </a:cubicBezTo>
                  <a:lnTo>
                    <a:pt x="0" y="4865"/>
                  </a:lnTo>
                  <a:cubicBezTo>
                    <a:pt x="0" y="4428"/>
                    <a:pt x="134" y="4043"/>
                    <a:pt x="398" y="3714"/>
                  </a:cubicBezTo>
                  <a:cubicBezTo>
                    <a:pt x="662" y="3385"/>
                    <a:pt x="981" y="3223"/>
                    <a:pt x="1348" y="3223"/>
                  </a:cubicBezTo>
                  <a:lnTo>
                    <a:pt x="5638" y="3223"/>
                  </a:lnTo>
                  <a:lnTo>
                    <a:pt x="6319" y="1460"/>
                  </a:lnTo>
                  <a:cubicBezTo>
                    <a:pt x="6458" y="1058"/>
                    <a:pt x="6718" y="714"/>
                    <a:pt x="7090" y="426"/>
                  </a:cubicBezTo>
                  <a:cubicBezTo>
                    <a:pt x="7467" y="144"/>
                    <a:pt x="7839" y="0"/>
                    <a:pt x="8204" y="0"/>
                  </a:cubicBezTo>
                  <a:lnTo>
                    <a:pt x="13396" y="0"/>
                  </a:lnTo>
                  <a:cubicBezTo>
                    <a:pt x="13763" y="0"/>
                    <a:pt x="14136" y="144"/>
                    <a:pt x="14510" y="426"/>
                  </a:cubicBezTo>
                  <a:cubicBezTo>
                    <a:pt x="14885" y="714"/>
                    <a:pt x="15147" y="1058"/>
                    <a:pt x="15294" y="1460"/>
                  </a:cubicBezTo>
                  <a:lnTo>
                    <a:pt x="15962" y="3223"/>
                  </a:lnTo>
                  <a:lnTo>
                    <a:pt x="20263" y="3223"/>
                  </a:lnTo>
                  <a:close/>
                  <a:moveTo>
                    <a:pt x="10805" y="19184"/>
                  </a:moveTo>
                  <a:cubicBezTo>
                    <a:pt x="11572" y="19184"/>
                    <a:pt x="12299" y="19003"/>
                    <a:pt x="12987" y="18649"/>
                  </a:cubicBezTo>
                  <a:cubicBezTo>
                    <a:pt x="13673" y="18295"/>
                    <a:pt x="14270" y="17810"/>
                    <a:pt x="14775" y="17196"/>
                  </a:cubicBezTo>
                  <a:cubicBezTo>
                    <a:pt x="15279" y="16581"/>
                    <a:pt x="15678" y="15862"/>
                    <a:pt x="15974" y="15048"/>
                  </a:cubicBezTo>
                  <a:cubicBezTo>
                    <a:pt x="16270" y="14235"/>
                    <a:pt x="16420" y="13355"/>
                    <a:pt x="16420" y="12422"/>
                  </a:cubicBezTo>
                  <a:cubicBezTo>
                    <a:pt x="16420" y="11499"/>
                    <a:pt x="16270" y="10624"/>
                    <a:pt x="15974" y="9795"/>
                  </a:cubicBezTo>
                  <a:cubicBezTo>
                    <a:pt x="15678" y="8967"/>
                    <a:pt x="15279" y="8250"/>
                    <a:pt x="14775" y="7645"/>
                  </a:cubicBezTo>
                  <a:cubicBezTo>
                    <a:pt x="14270" y="7036"/>
                    <a:pt x="13673" y="6558"/>
                    <a:pt x="12987" y="6199"/>
                  </a:cubicBezTo>
                  <a:cubicBezTo>
                    <a:pt x="12299" y="5844"/>
                    <a:pt x="11572" y="5667"/>
                    <a:pt x="10805" y="5667"/>
                  </a:cubicBezTo>
                  <a:cubicBezTo>
                    <a:pt x="10039" y="5667"/>
                    <a:pt x="9312" y="5847"/>
                    <a:pt x="8620" y="6199"/>
                  </a:cubicBezTo>
                  <a:cubicBezTo>
                    <a:pt x="7930" y="6558"/>
                    <a:pt x="7332" y="7036"/>
                    <a:pt x="6828" y="7645"/>
                  </a:cubicBezTo>
                  <a:cubicBezTo>
                    <a:pt x="6324" y="8250"/>
                    <a:pt x="5922" y="8964"/>
                    <a:pt x="5626" y="9789"/>
                  </a:cubicBezTo>
                  <a:cubicBezTo>
                    <a:pt x="5330" y="10612"/>
                    <a:pt x="5180" y="11491"/>
                    <a:pt x="5180" y="12422"/>
                  </a:cubicBezTo>
                  <a:cubicBezTo>
                    <a:pt x="5180" y="13355"/>
                    <a:pt x="5330" y="14235"/>
                    <a:pt x="5626" y="15048"/>
                  </a:cubicBezTo>
                  <a:cubicBezTo>
                    <a:pt x="5922" y="15862"/>
                    <a:pt x="6324" y="16581"/>
                    <a:pt x="6828" y="17196"/>
                  </a:cubicBezTo>
                  <a:cubicBezTo>
                    <a:pt x="7332" y="17810"/>
                    <a:pt x="7930" y="18295"/>
                    <a:pt x="8620" y="18649"/>
                  </a:cubicBezTo>
                  <a:cubicBezTo>
                    <a:pt x="9312" y="19006"/>
                    <a:pt x="10039" y="19184"/>
                    <a:pt x="10805" y="19184"/>
                  </a:cubicBezTo>
                  <a:moveTo>
                    <a:pt x="10805" y="7833"/>
                  </a:moveTo>
                  <a:cubicBezTo>
                    <a:pt x="11337" y="7833"/>
                    <a:pt x="11834" y="7953"/>
                    <a:pt x="12295" y="8191"/>
                  </a:cubicBezTo>
                  <a:cubicBezTo>
                    <a:pt x="12755" y="8432"/>
                    <a:pt x="13159" y="8755"/>
                    <a:pt x="13502" y="9169"/>
                  </a:cubicBezTo>
                  <a:cubicBezTo>
                    <a:pt x="13847" y="9583"/>
                    <a:pt x="14118" y="10069"/>
                    <a:pt x="14317" y="10624"/>
                  </a:cubicBezTo>
                  <a:cubicBezTo>
                    <a:pt x="14515" y="11184"/>
                    <a:pt x="14615" y="11780"/>
                    <a:pt x="14615" y="12422"/>
                  </a:cubicBezTo>
                  <a:cubicBezTo>
                    <a:pt x="14615" y="13056"/>
                    <a:pt x="14515" y="13650"/>
                    <a:pt x="14317" y="14205"/>
                  </a:cubicBezTo>
                  <a:cubicBezTo>
                    <a:pt x="14118" y="14756"/>
                    <a:pt x="13847" y="15245"/>
                    <a:pt x="13502" y="15667"/>
                  </a:cubicBezTo>
                  <a:cubicBezTo>
                    <a:pt x="13159" y="16091"/>
                    <a:pt x="12752" y="16419"/>
                    <a:pt x="12290" y="16661"/>
                  </a:cubicBezTo>
                  <a:cubicBezTo>
                    <a:pt x="11825" y="16899"/>
                    <a:pt x="11330" y="17017"/>
                    <a:pt x="10805" y="17017"/>
                  </a:cubicBezTo>
                  <a:cubicBezTo>
                    <a:pt x="10275" y="17017"/>
                    <a:pt x="9778" y="16899"/>
                    <a:pt x="9312" y="16661"/>
                  </a:cubicBezTo>
                  <a:cubicBezTo>
                    <a:pt x="8848" y="16419"/>
                    <a:pt x="8444" y="16091"/>
                    <a:pt x="8101" y="15667"/>
                  </a:cubicBezTo>
                  <a:cubicBezTo>
                    <a:pt x="7756" y="15245"/>
                    <a:pt x="7484" y="14755"/>
                    <a:pt x="7286" y="14199"/>
                  </a:cubicBezTo>
                  <a:cubicBezTo>
                    <a:pt x="7085" y="13641"/>
                    <a:pt x="6985" y="13045"/>
                    <a:pt x="6985" y="12422"/>
                  </a:cubicBezTo>
                  <a:cubicBezTo>
                    <a:pt x="6985" y="11780"/>
                    <a:pt x="7085" y="11184"/>
                    <a:pt x="7286" y="10624"/>
                  </a:cubicBezTo>
                  <a:cubicBezTo>
                    <a:pt x="7484" y="10068"/>
                    <a:pt x="7756" y="9583"/>
                    <a:pt x="8101" y="9169"/>
                  </a:cubicBezTo>
                  <a:cubicBezTo>
                    <a:pt x="8444" y="8755"/>
                    <a:pt x="8848" y="8432"/>
                    <a:pt x="9312" y="8191"/>
                  </a:cubicBezTo>
                  <a:cubicBezTo>
                    <a:pt x="9778" y="7953"/>
                    <a:pt x="10275" y="7833"/>
                    <a:pt x="10805" y="78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en-US" sz="1200">
                <a:cs typeface="Calibri" charset="0"/>
              </a:endParaRPr>
            </a:p>
          </p:txBody>
        </p:sp>
        <p:sp>
          <p:nvSpPr>
            <p:cNvPr id="13" name="AutoShape 6">
              <a:extLst>
                <a:ext uri="{FF2B5EF4-FFF2-40B4-BE49-F238E27FC236}">
                  <a16:creationId xmlns:a16="http://schemas.microsoft.com/office/drawing/2014/main" id="{79F87CDF-AA6D-43F9-8D72-9071EB6289C5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4762" y="4102314"/>
              <a:ext cx="1568484" cy="21399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599"/>
                  </a:lnTo>
                  <a:lnTo>
                    <a:pt x="0" y="21599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algn="ctr">
                <a:spcBef>
                  <a:spcPts val="600"/>
                </a:spcBef>
                <a:defRPr/>
              </a:pPr>
              <a:r>
                <a:rPr lang="en-US" sz="1200" b="1">
                  <a:solidFill>
                    <a:srgbClr val="FFFFFF"/>
                  </a:solidFill>
                  <a:cs typeface="Lato Bold" charset="0"/>
                  <a:sym typeface="Lato Bold" charset="0"/>
                </a:rPr>
                <a:t>Video</a:t>
              </a:r>
              <a:endParaRPr lang="en-US" sz="1200">
                <a:cs typeface="Calibri" charset="0"/>
              </a:endParaRPr>
            </a:p>
          </p:txBody>
        </p:sp>
        <p:sp>
          <p:nvSpPr>
            <p:cNvPr id="14" name="AutoShape 7">
              <a:extLst>
                <a:ext uri="{FF2B5EF4-FFF2-40B4-BE49-F238E27FC236}">
                  <a16:creationId xmlns:a16="http://schemas.microsoft.com/office/drawing/2014/main" id="{A589AE1E-A484-473A-9C34-C531070F28A1}"/>
                </a:ext>
              </a:extLst>
            </p:cNvPr>
            <p:cNvSpPr>
              <a:spLocks/>
            </p:cNvSpPr>
            <p:nvPr/>
          </p:nvSpPr>
          <p:spPr bwMode="auto">
            <a:xfrm>
              <a:off x="3259465" y="4594830"/>
              <a:ext cx="1553893" cy="778162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algn="ctr">
                <a:spcBef>
                  <a:spcPts val="600"/>
                </a:spcBef>
                <a:defRPr/>
              </a:pPr>
              <a:r>
                <a:rPr lang="en-US" sz="1200">
                  <a:solidFill>
                    <a:srgbClr val="FFFFFF"/>
                  </a:solidFill>
                  <a:cs typeface="Lato Regular" charset="0"/>
                  <a:sym typeface="Lato Regular" charset="0"/>
                </a:rPr>
                <a:t>Lorem ipsum dolor sit amet, consectetur adipiscing elit.</a:t>
              </a:r>
              <a:endParaRPr lang="en-US" sz="1200">
                <a:cs typeface="Calibri" charset="0"/>
              </a:endParaRPr>
            </a:p>
          </p:txBody>
        </p:sp>
        <p:sp>
          <p:nvSpPr>
            <p:cNvPr id="15" name="AutoShape 8">
              <a:extLst>
                <a:ext uri="{FF2B5EF4-FFF2-40B4-BE49-F238E27FC236}">
                  <a16:creationId xmlns:a16="http://schemas.microsoft.com/office/drawing/2014/main" id="{092769C9-73C4-4FC5-8FDC-C20AA79B0F83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7437" y="4102314"/>
              <a:ext cx="1568484" cy="21399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599"/>
                  </a:lnTo>
                  <a:lnTo>
                    <a:pt x="0" y="21599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algn="ctr">
                <a:spcBef>
                  <a:spcPts val="600"/>
                </a:spcBef>
                <a:defRPr/>
              </a:pPr>
              <a:r>
                <a:rPr lang="en-US" sz="1200" b="1">
                  <a:solidFill>
                    <a:srgbClr val="FFFFFF"/>
                  </a:solidFill>
                  <a:cs typeface="Lato Bold" charset="0"/>
                  <a:sym typeface="Lato Bold" charset="0"/>
                </a:rPr>
                <a:t>Social Network</a:t>
              </a:r>
              <a:endParaRPr lang="en-US" sz="1200">
                <a:cs typeface="Calibri" charset="0"/>
              </a:endParaRPr>
            </a:p>
          </p:txBody>
        </p:sp>
        <p:sp>
          <p:nvSpPr>
            <p:cNvPr id="16" name="AutoShape 9">
              <a:extLst>
                <a:ext uri="{FF2B5EF4-FFF2-40B4-BE49-F238E27FC236}">
                  <a16:creationId xmlns:a16="http://schemas.microsoft.com/office/drawing/2014/main" id="{98F5DA3A-AAEC-4E38-95E7-65E73641D5D2}"/>
                </a:ext>
              </a:extLst>
            </p:cNvPr>
            <p:cNvSpPr>
              <a:spLocks/>
            </p:cNvSpPr>
            <p:nvPr/>
          </p:nvSpPr>
          <p:spPr bwMode="auto">
            <a:xfrm>
              <a:off x="5341049" y="4594830"/>
              <a:ext cx="1553893" cy="778162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algn="ctr">
                <a:spcBef>
                  <a:spcPts val="600"/>
                </a:spcBef>
                <a:defRPr/>
              </a:pPr>
              <a:r>
                <a:rPr lang="en-US" sz="1200">
                  <a:solidFill>
                    <a:srgbClr val="FFFFFF"/>
                  </a:solidFill>
                  <a:cs typeface="Lato Regular" charset="0"/>
                  <a:sym typeface="Lato Regular" charset="0"/>
                </a:rPr>
                <a:t>Lorem ipsum dolor sit amet, consectetur adipiscing elit.</a:t>
              </a:r>
              <a:endParaRPr lang="en-US" sz="1200">
                <a:cs typeface="Calibri" charset="0"/>
              </a:endParaRPr>
            </a:p>
          </p:txBody>
        </p:sp>
        <p:sp>
          <p:nvSpPr>
            <p:cNvPr id="17" name="AutoShape 10">
              <a:extLst>
                <a:ext uri="{FF2B5EF4-FFF2-40B4-BE49-F238E27FC236}">
                  <a16:creationId xmlns:a16="http://schemas.microsoft.com/office/drawing/2014/main" id="{77793FF3-AB86-4F2E-80C0-9E8670209412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7929" y="4102314"/>
              <a:ext cx="1570915" cy="21399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599"/>
                  </a:lnTo>
                  <a:lnTo>
                    <a:pt x="0" y="21599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algn="ctr">
                <a:spcBef>
                  <a:spcPts val="600"/>
                </a:spcBef>
                <a:defRPr/>
              </a:pPr>
              <a:r>
                <a:rPr lang="en-US" sz="1200" b="1">
                  <a:solidFill>
                    <a:srgbClr val="FFFFFF"/>
                  </a:solidFill>
                  <a:cs typeface="Lato Bold" charset="0"/>
                  <a:sym typeface="Lato Bold" charset="0"/>
                </a:rPr>
                <a:t>Marketing</a:t>
              </a:r>
              <a:endParaRPr lang="en-US" sz="1200">
                <a:cs typeface="Calibri" charset="0"/>
              </a:endParaRPr>
            </a:p>
          </p:txBody>
        </p:sp>
        <p:sp>
          <p:nvSpPr>
            <p:cNvPr id="18" name="AutoShape 11">
              <a:extLst>
                <a:ext uri="{FF2B5EF4-FFF2-40B4-BE49-F238E27FC236}">
                  <a16:creationId xmlns:a16="http://schemas.microsoft.com/office/drawing/2014/main" id="{10572EC5-A07B-4F5A-8C55-26C6D6F87D7E}"/>
                </a:ext>
              </a:extLst>
            </p:cNvPr>
            <p:cNvSpPr>
              <a:spLocks/>
            </p:cNvSpPr>
            <p:nvPr/>
          </p:nvSpPr>
          <p:spPr bwMode="auto">
            <a:xfrm>
              <a:off x="7432360" y="4594830"/>
              <a:ext cx="1556324" cy="778162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algn="ctr">
                <a:spcBef>
                  <a:spcPts val="600"/>
                </a:spcBef>
                <a:defRPr/>
              </a:pPr>
              <a:r>
                <a:rPr lang="en-US" sz="1200">
                  <a:solidFill>
                    <a:srgbClr val="FFFFFF"/>
                  </a:solidFill>
                  <a:cs typeface="Lato Regular" charset="0"/>
                  <a:sym typeface="Lato Regular" charset="0"/>
                </a:rPr>
                <a:t>Lorem ipsum dolor sit amet, consectetur adipiscing elit.</a:t>
              </a:r>
              <a:endParaRPr lang="en-US" sz="1200">
                <a:cs typeface="Calibri" charset="0"/>
              </a:endParaRPr>
            </a:p>
          </p:txBody>
        </p:sp>
        <p:sp>
          <p:nvSpPr>
            <p:cNvPr id="19" name="AutoShape 12">
              <a:extLst>
                <a:ext uri="{FF2B5EF4-FFF2-40B4-BE49-F238E27FC236}">
                  <a16:creationId xmlns:a16="http://schemas.microsoft.com/office/drawing/2014/main" id="{AB09248B-E87D-4467-B15C-2AA0A85155F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8314" y="4102314"/>
              <a:ext cx="1568484" cy="21399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599"/>
                  </a:lnTo>
                  <a:lnTo>
                    <a:pt x="0" y="21599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algn="ctr">
                <a:spcBef>
                  <a:spcPts val="600"/>
                </a:spcBef>
                <a:defRPr/>
              </a:pPr>
              <a:r>
                <a:rPr lang="en-US" sz="1200" b="1">
                  <a:solidFill>
                    <a:srgbClr val="FFFFFF"/>
                  </a:solidFill>
                  <a:cs typeface="Lato Bold" charset="0"/>
                  <a:sym typeface="Lato Bold" charset="0"/>
                </a:rPr>
                <a:t>Photography</a:t>
              </a:r>
              <a:endParaRPr lang="en-US" sz="1200">
                <a:cs typeface="Calibri" charset="0"/>
              </a:endParaRPr>
            </a:p>
          </p:txBody>
        </p:sp>
        <p:sp>
          <p:nvSpPr>
            <p:cNvPr id="20" name="AutoShape 13">
              <a:extLst>
                <a:ext uri="{FF2B5EF4-FFF2-40B4-BE49-F238E27FC236}">
                  <a16:creationId xmlns:a16="http://schemas.microsoft.com/office/drawing/2014/main" id="{5F84C90E-7E55-4646-8A19-DAD09E1E807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2745" y="4594830"/>
              <a:ext cx="1553893" cy="778162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algn="ctr">
                <a:spcBef>
                  <a:spcPts val="600"/>
                </a:spcBef>
                <a:defRPr/>
              </a:pPr>
              <a:r>
                <a:rPr lang="en-US" sz="1200" dirty="0">
                  <a:solidFill>
                    <a:srgbClr val="FFFFFF"/>
                  </a:solidFill>
                  <a:cs typeface="Lato Regular" charset="0"/>
                  <a:sym typeface="Lato Regular" charset="0"/>
                </a:rPr>
                <a:t>Lorem ipsum dolor sit </a:t>
              </a:r>
              <a:r>
                <a:rPr lang="en-US" sz="1200" dirty="0" err="1">
                  <a:solidFill>
                    <a:srgbClr val="FFFFFF"/>
                  </a:solidFill>
                  <a:cs typeface="Lato Regular" charset="0"/>
                  <a:sym typeface="Lato Regular" charset="0"/>
                </a:rPr>
                <a:t>amet</a:t>
              </a:r>
              <a:r>
                <a:rPr lang="en-US" sz="1200" dirty="0">
                  <a:solidFill>
                    <a:srgbClr val="FFFFFF"/>
                  </a:solidFill>
                  <a:cs typeface="Lato Regular" charset="0"/>
                  <a:sym typeface="Lato Regular" charset="0"/>
                </a:rPr>
                <a:t>, </a:t>
              </a:r>
              <a:r>
                <a:rPr lang="en-US" sz="1200" dirty="0" err="1">
                  <a:solidFill>
                    <a:srgbClr val="FFFFFF"/>
                  </a:solidFill>
                  <a:cs typeface="Lato Regular" charset="0"/>
                  <a:sym typeface="Lato Regular" charset="0"/>
                </a:rPr>
                <a:t>consectetur</a:t>
              </a:r>
              <a:r>
                <a:rPr lang="en-US" sz="1200" dirty="0">
                  <a:solidFill>
                    <a:srgbClr val="FFFFFF"/>
                  </a:solidFill>
                  <a:cs typeface="Lato Regular" charset="0"/>
                  <a:sym typeface="Lato Regular" charset="0"/>
                </a:rPr>
                <a:t> </a:t>
              </a:r>
              <a:r>
                <a:rPr lang="en-US" sz="1200" dirty="0" err="1">
                  <a:solidFill>
                    <a:srgbClr val="FFFFFF"/>
                  </a:solidFill>
                  <a:cs typeface="Lato Regular" charset="0"/>
                  <a:sym typeface="Lato Regular" charset="0"/>
                </a:rPr>
                <a:t>adipiscing</a:t>
              </a:r>
              <a:r>
                <a:rPr lang="en-US" sz="1200" dirty="0">
                  <a:solidFill>
                    <a:srgbClr val="FFFFFF"/>
                  </a:solidFill>
                  <a:cs typeface="Lato Regular" charset="0"/>
                  <a:sym typeface="Lato Regular" charset="0"/>
                </a:rPr>
                <a:t> </a:t>
              </a:r>
              <a:r>
                <a:rPr lang="en-US" sz="1200" dirty="0" err="1">
                  <a:solidFill>
                    <a:srgbClr val="FFFFFF"/>
                  </a:solidFill>
                  <a:cs typeface="Lato Regular" charset="0"/>
                  <a:sym typeface="Lato Regular" charset="0"/>
                </a:rPr>
                <a:t>elit</a:t>
              </a:r>
              <a:r>
                <a:rPr lang="en-US" sz="1200" dirty="0">
                  <a:solidFill>
                    <a:srgbClr val="FFFFFF"/>
                  </a:solidFill>
                  <a:cs typeface="Lato Regular" charset="0"/>
                  <a:sym typeface="Lato Regular" charset="0"/>
                </a:rPr>
                <a:t>.</a:t>
              </a:r>
              <a:endParaRPr lang="en-US" sz="1200" dirty="0">
                <a:cs typeface="Calibri" charset="0"/>
              </a:endParaRPr>
            </a:p>
          </p:txBody>
        </p:sp>
        <p:sp>
          <p:nvSpPr>
            <p:cNvPr id="21" name="AutoShape 14">
              <a:extLst>
                <a:ext uri="{FF2B5EF4-FFF2-40B4-BE49-F238E27FC236}">
                  <a16:creationId xmlns:a16="http://schemas.microsoft.com/office/drawing/2014/main" id="{753C1AC0-B592-44CD-A1AE-5F72677EAD4D}"/>
                </a:ext>
              </a:extLst>
            </p:cNvPr>
            <p:cNvSpPr>
              <a:spLocks/>
            </p:cNvSpPr>
            <p:nvPr/>
          </p:nvSpPr>
          <p:spPr bwMode="auto">
            <a:xfrm>
              <a:off x="9368471" y="4102314"/>
              <a:ext cx="1568484" cy="21399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599"/>
                  </a:lnTo>
                  <a:lnTo>
                    <a:pt x="0" y="21599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algn="ctr">
                <a:spcBef>
                  <a:spcPts val="600"/>
                </a:spcBef>
                <a:defRPr/>
              </a:pPr>
              <a:r>
                <a:rPr lang="en-US" sz="1200" b="1">
                  <a:solidFill>
                    <a:srgbClr val="FFFFFF"/>
                  </a:solidFill>
                  <a:cs typeface="Lato Bold" charset="0"/>
                  <a:sym typeface="Lato Bold" charset="0"/>
                </a:rPr>
                <a:t>Research</a:t>
              </a:r>
              <a:endParaRPr lang="en-US" sz="1200">
                <a:cs typeface="Calibri" charset="0"/>
              </a:endParaRPr>
            </a:p>
          </p:txBody>
        </p:sp>
        <p:sp>
          <p:nvSpPr>
            <p:cNvPr id="22" name="AutoShape 15">
              <a:extLst>
                <a:ext uri="{FF2B5EF4-FFF2-40B4-BE49-F238E27FC236}">
                  <a16:creationId xmlns:a16="http://schemas.microsoft.com/office/drawing/2014/main" id="{79353599-1BC3-4874-BA69-19BF49FC8AB4}"/>
                </a:ext>
              </a:extLst>
            </p:cNvPr>
            <p:cNvSpPr>
              <a:spLocks/>
            </p:cNvSpPr>
            <p:nvPr/>
          </p:nvSpPr>
          <p:spPr bwMode="auto">
            <a:xfrm>
              <a:off x="9372902" y="4594830"/>
              <a:ext cx="1553893" cy="778162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algn="ctr">
                <a:spcBef>
                  <a:spcPts val="600"/>
                </a:spcBef>
                <a:defRPr/>
              </a:pPr>
              <a:r>
                <a:rPr lang="en-US" sz="1200">
                  <a:solidFill>
                    <a:srgbClr val="FFFFFF"/>
                  </a:solidFill>
                  <a:cs typeface="Lato Regular" charset="0"/>
                  <a:sym typeface="Lato Regular" charset="0"/>
                </a:rPr>
                <a:t>Lorem ipsum dolor sit amet, consectetur adipiscing elit.</a:t>
              </a:r>
              <a:endParaRPr lang="en-US" sz="1200">
                <a:cs typeface="Calibri" charset="0"/>
              </a:endParaRPr>
            </a:p>
          </p:txBody>
        </p:sp>
        <p:sp>
          <p:nvSpPr>
            <p:cNvPr id="23" name="AutoShape 16">
              <a:extLst>
                <a:ext uri="{FF2B5EF4-FFF2-40B4-BE49-F238E27FC236}">
                  <a16:creationId xmlns:a16="http://schemas.microsoft.com/office/drawing/2014/main" id="{E24885C3-394D-49BB-8276-270E39F7A055}"/>
                </a:ext>
              </a:extLst>
            </p:cNvPr>
            <p:cNvSpPr>
              <a:spLocks/>
            </p:cNvSpPr>
            <p:nvPr/>
          </p:nvSpPr>
          <p:spPr bwMode="auto">
            <a:xfrm>
              <a:off x="3843520" y="3607369"/>
              <a:ext cx="410968" cy="340446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0263" y="0"/>
                  </a:moveTo>
                  <a:cubicBezTo>
                    <a:pt x="20631" y="0"/>
                    <a:pt x="20944" y="162"/>
                    <a:pt x="21206" y="479"/>
                  </a:cubicBezTo>
                  <a:cubicBezTo>
                    <a:pt x="21468" y="799"/>
                    <a:pt x="21600" y="1178"/>
                    <a:pt x="21600" y="1618"/>
                  </a:cubicBezTo>
                  <a:lnTo>
                    <a:pt x="21600" y="19981"/>
                  </a:lnTo>
                  <a:cubicBezTo>
                    <a:pt x="21600" y="20421"/>
                    <a:pt x="21468" y="20801"/>
                    <a:pt x="21206" y="21121"/>
                  </a:cubicBezTo>
                  <a:cubicBezTo>
                    <a:pt x="20944" y="21437"/>
                    <a:pt x="20631" y="21599"/>
                    <a:pt x="20263" y="21599"/>
                  </a:cubicBezTo>
                  <a:lnTo>
                    <a:pt x="1345" y="21599"/>
                  </a:lnTo>
                  <a:cubicBezTo>
                    <a:pt x="981" y="21599"/>
                    <a:pt x="662" y="21437"/>
                    <a:pt x="398" y="21121"/>
                  </a:cubicBezTo>
                  <a:cubicBezTo>
                    <a:pt x="131" y="20801"/>
                    <a:pt x="0" y="20421"/>
                    <a:pt x="0" y="19981"/>
                  </a:cubicBezTo>
                  <a:lnTo>
                    <a:pt x="0" y="1618"/>
                  </a:lnTo>
                  <a:cubicBezTo>
                    <a:pt x="0" y="1178"/>
                    <a:pt x="131" y="799"/>
                    <a:pt x="398" y="479"/>
                  </a:cubicBezTo>
                  <a:cubicBezTo>
                    <a:pt x="662" y="162"/>
                    <a:pt x="981" y="0"/>
                    <a:pt x="1345" y="0"/>
                  </a:cubicBezTo>
                  <a:lnTo>
                    <a:pt x="20263" y="0"/>
                  </a:lnTo>
                  <a:close/>
                  <a:moveTo>
                    <a:pt x="4052" y="2171"/>
                  </a:moveTo>
                  <a:cubicBezTo>
                    <a:pt x="4052" y="2021"/>
                    <a:pt x="4009" y="1892"/>
                    <a:pt x="3924" y="1783"/>
                  </a:cubicBezTo>
                  <a:cubicBezTo>
                    <a:pt x="3839" y="1677"/>
                    <a:pt x="3729" y="1621"/>
                    <a:pt x="3593" y="1621"/>
                  </a:cubicBezTo>
                  <a:lnTo>
                    <a:pt x="1801" y="1621"/>
                  </a:lnTo>
                  <a:cubicBezTo>
                    <a:pt x="1676" y="1621"/>
                    <a:pt x="1568" y="1674"/>
                    <a:pt x="1480" y="1777"/>
                  </a:cubicBezTo>
                  <a:cubicBezTo>
                    <a:pt x="1390" y="1880"/>
                    <a:pt x="1343" y="2012"/>
                    <a:pt x="1343" y="2171"/>
                  </a:cubicBezTo>
                  <a:lnTo>
                    <a:pt x="1343" y="4321"/>
                  </a:lnTo>
                  <a:cubicBezTo>
                    <a:pt x="1343" y="4470"/>
                    <a:pt x="1387" y="4603"/>
                    <a:pt x="1473" y="4708"/>
                  </a:cubicBezTo>
                  <a:cubicBezTo>
                    <a:pt x="1558" y="4817"/>
                    <a:pt x="1669" y="4867"/>
                    <a:pt x="1801" y="4867"/>
                  </a:cubicBezTo>
                  <a:lnTo>
                    <a:pt x="3593" y="4867"/>
                  </a:lnTo>
                  <a:cubicBezTo>
                    <a:pt x="3721" y="4867"/>
                    <a:pt x="3828" y="4820"/>
                    <a:pt x="3917" y="4717"/>
                  </a:cubicBezTo>
                  <a:cubicBezTo>
                    <a:pt x="4007" y="4614"/>
                    <a:pt x="4052" y="4482"/>
                    <a:pt x="4052" y="4321"/>
                  </a:cubicBezTo>
                  <a:lnTo>
                    <a:pt x="4052" y="2171"/>
                  </a:lnTo>
                  <a:close/>
                  <a:moveTo>
                    <a:pt x="4052" y="7202"/>
                  </a:moveTo>
                  <a:cubicBezTo>
                    <a:pt x="4052" y="7055"/>
                    <a:pt x="4009" y="6926"/>
                    <a:pt x="3924" y="6817"/>
                  </a:cubicBezTo>
                  <a:cubicBezTo>
                    <a:pt x="3839" y="6709"/>
                    <a:pt x="3729" y="6656"/>
                    <a:pt x="3593" y="6656"/>
                  </a:cubicBezTo>
                  <a:lnTo>
                    <a:pt x="1801" y="6656"/>
                  </a:lnTo>
                  <a:cubicBezTo>
                    <a:pt x="1676" y="6656"/>
                    <a:pt x="1568" y="6709"/>
                    <a:pt x="1480" y="6817"/>
                  </a:cubicBezTo>
                  <a:cubicBezTo>
                    <a:pt x="1390" y="6926"/>
                    <a:pt x="1343" y="7055"/>
                    <a:pt x="1343" y="7202"/>
                  </a:cubicBezTo>
                  <a:lnTo>
                    <a:pt x="1343" y="9370"/>
                  </a:lnTo>
                  <a:cubicBezTo>
                    <a:pt x="1343" y="9516"/>
                    <a:pt x="1387" y="9646"/>
                    <a:pt x="1473" y="9757"/>
                  </a:cubicBezTo>
                  <a:cubicBezTo>
                    <a:pt x="1558" y="9863"/>
                    <a:pt x="1669" y="9916"/>
                    <a:pt x="1801" y="9916"/>
                  </a:cubicBezTo>
                  <a:lnTo>
                    <a:pt x="3593" y="9916"/>
                  </a:lnTo>
                  <a:cubicBezTo>
                    <a:pt x="3721" y="9916"/>
                    <a:pt x="3828" y="9863"/>
                    <a:pt x="3917" y="9757"/>
                  </a:cubicBezTo>
                  <a:cubicBezTo>
                    <a:pt x="4007" y="9646"/>
                    <a:pt x="4052" y="9516"/>
                    <a:pt x="4052" y="9370"/>
                  </a:cubicBezTo>
                  <a:lnTo>
                    <a:pt x="4052" y="7202"/>
                  </a:lnTo>
                  <a:close/>
                  <a:moveTo>
                    <a:pt x="4052" y="12233"/>
                  </a:moveTo>
                  <a:cubicBezTo>
                    <a:pt x="4052" y="12083"/>
                    <a:pt x="4009" y="11957"/>
                    <a:pt x="3924" y="11846"/>
                  </a:cubicBezTo>
                  <a:cubicBezTo>
                    <a:pt x="3839" y="11740"/>
                    <a:pt x="3729" y="11686"/>
                    <a:pt x="3593" y="11686"/>
                  </a:cubicBezTo>
                  <a:lnTo>
                    <a:pt x="1801" y="11686"/>
                  </a:lnTo>
                  <a:cubicBezTo>
                    <a:pt x="1676" y="11686"/>
                    <a:pt x="1568" y="11740"/>
                    <a:pt x="1480" y="11846"/>
                  </a:cubicBezTo>
                  <a:cubicBezTo>
                    <a:pt x="1390" y="11957"/>
                    <a:pt x="1343" y="12083"/>
                    <a:pt x="1343" y="12233"/>
                  </a:cubicBezTo>
                  <a:lnTo>
                    <a:pt x="1343" y="14401"/>
                  </a:lnTo>
                  <a:cubicBezTo>
                    <a:pt x="1343" y="14548"/>
                    <a:pt x="1387" y="14677"/>
                    <a:pt x="1473" y="14786"/>
                  </a:cubicBezTo>
                  <a:cubicBezTo>
                    <a:pt x="1558" y="14894"/>
                    <a:pt x="1669" y="14947"/>
                    <a:pt x="1801" y="14947"/>
                  </a:cubicBezTo>
                  <a:lnTo>
                    <a:pt x="3593" y="14947"/>
                  </a:lnTo>
                  <a:cubicBezTo>
                    <a:pt x="3721" y="14947"/>
                    <a:pt x="3828" y="14894"/>
                    <a:pt x="3917" y="14786"/>
                  </a:cubicBezTo>
                  <a:cubicBezTo>
                    <a:pt x="4007" y="14677"/>
                    <a:pt x="4052" y="14548"/>
                    <a:pt x="4052" y="14401"/>
                  </a:cubicBezTo>
                  <a:lnTo>
                    <a:pt x="4052" y="12233"/>
                  </a:lnTo>
                  <a:close/>
                  <a:moveTo>
                    <a:pt x="4052" y="17284"/>
                  </a:moveTo>
                  <a:cubicBezTo>
                    <a:pt x="4052" y="17136"/>
                    <a:pt x="4009" y="17005"/>
                    <a:pt x="3924" y="16897"/>
                  </a:cubicBezTo>
                  <a:cubicBezTo>
                    <a:pt x="3839" y="16791"/>
                    <a:pt x="3729" y="16736"/>
                    <a:pt x="3593" y="16736"/>
                  </a:cubicBezTo>
                  <a:lnTo>
                    <a:pt x="1801" y="16736"/>
                  </a:lnTo>
                  <a:cubicBezTo>
                    <a:pt x="1676" y="16736"/>
                    <a:pt x="1568" y="16788"/>
                    <a:pt x="1480" y="16891"/>
                  </a:cubicBezTo>
                  <a:cubicBezTo>
                    <a:pt x="1390" y="16995"/>
                    <a:pt x="1343" y="17124"/>
                    <a:pt x="1343" y="17284"/>
                  </a:cubicBezTo>
                  <a:lnTo>
                    <a:pt x="1343" y="19434"/>
                  </a:lnTo>
                  <a:cubicBezTo>
                    <a:pt x="1343" y="19584"/>
                    <a:pt x="1387" y="19714"/>
                    <a:pt x="1473" y="19822"/>
                  </a:cubicBezTo>
                  <a:cubicBezTo>
                    <a:pt x="1558" y="19929"/>
                    <a:pt x="1669" y="19984"/>
                    <a:pt x="1801" y="19984"/>
                  </a:cubicBezTo>
                  <a:lnTo>
                    <a:pt x="3593" y="19984"/>
                  </a:lnTo>
                  <a:cubicBezTo>
                    <a:pt x="3721" y="19984"/>
                    <a:pt x="3828" y="19932"/>
                    <a:pt x="3917" y="19828"/>
                  </a:cubicBezTo>
                  <a:cubicBezTo>
                    <a:pt x="4007" y="19726"/>
                    <a:pt x="4052" y="19596"/>
                    <a:pt x="4052" y="19434"/>
                  </a:cubicBezTo>
                  <a:lnTo>
                    <a:pt x="4052" y="17284"/>
                  </a:lnTo>
                  <a:close/>
                  <a:moveTo>
                    <a:pt x="16194" y="2171"/>
                  </a:moveTo>
                  <a:cubicBezTo>
                    <a:pt x="16194" y="2021"/>
                    <a:pt x="16150" y="1892"/>
                    <a:pt x="16065" y="1783"/>
                  </a:cubicBezTo>
                  <a:cubicBezTo>
                    <a:pt x="15979" y="1677"/>
                    <a:pt x="15871" y="1621"/>
                    <a:pt x="15737" y="1621"/>
                  </a:cubicBezTo>
                  <a:lnTo>
                    <a:pt x="5858" y="1621"/>
                  </a:lnTo>
                  <a:cubicBezTo>
                    <a:pt x="5730" y="1621"/>
                    <a:pt x="5623" y="1674"/>
                    <a:pt x="5535" y="1777"/>
                  </a:cubicBezTo>
                  <a:cubicBezTo>
                    <a:pt x="5445" y="1880"/>
                    <a:pt x="5400" y="2012"/>
                    <a:pt x="5400" y="2171"/>
                  </a:cubicBezTo>
                  <a:lnTo>
                    <a:pt x="5400" y="9370"/>
                  </a:lnTo>
                  <a:cubicBezTo>
                    <a:pt x="5400" y="9516"/>
                    <a:pt x="5442" y="9646"/>
                    <a:pt x="5528" y="9757"/>
                  </a:cubicBezTo>
                  <a:cubicBezTo>
                    <a:pt x="5616" y="9863"/>
                    <a:pt x="5724" y="9916"/>
                    <a:pt x="5858" y="9916"/>
                  </a:cubicBezTo>
                  <a:lnTo>
                    <a:pt x="15737" y="9916"/>
                  </a:lnTo>
                  <a:cubicBezTo>
                    <a:pt x="15862" y="9916"/>
                    <a:pt x="15969" y="9863"/>
                    <a:pt x="16060" y="9757"/>
                  </a:cubicBezTo>
                  <a:cubicBezTo>
                    <a:pt x="16148" y="9646"/>
                    <a:pt x="16194" y="9516"/>
                    <a:pt x="16194" y="9370"/>
                  </a:cubicBezTo>
                  <a:lnTo>
                    <a:pt x="16194" y="2171"/>
                  </a:lnTo>
                  <a:close/>
                  <a:moveTo>
                    <a:pt x="16194" y="12233"/>
                  </a:moveTo>
                  <a:cubicBezTo>
                    <a:pt x="16194" y="12083"/>
                    <a:pt x="16150" y="11957"/>
                    <a:pt x="16065" y="11846"/>
                  </a:cubicBezTo>
                  <a:cubicBezTo>
                    <a:pt x="15979" y="11740"/>
                    <a:pt x="15871" y="11686"/>
                    <a:pt x="15737" y="11686"/>
                  </a:cubicBezTo>
                  <a:lnTo>
                    <a:pt x="5858" y="11686"/>
                  </a:lnTo>
                  <a:cubicBezTo>
                    <a:pt x="5730" y="11686"/>
                    <a:pt x="5623" y="11740"/>
                    <a:pt x="5535" y="11846"/>
                  </a:cubicBezTo>
                  <a:cubicBezTo>
                    <a:pt x="5445" y="11957"/>
                    <a:pt x="5400" y="12083"/>
                    <a:pt x="5400" y="12233"/>
                  </a:cubicBezTo>
                  <a:lnTo>
                    <a:pt x="5400" y="19431"/>
                  </a:lnTo>
                  <a:cubicBezTo>
                    <a:pt x="5400" y="19581"/>
                    <a:pt x="5442" y="19711"/>
                    <a:pt x="5528" y="19819"/>
                  </a:cubicBezTo>
                  <a:cubicBezTo>
                    <a:pt x="5616" y="19926"/>
                    <a:pt x="5724" y="19981"/>
                    <a:pt x="5858" y="19981"/>
                  </a:cubicBezTo>
                  <a:lnTo>
                    <a:pt x="15737" y="19981"/>
                  </a:lnTo>
                  <a:cubicBezTo>
                    <a:pt x="15862" y="19981"/>
                    <a:pt x="15969" y="19929"/>
                    <a:pt x="16060" y="19825"/>
                  </a:cubicBezTo>
                  <a:cubicBezTo>
                    <a:pt x="16148" y="19723"/>
                    <a:pt x="16194" y="19593"/>
                    <a:pt x="16194" y="19431"/>
                  </a:cubicBezTo>
                  <a:lnTo>
                    <a:pt x="16194" y="12233"/>
                  </a:lnTo>
                  <a:close/>
                  <a:moveTo>
                    <a:pt x="20263" y="2171"/>
                  </a:moveTo>
                  <a:cubicBezTo>
                    <a:pt x="20263" y="2021"/>
                    <a:pt x="20217" y="1892"/>
                    <a:pt x="20129" y="1783"/>
                  </a:cubicBezTo>
                  <a:cubicBezTo>
                    <a:pt x="20038" y="1677"/>
                    <a:pt x="19930" y="1621"/>
                    <a:pt x="19806" y="1621"/>
                  </a:cubicBezTo>
                  <a:lnTo>
                    <a:pt x="18001" y="1621"/>
                  </a:lnTo>
                  <a:cubicBezTo>
                    <a:pt x="17876" y="1621"/>
                    <a:pt x="17769" y="1674"/>
                    <a:pt x="17678" y="1777"/>
                  </a:cubicBezTo>
                  <a:cubicBezTo>
                    <a:pt x="17590" y="1880"/>
                    <a:pt x="17546" y="2012"/>
                    <a:pt x="17546" y="2171"/>
                  </a:cubicBezTo>
                  <a:lnTo>
                    <a:pt x="17546" y="4321"/>
                  </a:lnTo>
                  <a:cubicBezTo>
                    <a:pt x="17546" y="4470"/>
                    <a:pt x="17590" y="4603"/>
                    <a:pt x="17678" y="4708"/>
                  </a:cubicBezTo>
                  <a:cubicBezTo>
                    <a:pt x="17769" y="4817"/>
                    <a:pt x="17876" y="4867"/>
                    <a:pt x="18001" y="4867"/>
                  </a:cubicBezTo>
                  <a:lnTo>
                    <a:pt x="19806" y="4867"/>
                  </a:lnTo>
                  <a:cubicBezTo>
                    <a:pt x="19930" y="4867"/>
                    <a:pt x="20038" y="4820"/>
                    <a:pt x="20129" y="4717"/>
                  </a:cubicBezTo>
                  <a:cubicBezTo>
                    <a:pt x="20217" y="4614"/>
                    <a:pt x="20263" y="4482"/>
                    <a:pt x="20263" y="4321"/>
                  </a:cubicBezTo>
                  <a:lnTo>
                    <a:pt x="20263" y="2171"/>
                  </a:lnTo>
                  <a:close/>
                  <a:moveTo>
                    <a:pt x="20263" y="7202"/>
                  </a:moveTo>
                  <a:cubicBezTo>
                    <a:pt x="20263" y="7055"/>
                    <a:pt x="20217" y="6926"/>
                    <a:pt x="20129" y="6817"/>
                  </a:cubicBezTo>
                  <a:cubicBezTo>
                    <a:pt x="20038" y="6709"/>
                    <a:pt x="19930" y="6656"/>
                    <a:pt x="19806" y="6656"/>
                  </a:cubicBezTo>
                  <a:lnTo>
                    <a:pt x="18001" y="6656"/>
                  </a:lnTo>
                  <a:cubicBezTo>
                    <a:pt x="17876" y="6656"/>
                    <a:pt x="17769" y="6709"/>
                    <a:pt x="17678" y="6817"/>
                  </a:cubicBezTo>
                  <a:cubicBezTo>
                    <a:pt x="17590" y="6926"/>
                    <a:pt x="17546" y="7055"/>
                    <a:pt x="17546" y="7202"/>
                  </a:cubicBezTo>
                  <a:lnTo>
                    <a:pt x="17546" y="9370"/>
                  </a:lnTo>
                  <a:cubicBezTo>
                    <a:pt x="17546" y="9516"/>
                    <a:pt x="17590" y="9646"/>
                    <a:pt x="17678" y="9757"/>
                  </a:cubicBezTo>
                  <a:cubicBezTo>
                    <a:pt x="17769" y="9863"/>
                    <a:pt x="17876" y="9916"/>
                    <a:pt x="18001" y="9916"/>
                  </a:cubicBezTo>
                  <a:lnTo>
                    <a:pt x="19806" y="9916"/>
                  </a:lnTo>
                  <a:cubicBezTo>
                    <a:pt x="19930" y="9916"/>
                    <a:pt x="20038" y="9863"/>
                    <a:pt x="20129" y="9757"/>
                  </a:cubicBezTo>
                  <a:cubicBezTo>
                    <a:pt x="20217" y="9646"/>
                    <a:pt x="20263" y="9516"/>
                    <a:pt x="20263" y="9370"/>
                  </a:cubicBezTo>
                  <a:lnTo>
                    <a:pt x="20263" y="7202"/>
                  </a:lnTo>
                  <a:close/>
                  <a:moveTo>
                    <a:pt x="20263" y="12233"/>
                  </a:moveTo>
                  <a:cubicBezTo>
                    <a:pt x="20263" y="12083"/>
                    <a:pt x="20217" y="11957"/>
                    <a:pt x="20129" y="11846"/>
                  </a:cubicBezTo>
                  <a:cubicBezTo>
                    <a:pt x="20038" y="11740"/>
                    <a:pt x="19930" y="11686"/>
                    <a:pt x="19806" y="11686"/>
                  </a:cubicBezTo>
                  <a:lnTo>
                    <a:pt x="18001" y="11686"/>
                  </a:lnTo>
                  <a:cubicBezTo>
                    <a:pt x="17876" y="11686"/>
                    <a:pt x="17769" y="11740"/>
                    <a:pt x="17678" y="11846"/>
                  </a:cubicBezTo>
                  <a:cubicBezTo>
                    <a:pt x="17590" y="11957"/>
                    <a:pt x="17546" y="12083"/>
                    <a:pt x="17546" y="12233"/>
                  </a:cubicBezTo>
                  <a:lnTo>
                    <a:pt x="17546" y="14401"/>
                  </a:lnTo>
                  <a:cubicBezTo>
                    <a:pt x="17546" y="14548"/>
                    <a:pt x="17590" y="14677"/>
                    <a:pt x="17678" y="14786"/>
                  </a:cubicBezTo>
                  <a:cubicBezTo>
                    <a:pt x="17769" y="14894"/>
                    <a:pt x="17876" y="14947"/>
                    <a:pt x="18001" y="14947"/>
                  </a:cubicBezTo>
                  <a:lnTo>
                    <a:pt x="19806" y="14947"/>
                  </a:lnTo>
                  <a:cubicBezTo>
                    <a:pt x="19930" y="14947"/>
                    <a:pt x="20038" y="14894"/>
                    <a:pt x="20129" y="14786"/>
                  </a:cubicBezTo>
                  <a:cubicBezTo>
                    <a:pt x="20217" y="14677"/>
                    <a:pt x="20263" y="14548"/>
                    <a:pt x="20263" y="14401"/>
                  </a:cubicBezTo>
                  <a:lnTo>
                    <a:pt x="20263" y="12233"/>
                  </a:lnTo>
                  <a:close/>
                  <a:moveTo>
                    <a:pt x="20263" y="17284"/>
                  </a:moveTo>
                  <a:cubicBezTo>
                    <a:pt x="20263" y="17136"/>
                    <a:pt x="20217" y="17005"/>
                    <a:pt x="20129" y="16897"/>
                  </a:cubicBezTo>
                  <a:cubicBezTo>
                    <a:pt x="20038" y="16791"/>
                    <a:pt x="19930" y="16736"/>
                    <a:pt x="19806" y="16736"/>
                  </a:cubicBezTo>
                  <a:lnTo>
                    <a:pt x="18001" y="16736"/>
                  </a:lnTo>
                  <a:cubicBezTo>
                    <a:pt x="17876" y="16736"/>
                    <a:pt x="17769" y="16788"/>
                    <a:pt x="17678" y="16891"/>
                  </a:cubicBezTo>
                  <a:cubicBezTo>
                    <a:pt x="17590" y="16995"/>
                    <a:pt x="17546" y="17124"/>
                    <a:pt x="17546" y="17284"/>
                  </a:cubicBezTo>
                  <a:lnTo>
                    <a:pt x="17546" y="19434"/>
                  </a:lnTo>
                  <a:cubicBezTo>
                    <a:pt x="17546" y="19584"/>
                    <a:pt x="17590" y="19714"/>
                    <a:pt x="17678" y="19822"/>
                  </a:cubicBezTo>
                  <a:cubicBezTo>
                    <a:pt x="17769" y="19929"/>
                    <a:pt x="17876" y="19984"/>
                    <a:pt x="18001" y="19984"/>
                  </a:cubicBezTo>
                  <a:lnTo>
                    <a:pt x="19806" y="19984"/>
                  </a:lnTo>
                  <a:cubicBezTo>
                    <a:pt x="19930" y="19984"/>
                    <a:pt x="20038" y="19932"/>
                    <a:pt x="20129" y="19828"/>
                  </a:cubicBezTo>
                  <a:cubicBezTo>
                    <a:pt x="20217" y="19726"/>
                    <a:pt x="20263" y="19596"/>
                    <a:pt x="20263" y="19434"/>
                  </a:cubicBezTo>
                  <a:lnTo>
                    <a:pt x="20263" y="1728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en-US" sz="1200">
                <a:cs typeface="Calibri" charset="0"/>
              </a:endParaRPr>
            </a:p>
          </p:txBody>
        </p:sp>
        <p:sp>
          <p:nvSpPr>
            <p:cNvPr id="24" name="AutoShape 17">
              <a:extLst>
                <a:ext uri="{FF2B5EF4-FFF2-40B4-BE49-F238E27FC236}">
                  <a16:creationId xmlns:a16="http://schemas.microsoft.com/office/drawing/2014/main" id="{F4CA0206-FE46-4E99-AE75-C757AB281DD4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7809" y="3578188"/>
              <a:ext cx="408535" cy="40853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8898" y="0"/>
                  </a:moveTo>
                  <a:cubicBezTo>
                    <a:pt x="19650" y="0"/>
                    <a:pt x="20287" y="264"/>
                    <a:pt x="20813" y="796"/>
                  </a:cubicBezTo>
                  <a:cubicBezTo>
                    <a:pt x="21336" y="1322"/>
                    <a:pt x="21599" y="1962"/>
                    <a:pt x="21599" y="2711"/>
                  </a:cubicBezTo>
                  <a:lnTo>
                    <a:pt x="21599" y="18883"/>
                  </a:lnTo>
                  <a:cubicBezTo>
                    <a:pt x="21599" y="19268"/>
                    <a:pt x="21526" y="19623"/>
                    <a:pt x="21383" y="19951"/>
                  </a:cubicBezTo>
                  <a:cubicBezTo>
                    <a:pt x="21236" y="20281"/>
                    <a:pt x="21042" y="20563"/>
                    <a:pt x="20804" y="20804"/>
                  </a:cubicBezTo>
                  <a:cubicBezTo>
                    <a:pt x="20565" y="21042"/>
                    <a:pt x="20278" y="21232"/>
                    <a:pt x="19940" y="21377"/>
                  </a:cubicBezTo>
                  <a:cubicBezTo>
                    <a:pt x="19603" y="21523"/>
                    <a:pt x="19256" y="21594"/>
                    <a:pt x="18898" y="21594"/>
                  </a:cubicBezTo>
                  <a:lnTo>
                    <a:pt x="12066" y="21594"/>
                  </a:lnTo>
                  <a:lnTo>
                    <a:pt x="12066" y="12552"/>
                  </a:lnTo>
                  <a:lnTo>
                    <a:pt x="14486" y="12552"/>
                  </a:lnTo>
                  <a:cubicBezTo>
                    <a:pt x="14595" y="12552"/>
                    <a:pt x="14698" y="12517"/>
                    <a:pt x="14789" y="12441"/>
                  </a:cubicBezTo>
                  <a:cubicBezTo>
                    <a:pt x="14876" y="12367"/>
                    <a:pt x="14921" y="12267"/>
                    <a:pt x="14921" y="12144"/>
                  </a:cubicBezTo>
                  <a:lnTo>
                    <a:pt x="15088" y="9779"/>
                  </a:lnTo>
                  <a:cubicBezTo>
                    <a:pt x="15088" y="9650"/>
                    <a:pt x="15050" y="9538"/>
                    <a:pt x="14976" y="9444"/>
                  </a:cubicBezTo>
                  <a:cubicBezTo>
                    <a:pt x="14883" y="9349"/>
                    <a:pt x="14774" y="9303"/>
                    <a:pt x="14653" y="9303"/>
                  </a:cubicBezTo>
                  <a:lnTo>
                    <a:pt x="12066" y="9303"/>
                  </a:lnTo>
                  <a:lnTo>
                    <a:pt x="12066" y="8262"/>
                  </a:lnTo>
                  <a:cubicBezTo>
                    <a:pt x="12066" y="7879"/>
                    <a:pt x="12116" y="7623"/>
                    <a:pt x="12216" y="7497"/>
                  </a:cubicBezTo>
                  <a:cubicBezTo>
                    <a:pt x="12312" y="7370"/>
                    <a:pt x="12565" y="7309"/>
                    <a:pt x="12965" y="7309"/>
                  </a:cubicBezTo>
                  <a:cubicBezTo>
                    <a:pt x="13203" y="7309"/>
                    <a:pt x="13457" y="7326"/>
                    <a:pt x="13746" y="7367"/>
                  </a:cubicBezTo>
                  <a:cubicBezTo>
                    <a:pt x="14034" y="7406"/>
                    <a:pt x="14307" y="7456"/>
                    <a:pt x="14568" y="7520"/>
                  </a:cubicBezTo>
                  <a:cubicBezTo>
                    <a:pt x="14624" y="7520"/>
                    <a:pt x="14686" y="7514"/>
                    <a:pt x="14759" y="7499"/>
                  </a:cubicBezTo>
                  <a:cubicBezTo>
                    <a:pt x="14829" y="7485"/>
                    <a:pt x="14883" y="7458"/>
                    <a:pt x="14921" y="7423"/>
                  </a:cubicBezTo>
                  <a:cubicBezTo>
                    <a:pt x="15014" y="7367"/>
                    <a:pt x="15079" y="7264"/>
                    <a:pt x="15118" y="7115"/>
                  </a:cubicBezTo>
                  <a:lnTo>
                    <a:pt x="15437" y="4838"/>
                  </a:lnTo>
                  <a:cubicBezTo>
                    <a:pt x="15479" y="4565"/>
                    <a:pt x="15361" y="4403"/>
                    <a:pt x="15088" y="4347"/>
                  </a:cubicBezTo>
                  <a:cubicBezTo>
                    <a:pt x="14245" y="4112"/>
                    <a:pt x="13364" y="4001"/>
                    <a:pt x="12445" y="4010"/>
                  </a:cubicBezTo>
                  <a:cubicBezTo>
                    <a:pt x="9625" y="4010"/>
                    <a:pt x="8212" y="5384"/>
                    <a:pt x="8212" y="8128"/>
                  </a:cubicBezTo>
                  <a:lnTo>
                    <a:pt x="8212" y="9309"/>
                  </a:lnTo>
                  <a:lnTo>
                    <a:pt x="6764" y="9309"/>
                  </a:lnTo>
                  <a:cubicBezTo>
                    <a:pt x="6456" y="9309"/>
                    <a:pt x="6306" y="9458"/>
                    <a:pt x="6317" y="9757"/>
                  </a:cubicBezTo>
                  <a:lnTo>
                    <a:pt x="6317" y="12120"/>
                  </a:lnTo>
                  <a:cubicBezTo>
                    <a:pt x="6317" y="12234"/>
                    <a:pt x="6356" y="12334"/>
                    <a:pt x="6444" y="12426"/>
                  </a:cubicBezTo>
                  <a:cubicBezTo>
                    <a:pt x="6526" y="12514"/>
                    <a:pt x="6632" y="12557"/>
                    <a:pt x="6764" y="12557"/>
                  </a:cubicBezTo>
                  <a:lnTo>
                    <a:pt x="8212" y="12557"/>
                  </a:lnTo>
                  <a:lnTo>
                    <a:pt x="8212" y="21599"/>
                  </a:lnTo>
                  <a:lnTo>
                    <a:pt x="2685" y="21599"/>
                  </a:lnTo>
                  <a:cubicBezTo>
                    <a:pt x="2320" y="21599"/>
                    <a:pt x="1974" y="21530"/>
                    <a:pt x="1648" y="21383"/>
                  </a:cubicBezTo>
                  <a:cubicBezTo>
                    <a:pt x="1322" y="21239"/>
                    <a:pt x="1034" y="21047"/>
                    <a:pt x="796" y="20810"/>
                  </a:cubicBezTo>
                  <a:cubicBezTo>
                    <a:pt x="558" y="20568"/>
                    <a:pt x="364" y="20287"/>
                    <a:pt x="220" y="19958"/>
                  </a:cubicBezTo>
                  <a:cubicBezTo>
                    <a:pt x="76" y="19628"/>
                    <a:pt x="0" y="19273"/>
                    <a:pt x="0" y="18888"/>
                  </a:cubicBezTo>
                  <a:lnTo>
                    <a:pt x="0" y="2717"/>
                  </a:lnTo>
                  <a:cubicBezTo>
                    <a:pt x="0" y="2353"/>
                    <a:pt x="76" y="2000"/>
                    <a:pt x="220" y="1662"/>
                  </a:cubicBezTo>
                  <a:cubicBezTo>
                    <a:pt x="364" y="1328"/>
                    <a:pt x="558" y="1037"/>
                    <a:pt x="796" y="802"/>
                  </a:cubicBezTo>
                  <a:cubicBezTo>
                    <a:pt x="1034" y="558"/>
                    <a:pt x="1322" y="370"/>
                    <a:pt x="1648" y="223"/>
                  </a:cubicBezTo>
                  <a:cubicBezTo>
                    <a:pt x="1974" y="76"/>
                    <a:pt x="2320" y="6"/>
                    <a:pt x="2685" y="6"/>
                  </a:cubicBezTo>
                  <a:lnTo>
                    <a:pt x="18898" y="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en-US" sz="1200">
                <a:cs typeface="Calibri" charset="0"/>
              </a:endParaRPr>
            </a:p>
          </p:txBody>
        </p:sp>
        <p:sp>
          <p:nvSpPr>
            <p:cNvPr id="25" name="AutoShape 18">
              <a:extLst>
                <a:ext uri="{FF2B5EF4-FFF2-40B4-BE49-F238E27FC236}">
                  <a16:creationId xmlns:a16="http://schemas.microsoft.com/office/drawing/2014/main" id="{AFC9D686-3049-44B8-A6A4-4D33F294DA5F}"/>
                </a:ext>
              </a:extLst>
            </p:cNvPr>
            <p:cNvSpPr>
              <a:spLocks/>
            </p:cNvSpPr>
            <p:nvPr/>
          </p:nvSpPr>
          <p:spPr bwMode="auto">
            <a:xfrm>
              <a:off x="7994529" y="3553870"/>
              <a:ext cx="410966" cy="342877"/>
            </a:xfrm>
            <a:custGeom>
              <a:avLst/>
              <a:gdLst>
                <a:gd name="T0" fmla="*/ 10800 w 21600"/>
                <a:gd name="T1" fmla="*/ 10789 h 21579"/>
                <a:gd name="T2" fmla="*/ 10800 w 21600"/>
                <a:gd name="T3" fmla="*/ 10789 h 21579"/>
                <a:gd name="T4" fmla="*/ 10800 w 21600"/>
                <a:gd name="T5" fmla="*/ 10789 h 21579"/>
                <a:gd name="T6" fmla="*/ 10800 w 21600"/>
                <a:gd name="T7" fmla="*/ 10789 h 215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579">
                  <a:moveTo>
                    <a:pt x="21600" y="9391"/>
                  </a:moveTo>
                  <a:cubicBezTo>
                    <a:pt x="21600" y="9887"/>
                    <a:pt x="21473" y="10321"/>
                    <a:pt x="21218" y="10697"/>
                  </a:cubicBezTo>
                  <a:cubicBezTo>
                    <a:pt x="20963" y="11073"/>
                    <a:pt x="20648" y="11313"/>
                    <a:pt x="20263" y="11428"/>
                  </a:cubicBezTo>
                  <a:lnTo>
                    <a:pt x="20263" y="16611"/>
                  </a:lnTo>
                  <a:cubicBezTo>
                    <a:pt x="20263" y="17201"/>
                    <a:pt x="20087" y="17708"/>
                    <a:pt x="19730" y="18128"/>
                  </a:cubicBezTo>
                  <a:cubicBezTo>
                    <a:pt x="19375" y="18551"/>
                    <a:pt x="18951" y="18759"/>
                    <a:pt x="18459" y="18759"/>
                  </a:cubicBezTo>
                  <a:cubicBezTo>
                    <a:pt x="17928" y="18122"/>
                    <a:pt x="17286" y="17506"/>
                    <a:pt x="16537" y="16904"/>
                  </a:cubicBezTo>
                  <a:cubicBezTo>
                    <a:pt x="15786" y="16306"/>
                    <a:pt x="14980" y="15757"/>
                    <a:pt x="14116" y="15255"/>
                  </a:cubicBezTo>
                  <a:cubicBezTo>
                    <a:pt x="13254" y="14756"/>
                    <a:pt x="12363" y="14325"/>
                    <a:pt x="11450" y="13969"/>
                  </a:cubicBezTo>
                  <a:cubicBezTo>
                    <a:pt x="10537" y="13614"/>
                    <a:pt x="9648" y="13380"/>
                    <a:pt x="8789" y="13268"/>
                  </a:cubicBezTo>
                  <a:cubicBezTo>
                    <a:pt x="8453" y="13379"/>
                    <a:pt x="8179" y="13564"/>
                    <a:pt x="7969" y="13829"/>
                  </a:cubicBezTo>
                  <a:cubicBezTo>
                    <a:pt x="7758" y="14093"/>
                    <a:pt x="7614" y="14386"/>
                    <a:pt x="7535" y="14706"/>
                  </a:cubicBezTo>
                  <a:cubicBezTo>
                    <a:pt x="7457" y="15029"/>
                    <a:pt x="7450" y="15361"/>
                    <a:pt x="7511" y="15698"/>
                  </a:cubicBezTo>
                  <a:cubicBezTo>
                    <a:pt x="7575" y="16036"/>
                    <a:pt x="7719" y="16341"/>
                    <a:pt x="7947" y="16611"/>
                  </a:cubicBezTo>
                  <a:cubicBezTo>
                    <a:pt x="7751" y="16992"/>
                    <a:pt x="7660" y="17347"/>
                    <a:pt x="7677" y="17673"/>
                  </a:cubicBezTo>
                  <a:cubicBezTo>
                    <a:pt x="7692" y="17993"/>
                    <a:pt x="7773" y="18307"/>
                    <a:pt x="7917" y="18606"/>
                  </a:cubicBezTo>
                  <a:cubicBezTo>
                    <a:pt x="8059" y="18909"/>
                    <a:pt x="8255" y="19193"/>
                    <a:pt x="8497" y="19469"/>
                  </a:cubicBezTo>
                  <a:cubicBezTo>
                    <a:pt x="8737" y="19744"/>
                    <a:pt x="8997" y="20021"/>
                    <a:pt x="9270" y="20291"/>
                  </a:cubicBezTo>
                  <a:cubicBezTo>
                    <a:pt x="9114" y="20696"/>
                    <a:pt x="8843" y="21001"/>
                    <a:pt x="8456" y="21213"/>
                  </a:cubicBezTo>
                  <a:cubicBezTo>
                    <a:pt x="8069" y="21424"/>
                    <a:pt x="7655" y="21541"/>
                    <a:pt x="7212" y="21571"/>
                  </a:cubicBezTo>
                  <a:cubicBezTo>
                    <a:pt x="6772" y="21599"/>
                    <a:pt x="6341" y="21549"/>
                    <a:pt x="5917" y="21424"/>
                  </a:cubicBezTo>
                  <a:cubicBezTo>
                    <a:pt x="5496" y="21295"/>
                    <a:pt x="5163" y="21092"/>
                    <a:pt x="4923" y="20811"/>
                  </a:cubicBezTo>
                  <a:cubicBezTo>
                    <a:pt x="4781" y="20241"/>
                    <a:pt x="4624" y="19657"/>
                    <a:pt x="4453" y="19056"/>
                  </a:cubicBezTo>
                  <a:cubicBezTo>
                    <a:pt x="4281" y="18454"/>
                    <a:pt x="4140" y="17843"/>
                    <a:pt x="4032" y="17224"/>
                  </a:cubicBezTo>
                  <a:cubicBezTo>
                    <a:pt x="3922" y="16599"/>
                    <a:pt x="3868" y="15953"/>
                    <a:pt x="3868" y="15281"/>
                  </a:cubicBezTo>
                  <a:cubicBezTo>
                    <a:pt x="3868" y="14615"/>
                    <a:pt x="3961" y="13905"/>
                    <a:pt x="4150" y="13154"/>
                  </a:cubicBezTo>
                  <a:lnTo>
                    <a:pt x="1803" y="13154"/>
                  </a:lnTo>
                  <a:cubicBezTo>
                    <a:pt x="1311" y="13154"/>
                    <a:pt x="888" y="12945"/>
                    <a:pt x="533" y="12523"/>
                  </a:cubicBezTo>
                  <a:cubicBezTo>
                    <a:pt x="175" y="12100"/>
                    <a:pt x="0" y="11592"/>
                    <a:pt x="0" y="10991"/>
                  </a:cubicBezTo>
                  <a:lnTo>
                    <a:pt x="0" y="7774"/>
                  </a:lnTo>
                  <a:cubicBezTo>
                    <a:pt x="0" y="7184"/>
                    <a:pt x="175" y="6677"/>
                    <a:pt x="525" y="6245"/>
                  </a:cubicBezTo>
                  <a:cubicBezTo>
                    <a:pt x="878" y="5820"/>
                    <a:pt x="1304" y="5605"/>
                    <a:pt x="1803" y="5605"/>
                  </a:cubicBezTo>
                  <a:lnTo>
                    <a:pt x="7653" y="5605"/>
                  </a:lnTo>
                  <a:cubicBezTo>
                    <a:pt x="8550" y="5605"/>
                    <a:pt x="9509" y="5450"/>
                    <a:pt x="10525" y="5136"/>
                  </a:cubicBezTo>
                  <a:cubicBezTo>
                    <a:pt x="11541" y="4822"/>
                    <a:pt x="12537" y="4399"/>
                    <a:pt x="13511" y="3874"/>
                  </a:cubicBezTo>
                  <a:cubicBezTo>
                    <a:pt x="14488" y="3343"/>
                    <a:pt x="15409" y="2744"/>
                    <a:pt x="16273" y="2072"/>
                  </a:cubicBezTo>
                  <a:cubicBezTo>
                    <a:pt x="17134" y="1406"/>
                    <a:pt x="17864" y="713"/>
                    <a:pt x="18459" y="0"/>
                  </a:cubicBezTo>
                  <a:cubicBezTo>
                    <a:pt x="18951" y="0"/>
                    <a:pt x="19375" y="214"/>
                    <a:pt x="19730" y="634"/>
                  </a:cubicBezTo>
                  <a:cubicBezTo>
                    <a:pt x="20087" y="1057"/>
                    <a:pt x="20263" y="1567"/>
                    <a:pt x="20263" y="2166"/>
                  </a:cubicBezTo>
                  <a:lnTo>
                    <a:pt x="20263" y="7334"/>
                  </a:lnTo>
                  <a:cubicBezTo>
                    <a:pt x="20648" y="7446"/>
                    <a:pt x="20963" y="7692"/>
                    <a:pt x="21218" y="8071"/>
                  </a:cubicBezTo>
                  <a:cubicBezTo>
                    <a:pt x="21473" y="8455"/>
                    <a:pt x="21600" y="8895"/>
                    <a:pt x="21600" y="9391"/>
                  </a:cubicBezTo>
                  <a:moveTo>
                    <a:pt x="18459" y="2855"/>
                  </a:moveTo>
                  <a:cubicBezTo>
                    <a:pt x="17864" y="3407"/>
                    <a:pt x="17215" y="3941"/>
                    <a:pt x="16513" y="4452"/>
                  </a:cubicBezTo>
                  <a:cubicBezTo>
                    <a:pt x="15810" y="4963"/>
                    <a:pt x="15066" y="5423"/>
                    <a:pt x="14280" y="5834"/>
                  </a:cubicBezTo>
                  <a:cubicBezTo>
                    <a:pt x="13494" y="6245"/>
                    <a:pt x="12694" y="6609"/>
                    <a:pt x="11878" y="6923"/>
                  </a:cubicBezTo>
                  <a:cubicBezTo>
                    <a:pt x="11061" y="7237"/>
                    <a:pt x="10255" y="7463"/>
                    <a:pt x="9457" y="7604"/>
                  </a:cubicBezTo>
                  <a:lnTo>
                    <a:pt x="9457" y="11173"/>
                  </a:lnTo>
                  <a:cubicBezTo>
                    <a:pt x="10255" y="11325"/>
                    <a:pt x="11061" y="11554"/>
                    <a:pt x="11878" y="11862"/>
                  </a:cubicBezTo>
                  <a:cubicBezTo>
                    <a:pt x="12694" y="12170"/>
                    <a:pt x="13494" y="12537"/>
                    <a:pt x="14280" y="12957"/>
                  </a:cubicBezTo>
                  <a:cubicBezTo>
                    <a:pt x="15066" y="13379"/>
                    <a:pt x="15813" y="13843"/>
                    <a:pt x="16525" y="14348"/>
                  </a:cubicBezTo>
                  <a:cubicBezTo>
                    <a:pt x="17235" y="14856"/>
                    <a:pt x="17881" y="15381"/>
                    <a:pt x="18459" y="15921"/>
                  </a:cubicBezTo>
                  <a:lnTo>
                    <a:pt x="18459" y="285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en-US" sz="1200">
                <a:cs typeface="Calibri" charset="0"/>
              </a:endParaRPr>
            </a:p>
          </p:txBody>
        </p:sp>
        <p:sp>
          <p:nvSpPr>
            <p:cNvPr id="26" name="AutoShape 19">
              <a:extLst>
                <a:ext uri="{FF2B5EF4-FFF2-40B4-BE49-F238E27FC236}">
                  <a16:creationId xmlns:a16="http://schemas.microsoft.com/office/drawing/2014/main" id="{90AFE747-E44A-40C2-BDF8-24316F804E32}"/>
                </a:ext>
              </a:extLst>
            </p:cNvPr>
            <p:cNvSpPr>
              <a:spLocks/>
            </p:cNvSpPr>
            <p:nvPr/>
          </p:nvSpPr>
          <p:spPr bwMode="auto">
            <a:xfrm>
              <a:off x="9946796" y="3570892"/>
              <a:ext cx="410968" cy="410968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357" y="18801"/>
                  </a:moveTo>
                  <a:cubicBezTo>
                    <a:pt x="21518" y="18965"/>
                    <a:pt x="21600" y="19177"/>
                    <a:pt x="21600" y="19437"/>
                  </a:cubicBezTo>
                  <a:cubicBezTo>
                    <a:pt x="21600" y="19581"/>
                    <a:pt x="21518" y="19776"/>
                    <a:pt x="21357" y="20018"/>
                  </a:cubicBezTo>
                  <a:cubicBezTo>
                    <a:pt x="21193" y="20260"/>
                    <a:pt x="20990" y="20504"/>
                    <a:pt x="20747" y="20741"/>
                  </a:cubicBezTo>
                  <a:cubicBezTo>
                    <a:pt x="20504" y="20978"/>
                    <a:pt x="20261" y="21185"/>
                    <a:pt x="20023" y="21348"/>
                  </a:cubicBezTo>
                  <a:cubicBezTo>
                    <a:pt x="19783" y="21518"/>
                    <a:pt x="19594" y="21599"/>
                    <a:pt x="19447" y="21599"/>
                  </a:cubicBezTo>
                  <a:cubicBezTo>
                    <a:pt x="19190" y="21599"/>
                    <a:pt x="18975" y="21514"/>
                    <a:pt x="18811" y="21343"/>
                  </a:cubicBezTo>
                  <a:lnTo>
                    <a:pt x="13957" y="16502"/>
                  </a:lnTo>
                  <a:cubicBezTo>
                    <a:pt x="13217" y="16980"/>
                    <a:pt x="12429" y="17350"/>
                    <a:pt x="11590" y="17604"/>
                  </a:cubicBezTo>
                  <a:cubicBezTo>
                    <a:pt x="10751" y="17864"/>
                    <a:pt x="9892" y="17990"/>
                    <a:pt x="9007" y="17990"/>
                  </a:cubicBezTo>
                  <a:cubicBezTo>
                    <a:pt x="7770" y="17990"/>
                    <a:pt x="6609" y="17759"/>
                    <a:pt x="5518" y="17291"/>
                  </a:cubicBezTo>
                  <a:cubicBezTo>
                    <a:pt x="4427" y="16821"/>
                    <a:pt x="3470" y="16175"/>
                    <a:pt x="2644" y="15353"/>
                  </a:cubicBezTo>
                  <a:cubicBezTo>
                    <a:pt x="1816" y="14534"/>
                    <a:pt x="1172" y="13580"/>
                    <a:pt x="700" y="12486"/>
                  </a:cubicBezTo>
                  <a:cubicBezTo>
                    <a:pt x="231" y="11400"/>
                    <a:pt x="0" y="10237"/>
                    <a:pt x="0" y="9000"/>
                  </a:cubicBezTo>
                  <a:cubicBezTo>
                    <a:pt x="0" y="7769"/>
                    <a:pt x="231" y="6602"/>
                    <a:pt x="700" y="5515"/>
                  </a:cubicBezTo>
                  <a:cubicBezTo>
                    <a:pt x="1169" y="4422"/>
                    <a:pt x="1816" y="3468"/>
                    <a:pt x="2644" y="2646"/>
                  </a:cubicBezTo>
                  <a:cubicBezTo>
                    <a:pt x="3470" y="1827"/>
                    <a:pt x="4425" y="1180"/>
                    <a:pt x="5512" y="709"/>
                  </a:cubicBezTo>
                  <a:cubicBezTo>
                    <a:pt x="6600" y="237"/>
                    <a:pt x="7764" y="0"/>
                    <a:pt x="9007" y="0"/>
                  </a:cubicBezTo>
                  <a:cubicBezTo>
                    <a:pt x="10245" y="0"/>
                    <a:pt x="11403" y="237"/>
                    <a:pt x="12488" y="709"/>
                  </a:cubicBezTo>
                  <a:cubicBezTo>
                    <a:pt x="13573" y="1180"/>
                    <a:pt x="14531" y="1827"/>
                    <a:pt x="15359" y="2646"/>
                  </a:cubicBezTo>
                  <a:cubicBezTo>
                    <a:pt x="16184" y="3468"/>
                    <a:pt x="16831" y="4422"/>
                    <a:pt x="17300" y="5515"/>
                  </a:cubicBezTo>
                  <a:cubicBezTo>
                    <a:pt x="17769" y="6602"/>
                    <a:pt x="18003" y="7769"/>
                    <a:pt x="18003" y="9000"/>
                  </a:cubicBezTo>
                  <a:cubicBezTo>
                    <a:pt x="18003" y="9886"/>
                    <a:pt x="17873" y="10748"/>
                    <a:pt x="17616" y="11589"/>
                  </a:cubicBezTo>
                  <a:cubicBezTo>
                    <a:pt x="17359" y="12434"/>
                    <a:pt x="16992" y="13218"/>
                    <a:pt x="16514" y="13946"/>
                  </a:cubicBezTo>
                  <a:lnTo>
                    <a:pt x="21357" y="18801"/>
                  </a:lnTo>
                  <a:close/>
                  <a:moveTo>
                    <a:pt x="3596" y="9000"/>
                  </a:moveTo>
                  <a:cubicBezTo>
                    <a:pt x="3596" y="9759"/>
                    <a:pt x="3741" y="10465"/>
                    <a:pt x="4029" y="11118"/>
                  </a:cubicBezTo>
                  <a:cubicBezTo>
                    <a:pt x="4317" y="11770"/>
                    <a:pt x="4707" y="12337"/>
                    <a:pt x="5193" y="12821"/>
                  </a:cubicBezTo>
                  <a:cubicBezTo>
                    <a:pt x="5679" y="13301"/>
                    <a:pt x="6253" y="13685"/>
                    <a:pt x="6907" y="13970"/>
                  </a:cubicBezTo>
                  <a:cubicBezTo>
                    <a:pt x="7566" y="14251"/>
                    <a:pt x="8264" y="14393"/>
                    <a:pt x="9004" y="14393"/>
                  </a:cubicBezTo>
                  <a:cubicBezTo>
                    <a:pt x="9745" y="14393"/>
                    <a:pt x="10440" y="14251"/>
                    <a:pt x="11092" y="13970"/>
                  </a:cubicBezTo>
                  <a:cubicBezTo>
                    <a:pt x="11745" y="13685"/>
                    <a:pt x="12319" y="13301"/>
                    <a:pt x="12802" y="12821"/>
                  </a:cubicBezTo>
                  <a:cubicBezTo>
                    <a:pt x="13291" y="12337"/>
                    <a:pt x="13678" y="11770"/>
                    <a:pt x="13966" y="11118"/>
                  </a:cubicBezTo>
                  <a:cubicBezTo>
                    <a:pt x="14254" y="10465"/>
                    <a:pt x="14398" y="9759"/>
                    <a:pt x="14398" y="9000"/>
                  </a:cubicBezTo>
                  <a:cubicBezTo>
                    <a:pt x="14398" y="8259"/>
                    <a:pt x="14254" y="7564"/>
                    <a:pt x="13966" y="6913"/>
                  </a:cubicBezTo>
                  <a:cubicBezTo>
                    <a:pt x="13675" y="6257"/>
                    <a:pt x="13291" y="5684"/>
                    <a:pt x="12802" y="5193"/>
                  </a:cubicBezTo>
                  <a:cubicBezTo>
                    <a:pt x="12316" y="4704"/>
                    <a:pt x="11745" y="4317"/>
                    <a:pt x="11092" y="4032"/>
                  </a:cubicBezTo>
                  <a:cubicBezTo>
                    <a:pt x="10440" y="3750"/>
                    <a:pt x="9742" y="3606"/>
                    <a:pt x="9004" y="3606"/>
                  </a:cubicBezTo>
                  <a:cubicBezTo>
                    <a:pt x="8267" y="3606"/>
                    <a:pt x="7566" y="3750"/>
                    <a:pt x="6907" y="4032"/>
                  </a:cubicBezTo>
                  <a:cubicBezTo>
                    <a:pt x="6253" y="4317"/>
                    <a:pt x="5676" y="4704"/>
                    <a:pt x="5193" y="5193"/>
                  </a:cubicBezTo>
                  <a:cubicBezTo>
                    <a:pt x="4707" y="5684"/>
                    <a:pt x="4317" y="6257"/>
                    <a:pt x="4029" y="6913"/>
                  </a:cubicBezTo>
                  <a:cubicBezTo>
                    <a:pt x="3741" y="7564"/>
                    <a:pt x="3596" y="8257"/>
                    <a:pt x="3596" y="9000"/>
                  </a:cubicBezTo>
                  <a:moveTo>
                    <a:pt x="9007" y="5590"/>
                  </a:moveTo>
                  <a:cubicBezTo>
                    <a:pt x="9185" y="5590"/>
                    <a:pt x="9344" y="5656"/>
                    <a:pt x="9473" y="5786"/>
                  </a:cubicBezTo>
                  <a:cubicBezTo>
                    <a:pt x="9603" y="5918"/>
                    <a:pt x="9668" y="6082"/>
                    <a:pt x="9668" y="6280"/>
                  </a:cubicBezTo>
                  <a:cubicBezTo>
                    <a:pt x="9668" y="6460"/>
                    <a:pt x="9603" y="6616"/>
                    <a:pt x="9473" y="6746"/>
                  </a:cubicBezTo>
                  <a:cubicBezTo>
                    <a:pt x="9344" y="6879"/>
                    <a:pt x="9185" y="6944"/>
                    <a:pt x="9007" y="6944"/>
                  </a:cubicBezTo>
                  <a:cubicBezTo>
                    <a:pt x="8439" y="6944"/>
                    <a:pt x="7953" y="7144"/>
                    <a:pt x="7552" y="7537"/>
                  </a:cubicBezTo>
                  <a:cubicBezTo>
                    <a:pt x="7151" y="7935"/>
                    <a:pt x="6950" y="8422"/>
                    <a:pt x="6950" y="8997"/>
                  </a:cubicBezTo>
                  <a:cubicBezTo>
                    <a:pt x="6950" y="9179"/>
                    <a:pt x="6885" y="9332"/>
                    <a:pt x="6755" y="9465"/>
                  </a:cubicBezTo>
                  <a:cubicBezTo>
                    <a:pt x="6623" y="9596"/>
                    <a:pt x="6467" y="9658"/>
                    <a:pt x="6289" y="9658"/>
                  </a:cubicBezTo>
                  <a:cubicBezTo>
                    <a:pt x="6080" y="9658"/>
                    <a:pt x="5914" y="9596"/>
                    <a:pt x="5785" y="9465"/>
                  </a:cubicBezTo>
                  <a:cubicBezTo>
                    <a:pt x="5659" y="9332"/>
                    <a:pt x="5600" y="9179"/>
                    <a:pt x="5600" y="8997"/>
                  </a:cubicBezTo>
                  <a:cubicBezTo>
                    <a:pt x="5600" y="8538"/>
                    <a:pt x="5685" y="8104"/>
                    <a:pt x="5863" y="7686"/>
                  </a:cubicBezTo>
                  <a:cubicBezTo>
                    <a:pt x="6038" y="7271"/>
                    <a:pt x="6281" y="6906"/>
                    <a:pt x="6597" y="6591"/>
                  </a:cubicBezTo>
                  <a:cubicBezTo>
                    <a:pt x="6904" y="6277"/>
                    <a:pt x="7264" y="6029"/>
                    <a:pt x="7677" y="5857"/>
                  </a:cubicBezTo>
                  <a:cubicBezTo>
                    <a:pt x="8086" y="5681"/>
                    <a:pt x="8529" y="5590"/>
                    <a:pt x="9007" y="559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en-US" sz="1200">
                <a:cs typeface="Calibri" charset="0"/>
              </a:endParaRPr>
            </a:p>
          </p:txBody>
        </p:sp>
      </p:grp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474E40A-5A89-4C0F-B4BA-B8A34BC5D7A3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24113" y="1579789"/>
            <a:ext cx="10798629" cy="552146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en-US" sz="1400" dirty="0"/>
              <a:t>Lorem ipsum dolor sit </a:t>
            </a:r>
            <a:r>
              <a:rPr lang="en-US" sz="1400" dirty="0" err="1"/>
              <a:t>amet</a:t>
            </a:r>
            <a:r>
              <a:rPr lang="en-US" sz="1400" dirty="0"/>
              <a:t>, </a:t>
            </a:r>
            <a:r>
              <a:rPr lang="en-US" sz="1400" dirty="0" err="1"/>
              <a:t>consectetur</a:t>
            </a:r>
            <a:r>
              <a:rPr lang="en-US" sz="1400" dirty="0"/>
              <a:t> </a:t>
            </a:r>
            <a:r>
              <a:rPr lang="en-US" sz="1400" dirty="0" err="1"/>
              <a:t>adipiscing</a:t>
            </a:r>
            <a:r>
              <a:rPr lang="en-US" sz="1400" dirty="0"/>
              <a:t> </a:t>
            </a:r>
            <a:r>
              <a:rPr lang="en-US" sz="1400" dirty="0" err="1"/>
              <a:t>elit</a:t>
            </a:r>
            <a:r>
              <a:rPr lang="en-US" sz="1400" dirty="0"/>
              <a:t>. </a:t>
            </a:r>
            <a:r>
              <a:rPr lang="en-US" sz="1400" dirty="0" err="1"/>
              <a:t>Nullam</a:t>
            </a:r>
            <a:r>
              <a:rPr lang="en-US" sz="1400" dirty="0"/>
              <a:t> </a:t>
            </a:r>
            <a:r>
              <a:rPr lang="en-US" sz="1400" dirty="0" err="1"/>
              <a:t>faucibus</a:t>
            </a:r>
            <a:r>
              <a:rPr lang="en-US" sz="1400" dirty="0"/>
              <a:t> </a:t>
            </a:r>
            <a:r>
              <a:rPr lang="en-US" sz="1400" dirty="0" err="1"/>
              <a:t>mattis</a:t>
            </a:r>
            <a:r>
              <a:rPr lang="en-US" sz="1400" dirty="0"/>
              <a:t> </a:t>
            </a:r>
            <a:r>
              <a:rPr lang="en-US" sz="1400" dirty="0" err="1"/>
              <a:t>diam</a:t>
            </a:r>
            <a:r>
              <a:rPr lang="en-US" sz="1400" dirty="0"/>
              <a:t> </a:t>
            </a:r>
            <a:r>
              <a:rPr lang="en-US" sz="1400" dirty="0" err="1"/>
              <a:t>faucibus</a:t>
            </a:r>
            <a:r>
              <a:rPr lang="en-US" sz="1400" dirty="0"/>
              <a:t> </a:t>
            </a:r>
            <a:r>
              <a:rPr lang="en-US" sz="1400" dirty="0" err="1"/>
              <a:t>feugiat</a:t>
            </a:r>
            <a:r>
              <a:rPr lang="en-US" sz="1400" dirty="0"/>
              <a:t>. </a:t>
            </a:r>
            <a:r>
              <a:rPr lang="en-US" sz="1400" dirty="0" err="1"/>
              <a:t>Suspendisse</a:t>
            </a:r>
            <a:r>
              <a:rPr lang="en-US" sz="1400" dirty="0"/>
              <a:t> nisi </a:t>
            </a:r>
            <a:r>
              <a:rPr lang="en-US" sz="1400" dirty="0" err="1"/>
              <a:t>urna</a:t>
            </a:r>
            <a:r>
              <a:rPr lang="en-US" sz="1400" dirty="0"/>
              <a:t>, </a:t>
            </a:r>
            <a:r>
              <a:rPr lang="en-US" sz="1400" dirty="0" err="1"/>
              <a:t>bibendum</a:t>
            </a:r>
            <a:r>
              <a:rPr lang="en-US" sz="1400" dirty="0"/>
              <a:t> id diam </a:t>
            </a:r>
            <a:r>
              <a:rPr lang="en-US" sz="1400" dirty="0" err="1"/>
              <a:t>quis</a:t>
            </a:r>
            <a:r>
              <a:rPr lang="en-US" sz="1400" dirty="0"/>
              <a:t>, scelerisque </a:t>
            </a:r>
            <a:r>
              <a:rPr lang="en-US" sz="1400" dirty="0" err="1"/>
              <a:t>egestas</a:t>
            </a:r>
            <a:r>
              <a:rPr lang="en-US" sz="1400" dirty="0"/>
              <a:t> nisi. </a:t>
            </a:r>
            <a:r>
              <a:rPr lang="en-US" sz="1400" dirty="0" err="1"/>
              <a:t>Proin</a:t>
            </a:r>
            <a:r>
              <a:rPr lang="en-US" sz="1400" dirty="0"/>
              <a:t> ac </a:t>
            </a:r>
            <a:r>
              <a:rPr lang="en-US" sz="1400" dirty="0" err="1"/>
              <a:t>pellentesque</a:t>
            </a:r>
            <a:r>
              <a:rPr lang="en-US" sz="1400" dirty="0"/>
              <a:t> </a:t>
            </a:r>
            <a:r>
              <a:rPr lang="en-US" sz="1400" dirty="0" err="1"/>
              <a:t>odio</a:t>
            </a:r>
            <a:endParaRPr lang="en-US" sz="14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06CD0B-EF5B-4541-9D9C-7C167416730B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24114" y="1005114"/>
            <a:ext cx="7526338" cy="554037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 dirty="0">
                <a:latin typeface="+mj-lt"/>
              </a:rPr>
              <a:t>TITLE SAMPLE SLIDE</a:t>
            </a:r>
          </a:p>
        </p:txBody>
      </p:sp>
    </p:spTree>
    <p:extLst>
      <p:ext uri="{BB962C8B-B14F-4D97-AF65-F5344CB8AC3E}">
        <p14:creationId xmlns:p14="http://schemas.microsoft.com/office/powerpoint/2010/main" val="33287652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Grp="1" noChangeAspect="1"/>
          </p:cNvPicPr>
          <p:nvPr>
            <p:ph type="pic" sz="quarter" idx="33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26" b="13426"/>
          <a:stretch>
            <a:fillRect/>
          </a:stretch>
        </p:blipFill>
        <p:spPr/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474E40A-5A89-4C0F-B4BA-B8A34BC5D7A3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781800" y="1220788"/>
            <a:ext cx="4800600" cy="584200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 dirty="0">
                <a:latin typeface="+mj-lt"/>
              </a:rPr>
              <a:t>TITLE </a:t>
            </a:r>
            <a:r>
              <a:rPr lang="en-US" dirty="0">
                <a:solidFill>
                  <a:schemeClr val="accent2"/>
                </a:solidFill>
                <a:latin typeface="+mj-lt"/>
              </a:rPr>
              <a:t>SAMPLE</a:t>
            </a:r>
            <a:r>
              <a:rPr lang="en-US" dirty="0">
                <a:latin typeface="+mj-lt"/>
              </a:rPr>
              <a:t> SLIDE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06CD0B-EF5B-4541-9D9C-7C167416730B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799263" y="1971675"/>
            <a:ext cx="4262437" cy="4097337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en-US" sz="1400" dirty="0"/>
              <a:t>Lorem ipsum dolor sit </a:t>
            </a:r>
            <a:r>
              <a:rPr lang="en-US" sz="1400" dirty="0" err="1"/>
              <a:t>amet</a:t>
            </a:r>
            <a:r>
              <a:rPr lang="en-US" sz="1400" dirty="0"/>
              <a:t>, </a:t>
            </a:r>
            <a:r>
              <a:rPr lang="en-US" sz="1400" dirty="0" err="1"/>
              <a:t>consectetur</a:t>
            </a:r>
            <a:r>
              <a:rPr lang="en-US" sz="1400" dirty="0"/>
              <a:t> </a:t>
            </a:r>
            <a:r>
              <a:rPr lang="en-US" sz="1400" dirty="0" err="1"/>
              <a:t>adipiscing</a:t>
            </a:r>
            <a:r>
              <a:rPr lang="en-US" sz="1400" dirty="0"/>
              <a:t> </a:t>
            </a:r>
            <a:r>
              <a:rPr lang="en-US" sz="1400" dirty="0" err="1"/>
              <a:t>elit</a:t>
            </a:r>
            <a:r>
              <a:rPr lang="en-US" sz="1400" dirty="0"/>
              <a:t>. </a:t>
            </a:r>
            <a:r>
              <a:rPr lang="en-US" sz="1400" dirty="0" err="1"/>
              <a:t>Nullam</a:t>
            </a:r>
            <a:r>
              <a:rPr lang="en-US" sz="1400" dirty="0"/>
              <a:t> </a:t>
            </a:r>
            <a:r>
              <a:rPr lang="en-US" sz="1400" dirty="0" err="1"/>
              <a:t>faucibus</a:t>
            </a:r>
            <a:r>
              <a:rPr lang="en-US" sz="1400" dirty="0"/>
              <a:t> </a:t>
            </a:r>
            <a:r>
              <a:rPr lang="en-US" sz="1400" dirty="0" err="1"/>
              <a:t>mattis</a:t>
            </a:r>
            <a:r>
              <a:rPr lang="en-US" sz="1400" dirty="0"/>
              <a:t> </a:t>
            </a:r>
            <a:r>
              <a:rPr lang="en-US" sz="1400" dirty="0" err="1"/>
              <a:t>diam</a:t>
            </a:r>
            <a:r>
              <a:rPr lang="en-US" sz="1400" dirty="0"/>
              <a:t> </a:t>
            </a:r>
            <a:r>
              <a:rPr lang="en-US" sz="1400" dirty="0" err="1"/>
              <a:t>faucibus</a:t>
            </a:r>
            <a:r>
              <a:rPr lang="en-US" sz="1400" dirty="0"/>
              <a:t> </a:t>
            </a:r>
            <a:r>
              <a:rPr lang="en-US" sz="1400" dirty="0" err="1"/>
              <a:t>feugiat</a:t>
            </a:r>
            <a:r>
              <a:rPr lang="en-US" sz="1400" dirty="0"/>
              <a:t>. </a:t>
            </a:r>
            <a:r>
              <a:rPr lang="en-US" sz="1400" dirty="0" err="1"/>
              <a:t>Suspendisse</a:t>
            </a:r>
            <a:r>
              <a:rPr lang="en-US" sz="1400" dirty="0"/>
              <a:t> nisi </a:t>
            </a:r>
            <a:r>
              <a:rPr lang="en-US" sz="1400" dirty="0" err="1"/>
              <a:t>urna</a:t>
            </a:r>
            <a:r>
              <a:rPr lang="en-US" sz="1400" dirty="0"/>
              <a:t>, </a:t>
            </a:r>
            <a:r>
              <a:rPr lang="en-US" sz="1400" dirty="0" err="1"/>
              <a:t>bibendum</a:t>
            </a:r>
            <a:r>
              <a:rPr lang="en-US" sz="1400" dirty="0"/>
              <a:t> id diam </a:t>
            </a:r>
            <a:r>
              <a:rPr lang="en-US" sz="1400" dirty="0" err="1"/>
              <a:t>quis</a:t>
            </a:r>
            <a:r>
              <a:rPr lang="en-US" sz="1400" dirty="0"/>
              <a:t>, scelerisque </a:t>
            </a:r>
            <a:r>
              <a:rPr lang="en-US" sz="1400" dirty="0" err="1"/>
              <a:t>egestas</a:t>
            </a:r>
            <a:r>
              <a:rPr lang="en-US" sz="1400" dirty="0"/>
              <a:t> nisi. Proin ac Lorem ipsum dolor sit </a:t>
            </a:r>
            <a:r>
              <a:rPr lang="en-US" sz="1400" dirty="0" err="1"/>
              <a:t>amet</a:t>
            </a:r>
            <a:r>
              <a:rPr lang="en-US" sz="1400" dirty="0"/>
              <a:t>, </a:t>
            </a:r>
            <a:r>
              <a:rPr lang="en-US" sz="1400" dirty="0" err="1"/>
              <a:t>consectetur</a:t>
            </a:r>
            <a:r>
              <a:rPr lang="en-US" sz="1400" dirty="0"/>
              <a:t> </a:t>
            </a:r>
            <a:r>
              <a:rPr lang="en-US" sz="1400" dirty="0" err="1"/>
              <a:t>adipiscing</a:t>
            </a:r>
            <a:r>
              <a:rPr lang="en-US" sz="1400" dirty="0"/>
              <a:t> </a:t>
            </a:r>
            <a:r>
              <a:rPr lang="en-US" sz="1400" dirty="0" err="1"/>
              <a:t>elit</a:t>
            </a:r>
            <a:r>
              <a:rPr lang="en-US" sz="1400" dirty="0"/>
              <a:t>. </a:t>
            </a:r>
            <a:r>
              <a:rPr lang="en-US" sz="1400" dirty="0" err="1"/>
              <a:t>Nullam</a:t>
            </a:r>
            <a:r>
              <a:rPr lang="en-US" sz="1400" dirty="0"/>
              <a:t> </a:t>
            </a:r>
            <a:r>
              <a:rPr lang="en-US" sz="1400" dirty="0" err="1"/>
              <a:t>faucibus</a:t>
            </a:r>
            <a:r>
              <a:rPr lang="en-US" sz="1400" dirty="0"/>
              <a:t> </a:t>
            </a:r>
            <a:r>
              <a:rPr lang="en-US" sz="1400" dirty="0" err="1"/>
              <a:t>mattis</a:t>
            </a:r>
            <a:r>
              <a:rPr lang="en-US" sz="1400" dirty="0"/>
              <a:t> diam </a:t>
            </a:r>
            <a:r>
              <a:rPr lang="en-US" sz="1400" dirty="0" err="1"/>
              <a:t>faucibus</a:t>
            </a:r>
            <a:r>
              <a:rPr lang="en-US" sz="1400" dirty="0"/>
              <a:t> </a:t>
            </a:r>
            <a:r>
              <a:rPr lang="en-US" sz="1400" dirty="0" err="1"/>
              <a:t>feugiat</a:t>
            </a:r>
            <a:r>
              <a:rPr lang="en-US" sz="1400" dirty="0"/>
              <a:t>. </a:t>
            </a:r>
            <a:r>
              <a:rPr lang="en-US" sz="1400" dirty="0" err="1"/>
              <a:t>Suspendisse</a:t>
            </a:r>
            <a:r>
              <a:rPr lang="en-US" sz="1400" dirty="0"/>
              <a:t> nisi </a:t>
            </a:r>
            <a:r>
              <a:rPr lang="en-US" sz="1400" dirty="0" err="1"/>
              <a:t>urna</a:t>
            </a:r>
            <a:r>
              <a:rPr lang="en-US" sz="1400" dirty="0"/>
              <a:t>, </a:t>
            </a:r>
            <a:r>
              <a:rPr lang="en-US" sz="1400" dirty="0" err="1"/>
              <a:t>bibendum</a:t>
            </a:r>
            <a:r>
              <a:rPr lang="en-US" sz="1400" dirty="0"/>
              <a:t> id diam </a:t>
            </a:r>
            <a:r>
              <a:rPr lang="en-US" sz="1400" dirty="0" err="1"/>
              <a:t>quis</a:t>
            </a:r>
            <a:r>
              <a:rPr lang="en-US" sz="1400" dirty="0"/>
              <a:t>, scelerisque </a:t>
            </a:r>
            <a:r>
              <a:rPr lang="en-US" sz="1400" dirty="0" err="1"/>
              <a:t>egestas</a:t>
            </a:r>
            <a:r>
              <a:rPr lang="en-US" sz="1400" dirty="0"/>
              <a:t> nisi. Proin ac </a:t>
            </a:r>
            <a:r>
              <a:rPr lang="en-US" sz="1400" dirty="0" err="1"/>
              <a:t>pellentesque</a:t>
            </a:r>
            <a:r>
              <a:rPr lang="en-US" sz="1400" dirty="0"/>
              <a:t> </a:t>
            </a:r>
            <a:r>
              <a:rPr lang="en-US" sz="1400" dirty="0" err="1"/>
              <a:t>odio</a:t>
            </a:r>
            <a:r>
              <a:rPr lang="en-US" sz="1400" dirty="0"/>
              <a:t>, tempus porta lorem. </a:t>
            </a:r>
            <a:r>
              <a:rPr lang="en-US" sz="1400" dirty="0" err="1"/>
              <a:t>Quisque</a:t>
            </a:r>
            <a:r>
              <a:rPr lang="en-US" sz="1400" dirty="0"/>
              <a:t> semper </a:t>
            </a:r>
            <a:r>
              <a:rPr lang="en-US" sz="1400" dirty="0" err="1"/>
              <a:t>urna</a:t>
            </a:r>
            <a:r>
              <a:rPr lang="en-US" sz="1400" dirty="0"/>
              <a:t> vitae ligula </a:t>
            </a:r>
            <a:r>
              <a:rPr lang="en-US" sz="1400" dirty="0" err="1"/>
              <a:t>molestie</a:t>
            </a:r>
            <a:r>
              <a:rPr lang="en-US" sz="1400" dirty="0"/>
              <a:t>, ac </a:t>
            </a:r>
            <a:r>
              <a:rPr lang="en-US" sz="1400" dirty="0" err="1"/>
              <a:t>aliquet</a:t>
            </a:r>
            <a:r>
              <a:rPr lang="en-US" sz="1400" dirty="0"/>
              <a:t> nisi </a:t>
            </a:r>
            <a:r>
              <a:rPr lang="en-US" sz="1400" dirty="0" err="1"/>
              <a:t>efficitur</a:t>
            </a:r>
            <a:r>
              <a:rPr lang="en-US" sz="1400" dirty="0"/>
              <a:t>. Donec </a:t>
            </a:r>
            <a:r>
              <a:rPr lang="en-US" sz="1400" dirty="0" err="1"/>
              <a:t>quis</a:t>
            </a:r>
            <a:r>
              <a:rPr lang="en-US" sz="1400" dirty="0"/>
              <a:t> </a:t>
            </a:r>
            <a:r>
              <a:rPr lang="en-US" sz="1400" dirty="0" err="1"/>
              <a:t>sapien</a:t>
            </a:r>
            <a:r>
              <a:rPr lang="en-US" sz="1400" dirty="0"/>
              <a:t> </a:t>
            </a:r>
            <a:r>
              <a:rPr lang="en-US" sz="1400" dirty="0" err="1"/>
              <a:t>quis</a:t>
            </a:r>
            <a:r>
              <a:rPr lang="en-US" sz="1400" dirty="0"/>
              <a:t> </a:t>
            </a:r>
            <a:r>
              <a:rPr lang="en-US" sz="1400" dirty="0" err="1"/>
              <a:t>lectus</a:t>
            </a:r>
            <a:r>
              <a:rPr lang="en-US" sz="1400" dirty="0"/>
              <a:t> tempus </a:t>
            </a:r>
            <a:r>
              <a:rPr lang="en-US" sz="1400" dirty="0" err="1"/>
              <a:t>venenatis</a:t>
            </a:r>
            <a:r>
              <a:rPr lang="en-US" sz="1400" dirty="0"/>
              <a:t>. Integer dictum </a:t>
            </a:r>
            <a:r>
              <a:rPr lang="en-US" sz="1400" dirty="0" err="1"/>
              <a:t>rutrum</a:t>
            </a:r>
            <a:r>
              <a:rPr lang="en-US" sz="1400" dirty="0"/>
              <a:t> </a:t>
            </a:r>
            <a:r>
              <a:rPr lang="en-US" sz="1400" dirty="0" err="1"/>
              <a:t>purus</a:t>
            </a:r>
            <a:r>
              <a:rPr lang="en-US" sz="1400" dirty="0"/>
              <a:t>, </a:t>
            </a:r>
          </a:p>
          <a:p>
            <a:pPr marL="0" indent="0">
              <a:lnSpc>
                <a:spcPct val="150000"/>
              </a:lnSpc>
              <a:buNone/>
            </a:pP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0223766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474E40A-5A89-4C0F-B4BA-B8A34BC5D7A3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24114" y="1574717"/>
            <a:ext cx="10958286" cy="546876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en-US" sz="1400" dirty="0"/>
              <a:t>Lorem ipsum dolor sit </a:t>
            </a:r>
            <a:r>
              <a:rPr lang="en-US" sz="1400" dirty="0" err="1"/>
              <a:t>amet</a:t>
            </a:r>
            <a:r>
              <a:rPr lang="en-US" sz="1400" dirty="0"/>
              <a:t>, </a:t>
            </a:r>
            <a:r>
              <a:rPr lang="en-US" sz="1400" dirty="0" err="1"/>
              <a:t>consectetur</a:t>
            </a:r>
            <a:r>
              <a:rPr lang="en-US" sz="1400" dirty="0"/>
              <a:t> </a:t>
            </a:r>
            <a:r>
              <a:rPr lang="en-US" sz="1400" dirty="0" err="1"/>
              <a:t>adipiscing</a:t>
            </a:r>
            <a:r>
              <a:rPr lang="en-US" sz="1400" dirty="0"/>
              <a:t> </a:t>
            </a:r>
            <a:r>
              <a:rPr lang="en-US" sz="1400" dirty="0" err="1"/>
              <a:t>elit</a:t>
            </a:r>
            <a:r>
              <a:rPr lang="en-US" sz="1400" dirty="0"/>
              <a:t>. </a:t>
            </a:r>
            <a:r>
              <a:rPr lang="en-US" sz="1400" dirty="0" err="1"/>
              <a:t>Nullam</a:t>
            </a:r>
            <a:r>
              <a:rPr lang="en-US" sz="1400" dirty="0"/>
              <a:t> </a:t>
            </a:r>
            <a:r>
              <a:rPr lang="en-US" sz="1400" dirty="0" err="1"/>
              <a:t>faucibus</a:t>
            </a:r>
            <a:r>
              <a:rPr lang="en-US" sz="1400" dirty="0"/>
              <a:t> </a:t>
            </a:r>
            <a:r>
              <a:rPr lang="en-US" sz="1400" dirty="0" err="1"/>
              <a:t>mattis</a:t>
            </a:r>
            <a:r>
              <a:rPr lang="en-US" sz="1400" dirty="0"/>
              <a:t> </a:t>
            </a:r>
            <a:r>
              <a:rPr lang="en-US" sz="1400" dirty="0" err="1"/>
              <a:t>diam</a:t>
            </a:r>
            <a:r>
              <a:rPr lang="en-US" sz="1400" dirty="0"/>
              <a:t> </a:t>
            </a:r>
            <a:r>
              <a:rPr lang="en-US" sz="1400" dirty="0" err="1"/>
              <a:t>faucibus</a:t>
            </a:r>
            <a:r>
              <a:rPr lang="en-US" sz="1400" dirty="0"/>
              <a:t> </a:t>
            </a:r>
            <a:r>
              <a:rPr lang="en-US" sz="1400" dirty="0" err="1"/>
              <a:t>feugiat</a:t>
            </a:r>
            <a:r>
              <a:rPr lang="en-US" sz="1400" dirty="0"/>
              <a:t>. </a:t>
            </a:r>
            <a:r>
              <a:rPr lang="en-US" sz="1400" dirty="0" err="1"/>
              <a:t>Suspendisse</a:t>
            </a:r>
            <a:r>
              <a:rPr lang="en-US" sz="1400" dirty="0"/>
              <a:t> nisi </a:t>
            </a:r>
            <a:r>
              <a:rPr lang="en-US" sz="1400" dirty="0" err="1"/>
              <a:t>urna</a:t>
            </a:r>
            <a:r>
              <a:rPr lang="en-US" sz="1400" dirty="0"/>
              <a:t>, </a:t>
            </a:r>
            <a:r>
              <a:rPr lang="en-US" sz="1400" dirty="0" err="1"/>
              <a:t>bibendum</a:t>
            </a:r>
            <a:r>
              <a:rPr lang="en-US" sz="1400" dirty="0"/>
              <a:t> id diam </a:t>
            </a:r>
            <a:r>
              <a:rPr lang="en-US" sz="1400" dirty="0" err="1"/>
              <a:t>quis</a:t>
            </a:r>
            <a:r>
              <a:rPr lang="en-US" sz="1400" dirty="0"/>
              <a:t>, scelerisque </a:t>
            </a:r>
            <a:r>
              <a:rPr lang="en-US" sz="1400" dirty="0" err="1"/>
              <a:t>egestas</a:t>
            </a:r>
            <a:r>
              <a:rPr lang="en-US" sz="1400" dirty="0"/>
              <a:t> nisi. </a:t>
            </a:r>
            <a:r>
              <a:rPr lang="en-US" sz="1400" dirty="0" err="1"/>
              <a:t>Proin</a:t>
            </a:r>
            <a:r>
              <a:rPr lang="en-US" sz="1400" dirty="0"/>
              <a:t> ac </a:t>
            </a:r>
            <a:r>
              <a:rPr lang="en-US" sz="1400" dirty="0" err="1"/>
              <a:t>pellentesque</a:t>
            </a:r>
            <a:r>
              <a:rPr lang="en-US" sz="1400" dirty="0"/>
              <a:t> </a:t>
            </a:r>
            <a:r>
              <a:rPr lang="en-US" sz="1400" dirty="0" err="1"/>
              <a:t>odio</a:t>
            </a:r>
            <a:r>
              <a:rPr lang="en-US" sz="1400" dirty="0"/>
              <a:t>, tempus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06CD0B-EF5B-4541-9D9C-7C167416730B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24114" y="1000592"/>
            <a:ext cx="7525870" cy="553104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 dirty="0">
                <a:latin typeface="+mj-lt"/>
              </a:rPr>
              <a:t>TITLE SAMPLE SLIDE</a:t>
            </a:r>
          </a:p>
        </p:txBody>
      </p:sp>
      <p:sp>
        <p:nvSpPr>
          <p:cNvPr id="27" name="AutoShape 6">
            <a:extLst>
              <a:ext uri="{FF2B5EF4-FFF2-40B4-BE49-F238E27FC236}">
                <a16:creationId xmlns:a16="http://schemas.microsoft.com/office/drawing/2014/main" id="{6F113081-EDC5-4D8F-BDD7-3EAF4D7F7609}"/>
              </a:ext>
            </a:extLst>
          </p:cNvPr>
          <p:cNvSpPr>
            <a:spLocks/>
          </p:cNvSpPr>
          <p:nvPr/>
        </p:nvSpPr>
        <p:spPr bwMode="auto">
          <a:xfrm>
            <a:off x="8466053" y="3960836"/>
            <a:ext cx="2219238" cy="535969"/>
          </a:xfrm>
          <a:prstGeom prst="rightArrow">
            <a:avLst>
              <a:gd name="adj1" fmla="val 100000"/>
              <a:gd name="adj2" fmla="val 43165"/>
            </a:avLst>
          </a:prstGeom>
          <a:solidFill>
            <a:schemeClr val="accent3"/>
          </a:solidFill>
          <a:ln>
            <a:noFill/>
          </a:ln>
          <a:effectLst/>
        </p:spPr>
        <p:txBody>
          <a:bodyPr lIns="0" tIns="0" rIns="0" bIns="0" anchor="ctr"/>
          <a:lstStyle/>
          <a:p>
            <a:pPr defTabSz="584200">
              <a:defRPr/>
            </a:pPr>
            <a:endParaRPr lang="en-US" sz="14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28" name="AutoShape 7">
            <a:extLst>
              <a:ext uri="{FF2B5EF4-FFF2-40B4-BE49-F238E27FC236}">
                <a16:creationId xmlns:a16="http://schemas.microsoft.com/office/drawing/2014/main" id="{6A6ED2B8-C199-490C-86E8-50636D5D1165}"/>
              </a:ext>
            </a:extLst>
          </p:cNvPr>
          <p:cNvSpPr>
            <a:spLocks/>
          </p:cNvSpPr>
          <p:nvPr/>
        </p:nvSpPr>
        <p:spPr bwMode="auto">
          <a:xfrm>
            <a:off x="6644468" y="3960836"/>
            <a:ext cx="2219238" cy="535969"/>
          </a:xfrm>
          <a:prstGeom prst="rightArrow">
            <a:avLst>
              <a:gd name="adj1" fmla="val 100000"/>
              <a:gd name="adj2" fmla="val 43165"/>
            </a:avLst>
          </a:prstGeom>
          <a:solidFill>
            <a:schemeClr val="accent2"/>
          </a:solidFill>
          <a:ln>
            <a:noFill/>
          </a:ln>
          <a:effectLst/>
        </p:spPr>
        <p:txBody>
          <a:bodyPr lIns="0" tIns="0" rIns="0" bIns="0" anchor="ctr"/>
          <a:lstStyle/>
          <a:p>
            <a:pPr defTabSz="584200">
              <a:defRPr/>
            </a:pPr>
            <a:endParaRPr lang="en-US" sz="14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29" name="AutoShape 8">
            <a:extLst>
              <a:ext uri="{FF2B5EF4-FFF2-40B4-BE49-F238E27FC236}">
                <a16:creationId xmlns:a16="http://schemas.microsoft.com/office/drawing/2014/main" id="{850E3A76-3751-4305-99C7-B26E334D0028}"/>
              </a:ext>
            </a:extLst>
          </p:cNvPr>
          <p:cNvSpPr>
            <a:spLocks/>
          </p:cNvSpPr>
          <p:nvPr/>
        </p:nvSpPr>
        <p:spPr bwMode="auto">
          <a:xfrm>
            <a:off x="4839186" y="3960836"/>
            <a:ext cx="2219238" cy="535969"/>
          </a:xfrm>
          <a:prstGeom prst="rightArrow">
            <a:avLst>
              <a:gd name="adj1" fmla="val 100000"/>
              <a:gd name="adj2" fmla="val 43165"/>
            </a:avLst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txBody>
          <a:bodyPr lIns="0" tIns="0" rIns="0" bIns="0" anchor="ctr"/>
          <a:lstStyle/>
          <a:p>
            <a:pPr defTabSz="584200">
              <a:defRPr/>
            </a:pPr>
            <a:endParaRPr lang="en-US" sz="14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30" name="AutoShape 9">
            <a:extLst>
              <a:ext uri="{FF2B5EF4-FFF2-40B4-BE49-F238E27FC236}">
                <a16:creationId xmlns:a16="http://schemas.microsoft.com/office/drawing/2014/main" id="{55425FC6-794E-4784-B847-1EBE5D0464C8}"/>
              </a:ext>
            </a:extLst>
          </p:cNvPr>
          <p:cNvSpPr>
            <a:spLocks/>
          </p:cNvSpPr>
          <p:nvPr/>
        </p:nvSpPr>
        <p:spPr bwMode="auto">
          <a:xfrm>
            <a:off x="3017600" y="3960836"/>
            <a:ext cx="2219238" cy="535969"/>
          </a:xfrm>
          <a:prstGeom prst="rightArrow">
            <a:avLst>
              <a:gd name="adj1" fmla="val 100000"/>
              <a:gd name="adj2" fmla="val 43165"/>
            </a:avLst>
          </a:prstGeom>
          <a:solidFill>
            <a:schemeClr val="accent1"/>
          </a:solidFill>
          <a:ln>
            <a:noFill/>
          </a:ln>
          <a:effectLst/>
        </p:spPr>
        <p:txBody>
          <a:bodyPr lIns="0" tIns="0" rIns="0" bIns="0" anchor="ctr"/>
          <a:lstStyle/>
          <a:p>
            <a:pPr defTabSz="584200">
              <a:defRPr/>
            </a:pPr>
            <a:endParaRPr lang="en-US" sz="14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31" name="AutoShape 10">
            <a:extLst>
              <a:ext uri="{FF2B5EF4-FFF2-40B4-BE49-F238E27FC236}">
                <a16:creationId xmlns:a16="http://schemas.microsoft.com/office/drawing/2014/main" id="{7E9BAA4C-0E35-4502-9105-EF5D21A0D7CF}"/>
              </a:ext>
            </a:extLst>
          </p:cNvPr>
          <p:cNvSpPr>
            <a:spLocks/>
          </p:cNvSpPr>
          <p:nvPr/>
        </p:nvSpPr>
        <p:spPr bwMode="auto">
          <a:xfrm>
            <a:off x="1296559" y="3960836"/>
            <a:ext cx="2219238" cy="535969"/>
          </a:xfrm>
          <a:prstGeom prst="rightArrow">
            <a:avLst>
              <a:gd name="adj1" fmla="val 100000"/>
              <a:gd name="adj2" fmla="val 43165"/>
            </a:avLst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txBody>
          <a:bodyPr lIns="0" tIns="0" rIns="0" bIns="0" anchor="ctr"/>
          <a:lstStyle/>
          <a:p>
            <a:pPr defTabSz="584200">
              <a:defRPr/>
            </a:pPr>
            <a:endParaRPr lang="en-US" sz="14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32" name="AutoShape 11">
            <a:extLst>
              <a:ext uri="{FF2B5EF4-FFF2-40B4-BE49-F238E27FC236}">
                <a16:creationId xmlns:a16="http://schemas.microsoft.com/office/drawing/2014/main" id="{478B4043-4AF1-4096-A4ED-5531EB736144}"/>
              </a:ext>
            </a:extLst>
          </p:cNvPr>
          <p:cNvSpPr>
            <a:spLocks/>
          </p:cNvSpPr>
          <p:nvPr/>
        </p:nvSpPr>
        <p:spPr bwMode="auto">
          <a:xfrm>
            <a:off x="1653879" y="4080922"/>
            <a:ext cx="1504599" cy="296681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>
              <a:defRPr/>
            </a:pPr>
            <a:r>
              <a:rPr lang="en-US" sz="1400" b="1" dirty="0">
                <a:solidFill>
                  <a:schemeClr val="bg1"/>
                </a:solidFill>
                <a:latin typeface="Lato" charset="0"/>
                <a:cs typeface="Lato" charset="0"/>
                <a:sym typeface="Lato" charset="0"/>
              </a:rPr>
              <a:t>First Process</a:t>
            </a:r>
            <a:endParaRPr lang="en-US" sz="1400" dirty="0">
              <a:solidFill>
                <a:schemeClr val="bg1"/>
              </a:solidFill>
              <a:cs typeface="League Gothic" charset="0"/>
            </a:endParaRPr>
          </a:p>
        </p:txBody>
      </p:sp>
      <p:sp>
        <p:nvSpPr>
          <p:cNvPr id="33" name="AutoShape 12">
            <a:extLst>
              <a:ext uri="{FF2B5EF4-FFF2-40B4-BE49-F238E27FC236}">
                <a16:creationId xmlns:a16="http://schemas.microsoft.com/office/drawing/2014/main" id="{9ACB5A65-8C45-4987-BD6A-0B0D3586A5EA}"/>
              </a:ext>
            </a:extLst>
          </p:cNvPr>
          <p:cNvSpPr>
            <a:spLocks/>
          </p:cNvSpPr>
          <p:nvPr/>
        </p:nvSpPr>
        <p:spPr bwMode="auto">
          <a:xfrm>
            <a:off x="3544628" y="4080922"/>
            <a:ext cx="1245885" cy="296681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>
              <a:defRPr/>
            </a:pPr>
            <a:r>
              <a:rPr lang="en-US" sz="1400" b="1" dirty="0">
                <a:solidFill>
                  <a:schemeClr val="bg1"/>
                </a:solidFill>
                <a:latin typeface="Lato" charset="0"/>
                <a:cs typeface="Lato" charset="0"/>
                <a:sym typeface="Lato" charset="0"/>
              </a:rPr>
              <a:t>Second Process</a:t>
            </a:r>
            <a:endParaRPr lang="en-US" sz="1400" dirty="0">
              <a:solidFill>
                <a:schemeClr val="bg1"/>
              </a:solidFill>
              <a:cs typeface="League Gothic" charset="0"/>
            </a:endParaRPr>
          </a:p>
        </p:txBody>
      </p:sp>
      <p:sp>
        <p:nvSpPr>
          <p:cNvPr id="34" name="AutoShape 13">
            <a:extLst>
              <a:ext uri="{FF2B5EF4-FFF2-40B4-BE49-F238E27FC236}">
                <a16:creationId xmlns:a16="http://schemas.microsoft.com/office/drawing/2014/main" id="{062F2007-AE01-483A-AACF-662F89B0F4E3}"/>
              </a:ext>
            </a:extLst>
          </p:cNvPr>
          <p:cNvSpPr>
            <a:spLocks/>
          </p:cNvSpPr>
          <p:nvPr/>
        </p:nvSpPr>
        <p:spPr bwMode="auto">
          <a:xfrm>
            <a:off x="5325421" y="4080922"/>
            <a:ext cx="1246769" cy="296681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>
              <a:defRPr/>
            </a:pPr>
            <a:r>
              <a:rPr lang="en-US" sz="1400" b="1" dirty="0">
                <a:solidFill>
                  <a:schemeClr val="bg1"/>
                </a:solidFill>
                <a:latin typeface="Lato" charset="0"/>
                <a:cs typeface="Lato" charset="0"/>
                <a:sym typeface="Lato" charset="0"/>
              </a:rPr>
              <a:t>Third Process</a:t>
            </a:r>
            <a:endParaRPr lang="en-US" sz="1400" dirty="0">
              <a:solidFill>
                <a:schemeClr val="bg1"/>
              </a:solidFill>
              <a:cs typeface="League Gothic" charset="0"/>
            </a:endParaRPr>
          </a:p>
        </p:txBody>
      </p:sp>
      <p:sp>
        <p:nvSpPr>
          <p:cNvPr id="35" name="AutoShape 14">
            <a:extLst>
              <a:ext uri="{FF2B5EF4-FFF2-40B4-BE49-F238E27FC236}">
                <a16:creationId xmlns:a16="http://schemas.microsoft.com/office/drawing/2014/main" id="{34CF4D4D-6DAB-4610-AE22-5E6FE4B491E8}"/>
              </a:ext>
            </a:extLst>
          </p:cNvPr>
          <p:cNvSpPr>
            <a:spLocks/>
          </p:cNvSpPr>
          <p:nvPr/>
        </p:nvSpPr>
        <p:spPr bwMode="auto">
          <a:xfrm>
            <a:off x="7130703" y="4080922"/>
            <a:ext cx="1246769" cy="296681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>
              <a:defRPr/>
            </a:pPr>
            <a:r>
              <a:rPr lang="en-US" sz="1400" b="1" dirty="0" err="1">
                <a:solidFill>
                  <a:schemeClr val="bg1"/>
                </a:solidFill>
                <a:latin typeface="Lato" charset="0"/>
                <a:cs typeface="Lato" charset="0"/>
                <a:sym typeface="Lato" charset="0"/>
              </a:rPr>
              <a:t>Fourt</a:t>
            </a:r>
            <a:r>
              <a:rPr lang="en-US" sz="1400" b="1" dirty="0">
                <a:solidFill>
                  <a:schemeClr val="bg1"/>
                </a:solidFill>
                <a:latin typeface="Lato" charset="0"/>
                <a:cs typeface="Lato" charset="0"/>
                <a:sym typeface="Lato" charset="0"/>
              </a:rPr>
              <a:t> Process</a:t>
            </a:r>
            <a:endParaRPr lang="en-US" sz="1400" dirty="0">
              <a:solidFill>
                <a:schemeClr val="bg1"/>
              </a:solidFill>
              <a:cs typeface="League Gothic" charset="0"/>
            </a:endParaRPr>
          </a:p>
        </p:txBody>
      </p:sp>
      <p:sp>
        <p:nvSpPr>
          <p:cNvPr id="36" name="AutoShape 15">
            <a:extLst>
              <a:ext uri="{FF2B5EF4-FFF2-40B4-BE49-F238E27FC236}">
                <a16:creationId xmlns:a16="http://schemas.microsoft.com/office/drawing/2014/main" id="{7BA885AD-F552-4127-BE00-7A1E699EDB1D}"/>
              </a:ext>
            </a:extLst>
          </p:cNvPr>
          <p:cNvSpPr>
            <a:spLocks/>
          </p:cNvSpPr>
          <p:nvPr/>
        </p:nvSpPr>
        <p:spPr bwMode="auto">
          <a:xfrm>
            <a:off x="8952730" y="4080922"/>
            <a:ext cx="1245885" cy="296681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>
              <a:defRPr/>
            </a:pPr>
            <a:r>
              <a:rPr lang="en-US" sz="1400" b="1" dirty="0">
                <a:solidFill>
                  <a:schemeClr val="bg1"/>
                </a:solidFill>
                <a:latin typeface="Lato" charset="0"/>
                <a:cs typeface="Lato" charset="0"/>
                <a:sym typeface="Lato" charset="0"/>
              </a:rPr>
              <a:t>Final Process</a:t>
            </a:r>
            <a:endParaRPr lang="en-US" sz="1400" dirty="0">
              <a:solidFill>
                <a:schemeClr val="bg1"/>
              </a:solidFill>
              <a:cs typeface="League Gothic" charset="0"/>
            </a:endParaRPr>
          </a:p>
        </p:txBody>
      </p:sp>
      <p:sp>
        <p:nvSpPr>
          <p:cNvPr id="37" name="AutoShape 16">
            <a:extLst>
              <a:ext uri="{FF2B5EF4-FFF2-40B4-BE49-F238E27FC236}">
                <a16:creationId xmlns:a16="http://schemas.microsoft.com/office/drawing/2014/main" id="{84CAC190-E2FA-4AC7-9AF0-3DB387B1F6F4}"/>
              </a:ext>
            </a:extLst>
          </p:cNvPr>
          <p:cNvSpPr>
            <a:spLocks/>
          </p:cNvSpPr>
          <p:nvPr/>
        </p:nvSpPr>
        <p:spPr bwMode="auto">
          <a:xfrm>
            <a:off x="609600" y="3769230"/>
            <a:ext cx="882981" cy="904172"/>
          </a:xfrm>
          <a:custGeom>
            <a:avLst/>
            <a:gdLst>
              <a:gd name="T0" fmla="+- 0 10800 961"/>
              <a:gd name="T1" fmla="*/ T0 w 19679"/>
              <a:gd name="T2" fmla="+- 0 10800 961"/>
              <a:gd name="T3" fmla="*/ 10800 h 19679"/>
              <a:gd name="T4" fmla="+- 0 10800 961"/>
              <a:gd name="T5" fmla="*/ T4 w 19679"/>
              <a:gd name="T6" fmla="+- 0 10800 961"/>
              <a:gd name="T7" fmla="*/ 10800 h 19679"/>
              <a:gd name="T8" fmla="+- 0 10800 961"/>
              <a:gd name="T9" fmla="*/ T8 w 19679"/>
              <a:gd name="T10" fmla="+- 0 10800 961"/>
              <a:gd name="T11" fmla="*/ 10800 h 19679"/>
              <a:gd name="T12" fmla="+- 0 10800 961"/>
              <a:gd name="T13" fmla="*/ T12 w 19679"/>
              <a:gd name="T14" fmla="+- 0 10800 961"/>
              <a:gd name="T15" fmla="*/ 10800 h 19679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19679" h="19679">
                <a:moveTo>
                  <a:pt x="16796" y="2881"/>
                </a:moveTo>
                <a:cubicBezTo>
                  <a:pt x="20638" y="6724"/>
                  <a:pt x="20638" y="12953"/>
                  <a:pt x="16796" y="16796"/>
                </a:cubicBezTo>
                <a:cubicBezTo>
                  <a:pt x="12953" y="20639"/>
                  <a:pt x="6724" y="20639"/>
                  <a:pt x="2881" y="16796"/>
                </a:cubicBezTo>
                <a:cubicBezTo>
                  <a:pt x="-961" y="12953"/>
                  <a:pt x="-961" y="6724"/>
                  <a:pt x="2881" y="2881"/>
                </a:cubicBezTo>
                <a:cubicBezTo>
                  <a:pt x="6724" y="-961"/>
                  <a:pt x="12953" y="-961"/>
                  <a:pt x="16796" y="2881"/>
                </a:cubicBezTo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  <a:effectLst/>
        </p:spPr>
        <p:txBody>
          <a:bodyPr lIns="0" tIns="0" rIns="0" bIns="0" anchor="ctr"/>
          <a:lstStyle/>
          <a:p>
            <a:pPr defTabSz="584200">
              <a:defRPr/>
            </a:pPr>
            <a:endParaRPr lang="en-US" sz="14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38" name="AutoShape 17">
            <a:extLst>
              <a:ext uri="{FF2B5EF4-FFF2-40B4-BE49-F238E27FC236}">
                <a16:creationId xmlns:a16="http://schemas.microsoft.com/office/drawing/2014/main" id="{5B3A8E00-79D4-47E9-AB14-AC8C2554E388}"/>
              </a:ext>
            </a:extLst>
          </p:cNvPr>
          <p:cNvSpPr>
            <a:spLocks/>
          </p:cNvSpPr>
          <p:nvPr/>
        </p:nvSpPr>
        <p:spPr bwMode="auto">
          <a:xfrm>
            <a:off x="10678228" y="3769230"/>
            <a:ext cx="904172" cy="904172"/>
          </a:xfrm>
          <a:custGeom>
            <a:avLst/>
            <a:gdLst>
              <a:gd name="T0" fmla="+- 0 10800 961"/>
              <a:gd name="T1" fmla="*/ T0 w 19679"/>
              <a:gd name="T2" fmla="+- 0 10800 961"/>
              <a:gd name="T3" fmla="*/ 10800 h 19679"/>
              <a:gd name="T4" fmla="+- 0 10800 961"/>
              <a:gd name="T5" fmla="*/ T4 w 19679"/>
              <a:gd name="T6" fmla="+- 0 10800 961"/>
              <a:gd name="T7" fmla="*/ 10800 h 19679"/>
              <a:gd name="T8" fmla="+- 0 10800 961"/>
              <a:gd name="T9" fmla="*/ T8 w 19679"/>
              <a:gd name="T10" fmla="+- 0 10800 961"/>
              <a:gd name="T11" fmla="*/ 10800 h 19679"/>
              <a:gd name="T12" fmla="+- 0 10800 961"/>
              <a:gd name="T13" fmla="*/ T12 w 19679"/>
              <a:gd name="T14" fmla="+- 0 10800 961"/>
              <a:gd name="T15" fmla="*/ 10800 h 19679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19679" h="19679">
                <a:moveTo>
                  <a:pt x="16796" y="2881"/>
                </a:moveTo>
                <a:cubicBezTo>
                  <a:pt x="20639" y="6724"/>
                  <a:pt x="20639" y="12953"/>
                  <a:pt x="16796" y="16796"/>
                </a:cubicBezTo>
                <a:cubicBezTo>
                  <a:pt x="12953" y="20639"/>
                  <a:pt x="6724" y="20639"/>
                  <a:pt x="2881" y="16796"/>
                </a:cubicBezTo>
                <a:cubicBezTo>
                  <a:pt x="-961" y="12953"/>
                  <a:pt x="-961" y="6724"/>
                  <a:pt x="2881" y="2881"/>
                </a:cubicBezTo>
                <a:cubicBezTo>
                  <a:pt x="6724" y="-961"/>
                  <a:pt x="12953" y="-961"/>
                  <a:pt x="16796" y="2881"/>
                </a:cubicBezTo>
              </a:path>
            </a:pathLst>
          </a:custGeom>
          <a:solidFill>
            <a:schemeClr val="accent3"/>
          </a:solidFill>
          <a:ln w="25400" cap="flat" cmpd="sng">
            <a:solidFill>
              <a:srgbClr val="000000">
                <a:alpha val="0"/>
              </a:srgbClr>
            </a:solidFill>
            <a:prstDash val="solid"/>
            <a:miter lim="0"/>
            <a:headEnd/>
            <a:tailEnd/>
          </a:ln>
          <a:effectLst/>
        </p:spPr>
        <p:txBody>
          <a:bodyPr lIns="0" tIns="0" rIns="0" bIns="0" anchor="ctr"/>
          <a:lstStyle/>
          <a:p>
            <a:pPr defTabSz="584200">
              <a:defRPr/>
            </a:pPr>
            <a:endParaRPr lang="en-US" sz="14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39" name="AutoShape 30">
            <a:extLst>
              <a:ext uri="{FF2B5EF4-FFF2-40B4-BE49-F238E27FC236}">
                <a16:creationId xmlns:a16="http://schemas.microsoft.com/office/drawing/2014/main" id="{C12F204F-F796-436A-A15D-2965D8E0D6C1}"/>
              </a:ext>
            </a:extLst>
          </p:cNvPr>
          <p:cNvSpPr>
            <a:spLocks/>
          </p:cNvSpPr>
          <p:nvPr/>
        </p:nvSpPr>
        <p:spPr bwMode="auto">
          <a:xfrm>
            <a:off x="10939590" y="4026177"/>
            <a:ext cx="388511" cy="40970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1599" y="6949"/>
                </a:moveTo>
                <a:cubicBezTo>
                  <a:pt x="21599" y="7542"/>
                  <a:pt x="21407" y="8153"/>
                  <a:pt x="21017" y="8781"/>
                </a:cubicBezTo>
                <a:cubicBezTo>
                  <a:pt x="20627" y="9416"/>
                  <a:pt x="20109" y="10015"/>
                  <a:pt x="19458" y="10585"/>
                </a:cubicBezTo>
                <a:cubicBezTo>
                  <a:pt x="18806" y="11152"/>
                  <a:pt x="18040" y="11651"/>
                  <a:pt x="17159" y="12083"/>
                </a:cubicBezTo>
                <a:cubicBezTo>
                  <a:pt x="16275" y="12512"/>
                  <a:pt x="15327" y="12820"/>
                  <a:pt x="14315" y="12996"/>
                </a:cubicBezTo>
                <a:cubicBezTo>
                  <a:pt x="13880" y="13090"/>
                  <a:pt x="13492" y="13284"/>
                  <a:pt x="13151" y="13578"/>
                </a:cubicBezTo>
                <a:cubicBezTo>
                  <a:pt x="12809" y="13872"/>
                  <a:pt x="12641" y="14204"/>
                  <a:pt x="12641" y="14571"/>
                </a:cubicBezTo>
                <a:cubicBezTo>
                  <a:pt x="12641" y="14900"/>
                  <a:pt x="12713" y="15140"/>
                  <a:pt x="12865" y="15293"/>
                </a:cubicBezTo>
                <a:cubicBezTo>
                  <a:pt x="13015" y="15449"/>
                  <a:pt x="13177" y="15596"/>
                  <a:pt x="13364" y="15728"/>
                </a:cubicBezTo>
                <a:cubicBezTo>
                  <a:pt x="13546" y="15866"/>
                  <a:pt x="13717" y="16010"/>
                  <a:pt x="13874" y="16169"/>
                </a:cubicBezTo>
                <a:cubicBezTo>
                  <a:pt x="14032" y="16330"/>
                  <a:pt x="14125" y="16574"/>
                  <a:pt x="14160" y="16903"/>
                </a:cubicBezTo>
                <a:cubicBezTo>
                  <a:pt x="14195" y="17117"/>
                  <a:pt x="14187" y="17340"/>
                  <a:pt x="14133" y="17564"/>
                </a:cubicBezTo>
                <a:cubicBezTo>
                  <a:pt x="14099" y="17696"/>
                  <a:pt x="14200" y="17805"/>
                  <a:pt x="14432" y="17893"/>
                </a:cubicBezTo>
                <a:cubicBezTo>
                  <a:pt x="14667" y="17981"/>
                  <a:pt x="14956" y="18069"/>
                  <a:pt x="15295" y="18154"/>
                </a:cubicBezTo>
                <a:cubicBezTo>
                  <a:pt x="15637" y="18236"/>
                  <a:pt x="15987" y="18342"/>
                  <a:pt x="16344" y="18468"/>
                </a:cubicBezTo>
                <a:cubicBezTo>
                  <a:pt x="16705" y="18595"/>
                  <a:pt x="16975" y="18756"/>
                  <a:pt x="17164" y="18953"/>
                </a:cubicBezTo>
                <a:cubicBezTo>
                  <a:pt x="17266" y="19050"/>
                  <a:pt x="17351" y="19232"/>
                  <a:pt x="17415" y="19511"/>
                </a:cubicBezTo>
                <a:cubicBezTo>
                  <a:pt x="17477" y="19790"/>
                  <a:pt x="17519" y="20090"/>
                  <a:pt x="17535" y="20416"/>
                </a:cubicBezTo>
                <a:cubicBezTo>
                  <a:pt x="17554" y="20727"/>
                  <a:pt x="17527" y="21000"/>
                  <a:pt x="17463" y="21241"/>
                </a:cubicBezTo>
                <a:cubicBezTo>
                  <a:pt x="17394" y="21479"/>
                  <a:pt x="17268" y="21599"/>
                  <a:pt x="17089" y="21599"/>
                </a:cubicBezTo>
                <a:lnTo>
                  <a:pt x="4496" y="21599"/>
                </a:lnTo>
                <a:cubicBezTo>
                  <a:pt x="4328" y="21599"/>
                  <a:pt x="4205" y="21479"/>
                  <a:pt x="4130" y="21241"/>
                </a:cubicBezTo>
                <a:cubicBezTo>
                  <a:pt x="4061" y="21000"/>
                  <a:pt x="4032" y="20727"/>
                  <a:pt x="4048" y="20416"/>
                </a:cubicBezTo>
                <a:cubicBezTo>
                  <a:pt x="4066" y="20090"/>
                  <a:pt x="4109" y="19790"/>
                  <a:pt x="4170" y="19511"/>
                </a:cubicBezTo>
                <a:cubicBezTo>
                  <a:pt x="4235" y="19232"/>
                  <a:pt x="4317" y="19050"/>
                  <a:pt x="4421" y="18953"/>
                </a:cubicBezTo>
                <a:cubicBezTo>
                  <a:pt x="4616" y="18768"/>
                  <a:pt x="4889" y="18606"/>
                  <a:pt x="5239" y="18474"/>
                </a:cubicBezTo>
                <a:cubicBezTo>
                  <a:pt x="5588" y="18345"/>
                  <a:pt x="5933" y="18236"/>
                  <a:pt x="6269" y="18154"/>
                </a:cubicBezTo>
                <a:cubicBezTo>
                  <a:pt x="6606" y="18069"/>
                  <a:pt x="6897" y="17984"/>
                  <a:pt x="7145" y="17901"/>
                </a:cubicBezTo>
                <a:cubicBezTo>
                  <a:pt x="7394" y="17816"/>
                  <a:pt x="7498" y="17705"/>
                  <a:pt x="7463" y="17564"/>
                </a:cubicBezTo>
                <a:cubicBezTo>
                  <a:pt x="7428" y="17432"/>
                  <a:pt x="7412" y="17311"/>
                  <a:pt x="7412" y="17205"/>
                </a:cubicBezTo>
                <a:lnTo>
                  <a:pt x="7412" y="16903"/>
                </a:lnTo>
                <a:cubicBezTo>
                  <a:pt x="7428" y="16574"/>
                  <a:pt x="7519" y="16330"/>
                  <a:pt x="7687" y="16169"/>
                </a:cubicBezTo>
                <a:cubicBezTo>
                  <a:pt x="7853" y="16010"/>
                  <a:pt x="8034" y="15866"/>
                  <a:pt x="8224" y="15728"/>
                </a:cubicBezTo>
                <a:cubicBezTo>
                  <a:pt x="8416" y="15593"/>
                  <a:pt x="8584" y="15446"/>
                  <a:pt x="8729" y="15293"/>
                </a:cubicBezTo>
                <a:cubicBezTo>
                  <a:pt x="8873" y="15140"/>
                  <a:pt x="8945" y="14900"/>
                  <a:pt x="8945" y="14571"/>
                </a:cubicBezTo>
                <a:cubicBezTo>
                  <a:pt x="8945" y="14204"/>
                  <a:pt x="8777" y="13875"/>
                  <a:pt x="8440" y="13578"/>
                </a:cubicBezTo>
                <a:cubicBezTo>
                  <a:pt x="8104" y="13281"/>
                  <a:pt x="7706" y="13090"/>
                  <a:pt x="7247" y="12996"/>
                </a:cubicBezTo>
                <a:cubicBezTo>
                  <a:pt x="6251" y="12811"/>
                  <a:pt x="5311" y="12497"/>
                  <a:pt x="4435" y="12062"/>
                </a:cubicBezTo>
                <a:cubicBezTo>
                  <a:pt x="3554" y="11628"/>
                  <a:pt x="2790" y="11128"/>
                  <a:pt x="2133" y="10570"/>
                </a:cubicBezTo>
                <a:cubicBezTo>
                  <a:pt x="1479" y="10012"/>
                  <a:pt x="958" y="9416"/>
                  <a:pt x="574" y="8781"/>
                </a:cubicBezTo>
                <a:cubicBezTo>
                  <a:pt x="189" y="8153"/>
                  <a:pt x="0" y="7542"/>
                  <a:pt x="0" y="6949"/>
                </a:cubicBezTo>
                <a:lnTo>
                  <a:pt x="0" y="4320"/>
                </a:lnTo>
                <a:cubicBezTo>
                  <a:pt x="0" y="4009"/>
                  <a:pt x="93" y="3756"/>
                  <a:pt x="285" y="3553"/>
                </a:cubicBezTo>
                <a:cubicBezTo>
                  <a:pt x="475" y="3354"/>
                  <a:pt x="712" y="3254"/>
                  <a:pt x="998" y="3254"/>
                </a:cubicBezTo>
                <a:lnTo>
                  <a:pt x="5124" y="3254"/>
                </a:lnTo>
                <a:cubicBezTo>
                  <a:pt x="5108" y="3139"/>
                  <a:pt x="5097" y="3025"/>
                  <a:pt x="5097" y="2901"/>
                </a:cubicBezTo>
                <a:lnTo>
                  <a:pt x="5097" y="2564"/>
                </a:lnTo>
                <a:lnTo>
                  <a:pt x="5097" y="2505"/>
                </a:lnTo>
                <a:cubicBezTo>
                  <a:pt x="5097" y="2005"/>
                  <a:pt x="5118" y="1594"/>
                  <a:pt x="5156" y="1265"/>
                </a:cubicBezTo>
                <a:cubicBezTo>
                  <a:pt x="5193" y="939"/>
                  <a:pt x="5260" y="684"/>
                  <a:pt x="5353" y="499"/>
                </a:cubicBezTo>
                <a:cubicBezTo>
                  <a:pt x="5444" y="320"/>
                  <a:pt x="5580" y="187"/>
                  <a:pt x="5754" y="111"/>
                </a:cubicBezTo>
                <a:cubicBezTo>
                  <a:pt x="5928" y="38"/>
                  <a:pt x="6165" y="0"/>
                  <a:pt x="6464" y="0"/>
                </a:cubicBezTo>
                <a:lnTo>
                  <a:pt x="15132" y="0"/>
                </a:lnTo>
                <a:cubicBezTo>
                  <a:pt x="15410" y="0"/>
                  <a:pt x="15645" y="38"/>
                  <a:pt x="15829" y="111"/>
                </a:cubicBezTo>
                <a:cubicBezTo>
                  <a:pt x="16011" y="187"/>
                  <a:pt x="16149" y="320"/>
                  <a:pt x="16243" y="499"/>
                </a:cubicBezTo>
                <a:cubicBezTo>
                  <a:pt x="16336" y="684"/>
                  <a:pt x="16403" y="939"/>
                  <a:pt x="16435" y="1265"/>
                </a:cubicBezTo>
                <a:cubicBezTo>
                  <a:pt x="16470" y="1594"/>
                  <a:pt x="16486" y="2006"/>
                  <a:pt x="16486" y="2505"/>
                </a:cubicBezTo>
                <a:lnTo>
                  <a:pt x="16486" y="2863"/>
                </a:lnTo>
                <a:cubicBezTo>
                  <a:pt x="16486" y="2989"/>
                  <a:pt x="16478" y="3119"/>
                  <a:pt x="16459" y="3251"/>
                </a:cubicBezTo>
                <a:lnTo>
                  <a:pt x="20603" y="3251"/>
                </a:lnTo>
                <a:cubicBezTo>
                  <a:pt x="20884" y="3251"/>
                  <a:pt x="21119" y="3351"/>
                  <a:pt x="21314" y="3550"/>
                </a:cubicBezTo>
                <a:cubicBezTo>
                  <a:pt x="21503" y="3753"/>
                  <a:pt x="21599" y="4006"/>
                  <a:pt x="21599" y="4317"/>
                </a:cubicBezTo>
                <a:lnTo>
                  <a:pt x="21599" y="6949"/>
                </a:lnTo>
                <a:close/>
                <a:moveTo>
                  <a:pt x="6283" y="10550"/>
                </a:moveTo>
                <a:cubicBezTo>
                  <a:pt x="6072" y="9798"/>
                  <a:pt x="5882" y="8978"/>
                  <a:pt x="5714" y="8082"/>
                </a:cubicBezTo>
                <a:cubicBezTo>
                  <a:pt x="5548" y="7189"/>
                  <a:pt x="5407" y="6299"/>
                  <a:pt x="5287" y="5415"/>
                </a:cubicBezTo>
                <a:lnTo>
                  <a:pt x="1962" y="5415"/>
                </a:lnTo>
                <a:lnTo>
                  <a:pt x="1962" y="6949"/>
                </a:lnTo>
                <a:cubicBezTo>
                  <a:pt x="1962" y="7137"/>
                  <a:pt x="2064" y="7389"/>
                  <a:pt x="2264" y="7709"/>
                </a:cubicBezTo>
                <a:cubicBezTo>
                  <a:pt x="2462" y="8029"/>
                  <a:pt x="2753" y="8358"/>
                  <a:pt x="3126" y="8699"/>
                </a:cubicBezTo>
                <a:cubicBezTo>
                  <a:pt x="3500" y="9040"/>
                  <a:pt x="3954" y="9381"/>
                  <a:pt x="4488" y="9707"/>
                </a:cubicBezTo>
                <a:cubicBezTo>
                  <a:pt x="5022" y="10033"/>
                  <a:pt x="5618" y="10315"/>
                  <a:pt x="6283" y="10550"/>
                </a:cubicBezTo>
                <a:moveTo>
                  <a:pt x="19629" y="5415"/>
                </a:moveTo>
                <a:lnTo>
                  <a:pt x="16280" y="5415"/>
                </a:lnTo>
                <a:cubicBezTo>
                  <a:pt x="16179" y="6299"/>
                  <a:pt x="16043" y="7189"/>
                  <a:pt x="15877" y="8082"/>
                </a:cubicBezTo>
                <a:cubicBezTo>
                  <a:pt x="15712" y="8978"/>
                  <a:pt x="15522" y="9798"/>
                  <a:pt x="15308" y="10550"/>
                </a:cubicBezTo>
                <a:cubicBezTo>
                  <a:pt x="15973" y="10315"/>
                  <a:pt x="16574" y="10033"/>
                  <a:pt x="17105" y="9707"/>
                </a:cubicBezTo>
                <a:cubicBezTo>
                  <a:pt x="17637" y="9381"/>
                  <a:pt x="18091" y="9040"/>
                  <a:pt x="18467" y="8699"/>
                </a:cubicBezTo>
                <a:cubicBezTo>
                  <a:pt x="18844" y="8358"/>
                  <a:pt x="19129" y="8029"/>
                  <a:pt x="19330" y="7709"/>
                </a:cubicBezTo>
                <a:cubicBezTo>
                  <a:pt x="19530" y="7389"/>
                  <a:pt x="19629" y="7137"/>
                  <a:pt x="19629" y="6949"/>
                </a:cubicBezTo>
                <a:lnTo>
                  <a:pt x="19629" y="541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8100" tIns="38100" rIns="38100" bIns="38100" anchor="ctr"/>
          <a:lstStyle/>
          <a:p>
            <a:pPr defTabSz="457200">
              <a:defRPr/>
            </a:pPr>
            <a:endParaRPr lang="en-US" sz="1400">
              <a:solidFill>
                <a:schemeClr val="bg1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40" name="AutoShape 32">
            <a:extLst>
              <a:ext uri="{FF2B5EF4-FFF2-40B4-BE49-F238E27FC236}">
                <a16:creationId xmlns:a16="http://schemas.microsoft.com/office/drawing/2014/main" id="{94145CA8-CFF2-418B-841A-20516D55E965}"/>
              </a:ext>
            </a:extLst>
          </p:cNvPr>
          <p:cNvSpPr>
            <a:spLocks/>
          </p:cNvSpPr>
          <p:nvPr/>
        </p:nvSpPr>
        <p:spPr bwMode="auto">
          <a:xfrm>
            <a:off x="851248" y="4045603"/>
            <a:ext cx="388511" cy="31787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0708" y="14020"/>
                </a:moveTo>
                <a:cubicBezTo>
                  <a:pt x="20951" y="14020"/>
                  <a:pt x="21161" y="14125"/>
                  <a:pt x="21335" y="14334"/>
                </a:cubicBezTo>
                <a:cubicBezTo>
                  <a:pt x="21511" y="14548"/>
                  <a:pt x="21599" y="14810"/>
                  <a:pt x="21599" y="15115"/>
                </a:cubicBezTo>
                <a:lnTo>
                  <a:pt x="21599" y="20504"/>
                </a:lnTo>
                <a:cubicBezTo>
                  <a:pt x="21599" y="20815"/>
                  <a:pt x="21511" y="21071"/>
                  <a:pt x="21335" y="21285"/>
                </a:cubicBezTo>
                <a:cubicBezTo>
                  <a:pt x="21161" y="21494"/>
                  <a:pt x="20951" y="21600"/>
                  <a:pt x="20708" y="21600"/>
                </a:cubicBezTo>
                <a:lnTo>
                  <a:pt x="16197" y="21600"/>
                </a:lnTo>
                <a:cubicBezTo>
                  <a:pt x="15940" y="21600"/>
                  <a:pt x="15729" y="21494"/>
                  <a:pt x="15563" y="21285"/>
                </a:cubicBezTo>
                <a:cubicBezTo>
                  <a:pt x="15399" y="21071"/>
                  <a:pt x="15316" y="20815"/>
                  <a:pt x="15316" y="20504"/>
                </a:cubicBezTo>
                <a:lnTo>
                  <a:pt x="15316" y="15115"/>
                </a:lnTo>
                <a:cubicBezTo>
                  <a:pt x="15316" y="14810"/>
                  <a:pt x="15399" y="14548"/>
                  <a:pt x="15570" y="14334"/>
                </a:cubicBezTo>
                <a:cubicBezTo>
                  <a:pt x="15737" y="14125"/>
                  <a:pt x="15945" y="14020"/>
                  <a:pt x="16197" y="14020"/>
                </a:cubicBezTo>
                <a:lnTo>
                  <a:pt x="17788" y="14020"/>
                </a:lnTo>
                <a:lnTo>
                  <a:pt x="17788" y="11869"/>
                </a:lnTo>
                <a:cubicBezTo>
                  <a:pt x="17788" y="11699"/>
                  <a:pt x="17707" y="11610"/>
                  <a:pt x="17543" y="11602"/>
                </a:cubicBezTo>
                <a:lnTo>
                  <a:pt x="11473" y="11602"/>
                </a:lnTo>
                <a:lnTo>
                  <a:pt x="11473" y="14019"/>
                </a:lnTo>
                <a:lnTo>
                  <a:pt x="13054" y="14019"/>
                </a:lnTo>
                <a:cubicBezTo>
                  <a:pt x="13296" y="14019"/>
                  <a:pt x="13507" y="14125"/>
                  <a:pt x="13681" y="14334"/>
                </a:cubicBezTo>
                <a:cubicBezTo>
                  <a:pt x="13857" y="14548"/>
                  <a:pt x="13945" y="14810"/>
                  <a:pt x="13945" y="15115"/>
                </a:cubicBezTo>
                <a:lnTo>
                  <a:pt x="13945" y="20504"/>
                </a:lnTo>
                <a:cubicBezTo>
                  <a:pt x="13945" y="20815"/>
                  <a:pt x="13857" y="21071"/>
                  <a:pt x="13681" y="21285"/>
                </a:cubicBezTo>
                <a:cubicBezTo>
                  <a:pt x="13507" y="21494"/>
                  <a:pt x="13296" y="21599"/>
                  <a:pt x="13054" y="21599"/>
                </a:cubicBezTo>
                <a:lnTo>
                  <a:pt x="8543" y="21599"/>
                </a:lnTo>
                <a:cubicBezTo>
                  <a:pt x="8298" y="21599"/>
                  <a:pt x="8090" y="21494"/>
                  <a:pt x="7913" y="21285"/>
                </a:cubicBezTo>
                <a:cubicBezTo>
                  <a:pt x="7740" y="21071"/>
                  <a:pt x="7651" y="20815"/>
                  <a:pt x="7651" y="20504"/>
                </a:cubicBezTo>
                <a:lnTo>
                  <a:pt x="7651" y="15115"/>
                </a:lnTo>
                <a:cubicBezTo>
                  <a:pt x="7651" y="14810"/>
                  <a:pt x="7740" y="14548"/>
                  <a:pt x="7913" y="14334"/>
                </a:cubicBezTo>
                <a:cubicBezTo>
                  <a:pt x="8090" y="14125"/>
                  <a:pt x="8298" y="14019"/>
                  <a:pt x="8543" y="14019"/>
                </a:cubicBezTo>
                <a:lnTo>
                  <a:pt x="10124" y="14019"/>
                </a:lnTo>
                <a:lnTo>
                  <a:pt x="10124" y="11602"/>
                </a:lnTo>
                <a:lnTo>
                  <a:pt x="4056" y="11602"/>
                </a:lnTo>
                <a:cubicBezTo>
                  <a:pt x="3901" y="11602"/>
                  <a:pt x="3821" y="11690"/>
                  <a:pt x="3821" y="11869"/>
                </a:cubicBezTo>
                <a:lnTo>
                  <a:pt x="3821" y="14020"/>
                </a:lnTo>
                <a:lnTo>
                  <a:pt x="5402" y="14020"/>
                </a:lnTo>
                <a:cubicBezTo>
                  <a:pt x="5661" y="14020"/>
                  <a:pt x="5874" y="14125"/>
                  <a:pt x="6053" y="14334"/>
                </a:cubicBezTo>
                <a:cubicBezTo>
                  <a:pt x="6229" y="14548"/>
                  <a:pt x="6315" y="14810"/>
                  <a:pt x="6315" y="15115"/>
                </a:cubicBezTo>
                <a:lnTo>
                  <a:pt x="6315" y="20504"/>
                </a:lnTo>
                <a:cubicBezTo>
                  <a:pt x="6315" y="20815"/>
                  <a:pt x="6229" y="21071"/>
                  <a:pt x="6053" y="21285"/>
                </a:cubicBezTo>
                <a:cubicBezTo>
                  <a:pt x="5877" y="21494"/>
                  <a:pt x="5664" y="21600"/>
                  <a:pt x="5402" y="21600"/>
                </a:cubicBezTo>
                <a:lnTo>
                  <a:pt x="913" y="21600"/>
                </a:lnTo>
                <a:cubicBezTo>
                  <a:pt x="658" y="21600"/>
                  <a:pt x="440" y="21494"/>
                  <a:pt x="261" y="21285"/>
                </a:cubicBezTo>
                <a:cubicBezTo>
                  <a:pt x="88" y="21071"/>
                  <a:pt x="0" y="20815"/>
                  <a:pt x="0" y="20504"/>
                </a:cubicBezTo>
                <a:lnTo>
                  <a:pt x="0" y="15115"/>
                </a:lnTo>
                <a:cubicBezTo>
                  <a:pt x="0" y="14810"/>
                  <a:pt x="88" y="14548"/>
                  <a:pt x="261" y="14334"/>
                </a:cubicBezTo>
                <a:cubicBezTo>
                  <a:pt x="438" y="14125"/>
                  <a:pt x="656" y="14020"/>
                  <a:pt x="913" y="14020"/>
                </a:cubicBezTo>
                <a:lnTo>
                  <a:pt x="2472" y="14020"/>
                </a:lnTo>
                <a:lnTo>
                  <a:pt x="2472" y="11869"/>
                </a:lnTo>
                <a:cubicBezTo>
                  <a:pt x="2472" y="11352"/>
                  <a:pt x="2629" y="10911"/>
                  <a:pt x="2942" y="10544"/>
                </a:cubicBezTo>
                <a:cubicBezTo>
                  <a:pt x="3253" y="10180"/>
                  <a:pt x="3622" y="9997"/>
                  <a:pt x="4053" y="9997"/>
                </a:cubicBezTo>
                <a:lnTo>
                  <a:pt x="10121" y="9997"/>
                </a:lnTo>
                <a:lnTo>
                  <a:pt x="10121" y="7550"/>
                </a:lnTo>
                <a:lnTo>
                  <a:pt x="8540" y="7550"/>
                </a:lnTo>
                <a:cubicBezTo>
                  <a:pt x="8295" y="7550"/>
                  <a:pt x="8087" y="7450"/>
                  <a:pt x="7911" y="7248"/>
                </a:cubicBezTo>
                <a:cubicBezTo>
                  <a:pt x="7737" y="7045"/>
                  <a:pt x="7649" y="6789"/>
                  <a:pt x="7649" y="6484"/>
                </a:cubicBezTo>
                <a:lnTo>
                  <a:pt x="7649" y="1066"/>
                </a:lnTo>
                <a:cubicBezTo>
                  <a:pt x="7649" y="775"/>
                  <a:pt x="7737" y="522"/>
                  <a:pt x="7911" y="314"/>
                </a:cubicBezTo>
                <a:cubicBezTo>
                  <a:pt x="8087" y="102"/>
                  <a:pt x="8295" y="0"/>
                  <a:pt x="8540" y="0"/>
                </a:cubicBezTo>
                <a:lnTo>
                  <a:pt x="13052" y="0"/>
                </a:lnTo>
                <a:cubicBezTo>
                  <a:pt x="13294" y="0"/>
                  <a:pt x="13504" y="102"/>
                  <a:pt x="13678" y="314"/>
                </a:cubicBezTo>
                <a:cubicBezTo>
                  <a:pt x="13854" y="522"/>
                  <a:pt x="13943" y="775"/>
                  <a:pt x="13943" y="1066"/>
                </a:cubicBezTo>
                <a:lnTo>
                  <a:pt x="13943" y="6484"/>
                </a:lnTo>
                <a:cubicBezTo>
                  <a:pt x="13943" y="6789"/>
                  <a:pt x="13854" y="7045"/>
                  <a:pt x="13678" y="7248"/>
                </a:cubicBezTo>
                <a:cubicBezTo>
                  <a:pt x="13504" y="7450"/>
                  <a:pt x="13294" y="7550"/>
                  <a:pt x="13052" y="7550"/>
                </a:cubicBezTo>
                <a:lnTo>
                  <a:pt x="11470" y="7550"/>
                </a:lnTo>
                <a:lnTo>
                  <a:pt x="11470" y="9997"/>
                </a:lnTo>
                <a:lnTo>
                  <a:pt x="17541" y="9997"/>
                </a:lnTo>
                <a:cubicBezTo>
                  <a:pt x="17969" y="9997"/>
                  <a:pt x="18339" y="10177"/>
                  <a:pt x="18652" y="10538"/>
                </a:cubicBezTo>
                <a:cubicBezTo>
                  <a:pt x="18966" y="10899"/>
                  <a:pt x="19122" y="11343"/>
                  <a:pt x="19122" y="11869"/>
                </a:cubicBezTo>
                <a:lnTo>
                  <a:pt x="19122" y="14020"/>
                </a:lnTo>
                <a:lnTo>
                  <a:pt x="20708" y="1402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8100" tIns="38100" rIns="38100" bIns="38100" anchor="ctr"/>
          <a:lstStyle/>
          <a:p>
            <a:pPr defTabSz="457200">
              <a:defRPr/>
            </a:pPr>
            <a:endParaRPr lang="en-US" sz="1400">
              <a:solidFill>
                <a:schemeClr val="bg1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41" name="Text Placeholder 8">
            <a:extLst>
              <a:ext uri="{FF2B5EF4-FFF2-40B4-BE49-F238E27FC236}">
                <a16:creationId xmlns:a16="http://schemas.microsoft.com/office/drawing/2014/main" id="{BD715A21-28F3-4CF6-9EBA-096FB2A9BE76}"/>
              </a:ext>
            </a:extLst>
          </p:cNvPr>
          <p:cNvSpPr txBox="1">
            <a:spLocks/>
          </p:cNvSpPr>
          <p:nvPr/>
        </p:nvSpPr>
        <p:spPr>
          <a:xfrm>
            <a:off x="3234541" y="5033987"/>
            <a:ext cx="1881672" cy="600679"/>
          </a:xfrm>
          <a:prstGeom prst="rect">
            <a:avLst/>
          </a:prstGeom>
        </p:spPr>
        <p:txBody>
          <a:bodyPr lIns="0" tIns="0" rIns="0" bIns="0" numCol="1" spcCol="45720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1200">
                <a:latin typeface="Montserrat" panose="00000500000000000000" pitchFamily="50" charset="0"/>
              </a:rPr>
              <a:t>Donec nisi nibh, dig nissim mollis egestas.</a:t>
            </a:r>
          </a:p>
        </p:txBody>
      </p:sp>
      <p:sp>
        <p:nvSpPr>
          <p:cNvPr id="42" name="Text Placeholder 8">
            <a:extLst>
              <a:ext uri="{FF2B5EF4-FFF2-40B4-BE49-F238E27FC236}">
                <a16:creationId xmlns:a16="http://schemas.microsoft.com/office/drawing/2014/main" id="{10FC802E-10F5-493F-8CA2-7EC9BD40DA90}"/>
              </a:ext>
            </a:extLst>
          </p:cNvPr>
          <p:cNvSpPr txBox="1">
            <a:spLocks/>
          </p:cNvSpPr>
          <p:nvPr/>
        </p:nvSpPr>
        <p:spPr>
          <a:xfrm>
            <a:off x="3234541" y="4745687"/>
            <a:ext cx="1881672" cy="369324"/>
          </a:xfrm>
          <a:prstGeom prst="rect">
            <a:avLst/>
          </a:prstGeom>
        </p:spPr>
        <p:txBody>
          <a:bodyPr lIns="0" tIns="0" rIns="0" bIns="0" numCol="1" spcCol="45720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sz="1800" b="1"/>
              <a:t>Your title</a:t>
            </a:r>
          </a:p>
        </p:txBody>
      </p: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452CA12B-E737-4482-A82F-A9FAE4742AE1}"/>
              </a:ext>
            </a:extLst>
          </p:cNvPr>
          <p:cNvSpPr txBox="1">
            <a:spLocks/>
          </p:cNvSpPr>
          <p:nvPr/>
        </p:nvSpPr>
        <p:spPr>
          <a:xfrm>
            <a:off x="1384975" y="3120310"/>
            <a:ext cx="1881672" cy="565534"/>
          </a:xfrm>
          <a:prstGeom prst="rect">
            <a:avLst/>
          </a:prstGeom>
        </p:spPr>
        <p:txBody>
          <a:bodyPr lIns="0" tIns="0" rIns="0" bIns="0" numCol="1" spcCol="45720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1200" dirty="0" err="1">
                <a:latin typeface="Montserrat" panose="00000500000000000000" pitchFamily="50" charset="0"/>
              </a:rPr>
              <a:t>Donec</a:t>
            </a:r>
            <a:r>
              <a:rPr lang="en-US" sz="1200" dirty="0">
                <a:latin typeface="Montserrat" panose="00000500000000000000" pitchFamily="50" charset="0"/>
              </a:rPr>
              <a:t> nisi </a:t>
            </a:r>
            <a:r>
              <a:rPr lang="en-US" sz="1200" dirty="0" err="1">
                <a:latin typeface="Montserrat" panose="00000500000000000000" pitchFamily="50" charset="0"/>
              </a:rPr>
              <a:t>nibh</a:t>
            </a:r>
            <a:r>
              <a:rPr lang="en-US" sz="1200" dirty="0">
                <a:latin typeface="Montserrat" panose="00000500000000000000" pitchFamily="50" charset="0"/>
              </a:rPr>
              <a:t>, dig </a:t>
            </a:r>
            <a:r>
              <a:rPr lang="en-US" sz="1200" dirty="0" err="1">
                <a:latin typeface="Montserrat" panose="00000500000000000000" pitchFamily="50" charset="0"/>
              </a:rPr>
              <a:t>nissim</a:t>
            </a:r>
            <a:r>
              <a:rPr lang="en-US" sz="1200" dirty="0">
                <a:latin typeface="Montserrat" panose="00000500000000000000" pitchFamily="50" charset="0"/>
              </a:rPr>
              <a:t> </a:t>
            </a:r>
            <a:r>
              <a:rPr lang="en-US" sz="1200" dirty="0" err="1">
                <a:latin typeface="Montserrat" panose="00000500000000000000" pitchFamily="50" charset="0"/>
              </a:rPr>
              <a:t>mollis</a:t>
            </a:r>
            <a:r>
              <a:rPr lang="en-US" sz="1200" dirty="0">
                <a:latin typeface="Montserrat" panose="00000500000000000000" pitchFamily="50" charset="0"/>
              </a:rPr>
              <a:t> </a:t>
            </a:r>
            <a:r>
              <a:rPr lang="en-US" sz="1200" dirty="0" err="1">
                <a:latin typeface="Montserrat" panose="00000500000000000000" pitchFamily="50" charset="0"/>
              </a:rPr>
              <a:t>egestas</a:t>
            </a:r>
            <a:r>
              <a:rPr lang="en-US" sz="1200" dirty="0">
                <a:latin typeface="Montserrat" panose="00000500000000000000" pitchFamily="50" charset="0"/>
              </a:rPr>
              <a:t>.</a:t>
            </a:r>
          </a:p>
        </p:txBody>
      </p:sp>
      <p:sp>
        <p:nvSpPr>
          <p:cNvPr id="44" name="Text Placeholder 8">
            <a:extLst>
              <a:ext uri="{FF2B5EF4-FFF2-40B4-BE49-F238E27FC236}">
                <a16:creationId xmlns:a16="http://schemas.microsoft.com/office/drawing/2014/main" id="{56BBC187-8907-4BAB-BA02-3C64054F499C}"/>
              </a:ext>
            </a:extLst>
          </p:cNvPr>
          <p:cNvSpPr txBox="1">
            <a:spLocks/>
          </p:cNvSpPr>
          <p:nvPr/>
        </p:nvSpPr>
        <p:spPr>
          <a:xfrm>
            <a:off x="1384975" y="2832009"/>
            <a:ext cx="1881672" cy="369324"/>
          </a:xfrm>
          <a:prstGeom prst="rect">
            <a:avLst/>
          </a:prstGeom>
        </p:spPr>
        <p:txBody>
          <a:bodyPr lIns="0" tIns="0" rIns="0" bIns="0" numCol="1" spcCol="45720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sz="1800" b="1"/>
              <a:t>Your title</a:t>
            </a:r>
          </a:p>
        </p:txBody>
      </p:sp>
      <p:sp>
        <p:nvSpPr>
          <p:cNvPr id="45" name="Text Placeholder 8">
            <a:extLst>
              <a:ext uri="{FF2B5EF4-FFF2-40B4-BE49-F238E27FC236}">
                <a16:creationId xmlns:a16="http://schemas.microsoft.com/office/drawing/2014/main" id="{926E8F7B-F7B8-4030-8E08-4530FC2DAD72}"/>
              </a:ext>
            </a:extLst>
          </p:cNvPr>
          <p:cNvSpPr txBox="1">
            <a:spLocks/>
          </p:cNvSpPr>
          <p:nvPr/>
        </p:nvSpPr>
        <p:spPr>
          <a:xfrm>
            <a:off x="6815347" y="5033987"/>
            <a:ext cx="1881672" cy="600679"/>
          </a:xfrm>
          <a:prstGeom prst="rect">
            <a:avLst/>
          </a:prstGeom>
        </p:spPr>
        <p:txBody>
          <a:bodyPr lIns="0" tIns="0" rIns="0" bIns="0" numCol="1" spcCol="45720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1200">
                <a:latin typeface="Montserrat" panose="00000500000000000000" pitchFamily="50" charset="0"/>
              </a:rPr>
              <a:t>Donec nisi nibh, dig nissim mollis egestas.</a:t>
            </a:r>
          </a:p>
        </p:txBody>
      </p:sp>
      <p:sp>
        <p:nvSpPr>
          <p:cNvPr id="46" name="Text Placeholder 8">
            <a:extLst>
              <a:ext uri="{FF2B5EF4-FFF2-40B4-BE49-F238E27FC236}">
                <a16:creationId xmlns:a16="http://schemas.microsoft.com/office/drawing/2014/main" id="{894E9365-9FE8-4EE5-8DC7-1D9CEEA951D9}"/>
              </a:ext>
            </a:extLst>
          </p:cNvPr>
          <p:cNvSpPr txBox="1">
            <a:spLocks/>
          </p:cNvSpPr>
          <p:nvPr/>
        </p:nvSpPr>
        <p:spPr>
          <a:xfrm>
            <a:off x="6815347" y="4745687"/>
            <a:ext cx="1881672" cy="369324"/>
          </a:xfrm>
          <a:prstGeom prst="rect">
            <a:avLst/>
          </a:prstGeom>
        </p:spPr>
        <p:txBody>
          <a:bodyPr lIns="0" tIns="0" rIns="0" bIns="0" numCol="1" spcCol="45720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sz="1800" b="1"/>
              <a:t>Your title</a:t>
            </a:r>
          </a:p>
        </p:txBody>
      </p:sp>
      <p:sp>
        <p:nvSpPr>
          <p:cNvPr id="47" name="Text Placeholder 8">
            <a:extLst>
              <a:ext uri="{FF2B5EF4-FFF2-40B4-BE49-F238E27FC236}">
                <a16:creationId xmlns:a16="http://schemas.microsoft.com/office/drawing/2014/main" id="{A52072EF-A8E2-48CE-8FF7-4ED097FE2095}"/>
              </a:ext>
            </a:extLst>
          </p:cNvPr>
          <p:cNvSpPr txBox="1">
            <a:spLocks/>
          </p:cNvSpPr>
          <p:nvPr/>
        </p:nvSpPr>
        <p:spPr>
          <a:xfrm>
            <a:off x="4823388" y="3120310"/>
            <a:ext cx="1881672" cy="565534"/>
          </a:xfrm>
          <a:prstGeom prst="rect">
            <a:avLst/>
          </a:prstGeom>
        </p:spPr>
        <p:txBody>
          <a:bodyPr lIns="0" tIns="0" rIns="0" bIns="0" numCol="1" spcCol="45720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1200">
                <a:latin typeface="Montserrat" panose="00000500000000000000" pitchFamily="50" charset="0"/>
              </a:rPr>
              <a:t>Donec nisi nibh, dig nissim mollis egestas.</a:t>
            </a:r>
          </a:p>
        </p:txBody>
      </p:sp>
      <p:sp>
        <p:nvSpPr>
          <p:cNvPr id="48" name="Text Placeholder 8">
            <a:extLst>
              <a:ext uri="{FF2B5EF4-FFF2-40B4-BE49-F238E27FC236}">
                <a16:creationId xmlns:a16="http://schemas.microsoft.com/office/drawing/2014/main" id="{6F692922-DE2C-4710-94C1-F034E1DB9409}"/>
              </a:ext>
            </a:extLst>
          </p:cNvPr>
          <p:cNvSpPr txBox="1">
            <a:spLocks/>
          </p:cNvSpPr>
          <p:nvPr/>
        </p:nvSpPr>
        <p:spPr>
          <a:xfrm>
            <a:off x="4823388" y="2832009"/>
            <a:ext cx="1881672" cy="369324"/>
          </a:xfrm>
          <a:prstGeom prst="rect">
            <a:avLst/>
          </a:prstGeom>
        </p:spPr>
        <p:txBody>
          <a:bodyPr lIns="0" tIns="0" rIns="0" bIns="0" numCol="1" spcCol="45720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sz="1800" b="1"/>
              <a:t>Your title</a:t>
            </a:r>
          </a:p>
        </p:txBody>
      </p:sp>
      <p:sp>
        <p:nvSpPr>
          <p:cNvPr id="49" name="Text Placeholder 8">
            <a:extLst>
              <a:ext uri="{FF2B5EF4-FFF2-40B4-BE49-F238E27FC236}">
                <a16:creationId xmlns:a16="http://schemas.microsoft.com/office/drawing/2014/main" id="{1FC0D37E-FEC1-418B-99DB-B0B3645ACA96}"/>
              </a:ext>
            </a:extLst>
          </p:cNvPr>
          <p:cNvSpPr txBox="1">
            <a:spLocks/>
          </p:cNvSpPr>
          <p:nvPr/>
        </p:nvSpPr>
        <p:spPr>
          <a:xfrm>
            <a:off x="8542257" y="3120310"/>
            <a:ext cx="1881672" cy="565534"/>
          </a:xfrm>
          <a:prstGeom prst="rect">
            <a:avLst/>
          </a:prstGeom>
        </p:spPr>
        <p:txBody>
          <a:bodyPr lIns="0" tIns="0" rIns="0" bIns="0" numCol="1" spcCol="45720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1200">
                <a:latin typeface="Montserrat" panose="00000500000000000000" pitchFamily="50" charset="0"/>
              </a:rPr>
              <a:t>Donec nisi nibh, dig nissim mollis egestas.</a:t>
            </a:r>
          </a:p>
        </p:txBody>
      </p:sp>
      <p:sp>
        <p:nvSpPr>
          <p:cNvPr id="50" name="Text Placeholder 8">
            <a:extLst>
              <a:ext uri="{FF2B5EF4-FFF2-40B4-BE49-F238E27FC236}">
                <a16:creationId xmlns:a16="http://schemas.microsoft.com/office/drawing/2014/main" id="{B3EC19FA-E549-40F6-A77A-A4BAB33CB946}"/>
              </a:ext>
            </a:extLst>
          </p:cNvPr>
          <p:cNvSpPr txBox="1">
            <a:spLocks/>
          </p:cNvSpPr>
          <p:nvPr/>
        </p:nvSpPr>
        <p:spPr>
          <a:xfrm>
            <a:off x="8542257" y="2832009"/>
            <a:ext cx="1881672" cy="369324"/>
          </a:xfrm>
          <a:prstGeom prst="rect">
            <a:avLst/>
          </a:prstGeom>
        </p:spPr>
        <p:txBody>
          <a:bodyPr lIns="0" tIns="0" rIns="0" bIns="0" numCol="1" spcCol="45720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sz="1800" b="1"/>
              <a:t>Your title</a:t>
            </a:r>
          </a:p>
        </p:txBody>
      </p:sp>
    </p:spTree>
    <p:extLst>
      <p:ext uri="{BB962C8B-B14F-4D97-AF65-F5344CB8AC3E}">
        <p14:creationId xmlns:p14="http://schemas.microsoft.com/office/powerpoint/2010/main" val="18334116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8">
            <a:extLst>
              <a:ext uri="{FF2B5EF4-FFF2-40B4-BE49-F238E27FC236}">
                <a16:creationId xmlns:a16="http://schemas.microsoft.com/office/drawing/2014/main" id="{DC142B4D-893B-4999-839C-FDB458D5627E}"/>
              </a:ext>
            </a:extLst>
          </p:cNvPr>
          <p:cNvGrpSpPr/>
          <p:nvPr/>
        </p:nvGrpSpPr>
        <p:grpSpPr>
          <a:xfrm>
            <a:off x="6096000" y="553910"/>
            <a:ext cx="5455673" cy="5503990"/>
            <a:chOff x="949845" y="1882014"/>
            <a:chExt cx="2319277" cy="2066461"/>
          </a:xfrm>
          <a:solidFill>
            <a:schemeClr val="bg1">
              <a:lumMod val="75000"/>
            </a:schemeClr>
          </a:solidFill>
        </p:grpSpPr>
        <p:sp>
          <p:nvSpPr>
            <p:cNvPr id="6" name="Freeform 2109">
              <a:extLst>
                <a:ext uri="{FF2B5EF4-FFF2-40B4-BE49-F238E27FC236}">
                  <a16:creationId xmlns:a16="http://schemas.microsoft.com/office/drawing/2014/main" id="{5C02FD45-974D-444B-BEF4-2B3DF60B3CA1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8331" y="3809992"/>
              <a:ext cx="35310" cy="17985"/>
            </a:xfrm>
            <a:custGeom>
              <a:avLst/>
              <a:gdLst>
                <a:gd name="T0" fmla="*/ 4 w 20"/>
                <a:gd name="T1" fmla="*/ 1 h 11"/>
                <a:gd name="T2" fmla="*/ 4 w 20"/>
                <a:gd name="T3" fmla="*/ 1 h 11"/>
                <a:gd name="T4" fmla="*/ 2 w 20"/>
                <a:gd name="T5" fmla="*/ 2 h 11"/>
                <a:gd name="T6" fmla="*/ 2 w 20"/>
                <a:gd name="T7" fmla="*/ 2 h 11"/>
                <a:gd name="T8" fmla="*/ 1 w 20"/>
                <a:gd name="T9" fmla="*/ 3 h 11"/>
                <a:gd name="T10" fmla="*/ 1 w 20"/>
                <a:gd name="T11" fmla="*/ 3 h 11"/>
                <a:gd name="T12" fmla="*/ 0 w 20"/>
                <a:gd name="T13" fmla="*/ 5 h 11"/>
                <a:gd name="T14" fmla="*/ 0 w 20"/>
                <a:gd name="T15" fmla="*/ 5 h 11"/>
                <a:gd name="T16" fmla="*/ 18 w 20"/>
                <a:gd name="T17" fmla="*/ 11 h 11"/>
                <a:gd name="T18" fmla="*/ 20 w 20"/>
                <a:gd name="T19" fmla="*/ 10 h 11"/>
                <a:gd name="T20" fmla="*/ 20 w 20"/>
                <a:gd name="T21" fmla="*/ 10 h 11"/>
                <a:gd name="T22" fmla="*/ 20 w 20"/>
                <a:gd name="T23" fmla="*/ 9 h 11"/>
                <a:gd name="T24" fmla="*/ 20 w 20"/>
                <a:gd name="T25" fmla="*/ 8 h 11"/>
                <a:gd name="T26" fmla="*/ 20 w 20"/>
                <a:gd name="T27" fmla="*/ 8 h 11"/>
                <a:gd name="T28" fmla="*/ 20 w 20"/>
                <a:gd name="T29" fmla="*/ 7 h 11"/>
                <a:gd name="T30" fmla="*/ 20 w 20"/>
                <a:gd name="T31" fmla="*/ 7 h 11"/>
                <a:gd name="T32" fmla="*/ 20 w 20"/>
                <a:gd name="T33" fmla="*/ 6 h 11"/>
                <a:gd name="T34" fmla="*/ 20 w 20"/>
                <a:gd name="T35" fmla="*/ 6 h 11"/>
                <a:gd name="T36" fmla="*/ 20 w 20"/>
                <a:gd name="T37" fmla="*/ 6 h 11"/>
                <a:gd name="T38" fmla="*/ 20 w 20"/>
                <a:gd name="T39" fmla="*/ 5 h 11"/>
                <a:gd name="T40" fmla="*/ 20 w 20"/>
                <a:gd name="T41" fmla="*/ 5 h 11"/>
                <a:gd name="T42" fmla="*/ 20 w 20"/>
                <a:gd name="T43" fmla="*/ 5 h 11"/>
                <a:gd name="T44" fmla="*/ 20 w 20"/>
                <a:gd name="T45" fmla="*/ 5 h 11"/>
                <a:gd name="T46" fmla="*/ 20 w 20"/>
                <a:gd name="T47" fmla="*/ 5 h 11"/>
                <a:gd name="T48" fmla="*/ 20 w 20"/>
                <a:gd name="T49" fmla="*/ 5 h 11"/>
                <a:gd name="T50" fmla="*/ 18 w 20"/>
                <a:gd name="T51" fmla="*/ 5 h 11"/>
                <a:gd name="T52" fmla="*/ 17 w 20"/>
                <a:gd name="T53" fmla="*/ 5 h 11"/>
                <a:gd name="T54" fmla="*/ 8 w 20"/>
                <a:gd name="T55" fmla="*/ 2 h 11"/>
                <a:gd name="T56" fmla="*/ 7 w 20"/>
                <a:gd name="T57" fmla="*/ 1 h 11"/>
                <a:gd name="T58" fmla="*/ 6 w 20"/>
                <a:gd name="T59" fmla="*/ 1 h 11"/>
                <a:gd name="T60" fmla="*/ 5 w 20"/>
                <a:gd name="T61" fmla="*/ 0 h 11"/>
                <a:gd name="T62" fmla="*/ 4 w 20"/>
                <a:gd name="T63" fmla="*/ 1 h 11"/>
                <a:gd name="T64" fmla="*/ 4 w 20"/>
                <a:gd name="T65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0" h="11"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3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3"/>
                    <a:pt x="2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4"/>
                    <a:pt x="0" y="4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5" y="8"/>
                    <a:pt x="15" y="11"/>
                    <a:pt x="18" y="11"/>
                  </a:cubicBezTo>
                  <a:cubicBezTo>
                    <a:pt x="19" y="11"/>
                    <a:pt x="19" y="10"/>
                    <a:pt x="20" y="10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20" y="9"/>
                    <a:pt x="20" y="8"/>
                    <a:pt x="20" y="8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20" y="8"/>
                    <a:pt x="20" y="7"/>
                    <a:pt x="20" y="7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20" y="7"/>
                    <a:pt x="20" y="6"/>
                    <a:pt x="20" y="6"/>
                  </a:cubicBezTo>
                  <a:cubicBezTo>
                    <a:pt x="20" y="6"/>
                    <a:pt x="20" y="6"/>
                    <a:pt x="20" y="6"/>
                  </a:cubicBezTo>
                  <a:cubicBezTo>
                    <a:pt x="20" y="6"/>
                    <a:pt x="20" y="6"/>
                    <a:pt x="20" y="6"/>
                  </a:cubicBezTo>
                  <a:cubicBezTo>
                    <a:pt x="20" y="6"/>
                    <a:pt x="20" y="6"/>
                    <a:pt x="20" y="5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20" y="5"/>
                    <a:pt x="19" y="5"/>
                    <a:pt x="18" y="5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5" y="5"/>
                    <a:pt x="12" y="5"/>
                    <a:pt x="8" y="2"/>
                  </a:cubicBezTo>
                  <a:cubicBezTo>
                    <a:pt x="8" y="2"/>
                    <a:pt x="7" y="2"/>
                    <a:pt x="7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5" y="1"/>
                    <a:pt x="5" y="0"/>
                  </a:cubicBezTo>
                  <a:cubicBezTo>
                    <a:pt x="5" y="1"/>
                    <a:pt x="5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lose/>
                </a:path>
              </a:pathLst>
            </a:custGeom>
            <a:grpFill/>
            <a:ln w="9525" cmpd="sng">
              <a:solidFill>
                <a:schemeClr val="bg2"/>
              </a:solidFill>
              <a:round/>
              <a:headEnd/>
              <a:tailEnd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en-US" sz="900">
                <a:latin typeface="Lato Light" charset="0"/>
                <a:cs typeface="Lato Light" charset="0"/>
              </a:endParaRPr>
            </a:p>
          </p:txBody>
        </p:sp>
        <p:sp>
          <p:nvSpPr>
            <p:cNvPr id="7" name="Freeform 2110">
              <a:extLst>
                <a:ext uri="{FF2B5EF4-FFF2-40B4-BE49-F238E27FC236}">
                  <a16:creationId xmlns:a16="http://schemas.microsoft.com/office/drawing/2014/main" id="{AD11B067-4E57-4463-868F-1CB6484E810D}"/>
                </a:ext>
              </a:extLst>
            </p:cNvPr>
            <p:cNvSpPr>
              <a:spLocks/>
            </p:cNvSpPr>
            <p:nvPr/>
          </p:nvSpPr>
          <p:spPr bwMode="auto">
            <a:xfrm>
              <a:off x="2533198" y="3777619"/>
              <a:ext cx="111504" cy="53955"/>
            </a:xfrm>
            <a:custGeom>
              <a:avLst/>
              <a:gdLst>
                <a:gd name="T0" fmla="*/ 60 w 63"/>
                <a:gd name="T1" fmla="*/ 7 h 32"/>
                <a:gd name="T2" fmla="*/ 52 w 63"/>
                <a:gd name="T3" fmla="*/ 3 h 32"/>
                <a:gd name="T4" fmla="*/ 43 w 63"/>
                <a:gd name="T5" fmla="*/ 0 h 32"/>
                <a:gd name="T6" fmla="*/ 30 w 63"/>
                <a:gd name="T7" fmla="*/ 3 h 32"/>
                <a:gd name="T8" fmla="*/ 20 w 63"/>
                <a:gd name="T9" fmla="*/ 3 h 32"/>
                <a:gd name="T10" fmla="*/ 9 w 63"/>
                <a:gd name="T11" fmla="*/ 4 h 32"/>
                <a:gd name="T12" fmla="*/ 7 w 63"/>
                <a:gd name="T13" fmla="*/ 6 h 32"/>
                <a:gd name="T14" fmla="*/ 6 w 63"/>
                <a:gd name="T15" fmla="*/ 7 h 32"/>
                <a:gd name="T16" fmla="*/ 3 w 63"/>
                <a:gd name="T17" fmla="*/ 10 h 32"/>
                <a:gd name="T18" fmla="*/ 0 w 63"/>
                <a:gd name="T19" fmla="*/ 15 h 32"/>
                <a:gd name="T20" fmla="*/ 0 w 63"/>
                <a:gd name="T21" fmla="*/ 16 h 32"/>
                <a:gd name="T22" fmla="*/ 0 w 63"/>
                <a:gd name="T23" fmla="*/ 17 h 32"/>
                <a:gd name="T24" fmla="*/ 1 w 63"/>
                <a:gd name="T25" fmla="*/ 17 h 32"/>
                <a:gd name="T26" fmla="*/ 3 w 63"/>
                <a:gd name="T27" fmla="*/ 18 h 32"/>
                <a:gd name="T28" fmla="*/ 9 w 63"/>
                <a:gd name="T29" fmla="*/ 20 h 32"/>
                <a:gd name="T30" fmla="*/ 10 w 63"/>
                <a:gd name="T31" fmla="*/ 20 h 32"/>
                <a:gd name="T32" fmla="*/ 16 w 63"/>
                <a:gd name="T33" fmla="*/ 22 h 32"/>
                <a:gd name="T34" fmla="*/ 16 w 63"/>
                <a:gd name="T35" fmla="*/ 22 h 32"/>
                <a:gd name="T36" fmla="*/ 16 w 63"/>
                <a:gd name="T37" fmla="*/ 23 h 32"/>
                <a:gd name="T38" fmla="*/ 16 w 63"/>
                <a:gd name="T39" fmla="*/ 23 h 32"/>
                <a:gd name="T40" fmla="*/ 16 w 63"/>
                <a:gd name="T41" fmla="*/ 24 h 32"/>
                <a:gd name="T42" fmla="*/ 16 w 63"/>
                <a:gd name="T43" fmla="*/ 25 h 32"/>
                <a:gd name="T44" fmla="*/ 16 w 63"/>
                <a:gd name="T45" fmla="*/ 25 h 32"/>
                <a:gd name="T46" fmla="*/ 16 w 63"/>
                <a:gd name="T47" fmla="*/ 27 h 32"/>
                <a:gd name="T48" fmla="*/ 16 w 63"/>
                <a:gd name="T49" fmla="*/ 27 h 32"/>
                <a:gd name="T50" fmla="*/ 18 w 63"/>
                <a:gd name="T51" fmla="*/ 29 h 32"/>
                <a:gd name="T52" fmla="*/ 20 w 63"/>
                <a:gd name="T53" fmla="*/ 32 h 32"/>
                <a:gd name="T54" fmla="*/ 21 w 63"/>
                <a:gd name="T55" fmla="*/ 32 h 32"/>
                <a:gd name="T56" fmla="*/ 24 w 63"/>
                <a:gd name="T57" fmla="*/ 30 h 32"/>
                <a:gd name="T58" fmla="*/ 24 w 63"/>
                <a:gd name="T59" fmla="*/ 29 h 32"/>
                <a:gd name="T60" fmla="*/ 24 w 63"/>
                <a:gd name="T61" fmla="*/ 24 h 32"/>
                <a:gd name="T62" fmla="*/ 29 w 63"/>
                <a:gd name="T63" fmla="*/ 21 h 32"/>
                <a:gd name="T64" fmla="*/ 40 w 63"/>
                <a:gd name="T65" fmla="*/ 18 h 32"/>
                <a:gd name="T66" fmla="*/ 47 w 63"/>
                <a:gd name="T67" fmla="*/ 13 h 32"/>
                <a:gd name="T68" fmla="*/ 50 w 63"/>
                <a:gd name="T69" fmla="*/ 13 h 32"/>
                <a:gd name="T70" fmla="*/ 52 w 63"/>
                <a:gd name="T71" fmla="*/ 14 h 32"/>
                <a:gd name="T72" fmla="*/ 54 w 63"/>
                <a:gd name="T73" fmla="*/ 12 h 32"/>
                <a:gd name="T74" fmla="*/ 56 w 63"/>
                <a:gd name="T75" fmla="*/ 11 h 32"/>
                <a:gd name="T76" fmla="*/ 56 w 63"/>
                <a:gd name="T77" fmla="*/ 11 h 32"/>
                <a:gd name="T78" fmla="*/ 58 w 63"/>
                <a:gd name="T79" fmla="*/ 10 h 32"/>
                <a:gd name="T80" fmla="*/ 58 w 63"/>
                <a:gd name="T81" fmla="*/ 10 h 32"/>
                <a:gd name="T82" fmla="*/ 60 w 63"/>
                <a:gd name="T83" fmla="*/ 9 h 32"/>
                <a:gd name="T84" fmla="*/ 61 w 63"/>
                <a:gd name="T85" fmla="*/ 9 h 32"/>
                <a:gd name="T86" fmla="*/ 63 w 63"/>
                <a:gd name="T87" fmla="*/ 9 h 32"/>
                <a:gd name="T88" fmla="*/ 63 w 63"/>
                <a:gd name="T89" fmla="*/ 9 h 32"/>
                <a:gd name="T90" fmla="*/ 60 w 63"/>
                <a:gd name="T91" fmla="*/ 7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3" h="32">
                  <a:moveTo>
                    <a:pt x="60" y="7"/>
                  </a:moveTo>
                  <a:cubicBezTo>
                    <a:pt x="57" y="6"/>
                    <a:pt x="54" y="5"/>
                    <a:pt x="52" y="3"/>
                  </a:cubicBezTo>
                  <a:cubicBezTo>
                    <a:pt x="50" y="1"/>
                    <a:pt x="47" y="0"/>
                    <a:pt x="43" y="0"/>
                  </a:cubicBezTo>
                  <a:cubicBezTo>
                    <a:pt x="37" y="0"/>
                    <a:pt x="31" y="2"/>
                    <a:pt x="30" y="3"/>
                  </a:cubicBezTo>
                  <a:cubicBezTo>
                    <a:pt x="27" y="4"/>
                    <a:pt x="23" y="4"/>
                    <a:pt x="20" y="3"/>
                  </a:cubicBezTo>
                  <a:cubicBezTo>
                    <a:pt x="16" y="3"/>
                    <a:pt x="12" y="2"/>
                    <a:pt x="9" y="4"/>
                  </a:cubicBezTo>
                  <a:cubicBezTo>
                    <a:pt x="9" y="5"/>
                    <a:pt x="8" y="5"/>
                    <a:pt x="7" y="6"/>
                  </a:cubicBezTo>
                  <a:cubicBezTo>
                    <a:pt x="7" y="6"/>
                    <a:pt x="7" y="7"/>
                    <a:pt x="6" y="7"/>
                  </a:cubicBezTo>
                  <a:cubicBezTo>
                    <a:pt x="5" y="8"/>
                    <a:pt x="4" y="9"/>
                    <a:pt x="3" y="10"/>
                  </a:cubicBezTo>
                  <a:cubicBezTo>
                    <a:pt x="1" y="12"/>
                    <a:pt x="0" y="14"/>
                    <a:pt x="0" y="15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7"/>
                  </a:cubicBezTo>
                  <a:cubicBezTo>
                    <a:pt x="0" y="17"/>
                    <a:pt x="0" y="17"/>
                    <a:pt x="1" y="17"/>
                  </a:cubicBezTo>
                  <a:cubicBezTo>
                    <a:pt x="1" y="17"/>
                    <a:pt x="2" y="18"/>
                    <a:pt x="3" y="18"/>
                  </a:cubicBezTo>
                  <a:cubicBezTo>
                    <a:pt x="5" y="19"/>
                    <a:pt x="7" y="20"/>
                    <a:pt x="9" y="20"/>
                  </a:cubicBezTo>
                  <a:cubicBezTo>
                    <a:pt x="10" y="20"/>
                    <a:pt x="10" y="20"/>
                    <a:pt x="10" y="20"/>
                  </a:cubicBezTo>
                  <a:cubicBezTo>
                    <a:pt x="12" y="20"/>
                    <a:pt x="14" y="20"/>
                    <a:pt x="16" y="22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16" y="22"/>
                    <a:pt x="16" y="22"/>
                    <a:pt x="16" y="23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16" y="24"/>
                    <a:pt x="16" y="24"/>
                    <a:pt x="16" y="24"/>
                  </a:cubicBezTo>
                  <a:cubicBezTo>
                    <a:pt x="16" y="24"/>
                    <a:pt x="16" y="25"/>
                    <a:pt x="16" y="25"/>
                  </a:cubicBezTo>
                  <a:cubicBezTo>
                    <a:pt x="16" y="25"/>
                    <a:pt x="16" y="25"/>
                    <a:pt x="16" y="25"/>
                  </a:cubicBezTo>
                  <a:cubicBezTo>
                    <a:pt x="16" y="26"/>
                    <a:pt x="16" y="27"/>
                    <a:pt x="16" y="27"/>
                  </a:cubicBezTo>
                  <a:cubicBezTo>
                    <a:pt x="16" y="27"/>
                    <a:pt x="16" y="27"/>
                    <a:pt x="16" y="27"/>
                  </a:cubicBezTo>
                  <a:cubicBezTo>
                    <a:pt x="17" y="28"/>
                    <a:pt x="18" y="28"/>
                    <a:pt x="18" y="29"/>
                  </a:cubicBezTo>
                  <a:cubicBezTo>
                    <a:pt x="20" y="30"/>
                    <a:pt x="20" y="31"/>
                    <a:pt x="20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2" y="31"/>
                    <a:pt x="23" y="30"/>
                    <a:pt x="24" y="30"/>
                  </a:cubicBezTo>
                  <a:cubicBezTo>
                    <a:pt x="24" y="30"/>
                    <a:pt x="24" y="29"/>
                    <a:pt x="24" y="29"/>
                  </a:cubicBezTo>
                  <a:cubicBezTo>
                    <a:pt x="23" y="28"/>
                    <a:pt x="23" y="26"/>
                    <a:pt x="24" y="24"/>
                  </a:cubicBezTo>
                  <a:cubicBezTo>
                    <a:pt x="25" y="22"/>
                    <a:pt x="27" y="21"/>
                    <a:pt x="29" y="21"/>
                  </a:cubicBezTo>
                  <a:cubicBezTo>
                    <a:pt x="36" y="21"/>
                    <a:pt x="39" y="20"/>
                    <a:pt x="40" y="18"/>
                  </a:cubicBezTo>
                  <a:cubicBezTo>
                    <a:pt x="40" y="15"/>
                    <a:pt x="43" y="13"/>
                    <a:pt x="47" y="13"/>
                  </a:cubicBezTo>
                  <a:cubicBezTo>
                    <a:pt x="48" y="13"/>
                    <a:pt x="49" y="13"/>
                    <a:pt x="50" y="13"/>
                  </a:cubicBezTo>
                  <a:cubicBezTo>
                    <a:pt x="51" y="14"/>
                    <a:pt x="52" y="14"/>
                    <a:pt x="52" y="14"/>
                  </a:cubicBezTo>
                  <a:cubicBezTo>
                    <a:pt x="53" y="14"/>
                    <a:pt x="54" y="13"/>
                    <a:pt x="54" y="12"/>
                  </a:cubicBezTo>
                  <a:cubicBezTo>
                    <a:pt x="55" y="12"/>
                    <a:pt x="55" y="12"/>
                    <a:pt x="56" y="11"/>
                  </a:cubicBezTo>
                  <a:cubicBezTo>
                    <a:pt x="56" y="11"/>
                    <a:pt x="56" y="11"/>
                    <a:pt x="56" y="11"/>
                  </a:cubicBezTo>
                  <a:cubicBezTo>
                    <a:pt x="57" y="11"/>
                    <a:pt x="57" y="11"/>
                    <a:pt x="58" y="10"/>
                  </a:cubicBezTo>
                  <a:cubicBezTo>
                    <a:pt x="58" y="10"/>
                    <a:pt x="58" y="10"/>
                    <a:pt x="58" y="10"/>
                  </a:cubicBezTo>
                  <a:cubicBezTo>
                    <a:pt x="59" y="10"/>
                    <a:pt x="60" y="10"/>
                    <a:pt x="60" y="9"/>
                  </a:cubicBezTo>
                  <a:cubicBezTo>
                    <a:pt x="60" y="9"/>
                    <a:pt x="60" y="9"/>
                    <a:pt x="61" y="9"/>
                  </a:cubicBezTo>
                  <a:cubicBezTo>
                    <a:pt x="61" y="9"/>
                    <a:pt x="62" y="9"/>
                    <a:pt x="63" y="9"/>
                  </a:cubicBezTo>
                  <a:cubicBezTo>
                    <a:pt x="63" y="9"/>
                    <a:pt x="63" y="9"/>
                    <a:pt x="63" y="9"/>
                  </a:cubicBezTo>
                  <a:cubicBezTo>
                    <a:pt x="62" y="8"/>
                    <a:pt x="61" y="8"/>
                    <a:pt x="60" y="7"/>
                  </a:cubicBezTo>
                  <a:close/>
                </a:path>
              </a:pathLst>
            </a:custGeom>
            <a:grpFill/>
            <a:ln w="9525" cmpd="sng">
              <a:solidFill>
                <a:schemeClr val="bg2"/>
              </a:solidFill>
              <a:round/>
              <a:headEnd/>
              <a:tailEnd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en-US" sz="900">
                <a:latin typeface="Lato Light" charset="0"/>
                <a:cs typeface="Lato Light" charset="0"/>
              </a:endParaRPr>
            </a:p>
          </p:txBody>
        </p:sp>
        <p:sp>
          <p:nvSpPr>
            <p:cNvPr id="8" name="Freeform 2111">
              <a:extLst>
                <a:ext uri="{FF2B5EF4-FFF2-40B4-BE49-F238E27FC236}">
                  <a16:creationId xmlns:a16="http://schemas.microsoft.com/office/drawing/2014/main" id="{A74D0CB4-B77F-47B0-909D-DB827658E4F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61074" y="3815387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9525" cmpd="sng">
              <a:solidFill>
                <a:schemeClr val="bg2"/>
              </a:solidFill>
              <a:round/>
              <a:headEnd/>
              <a:tailEnd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en-US" sz="900">
                <a:latin typeface="Lato Light" charset="0"/>
                <a:cs typeface="Lato Light" charset="0"/>
              </a:endParaRPr>
            </a:p>
          </p:txBody>
        </p:sp>
        <p:sp>
          <p:nvSpPr>
            <p:cNvPr id="9" name="Freeform 2112">
              <a:extLst>
                <a:ext uri="{FF2B5EF4-FFF2-40B4-BE49-F238E27FC236}">
                  <a16:creationId xmlns:a16="http://schemas.microsoft.com/office/drawing/2014/main" id="{EDDC2CD7-9C95-4320-AF46-DAD0DF89DF2A}"/>
                </a:ext>
              </a:extLst>
            </p:cNvPr>
            <p:cNvSpPr>
              <a:spLocks/>
            </p:cNvSpPr>
            <p:nvPr/>
          </p:nvSpPr>
          <p:spPr bwMode="auto">
            <a:xfrm>
              <a:off x="2561074" y="3818984"/>
              <a:ext cx="0" cy="3597"/>
            </a:xfrm>
            <a:custGeom>
              <a:avLst/>
              <a:gdLst>
                <a:gd name="T0" fmla="*/ 0 h 2"/>
                <a:gd name="T1" fmla="*/ 2 h 2"/>
                <a:gd name="T2" fmla="*/ 0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cubicBezTo>
                    <a:pt x="0" y="1"/>
                    <a:pt x="0" y="1"/>
                    <a:pt x="0" y="2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grpFill/>
            <a:ln w="9525" cmpd="sng">
              <a:solidFill>
                <a:schemeClr val="bg2"/>
              </a:solidFill>
              <a:round/>
              <a:headEnd/>
              <a:tailEnd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en-US" sz="900">
                <a:latin typeface="Lato Light" charset="0"/>
                <a:cs typeface="Lato Light" charset="0"/>
              </a:endParaRPr>
            </a:p>
          </p:txBody>
        </p:sp>
        <p:sp>
          <p:nvSpPr>
            <p:cNvPr id="10" name="Freeform 2113">
              <a:extLst>
                <a:ext uri="{FF2B5EF4-FFF2-40B4-BE49-F238E27FC236}">
                  <a16:creationId xmlns:a16="http://schemas.microsoft.com/office/drawing/2014/main" id="{A0E58725-79AC-46F3-8431-9033BB896ED1}"/>
                </a:ext>
              </a:extLst>
            </p:cNvPr>
            <p:cNvSpPr>
              <a:spLocks/>
            </p:cNvSpPr>
            <p:nvPr/>
          </p:nvSpPr>
          <p:spPr bwMode="auto">
            <a:xfrm>
              <a:off x="2561074" y="3815387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9525" cmpd="sng">
              <a:solidFill>
                <a:schemeClr val="bg2"/>
              </a:solidFill>
              <a:round/>
              <a:headEnd/>
              <a:tailEnd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en-US" sz="900">
                <a:latin typeface="Lato Light" charset="0"/>
                <a:cs typeface="Lato Light" charset="0"/>
              </a:endParaRPr>
            </a:p>
          </p:txBody>
        </p:sp>
        <p:sp>
          <p:nvSpPr>
            <p:cNvPr id="11" name="Freeform 2114">
              <a:extLst>
                <a:ext uri="{FF2B5EF4-FFF2-40B4-BE49-F238E27FC236}">
                  <a16:creationId xmlns:a16="http://schemas.microsoft.com/office/drawing/2014/main" id="{F87397AC-4D61-4CE0-BE77-A8FE2B0CD7D6}"/>
                </a:ext>
              </a:extLst>
            </p:cNvPr>
            <p:cNvSpPr>
              <a:spLocks/>
            </p:cNvSpPr>
            <p:nvPr/>
          </p:nvSpPr>
          <p:spPr bwMode="auto">
            <a:xfrm>
              <a:off x="2561074" y="3817185"/>
              <a:ext cx="0" cy="1798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grpFill/>
            <a:ln w="9525" cmpd="sng">
              <a:solidFill>
                <a:schemeClr val="bg2"/>
              </a:solidFill>
              <a:round/>
              <a:headEnd/>
              <a:tailEnd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en-US" sz="900">
                <a:latin typeface="Lato Light" charset="0"/>
                <a:cs typeface="Lato Light" charset="0"/>
              </a:endParaRPr>
            </a:p>
          </p:txBody>
        </p:sp>
        <p:sp>
          <p:nvSpPr>
            <p:cNvPr id="12" name="Freeform 2115">
              <a:extLst>
                <a:ext uri="{FF2B5EF4-FFF2-40B4-BE49-F238E27FC236}">
                  <a16:creationId xmlns:a16="http://schemas.microsoft.com/office/drawing/2014/main" id="{D4FC79F2-6FCA-446B-A8C7-BC820C8DC160}"/>
                </a:ext>
              </a:extLst>
            </p:cNvPr>
            <p:cNvSpPr>
              <a:spLocks/>
            </p:cNvSpPr>
            <p:nvPr/>
          </p:nvSpPr>
          <p:spPr bwMode="auto">
            <a:xfrm>
              <a:off x="2533198" y="3806395"/>
              <a:ext cx="1858" cy="0"/>
            </a:xfrm>
            <a:custGeom>
              <a:avLst/>
              <a:gdLst>
                <a:gd name="T0" fmla="*/ 1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 w="9525" cmpd="sng">
              <a:solidFill>
                <a:schemeClr val="bg2"/>
              </a:solidFill>
              <a:round/>
              <a:headEnd/>
              <a:tailEnd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en-US" sz="900">
                <a:latin typeface="Lato Light" charset="0"/>
                <a:cs typeface="Lato Light" charset="0"/>
              </a:endParaRPr>
            </a:p>
          </p:txBody>
        </p:sp>
        <p:sp>
          <p:nvSpPr>
            <p:cNvPr id="13" name="Freeform 2116">
              <a:extLst>
                <a:ext uri="{FF2B5EF4-FFF2-40B4-BE49-F238E27FC236}">
                  <a16:creationId xmlns:a16="http://schemas.microsoft.com/office/drawing/2014/main" id="{39F050C0-138A-4368-8AE1-EB8595623494}"/>
                </a:ext>
              </a:extLst>
            </p:cNvPr>
            <p:cNvSpPr>
              <a:spLocks/>
            </p:cNvSpPr>
            <p:nvPr/>
          </p:nvSpPr>
          <p:spPr bwMode="auto">
            <a:xfrm>
              <a:off x="1975679" y="3430511"/>
              <a:ext cx="600262" cy="359697"/>
            </a:xfrm>
            <a:custGeom>
              <a:avLst/>
              <a:gdLst>
                <a:gd name="T0" fmla="*/ 321 w 338"/>
                <a:gd name="T1" fmla="*/ 169 h 209"/>
                <a:gd name="T2" fmla="*/ 322 w 338"/>
                <a:gd name="T3" fmla="*/ 170 h 209"/>
                <a:gd name="T4" fmla="*/ 325 w 338"/>
                <a:gd name="T5" fmla="*/ 171 h 209"/>
                <a:gd name="T6" fmla="*/ 329 w 338"/>
                <a:gd name="T7" fmla="*/ 154 h 209"/>
                <a:gd name="T8" fmla="*/ 337 w 338"/>
                <a:gd name="T9" fmla="*/ 137 h 209"/>
                <a:gd name="T10" fmla="*/ 312 w 338"/>
                <a:gd name="T11" fmla="*/ 138 h 209"/>
                <a:gd name="T12" fmla="*/ 291 w 338"/>
                <a:gd name="T13" fmla="*/ 167 h 209"/>
                <a:gd name="T14" fmla="*/ 277 w 338"/>
                <a:gd name="T15" fmla="*/ 170 h 209"/>
                <a:gd name="T16" fmla="*/ 245 w 338"/>
                <a:gd name="T17" fmla="*/ 173 h 209"/>
                <a:gd name="T18" fmla="*/ 231 w 338"/>
                <a:gd name="T19" fmla="*/ 156 h 209"/>
                <a:gd name="T20" fmla="*/ 214 w 338"/>
                <a:gd name="T21" fmla="*/ 118 h 209"/>
                <a:gd name="T22" fmla="*/ 218 w 338"/>
                <a:gd name="T23" fmla="*/ 84 h 209"/>
                <a:gd name="T24" fmla="*/ 217 w 338"/>
                <a:gd name="T25" fmla="*/ 83 h 209"/>
                <a:gd name="T26" fmla="*/ 201 w 338"/>
                <a:gd name="T27" fmla="*/ 78 h 209"/>
                <a:gd name="T28" fmla="*/ 195 w 338"/>
                <a:gd name="T29" fmla="*/ 66 h 209"/>
                <a:gd name="T30" fmla="*/ 182 w 338"/>
                <a:gd name="T31" fmla="*/ 46 h 209"/>
                <a:gd name="T32" fmla="*/ 157 w 338"/>
                <a:gd name="T33" fmla="*/ 45 h 209"/>
                <a:gd name="T34" fmla="*/ 145 w 338"/>
                <a:gd name="T35" fmla="*/ 41 h 209"/>
                <a:gd name="T36" fmla="*/ 130 w 338"/>
                <a:gd name="T37" fmla="*/ 23 h 209"/>
                <a:gd name="T38" fmla="*/ 64 w 338"/>
                <a:gd name="T39" fmla="*/ 17 h 209"/>
                <a:gd name="T40" fmla="*/ 0 w 338"/>
                <a:gd name="T41" fmla="*/ 3 h 209"/>
                <a:gd name="T42" fmla="*/ 28 w 338"/>
                <a:gd name="T43" fmla="*/ 42 h 209"/>
                <a:gd name="T44" fmla="*/ 26 w 338"/>
                <a:gd name="T45" fmla="*/ 61 h 209"/>
                <a:gd name="T46" fmla="*/ 51 w 338"/>
                <a:gd name="T47" fmla="*/ 76 h 209"/>
                <a:gd name="T48" fmla="*/ 67 w 338"/>
                <a:gd name="T49" fmla="*/ 102 h 209"/>
                <a:gd name="T50" fmla="*/ 79 w 338"/>
                <a:gd name="T51" fmla="*/ 105 h 209"/>
                <a:gd name="T52" fmla="*/ 67 w 338"/>
                <a:gd name="T53" fmla="*/ 93 h 209"/>
                <a:gd name="T54" fmla="*/ 39 w 338"/>
                <a:gd name="T55" fmla="*/ 48 h 209"/>
                <a:gd name="T56" fmla="*/ 36 w 338"/>
                <a:gd name="T57" fmla="*/ 40 h 209"/>
                <a:gd name="T58" fmla="*/ 20 w 338"/>
                <a:gd name="T59" fmla="*/ 8 h 209"/>
                <a:gd name="T60" fmla="*/ 32 w 338"/>
                <a:gd name="T61" fmla="*/ 9 h 209"/>
                <a:gd name="T62" fmla="*/ 45 w 338"/>
                <a:gd name="T63" fmla="*/ 18 h 209"/>
                <a:gd name="T64" fmla="*/ 50 w 338"/>
                <a:gd name="T65" fmla="*/ 45 h 209"/>
                <a:gd name="T66" fmla="*/ 68 w 338"/>
                <a:gd name="T67" fmla="*/ 54 h 209"/>
                <a:gd name="T68" fmla="*/ 84 w 338"/>
                <a:gd name="T69" fmla="*/ 70 h 209"/>
                <a:gd name="T70" fmla="*/ 93 w 338"/>
                <a:gd name="T71" fmla="*/ 86 h 209"/>
                <a:gd name="T72" fmla="*/ 133 w 338"/>
                <a:gd name="T73" fmla="*/ 133 h 209"/>
                <a:gd name="T74" fmla="*/ 133 w 338"/>
                <a:gd name="T75" fmla="*/ 146 h 209"/>
                <a:gd name="T76" fmla="*/ 151 w 338"/>
                <a:gd name="T77" fmla="*/ 169 h 209"/>
                <a:gd name="T78" fmla="*/ 180 w 338"/>
                <a:gd name="T79" fmla="*/ 181 h 209"/>
                <a:gd name="T80" fmla="*/ 248 w 338"/>
                <a:gd name="T81" fmla="*/ 196 h 209"/>
                <a:gd name="T82" fmla="*/ 276 w 338"/>
                <a:gd name="T83" fmla="*/ 205 h 209"/>
                <a:gd name="T84" fmla="*/ 278 w 338"/>
                <a:gd name="T85" fmla="*/ 203 h 209"/>
                <a:gd name="T86" fmla="*/ 279 w 338"/>
                <a:gd name="T87" fmla="*/ 201 h 209"/>
                <a:gd name="T88" fmla="*/ 280 w 338"/>
                <a:gd name="T89" fmla="*/ 199 h 209"/>
                <a:gd name="T90" fmla="*/ 281 w 338"/>
                <a:gd name="T91" fmla="*/ 198 h 209"/>
                <a:gd name="T92" fmla="*/ 282 w 338"/>
                <a:gd name="T93" fmla="*/ 198 h 209"/>
                <a:gd name="T94" fmla="*/ 282 w 338"/>
                <a:gd name="T95" fmla="*/ 198 h 209"/>
                <a:gd name="T96" fmla="*/ 286 w 338"/>
                <a:gd name="T97" fmla="*/ 197 h 209"/>
                <a:gd name="T98" fmla="*/ 292 w 338"/>
                <a:gd name="T99" fmla="*/ 193 h 209"/>
                <a:gd name="T100" fmla="*/ 288 w 338"/>
                <a:gd name="T101" fmla="*/ 185 h 209"/>
                <a:gd name="T102" fmla="*/ 296 w 338"/>
                <a:gd name="T103" fmla="*/ 176 h 209"/>
                <a:gd name="T104" fmla="*/ 308 w 338"/>
                <a:gd name="T105" fmla="*/ 177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38" h="209">
                  <a:moveTo>
                    <a:pt x="312" y="177"/>
                  </a:moveTo>
                  <a:cubicBezTo>
                    <a:pt x="313" y="177"/>
                    <a:pt x="313" y="177"/>
                    <a:pt x="313" y="177"/>
                  </a:cubicBezTo>
                  <a:cubicBezTo>
                    <a:pt x="313" y="176"/>
                    <a:pt x="314" y="176"/>
                    <a:pt x="314" y="175"/>
                  </a:cubicBezTo>
                  <a:cubicBezTo>
                    <a:pt x="316" y="173"/>
                    <a:pt x="318" y="170"/>
                    <a:pt x="321" y="169"/>
                  </a:cubicBezTo>
                  <a:cubicBezTo>
                    <a:pt x="321" y="169"/>
                    <a:pt x="321" y="169"/>
                    <a:pt x="321" y="169"/>
                  </a:cubicBezTo>
                  <a:cubicBezTo>
                    <a:pt x="321" y="169"/>
                    <a:pt x="321" y="169"/>
                    <a:pt x="321" y="169"/>
                  </a:cubicBezTo>
                  <a:cubicBezTo>
                    <a:pt x="321" y="169"/>
                    <a:pt x="321" y="169"/>
                    <a:pt x="321" y="169"/>
                  </a:cubicBezTo>
                  <a:cubicBezTo>
                    <a:pt x="321" y="169"/>
                    <a:pt x="322" y="170"/>
                    <a:pt x="322" y="170"/>
                  </a:cubicBezTo>
                  <a:cubicBezTo>
                    <a:pt x="323" y="170"/>
                    <a:pt x="323" y="170"/>
                    <a:pt x="323" y="170"/>
                  </a:cubicBezTo>
                  <a:cubicBezTo>
                    <a:pt x="323" y="170"/>
                    <a:pt x="323" y="170"/>
                    <a:pt x="324" y="170"/>
                  </a:cubicBezTo>
                  <a:cubicBezTo>
                    <a:pt x="324" y="170"/>
                    <a:pt x="324" y="170"/>
                    <a:pt x="324" y="171"/>
                  </a:cubicBezTo>
                  <a:cubicBezTo>
                    <a:pt x="325" y="171"/>
                    <a:pt x="325" y="171"/>
                    <a:pt x="325" y="171"/>
                  </a:cubicBezTo>
                  <a:cubicBezTo>
                    <a:pt x="326" y="171"/>
                    <a:pt x="326" y="172"/>
                    <a:pt x="326" y="172"/>
                  </a:cubicBezTo>
                  <a:cubicBezTo>
                    <a:pt x="326" y="172"/>
                    <a:pt x="326" y="172"/>
                    <a:pt x="326" y="172"/>
                  </a:cubicBezTo>
                  <a:cubicBezTo>
                    <a:pt x="328" y="169"/>
                    <a:pt x="329" y="163"/>
                    <a:pt x="329" y="159"/>
                  </a:cubicBezTo>
                  <a:cubicBezTo>
                    <a:pt x="330" y="157"/>
                    <a:pt x="330" y="155"/>
                    <a:pt x="329" y="154"/>
                  </a:cubicBezTo>
                  <a:cubicBezTo>
                    <a:pt x="329" y="151"/>
                    <a:pt x="329" y="148"/>
                    <a:pt x="332" y="145"/>
                  </a:cubicBezTo>
                  <a:cubicBezTo>
                    <a:pt x="333" y="144"/>
                    <a:pt x="334" y="143"/>
                    <a:pt x="335" y="142"/>
                  </a:cubicBezTo>
                  <a:cubicBezTo>
                    <a:pt x="337" y="141"/>
                    <a:pt x="338" y="140"/>
                    <a:pt x="338" y="138"/>
                  </a:cubicBezTo>
                  <a:cubicBezTo>
                    <a:pt x="338" y="137"/>
                    <a:pt x="337" y="137"/>
                    <a:pt x="337" y="137"/>
                  </a:cubicBezTo>
                  <a:cubicBezTo>
                    <a:pt x="337" y="137"/>
                    <a:pt x="336" y="137"/>
                    <a:pt x="336" y="137"/>
                  </a:cubicBezTo>
                  <a:cubicBezTo>
                    <a:pt x="334" y="138"/>
                    <a:pt x="331" y="138"/>
                    <a:pt x="329" y="137"/>
                  </a:cubicBezTo>
                  <a:cubicBezTo>
                    <a:pt x="327" y="135"/>
                    <a:pt x="324" y="136"/>
                    <a:pt x="319" y="137"/>
                  </a:cubicBezTo>
                  <a:cubicBezTo>
                    <a:pt x="317" y="137"/>
                    <a:pt x="315" y="137"/>
                    <a:pt x="312" y="138"/>
                  </a:cubicBezTo>
                  <a:cubicBezTo>
                    <a:pt x="300" y="139"/>
                    <a:pt x="299" y="145"/>
                    <a:pt x="300" y="149"/>
                  </a:cubicBezTo>
                  <a:cubicBezTo>
                    <a:pt x="300" y="153"/>
                    <a:pt x="299" y="154"/>
                    <a:pt x="297" y="156"/>
                  </a:cubicBezTo>
                  <a:cubicBezTo>
                    <a:pt x="297" y="156"/>
                    <a:pt x="296" y="157"/>
                    <a:pt x="296" y="159"/>
                  </a:cubicBezTo>
                  <a:cubicBezTo>
                    <a:pt x="297" y="163"/>
                    <a:pt x="293" y="166"/>
                    <a:pt x="291" y="167"/>
                  </a:cubicBezTo>
                  <a:cubicBezTo>
                    <a:pt x="290" y="168"/>
                    <a:pt x="289" y="168"/>
                    <a:pt x="289" y="169"/>
                  </a:cubicBezTo>
                  <a:cubicBezTo>
                    <a:pt x="289" y="170"/>
                    <a:pt x="289" y="171"/>
                    <a:pt x="288" y="172"/>
                  </a:cubicBezTo>
                  <a:cubicBezTo>
                    <a:pt x="288" y="172"/>
                    <a:pt x="287" y="173"/>
                    <a:pt x="286" y="173"/>
                  </a:cubicBezTo>
                  <a:cubicBezTo>
                    <a:pt x="283" y="173"/>
                    <a:pt x="278" y="170"/>
                    <a:pt x="277" y="170"/>
                  </a:cubicBezTo>
                  <a:cubicBezTo>
                    <a:pt x="275" y="170"/>
                    <a:pt x="265" y="172"/>
                    <a:pt x="259" y="174"/>
                  </a:cubicBezTo>
                  <a:cubicBezTo>
                    <a:pt x="255" y="175"/>
                    <a:pt x="253" y="175"/>
                    <a:pt x="252" y="176"/>
                  </a:cubicBezTo>
                  <a:cubicBezTo>
                    <a:pt x="252" y="176"/>
                    <a:pt x="252" y="176"/>
                    <a:pt x="252" y="176"/>
                  </a:cubicBezTo>
                  <a:cubicBezTo>
                    <a:pt x="250" y="176"/>
                    <a:pt x="248" y="174"/>
                    <a:pt x="245" y="173"/>
                  </a:cubicBezTo>
                  <a:cubicBezTo>
                    <a:pt x="243" y="171"/>
                    <a:pt x="241" y="170"/>
                    <a:pt x="239" y="170"/>
                  </a:cubicBezTo>
                  <a:cubicBezTo>
                    <a:pt x="239" y="168"/>
                    <a:pt x="239" y="168"/>
                    <a:pt x="239" y="168"/>
                  </a:cubicBezTo>
                  <a:cubicBezTo>
                    <a:pt x="239" y="170"/>
                    <a:pt x="239" y="170"/>
                    <a:pt x="239" y="170"/>
                  </a:cubicBezTo>
                  <a:cubicBezTo>
                    <a:pt x="234" y="170"/>
                    <a:pt x="231" y="165"/>
                    <a:pt x="231" y="156"/>
                  </a:cubicBezTo>
                  <a:cubicBezTo>
                    <a:pt x="230" y="154"/>
                    <a:pt x="227" y="151"/>
                    <a:pt x="224" y="148"/>
                  </a:cubicBezTo>
                  <a:cubicBezTo>
                    <a:pt x="222" y="146"/>
                    <a:pt x="220" y="144"/>
                    <a:pt x="219" y="143"/>
                  </a:cubicBezTo>
                  <a:cubicBezTo>
                    <a:pt x="215" y="137"/>
                    <a:pt x="215" y="126"/>
                    <a:pt x="214" y="119"/>
                  </a:cubicBezTo>
                  <a:cubicBezTo>
                    <a:pt x="214" y="118"/>
                    <a:pt x="214" y="118"/>
                    <a:pt x="214" y="118"/>
                  </a:cubicBezTo>
                  <a:cubicBezTo>
                    <a:pt x="214" y="112"/>
                    <a:pt x="214" y="100"/>
                    <a:pt x="218" y="87"/>
                  </a:cubicBezTo>
                  <a:cubicBezTo>
                    <a:pt x="219" y="86"/>
                    <a:pt x="219" y="85"/>
                    <a:pt x="219" y="84"/>
                  </a:cubicBezTo>
                  <a:cubicBezTo>
                    <a:pt x="219" y="84"/>
                    <a:pt x="219" y="84"/>
                    <a:pt x="219" y="84"/>
                  </a:cubicBezTo>
                  <a:cubicBezTo>
                    <a:pt x="219" y="84"/>
                    <a:pt x="219" y="84"/>
                    <a:pt x="218" y="84"/>
                  </a:cubicBezTo>
                  <a:cubicBezTo>
                    <a:pt x="218" y="84"/>
                    <a:pt x="218" y="84"/>
                    <a:pt x="218" y="84"/>
                  </a:cubicBezTo>
                  <a:cubicBezTo>
                    <a:pt x="218" y="84"/>
                    <a:pt x="218" y="84"/>
                    <a:pt x="218" y="84"/>
                  </a:cubicBezTo>
                  <a:cubicBezTo>
                    <a:pt x="217" y="84"/>
                    <a:pt x="217" y="84"/>
                    <a:pt x="217" y="84"/>
                  </a:cubicBezTo>
                  <a:cubicBezTo>
                    <a:pt x="217" y="84"/>
                    <a:pt x="217" y="84"/>
                    <a:pt x="217" y="83"/>
                  </a:cubicBezTo>
                  <a:cubicBezTo>
                    <a:pt x="217" y="83"/>
                    <a:pt x="217" y="83"/>
                    <a:pt x="217" y="83"/>
                  </a:cubicBezTo>
                  <a:cubicBezTo>
                    <a:pt x="216" y="83"/>
                    <a:pt x="216" y="83"/>
                    <a:pt x="216" y="83"/>
                  </a:cubicBezTo>
                  <a:cubicBezTo>
                    <a:pt x="213" y="83"/>
                    <a:pt x="208" y="81"/>
                    <a:pt x="205" y="80"/>
                  </a:cubicBezTo>
                  <a:cubicBezTo>
                    <a:pt x="203" y="79"/>
                    <a:pt x="201" y="78"/>
                    <a:pt x="201" y="78"/>
                  </a:cubicBezTo>
                  <a:cubicBezTo>
                    <a:pt x="201" y="78"/>
                    <a:pt x="201" y="78"/>
                    <a:pt x="201" y="78"/>
                  </a:cubicBezTo>
                  <a:cubicBezTo>
                    <a:pt x="198" y="78"/>
                    <a:pt x="197" y="75"/>
                    <a:pt x="197" y="73"/>
                  </a:cubicBezTo>
                  <a:cubicBezTo>
                    <a:pt x="197" y="72"/>
                    <a:pt x="196" y="71"/>
                    <a:pt x="196" y="70"/>
                  </a:cubicBezTo>
                  <a:cubicBezTo>
                    <a:pt x="195" y="69"/>
                    <a:pt x="195" y="68"/>
                    <a:pt x="195" y="66"/>
                  </a:cubicBezTo>
                  <a:cubicBezTo>
                    <a:pt x="195" y="66"/>
                    <a:pt x="194" y="65"/>
                    <a:pt x="194" y="65"/>
                  </a:cubicBezTo>
                  <a:cubicBezTo>
                    <a:pt x="194" y="64"/>
                    <a:pt x="194" y="62"/>
                    <a:pt x="194" y="62"/>
                  </a:cubicBezTo>
                  <a:cubicBezTo>
                    <a:pt x="193" y="62"/>
                    <a:pt x="193" y="61"/>
                    <a:pt x="193" y="61"/>
                  </a:cubicBezTo>
                  <a:cubicBezTo>
                    <a:pt x="190" y="59"/>
                    <a:pt x="184" y="53"/>
                    <a:pt x="182" y="46"/>
                  </a:cubicBezTo>
                  <a:cubicBezTo>
                    <a:pt x="180" y="39"/>
                    <a:pt x="168" y="36"/>
                    <a:pt x="164" y="36"/>
                  </a:cubicBezTo>
                  <a:cubicBezTo>
                    <a:pt x="163" y="36"/>
                    <a:pt x="163" y="36"/>
                    <a:pt x="162" y="37"/>
                  </a:cubicBezTo>
                  <a:cubicBezTo>
                    <a:pt x="161" y="39"/>
                    <a:pt x="160" y="41"/>
                    <a:pt x="159" y="42"/>
                  </a:cubicBezTo>
                  <a:cubicBezTo>
                    <a:pt x="158" y="44"/>
                    <a:pt x="158" y="45"/>
                    <a:pt x="157" y="45"/>
                  </a:cubicBezTo>
                  <a:cubicBezTo>
                    <a:pt x="157" y="46"/>
                    <a:pt x="156" y="46"/>
                    <a:pt x="156" y="46"/>
                  </a:cubicBezTo>
                  <a:cubicBezTo>
                    <a:pt x="155" y="46"/>
                    <a:pt x="155" y="46"/>
                    <a:pt x="155" y="46"/>
                  </a:cubicBezTo>
                  <a:cubicBezTo>
                    <a:pt x="155" y="46"/>
                    <a:pt x="154" y="46"/>
                    <a:pt x="153" y="45"/>
                  </a:cubicBezTo>
                  <a:cubicBezTo>
                    <a:pt x="151" y="45"/>
                    <a:pt x="149" y="43"/>
                    <a:pt x="145" y="41"/>
                  </a:cubicBezTo>
                  <a:cubicBezTo>
                    <a:pt x="144" y="41"/>
                    <a:pt x="144" y="41"/>
                    <a:pt x="144" y="40"/>
                  </a:cubicBezTo>
                  <a:cubicBezTo>
                    <a:pt x="143" y="40"/>
                    <a:pt x="142" y="39"/>
                    <a:pt x="141" y="39"/>
                  </a:cubicBezTo>
                  <a:cubicBezTo>
                    <a:pt x="138" y="38"/>
                    <a:pt x="136" y="34"/>
                    <a:pt x="136" y="30"/>
                  </a:cubicBezTo>
                  <a:cubicBezTo>
                    <a:pt x="136" y="28"/>
                    <a:pt x="132" y="24"/>
                    <a:pt x="130" y="23"/>
                  </a:cubicBezTo>
                  <a:cubicBezTo>
                    <a:pt x="129" y="23"/>
                    <a:pt x="125" y="19"/>
                    <a:pt x="117" y="12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98" y="17"/>
                    <a:pt x="98" y="17"/>
                    <a:pt x="98" y="17"/>
                  </a:cubicBezTo>
                  <a:cubicBezTo>
                    <a:pt x="64" y="17"/>
                    <a:pt x="64" y="17"/>
                    <a:pt x="64" y="17"/>
                  </a:cubicBezTo>
                  <a:cubicBezTo>
                    <a:pt x="64" y="17"/>
                    <a:pt x="64" y="17"/>
                    <a:pt x="64" y="17"/>
                  </a:cubicBezTo>
                  <a:cubicBezTo>
                    <a:pt x="56" y="14"/>
                    <a:pt x="39" y="8"/>
                    <a:pt x="35" y="7"/>
                  </a:cubicBezTo>
                  <a:cubicBezTo>
                    <a:pt x="31" y="6"/>
                    <a:pt x="25" y="2"/>
                    <a:pt x="23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5"/>
                    <a:pt x="3" y="7"/>
                    <a:pt x="5" y="10"/>
                  </a:cubicBezTo>
                  <a:cubicBezTo>
                    <a:pt x="10" y="16"/>
                    <a:pt x="14" y="28"/>
                    <a:pt x="15" y="33"/>
                  </a:cubicBezTo>
                  <a:cubicBezTo>
                    <a:pt x="15" y="35"/>
                    <a:pt x="19" y="38"/>
                    <a:pt x="23" y="40"/>
                  </a:cubicBezTo>
                  <a:cubicBezTo>
                    <a:pt x="25" y="41"/>
                    <a:pt x="26" y="42"/>
                    <a:pt x="28" y="42"/>
                  </a:cubicBezTo>
                  <a:cubicBezTo>
                    <a:pt x="35" y="47"/>
                    <a:pt x="35" y="57"/>
                    <a:pt x="34" y="60"/>
                  </a:cubicBezTo>
                  <a:cubicBezTo>
                    <a:pt x="34" y="61"/>
                    <a:pt x="33" y="62"/>
                    <a:pt x="31" y="62"/>
                  </a:cubicBezTo>
                  <a:cubicBezTo>
                    <a:pt x="29" y="62"/>
                    <a:pt x="28" y="62"/>
                    <a:pt x="27" y="62"/>
                  </a:cubicBezTo>
                  <a:cubicBezTo>
                    <a:pt x="27" y="61"/>
                    <a:pt x="26" y="61"/>
                    <a:pt x="26" y="61"/>
                  </a:cubicBezTo>
                  <a:cubicBezTo>
                    <a:pt x="28" y="64"/>
                    <a:pt x="34" y="68"/>
                    <a:pt x="37" y="68"/>
                  </a:cubicBezTo>
                  <a:cubicBezTo>
                    <a:pt x="37" y="68"/>
                    <a:pt x="38" y="68"/>
                    <a:pt x="38" y="68"/>
                  </a:cubicBezTo>
                  <a:cubicBezTo>
                    <a:pt x="42" y="68"/>
                    <a:pt x="44" y="70"/>
                    <a:pt x="48" y="74"/>
                  </a:cubicBezTo>
                  <a:cubicBezTo>
                    <a:pt x="51" y="76"/>
                    <a:pt x="51" y="76"/>
                    <a:pt x="51" y="76"/>
                  </a:cubicBezTo>
                  <a:cubicBezTo>
                    <a:pt x="54" y="80"/>
                    <a:pt x="56" y="84"/>
                    <a:pt x="56" y="88"/>
                  </a:cubicBezTo>
                  <a:cubicBezTo>
                    <a:pt x="56" y="90"/>
                    <a:pt x="56" y="92"/>
                    <a:pt x="54" y="93"/>
                  </a:cubicBezTo>
                  <a:cubicBezTo>
                    <a:pt x="56" y="95"/>
                    <a:pt x="60" y="97"/>
                    <a:pt x="63" y="100"/>
                  </a:cubicBezTo>
                  <a:cubicBezTo>
                    <a:pt x="67" y="102"/>
                    <a:pt x="67" y="102"/>
                    <a:pt x="67" y="102"/>
                  </a:cubicBezTo>
                  <a:cubicBezTo>
                    <a:pt x="76" y="108"/>
                    <a:pt x="79" y="115"/>
                    <a:pt x="79" y="117"/>
                  </a:cubicBezTo>
                  <a:cubicBezTo>
                    <a:pt x="80" y="116"/>
                    <a:pt x="81" y="115"/>
                    <a:pt x="81" y="114"/>
                  </a:cubicBezTo>
                  <a:cubicBezTo>
                    <a:pt x="82" y="113"/>
                    <a:pt x="81" y="112"/>
                    <a:pt x="81" y="111"/>
                  </a:cubicBezTo>
                  <a:cubicBezTo>
                    <a:pt x="80" y="110"/>
                    <a:pt x="79" y="108"/>
                    <a:pt x="79" y="105"/>
                  </a:cubicBezTo>
                  <a:cubicBezTo>
                    <a:pt x="79" y="104"/>
                    <a:pt x="77" y="104"/>
                    <a:pt x="73" y="104"/>
                  </a:cubicBezTo>
                  <a:cubicBezTo>
                    <a:pt x="72" y="104"/>
                    <a:pt x="72" y="104"/>
                    <a:pt x="71" y="103"/>
                  </a:cubicBezTo>
                  <a:cubicBezTo>
                    <a:pt x="68" y="103"/>
                    <a:pt x="68" y="100"/>
                    <a:pt x="68" y="97"/>
                  </a:cubicBezTo>
                  <a:cubicBezTo>
                    <a:pt x="68" y="96"/>
                    <a:pt x="68" y="94"/>
                    <a:pt x="67" y="93"/>
                  </a:cubicBezTo>
                  <a:cubicBezTo>
                    <a:pt x="63" y="89"/>
                    <a:pt x="60" y="79"/>
                    <a:pt x="59" y="76"/>
                  </a:cubicBezTo>
                  <a:cubicBezTo>
                    <a:pt x="59" y="73"/>
                    <a:pt x="56" y="70"/>
                    <a:pt x="53" y="67"/>
                  </a:cubicBezTo>
                  <a:cubicBezTo>
                    <a:pt x="51" y="65"/>
                    <a:pt x="48" y="62"/>
                    <a:pt x="47" y="59"/>
                  </a:cubicBezTo>
                  <a:cubicBezTo>
                    <a:pt x="43" y="53"/>
                    <a:pt x="40" y="49"/>
                    <a:pt x="39" y="48"/>
                  </a:cubicBezTo>
                  <a:cubicBezTo>
                    <a:pt x="38" y="47"/>
                    <a:pt x="37" y="46"/>
                    <a:pt x="37" y="46"/>
                  </a:cubicBezTo>
                  <a:cubicBezTo>
                    <a:pt x="37" y="44"/>
                    <a:pt x="38" y="43"/>
                    <a:pt x="39" y="42"/>
                  </a:cubicBezTo>
                  <a:cubicBezTo>
                    <a:pt x="39" y="42"/>
                    <a:pt x="39" y="41"/>
                    <a:pt x="39" y="41"/>
                  </a:cubicBezTo>
                  <a:cubicBezTo>
                    <a:pt x="39" y="41"/>
                    <a:pt x="38" y="40"/>
                    <a:pt x="36" y="40"/>
                  </a:cubicBezTo>
                  <a:cubicBezTo>
                    <a:pt x="34" y="39"/>
                    <a:pt x="33" y="39"/>
                    <a:pt x="31" y="38"/>
                  </a:cubicBezTo>
                  <a:cubicBezTo>
                    <a:pt x="27" y="36"/>
                    <a:pt x="24" y="32"/>
                    <a:pt x="24" y="28"/>
                  </a:cubicBezTo>
                  <a:cubicBezTo>
                    <a:pt x="24" y="24"/>
                    <a:pt x="22" y="15"/>
                    <a:pt x="20" y="12"/>
                  </a:cubicBezTo>
                  <a:cubicBezTo>
                    <a:pt x="20" y="10"/>
                    <a:pt x="20" y="9"/>
                    <a:pt x="20" y="8"/>
                  </a:cubicBezTo>
                  <a:cubicBezTo>
                    <a:pt x="22" y="6"/>
                    <a:pt x="26" y="6"/>
                    <a:pt x="28" y="8"/>
                  </a:cubicBezTo>
                  <a:cubicBezTo>
                    <a:pt x="28" y="9"/>
                    <a:pt x="28" y="9"/>
                    <a:pt x="28" y="9"/>
                  </a:cubicBezTo>
                  <a:cubicBezTo>
                    <a:pt x="28" y="9"/>
                    <a:pt x="29" y="10"/>
                    <a:pt x="29" y="10"/>
                  </a:cubicBezTo>
                  <a:cubicBezTo>
                    <a:pt x="30" y="9"/>
                    <a:pt x="31" y="9"/>
                    <a:pt x="32" y="9"/>
                  </a:cubicBezTo>
                  <a:cubicBezTo>
                    <a:pt x="34" y="9"/>
                    <a:pt x="37" y="11"/>
                    <a:pt x="38" y="13"/>
                  </a:cubicBezTo>
                  <a:cubicBezTo>
                    <a:pt x="38" y="14"/>
                    <a:pt x="39" y="14"/>
                    <a:pt x="40" y="13"/>
                  </a:cubicBezTo>
                  <a:cubicBezTo>
                    <a:pt x="42" y="13"/>
                    <a:pt x="44" y="13"/>
                    <a:pt x="45" y="14"/>
                  </a:cubicBezTo>
                  <a:cubicBezTo>
                    <a:pt x="46" y="15"/>
                    <a:pt x="46" y="16"/>
                    <a:pt x="45" y="18"/>
                  </a:cubicBezTo>
                  <a:cubicBezTo>
                    <a:pt x="45" y="19"/>
                    <a:pt x="43" y="22"/>
                    <a:pt x="47" y="29"/>
                  </a:cubicBezTo>
                  <a:cubicBezTo>
                    <a:pt x="51" y="36"/>
                    <a:pt x="52" y="37"/>
                    <a:pt x="50" y="39"/>
                  </a:cubicBezTo>
                  <a:cubicBezTo>
                    <a:pt x="50" y="40"/>
                    <a:pt x="50" y="40"/>
                    <a:pt x="50" y="43"/>
                  </a:cubicBezTo>
                  <a:cubicBezTo>
                    <a:pt x="50" y="44"/>
                    <a:pt x="50" y="45"/>
                    <a:pt x="50" y="45"/>
                  </a:cubicBezTo>
                  <a:cubicBezTo>
                    <a:pt x="50" y="45"/>
                    <a:pt x="51" y="45"/>
                    <a:pt x="51" y="44"/>
                  </a:cubicBezTo>
                  <a:cubicBezTo>
                    <a:pt x="52" y="44"/>
                    <a:pt x="53" y="43"/>
                    <a:pt x="54" y="43"/>
                  </a:cubicBezTo>
                  <a:cubicBezTo>
                    <a:pt x="55" y="43"/>
                    <a:pt x="57" y="45"/>
                    <a:pt x="62" y="51"/>
                  </a:cubicBezTo>
                  <a:cubicBezTo>
                    <a:pt x="64" y="53"/>
                    <a:pt x="66" y="54"/>
                    <a:pt x="68" y="54"/>
                  </a:cubicBezTo>
                  <a:cubicBezTo>
                    <a:pt x="70" y="55"/>
                    <a:pt x="72" y="56"/>
                    <a:pt x="72" y="59"/>
                  </a:cubicBezTo>
                  <a:cubicBezTo>
                    <a:pt x="72" y="60"/>
                    <a:pt x="73" y="64"/>
                    <a:pt x="76" y="64"/>
                  </a:cubicBezTo>
                  <a:cubicBezTo>
                    <a:pt x="79" y="65"/>
                    <a:pt x="81" y="67"/>
                    <a:pt x="82" y="68"/>
                  </a:cubicBezTo>
                  <a:cubicBezTo>
                    <a:pt x="83" y="69"/>
                    <a:pt x="84" y="70"/>
                    <a:pt x="84" y="70"/>
                  </a:cubicBezTo>
                  <a:cubicBezTo>
                    <a:pt x="86" y="70"/>
                    <a:pt x="87" y="71"/>
                    <a:pt x="88" y="73"/>
                  </a:cubicBezTo>
                  <a:cubicBezTo>
                    <a:pt x="89" y="75"/>
                    <a:pt x="88" y="77"/>
                    <a:pt x="87" y="80"/>
                  </a:cubicBezTo>
                  <a:cubicBezTo>
                    <a:pt x="87" y="81"/>
                    <a:pt x="87" y="81"/>
                    <a:pt x="87" y="82"/>
                  </a:cubicBezTo>
                  <a:cubicBezTo>
                    <a:pt x="87" y="83"/>
                    <a:pt x="89" y="84"/>
                    <a:pt x="93" y="86"/>
                  </a:cubicBezTo>
                  <a:cubicBezTo>
                    <a:pt x="98" y="88"/>
                    <a:pt x="98" y="89"/>
                    <a:pt x="100" y="91"/>
                  </a:cubicBezTo>
                  <a:cubicBezTo>
                    <a:pt x="100" y="92"/>
                    <a:pt x="101" y="93"/>
                    <a:pt x="103" y="95"/>
                  </a:cubicBezTo>
                  <a:cubicBezTo>
                    <a:pt x="108" y="100"/>
                    <a:pt x="124" y="117"/>
                    <a:pt x="128" y="122"/>
                  </a:cubicBezTo>
                  <a:cubicBezTo>
                    <a:pt x="130" y="126"/>
                    <a:pt x="132" y="130"/>
                    <a:pt x="133" y="133"/>
                  </a:cubicBezTo>
                  <a:cubicBezTo>
                    <a:pt x="133" y="135"/>
                    <a:pt x="133" y="135"/>
                    <a:pt x="133" y="135"/>
                  </a:cubicBezTo>
                  <a:cubicBezTo>
                    <a:pt x="134" y="137"/>
                    <a:pt x="133" y="139"/>
                    <a:pt x="133" y="140"/>
                  </a:cubicBezTo>
                  <a:cubicBezTo>
                    <a:pt x="132" y="142"/>
                    <a:pt x="132" y="142"/>
                    <a:pt x="133" y="143"/>
                  </a:cubicBezTo>
                  <a:cubicBezTo>
                    <a:pt x="133" y="144"/>
                    <a:pt x="134" y="145"/>
                    <a:pt x="133" y="146"/>
                  </a:cubicBezTo>
                  <a:cubicBezTo>
                    <a:pt x="133" y="147"/>
                    <a:pt x="131" y="148"/>
                    <a:pt x="130" y="148"/>
                  </a:cubicBezTo>
                  <a:cubicBezTo>
                    <a:pt x="130" y="148"/>
                    <a:pt x="130" y="148"/>
                    <a:pt x="130" y="148"/>
                  </a:cubicBezTo>
                  <a:cubicBezTo>
                    <a:pt x="130" y="151"/>
                    <a:pt x="133" y="159"/>
                    <a:pt x="137" y="160"/>
                  </a:cubicBezTo>
                  <a:cubicBezTo>
                    <a:pt x="142" y="160"/>
                    <a:pt x="147" y="165"/>
                    <a:pt x="151" y="169"/>
                  </a:cubicBezTo>
                  <a:cubicBezTo>
                    <a:pt x="152" y="170"/>
                    <a:pt x="153" y="170"/>
                    <a:pt x="154" y="171"/>
                  </a:cubicBezTo>
                  <a:cubicBezTo>
                    <a:pt x="156" y="173"/>
                    <a:pt x="159" y="174"/>
                    <a:pt x="163" y="174"/>
                  </a:cubicBezTo>
                  <a:cubicBezTo>
                    <a:pt x="166" y="175"/>
                    <a:pt x="168" y="175"/>
                    <a:pt x="171" y="176"/>
                  </a:cubicBezTo>
                  <a:cubicBezTo>
                    <a:pt x="174" y="177"/>
                    <a:pt x="177" y="179"/>
                    <a:pt x="180" y="181"/>
                  </a:cubicBezTo>
                  <a:cubicBezTo>
                    <a:pt x="184" y="183"/>
                    <a:pt x="188" y="186"/>
                    <a:pt x="193" y="187"/>
                  </a:cubicBezTo>
                  <a:cubicBezTo>
                    <a:pt x="203" y="190"/>
                    <a:pt x="213" y="194"/>
                    <a:pt x="219" y="199"/>
                  </a:cubicBezTo>
                  <a:cubicBezTo>
                    <a:pt x="224" y="202"/>
                    <a:pt x="230" y="201"/>
                    <a:pt x="240" y="197"/>
                  </a:cubicBezTo>
                  <a:cubicBezTo>
                    <a:pt x="243" y="196"/>
                    <a:pt x="245" y="196"/>
                    <a:pt x="248" y="196"/>
                  </a:cubicBezTo>
                  <a:cubicBezTo>
                    <a:pt x="253" y="196"/>
                    <a:pt x="257" y="198"/>
                    <a:pt x="260" y="199"/>
                  </a:cubicBezTo>
                  <a:cubicBezTo>
                    <a:pt x="261" y="200"/>
                    <a:pt x="262" y="200"/>
                    <a:pt x="262" y="200"/>
                  </a:cubicBezTo>
                  <a:cubicBezTo>
                    <a:pt x="265" y="201"/>
                    <a:pt x="269" y="204"/>
                    <a:pt x="273" y="209"/>
                  </a:cubicBezTo>
                  <a:cubicBezTo>
                    <a:pt x="274" y="207"/>
                    <a:pt x="275" y="206"/>
                    <a:pt x="276" y="205"/>
                  </a:cubicBezTo>
                  <a:cubicBezTo>
                    <a:pt x="276" y="205"/>
                    <a:pt x="276" y="205"/>
                    <a:pt x="276" y="205"/>
                  </a:cubicBezTo>
                  <a:cubicBezTo>
                    <a:pt x="276" y="205"/>
                    <a:pt x="277" y="204"/>
                    <a:pt x="277" y="204"/>
                  </a:cubicBezTo>
                  <a:cubicBezTo>
                    <a:pt x="277" y="204"/>
                    <a:pt x="277" y="204"/>
                    <a:pt x="277" y="204"/>
                  </a:cubicBezTo>
                  <a:cubicBezTo>
                    <a:pt x="277" y="203"/>
                    <a:pt x="278" y="203"/>
                    <a:pt x="278" y="203"/>
                  </a:cubicBezTo>
                  <a:cubicBezTo>
                    <a:pt x="278" y="202"/>
                    <a:pt x="278" y="202"/>
                    <a:pt x="278" y="202"/>
                  </a:cubicBezTo>
                  <a:cubicBezTo>
                    <a:pt x="278" y="202"/>
                    <a:pt x="278" y="202"/>
                    <a:pt x="279" y="201"/>
                  </a:cubicBezTo>
                  <a:cubicBezTo>
                    <a:pt x="279" y="201"/>
                    <a:pt x="279" y="201"/>
                    <a:pt x="279" y="201"/>
                  </a:cubicBezTo>
                  <a:cubicBezTo>
                    <a:pt x="279" y="201"/>
                    <a:pt x="279" y="201"/>
                    <a:pt x="279" y="201"/>
                  </a:cubicBezTo>
                  <a:cubicBezTo>
                    <a:pt x="279" y="200"/>
                    <a:pt x="279" y="200"/>
                    <a:pt x="280" y="200"/>
                  </a:cubicBezTo>
                  <a:cubicBezTo>
                    <a:pt x="280" y="200"/>
                    <a:pt x="280" y="200"/>
                    <a:pt x="280" y="200"/>
                  </a:cubicBezTo>
                  <a:cubicBezTo>
                    <a:pt x="280" y="200"/>
                    <a:pt x="280" y="200"/>
                    <a:pt x="280" y="200"/>
                  </a:cubicBezTo>
                  <a:cubicBezTo>
                    <a:pt x="280" y="199"/>
                    <a:pt x="280" y="199"/>
                    <a:pt x="280" y="199"/>
                  </a:cubicBezTo>
                  <a:cubicBezTo>
                    <a:pt x="281" y="199"/>
                    <a:pt x="281" y="199"/>
                    <a:pt x="281" y="199"/>
                  </a:cubicBezTo>
                  <a:cubicBezTo>
                    <a:pt x="281" y="199"/>
                    <a:pt x="281" y="199"/>
                    <a:pt x="281" y="199"/>
                  </a:cubicBezTo>
                  <a:cubicBezTo>
                    <a:pt x="281" y="199"/>
                    <a:pt x="281" y="199"/>
                    <a:pt x="281" y="198"/>
                  </a:cubicBezTo>
                  <a:cubicBezTo>
                    <a:pt x="281" y="198"/>
                    <a:pt x="281" y="198"/>
                    <a:pt x="281" y="198"/>
                  </a:cubicBezTo>
                  <a:cubicBezTo>
                    <a:pt x="281" y="198"/>
                    <a:pt x="281" y="198"/>
                    <a:pt x="281" y="198"/>
                  </a:cubicBezTo>
                  <a:cubicBezTo>
                    <a:pt x="282" y="198"/>
                    <a:pt x="282" y="198"/>
                    <a:pt x="282" y="198"/>
                  </a:cubicBezTo>
                  <a:cubicBezTo>
                    <a:pt x="282" y="198"/>
                    <a:pt x="282" y="198"/>
                    <a:pt x="282" y="198"/>
                  </a:cubicBezTo>
                  <a:cubicBezTo>
                    <a:pt x="282" y="198"/>
                    <a:pt x="282" y="198"/>
                    <a:pt x="282" y="198"/>
                  </a:cubicBezTo>
                  <a:cubicBezTo>
                    <a:pt x="282" y="198"/>
                    <a:pt x="282" y="198"/>
                    <a:pt x="282" y="198"/>
                  </a:cubicBezTo>
                  <a:cubicBezTo>
                    <a:pt x="282" y="198"/>
                    <a:pt x="282" y="198"/>
                    <a:pt x="282" y="198"/>
                  </a:cubicBezTo>
                  <a:cubicBezTo>
                    <a:pt x="282" y="198"/>
                    <a:pt x="282" y="198"/>
                    <a:pt x="282" y="198"/>
                  </a:cubicBezTo>
                  <a:cubicBezTo>
                    <a:pt x="282" y="198"/>
                    <a:pt x="282" y="198"/>
                    <a:pt x="282" y="198"/>
                  </a:cubicBezTo>
                  <a:cubicBezTo>
                    <a:pt x="282" y="198"/>
                    <a:pt x="282" y="198"/>
                    <a:pt x="282" y="198"/>
                  </a:cubicBezTo>
                  <a:cubicBezTo>
                    <a:pt x="282" y="198"/>
                    <a:pt x="282" y="198"/>
                    <a:pt x="282" y="198"/>
                  </a:cubicBezTo>
                  <a:cubicBezTo>
                    <a:pt x="282" y="197"/>
                    <a:pt x="283" y="197"/>
                    <a:pt x="283" y="197"/>
                  </a:cubicBezTo>
                  <a:cubicBezTo>
                    <a:pt x="283" y="197"/>
                    <a:pt x="284" y="197"/>
                    <a:pt x="286" y="197"/>
                  </a:cubicBezTo>
                  <a:cubicBezTo>
                    <a:pt x="287" y="198"/>
                    <a:pt x="289" y="198"/>
                    <a:pt x="291" y="198"/>
                  </a:cubicBezTo>
                  <a:cubicBezTo>
                    <a:pt x="294" y="198"/>
                    <a:pt x="295" y="197"/>
                    <a:pt x="296" y="197"/>
                  </a:cubicBezTo>
                  <a:cubicBezTo>
                    <a:pt x="296" y="197"/>
                    <a:pt x="296" y="197"/>
                    <a:pt x="296" y="197"/>
                  </a:cubicBezTo>
                  <a:cubicBezTo>
                    <a:pt x="296" y="196"/>
                    <a:pt x="294" y="194"/>
                    <a:pt x="292" y="193"/>
                  </a:cubicBezTo>
                  <a:cubicBezTo>
                    <a:pt x="292" y="192"/>
                    <a:pt x="291" y="192"/>
                    <a:pt x="291" y="192"/>
                  </a:cubicBezTo>
                  <a:cubicBezTo>
                    <a:pt x="289" y="189"/>
                    <a:pt x="288" y="188"/>
                    <a:pt x="288" y="187"/>
                  </a:cubicBezTo>
                  <a:cubicBezTo>
                    <a:pt x="288" y="186"/>
                    <a:pt x="288" y="186"/>
                    <a:pt x="288" y="186"/>
                  </a:cubicBezTo>
                  <a:cubicBezTo>
                    <a:pt x="288" y="185"/>
                    <a:pt x="288" y="185"/>
                    <a:pt x="288" y="185"/>
                  </a:cubicBezTo>
                  <a:cubicBezTo>
                    <a:pt x="289" y="185"/>
                    <a:pt x="289" y="184"/>
                    <a:pt x="289" y="183"/>
                  </a:cubicBezTo>
                  <a:cubicBezTo>
                    <a:pt x="290" y="180"/>
                    <a:pt x="291" y="176"/>
                    <a:pt x="293" y="176"/>
                  </a:cubicBezTo>
                  <a:cubicBezTo>
                    <a:pt x="294" y="176"/>
                    <a:pt x="294" y="176"/>
                    <a:pt x="294" y="176"/>
                  </a:cubicBezTo>
                  <a:cubicBezTo>
                    <a:pt x="295" y="176"/>
                    <a:pt x="295" y="176"/>
                    <a:pt x="296" y="176"/>
                  </a:cubicBezTo>
                  <a:cubicBezTo>
                    <a:pt x="298" y="177"/>
                    <a:pt x="300" y="177"/>
                    <a:pt x="302" y="177"/>
                  </a:cubicBezTo>
                  <a:cubicBezTo>
                    <a:pt x="303" y="177"/>
                    <a:pt x="304" y="177"/>
                    <a:pt x="306" y="177"/>
                  </a:cubicBezTo>
                  <a:cubicBezTo>
                    <a:pt x="306" y="177"/>
                    <a:pt x="306" y="177"/>
                    <a:pt x="306" y="177"/>
                  </a:cubicBezTo>
                  <a:cubicBezTo>
                    <a:pt x="307" y="177"/>
                    <a:pt x="307" y="177"/>
                    <a:pt x="308" y="177"/>
                  </a:cubicBezTo>
                  <a:cubicBezTo>
                    <a:pt x="308" y="177"/>
                    <a:pt x="309" y="177"/>
                    <a:pt x="309" y="177"/>
                  </a:cubicBezTo>
                  <a:cubicBezTo>
                    <a:pt x="309" y="177"/>
                    <a:pt x="309" y="177"/>
                    <a:pt x="309" y="177"/>
                  </a:cubicBezTo>
                  <a:cubicBezTo>
                    <a:pt x="310" y="177"/>
                    <a:pt x="311" y="177"/>
                    <a:pt x="312" y="177"/>
                  </a:cubicBezTo>
                  <a:close/>
                </a:path>
              </a:pathLst>
            </a:custGeom>
            <a:grpFill/>
            <a:ln w="9525" cmpd="sng">
              <a:solidFill>
                <a:schemeClr val="bg2"/>
              </a:solidFill>
              <a:round/>
              <a:headEnd/>
              <a:tailEnd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en-US" sz="900">
                <a:latin typeface="Lato Light" charset="0"/>
                <a:cs typeface="Lato Light" charset="0"/>
              </a:endParaRPr>
            </a:p>
          </p:txBody>
        </p:sp>
        <p:sp>
          <p:nvSpPr>
            <p:cNvPr id="14" name="Freeform 2117">
              <a:extLst>
                <a:ext uri="{FF2B5EF4-FFF2-40B4-BE49-F238E27FC236}">
                  <a16:creationId xmlns:a16="http://schemas.microsoft.com/office/drawing/2014/main" id="{ED7D0C9A-1294-4CD5-B791-097A3E56362B}"/>
                </a:ext>
              </a:extLst>
            </p:cNvPr>
            <p:cNvSpPr>
              <a:spLocks/>
            </p:cNvSpPr>
            <p:nvPr/>
          </p:nvSpPr>
          <p:spPr bwMode="auto">
            <a:xfrm>
              <a:off x="2464437" y="3739851"/>
              <a:ext cx="72477" cy="75536"/>
            </a:xfrm>
            <a:custGeom>
              <a:avLst/>
              <a:gdLst>
                <a:gd name="T0" fmla="*/ 30 w 41"/>
                <a:gd name="T1" fmla="*/ 39 h 43"/>
                <a:gd name="T2" fmla="*/ 31 w 41"/>
                <a:gd name="T3" fmla="*/ 38 h 43"/>
                <a:gd name="T4" fmla="*/ 31 w 41"/>
                <a:gd name="T5" fmla="*/ 38 h 43"/>
                <a:gd name="T6" fmla="*/ 32 w 41"/>
                <a:gd name="T7" fmla="*/ 38 h 43"/>
                <a:gd name="T8" fmla="*/ 32 w 41"/>
                <a:gd name="T9" fmla="*/ 37 h 43"/>
                <a:gd name="T10" fmla="*/ 33 w 41"/>
                <a:gd name="T11" fmla="*/ 37 h 43"/>
                <a:gd name="T12" fmla="*/ 33 w 41"/>
                <a:gd name="T13" fmla="*/ 37 h 43"/>
                <a:gd name="T14" fmla="*/ 33 w 41"/>
                <a:gd name="T15" fmla="*/ 37 h 43"/>
                <a:gd name="T16" fmla="*/ 33 w 41"/>
                <a:gd name="T17" fmla="*/ 37 h 43"/>
                <a:gd name="T18" fmla="*/ 33 w 41"/>
                <a:gd name="T19" fmla="*/ 37 h 43"/>
                <a:gd name="T20" fmla="*/ 34 w 41"/>
                <a:gd name="T21" fmla="*/ 37 h 43"/>
                <a:gd name="T22" fmla="*/ 34 w 41"/>
                <a:gd name="T23" fmla="*/ 35 h 43"/>
                <a:gd name="T24" fmla="*/ 39 w 41"/>
                <a:gd name="T25" fmla="*/ 28 h 43"/>
                <a:gd name="T26" fmla="*/ 41 w 41"/>
                <a:gd name="T27" fmla="*/ 26 h 43"/>
                <a:gd name="T28" fmla="*/ 40 w 41"/>
                <a:gd name="T29" fmla="*/ 25 h 43"/>
                <a:gd name="T30" fmla="*/ 39 w 41"/>
                <a:gd name="T31" fmla="*/ 23 h 43"/>
                <a:gd name="T32" fmla="*/ 34 w 41"/>
                <a:gd name="T33" fmla="*/ 24 h 43"/>
                <a:gd name="T34" fmla="*/ 34 w 41"/>
                <a:gd name="T35" fmla="*/ 1 h 43"/>
                <a:gd name="T36" fmla="*/ 33 w 41"/>
                <a:gd name="T37" fmla="*/ 1 h 43"/>
                <a:gd name="T38" fmla="*/ 32 w 41"/>
                <a:gd name="T39" fmla="*/ 1 h 43"/>
                <a:gd name="T40" fmla="*/ 20 w 41"/>
                <a:gd name="T41" fmla="*/ 0 h 43"/>
                <a:gd name="T42" fmla="*/ 18 w 41"/>
                <a:gd name="T43" fmla="*/ 0 h 43"/>
                <a:gd name="T44" fmla="*/ 17 w 41"/>
                <a:gd name="T45" fmla="*/ 4 h 43"/>
                <a:gd name="T46" fmla="*/ 16 w 41"/>
                <a:gd name="T47" fmla="*/ 7 h 43"/>
                <a:gd name="T48" fmla="*/ 18 w 41"/>
                <a:gd name="T49" fmla="*/ 9 h 43"/>
                <a:gd name="T50" fmla="*/ 24 w 41"/>
                <a:gd name="T51" fmla="*/ 18 h 43"/>
                <a:gd name="T52" fmla="*/ 14 w 41"/>
                <a:gd name="T53" fmla="*/ 22 h 43"/>
                <a:gd name="T54" fmla="*/ 9 w 41"/>
                <a:gd name="T55" fmla="*/ 21 h 43"/>
                <a:gd name="T56" fmla="*/ 8 w 41"/>
                <a:gd name="T57" fmla="*/ 21 h 43"/>
                <a:gd name="T58" fmla="*/ 7 w 41"/>
                <a:gd name="T59" fmla="*/ 23 h 43"/>
                <a:gd name="T60" fmla="*/ 7 w 41"/>
                <a:gd name="T61" fmla="*/ 23 h 43"/>
                <a:gd name="T62" fmla="*/ 5 w 41"/>
                <a:gd name="T63" fmla="*/ 24 h 43"/>
                <a:gd name="T64" fmla="*/ 5 w 41"/>
                <a:gd name="T65" fmla="*/ 25 h 43"/>
                <a:gd name="T66" fmla="*/ 3 w 41"/>
                <a:gd name="T67" fmla="*/ 27 h 43"/>
                <a:gd name="T68" fmla="*/ 3 w 41"/>
                <a:gd name="T69" fmla="*/ 28 h 43"/>
                <a:gd name="T70" fmla="*/ 1 w 41"/>
                <a:gd name="T71" fmla="*/ 31 h 43"/>
                <a:gd name="T72" fmla="*/ 0 w 41"/>
                <a:gd name="T73" fmla="*/ 31 h 43"/>
                <a:gd name="T74" fmla="*/ 2 w 41"/>
                <a:gd name="T75" fmla="*/ 33 h 43"/>
                <a:gd name="T76" fmla="*/ 11 w 41"/>
                <a:gd name="T77" fmla="*/ 40 h 43"/>
                <a:gd name="T78" fmla="*/ 17 w 41"/>
                <a:gd name="T79" fmla="*/ 42 h 43"/>
                <a:gd name="T80" fmla="*/ 20 w 41"/>
                <a:gd name="T81" fmla="*/ 42 h 43"/>
                <a:gd name="T82" fmla="*/ 26 w 41"/>
                <a:gd name="T83" fmla="*/ 43 h 43"/>
                <a:gd name="T84" fmla="*/ 27 w 41"/>
                <a:gd name="T85" fmla="*/ 42 h 43"/>
                <a:gd name="T86" fmla="*/ 27 w 41"/>
                <a:gd name="T87" fmla="*/ 41 h 43"/>
                <a:gd name="T88" fmla="*/ 28 w 41"/>
                <a:gd name="T89" fmla="*/ 40 h 43"/>
                <a:gd name="T90" fmla="*/ 29 w 41"/>
                <a:gd name="T91" fmla="*/ 40 h 43"/>
                <a:gd name="T92" fmla="*/ 30 w 41"/>
                <a:gd name="T93" fmla="*/ 39 h 43"/>
                <a:gd name="T94" fmla="*/ 30 w 41"/>
                <a:gd name="T95" fmla="*/ 39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41" h="43">
                  <a:moveTo>
                    <a:pt x="30" y="39"/>
                  </a:moveTo>
                  <a:cubicBezTo>
                    <a:pt x="31" y="38"/>
                    <a:pt x="31" y="38"/>
                    <a:pt x="31" y="38"/>
                  </a:cubicBezTo>
                  <a:cubicBezTo>
                    <a:pt x="31" y="38"/>
                    <a:pt x="31" y="38"/>
                    <a:pt x="31" y="38"/>
                  </a:cubicBezTo>
                  <a:cubicBezTo>
                    <a:pt x="32" y="38"/>
                    <a:pt x="32" y="38"/>
                    <a:pt x="32" y="38"/>
                  </a:cubicBezTo>
                  <a:cubicBezTo>
                    <a:pt x="32" y="37"/>
                    <a:pt x="32" y="37"/>
                    <a:pt x="32" y="37"/>
                  </a:cubicBezTo>
                  <a:cubicBezTo>
                    <a:pt x="32" y="37"/>
                    <a:pt x="33" y="37"/>
                    <a:pt x="33" y="37"/>
                  </a:cubicBezTo>
                  <a:cubicBezTo>
                    <a:pt x="33" y="37"/>
                    <a:pt x="33" y="37"/>
                    <a:pt x="33" y="37"/>
                  </a:cubicBezTo>
                  <a:cubicBezTo>
                    <a:pt x="33" y="37"/>
                    <a:pt x="33" y="37"/>
                    <a:pt x="33" y="37"/>
                  </a:cubicBezTo>
                  <a:cubicBezTo>
                    <a:pt x="33" y="37"/>
                    <a:pt x="33" y="37"/>
                    <a:pt x="33" y="37"/>
                  </a:cubicBezTo>
                  <a:cubicBezTo>
                    <a:pt x="33" y="37"/>
                    <a:pt x="33" y="37"/>
                    <a:pt x="33" y="37"/>
                  </a:cubicBezTo>
                  <a:cubicBezTo>
                    <a:pt x="34" y="37"/>
                    <a:pt x="34" y="37"/>
                    <a:pt x="34" y="37"/>
                  </a:cubicBezTo>
                  <a:cubicBezTo>
                    <a:pt x="34" y="36"/>
                    <a:pt x="34" y="36"/>
                    <a:pt x="34" y="35"/>
                  </a:cubicBezTo>
                  <a:cubicBezTo>
                    <a:pt x="34" y="34"/>
                    <a:pt x="35" y="31"/>
                    <a:pt x="39" y="28"/>
                  </a:cubicBezTo>
                  <a:cubicBezTo>
                    <a:pt x="39" y="27"/>
                    <a:pt x="40" y="27"/>
                    <a:pt x="41" y="26"/>
                  </a:cubicBezTo>
                  <a:cubicBezTo>
                    <a:pt x="41" y="25"/>
                    <a:pt x="40" y="25"/>
                    <a:pt x="40" y="25"/>
                  </a:cubicBezTo>
                  <a:cubicBezTo>
                    <a:pt x="40" y="24"/>
                    <a:pt x="39" y="24"/>
                    <a:pt x="39" y="23"/>
                  </a:cubicBezTo>
                  <a:cubicBezTo>
                    <a:pt x="34" y="24"/>
                    <a:pt x="34" y="24"/>
                    <a:pt x="34" y="24"/>
                  </a:cubicBezTo>
                  <a:cubicBezTo>
                    <a:pt x="34" y="1"/>
                    <a:pt x="34" y="1"/>
                    <a:pt x="34" y="1"/>
                  </a:cubicBezTo>
                  <a:cubicBezTo>
                    <a:pt x="34" y="1"/>
                    <a:pt x="33" y="1"/>
                    <a:pt x="33" y="1"/>
                  </a:cubicBezTo>
                  <a:cubicBezTo>
                    <a:pt x="32" y="1"/>
                    <a:pt x="32" y="1"/>
                    <a:pt x="32" y="1"/>
                  </a:cubicBezTo>
                  <a:cubicBezTo>
                    <a:pt x="28" y="1"/>
                    <a:pt x="24" y="1"/>
                    <a:pt x="20" y="0"/>
                  </a:cubicBezTo>
                  <a:cubicBezTo>
                    <a:pt x="19" y="0"/>
                    <a:pt x="19" y="0"/>
                    <a:pt x="18" y="0"/>
                  </a:cubicBezTo>
                  <a:cubicBezTo>
                    <a:pt x="18" y="1"/>
                    <a:pt x="17" y="3"/>
                    <a:pt x="17" y="4"/>
                  </a:cubicBezTo>
                  <a:cubicBezTo>
                    <a:pt x="17" y="5"/>
                    <a:pt x="16" y="6"/>
                    <a:pt x="16" y="7"/>
                  </a:cubicBezTo>
                  <a:cubicBezTo>
                    <a:pt x="17" y="7"/>
                    <a:pt x="17" y="8"/>
                    <a:pt x="18" y="9"/>
                  </a:cubicBezTo>
                  <a:cubicBezTo>
                    <a:pt x="21" y="12"/>
                    <a:pt x="25" y="15"/>
                    <a:pt x="24" y="18"/>
                  </a:cubicBezTo>
                  <a:cubicBezTo>
                    <a:pt x="23" y="21"/>
                    <a:pt x="18" y="22"/>
                    <a:pt x="14" y="22"/>
                  </a:cubicBezTo>
                  <a:cubicBezTo>
                    <a:pt x="13" y="22"/>
                    <a:pt x="11" y="22"/>
                    <a:pt x="9" y="21"/>
                  </a:cubicBezTo>
                  <a:cubicBezTo>
                    <a:pt x="9" y="21"/>
                    <a:pt x="8" y="21"/>
                    <a:pt x="8" y="21"/>
                  </a:cubicBezTo>
                  <a:cubicBezTo>
                    <a:pt x="8" y="22"/>
                    <a:pt x="7" y="22"/>
                    <a:pt x="7" y="23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6" y="23"/>
                    <a:pt x="6" y="24"/>
                    <a:pt x="5" y="24"/>
                  </a:cubicBezTo>
                  <a:cubicBezTo>
                    <a:pt x="5" y="25"/>
                    <a:pt x="5" y="25"/>
                    <a:pt x="5" y="25"/>
                  </a:cubicBezTo>
                  <a:cubicBezTo>
                    <a:pt x="4" y="26"/>
                    <a:pt x="4" y="26"/>
                    <a:pt x="3" y="27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2" y="29"/>
                    <a:pt x="1" y="30"/>
                    <a:pt x="1" y="31"/>
                  </a:cubicBezTo>
                  <a:cubicBezTo>
                    <a:pt x="1" y="31"/>
                    <a:pt x="1" y="31"/>
                    <a:pt x="0" y="31"/>
                  </a:cubicBezTo>
                  <a:cubicBezTo>
                    <a:pt x="2" y="33"/>
                    <a:pt x="2" y="33"/>
                    <a:pt x="2" y="33"/>
                  </a:cubicBezTo>
                  <a:cubicBezTo>
                    <a:pt x="6" y="36"/>
                    <a:pt x="9" y="39"/>
                    <a:pt x="11" y="40"/>
                  </a:cubicBezTo>
                  <a:cubicBezTo>
                    <a:pt x="13" y="41"/>
                    <a:pt x="15" y="42"/>
                    <a:pt x="17" y="42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2" y="42"/>
                    <a:pt x="24" y="42"/>
                    <a:pt x="26" y="43"/>
                  </a:cubicBezTo>
                  <a:cubicBezTo>
                    <a:pt x="26" y="42"/>
                    <a:pt x="26" y="42"/>
                    <a:pt x="27" y="42"/>
                  </a:cubicBezTo>
                  <a:cubicBezTo>
                    <a:pt x="27" y="42"/>
                    <a:pt x="27" y="42"/>
                    <a:pt x="27" y="41"/>
                  </a:cubicBezTo>
                  <a:cubicBezTo>
                    <a:pt x="28" y="41"/>
                    <a:pt x="28" y="41"/>
                    <a:pt x="28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9" y="40"/>
                    <a:pt x="30" y="39"/>
                    <a:pt x="30" y="39"/>
                  </a:cubicBezTo>
                  <a:cubicBezTo>
                    <a:pt x="30" y="39"/>
                    <a:pt x="30" y="39"/>
                    <a:pt x="30" y="39"/>
                  </a:cubicBezTo>
                  <a:close/>
                </a:path>
              </a:pathLst>
            </a:custGeom>
            <a:grpFill/>
            <a:ln w="9525" cmpd="sng">
              <a:solidFill>
                <a:schemeClr val="bg2"/>
              </a:solidFill>
              <a:round/>
              <a:headEnd/>
              <a:tailEnd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en-US" sz="900">
                <a:latin typeface="Lato Light" charset="0"/>
                <a:cs typeface="Lato Light" charset="0"/>
              </a:endParaRPr>
            </a:p>
          </p:txBody>
        </p:sp>
        <p:sp>
          <p:nvSpPr>
            <p:cNvPr id="15" name="Freeform 2118">
              <a:extLst>
                <a:ext uri="{FF2B5EF4-FFF2-40B4-BE49-F238E27FC236}">
                  <a16:creationId xmlns:a16="http://schemas.microsoft.com/office/drawing/2014/main" id="{9F111D7A-D9A4-4E34-86F4-610D792EA2F5}"/>
                </a:ext>
              </a:extLst>
            </p:cNvPr>
            <p:cNvSpPr>
              <a:spLocks/>
            </p:cNvSpPr>
            <p:nvPr/>
          </p:nvSpPr>
          <p:spPr bwMode="auto">
            <a:xfrm>
              <a:off x="2523906" y="3804596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9525" cmpd="sng">
              <a:solidFill>
                <a:schemeClr val="bg2"/>
              </a:solidFill>
              <a:round/>
              <a:headEnd/>
              <a:tailEnd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en-US" sz="900">
                <a:latin typeface="Lato Light" charset="0"/>
                <a:cs typeface="Lato Light" charset="0"/>
              </a:endParaRPr>
            </a:p>
          </p:txBody>
        </p:sp>
        <p:sp>
          <p:nvSpPr>
            <p:cNvPr id="16" name="Freeform 2119">
              <a:extLst>
                <a:ext uri="{FF2B5EF4-FFF2-40B4-BE49-F238E27FC236}">
                  <a16:creationId xmlns:a16="http://schemas.microsoft.com/office/drawing/2014/main" id="{0DFC05AF-1820-4CB7-AC15-9D9620F8C61C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4614" y="3809992"/>
              <a:ext cx="1858" cy="0"/>
            </a:xfrm>
            <a:custGeom>
              <a:avLst/>
              <a:gdLst>
                <a:gd name="T0" fmla="*/ 1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grpFill/>
            <a:ln w="9525" cmpd="sng">
              <a:solidFill>
                <a:schemeClr val="bg2"/>
              </a:solidFill>
              <a:round/>
              <a:headEnd/>
              <a:tailEnd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en-US" sz="900">
                <a:latin typeface="Lato Light" charset="0"/>
                <a:cs typeface="Lato Light" charset="0"/>
              </a:endParaRPr>
            </a:p>
          </p:txBody>
        </p:sp>
        <p:sp>
          <p:nvSpPr>
            <p:cNvPr id="17" name="Freeform 2120">
              <a:extLst>
                <a:ext uri="{FF2B5EF4-FFF2-40B4-BE49-F238E27FC236}">
                  <a16:creationId xmlns:a16="http://schemas.microsoft.com/office/drawing/2014/main" id="{B0ABF1D9-A29B-4954-B3E4-5F1924915E8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8331" y="380819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9525" cmpd="sng">
              <a:solidFill>
                <a:schemeClr val="bg2"/>
              </a:solidFill>
              <a:round/>
              <a:headEnd/>
              <a:tailEnd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en-US" sz="900">
                <a:latin typeface="Lato Light" charset="0"/>
                <a:cs typeface="Lato Light" charset="0"/>
              </a:endParaRPr>
            </a:p>
          </p:txBody>
        </p:sp>
        <p:sp>
          <p:nvSpPr>
            <p:cNvPr id="18" name="Freeform 2121">
              <a:extLst>
                <a:ext uri="{FF2B5EF4-FFF2-40B4-BE49-F238E27FC236}">
                  <a16:creationId xmlns:a16="http://schemas.microsoft.com/office/drawing/2014/main" id="{E0AE4F52-BAD5-4773-AB22-963573647943}"/>
                </a:ext>
              </a:extLst>
            </p:cNvPr>
            <p:cNvSpPr>
              <a:spLocks/>
            </p:cNvSpPr>
            <p:nvPr/>
          </p:nvSpPr>
          <p:spPr bwMode="auto">
            <a:xfrm>
              <a:off x="2523906" y="3804596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9525" cmpd="sng">
              <a:solidFill>
                <a:schemeClr val="bg2"/>
              </a:solidFill>
              <a:round/>
              <a:headEnd/>
              <a:tailEnd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en-US" sz="900">
                <a:latin typeface="Lato Light" charset="0"/>
                <a:cs typeface="Lato Light" charset="0"/>
              </a:endParaRPr>
            </a:p>
          </p:txBody>
        </p:sp>
        <p:sp>
          <p:nvSpPr>
            <p:cNvPr id="19" name="Freeform 2122">
              <a:extLst>
                <a:ext uri="{FF2B5EF4-FFF2-40B4-BE49-F238E27FC236}">
                  <a16:creationId xmlns:a16="http://schemas.microsoft.com/office/drawing/2014/main" id="{F500D81D-E788-4BFC-90AF-30BC35E621A7}"/>
                </a:ext>
              </a:extLst>
            </p:cNvPr>
            <p:cNvSpPr>
              <a:spLocks/>
            </p:cNvSpPr>
            <p:nvPr/>
          </p:nvSpPr>
          <p:spPr bwMode="auto">
            <a:xfrm>
              <a:off x="2522048" y="3804596"/>
              <a:ext cx="0" cy="1798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lose/>
                </a:path>
              </a:pathLst>
            </a:custGeom>
            <a:grpFill/>
            <a:ln w="9525" cmpd="sng">
              <a:solidFill>
                <a:schemeClr val="bg2"/>
              </a:solidFill>
              <a:round/>
              <a:headEnd/>
              <a:tailEnd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en-US" sz="900">
                <a:latin typeface="Lato Light" charset="0"/>
                <a:cs typeface="Lato Light" charset="0"/>
              </a:endParaRPr>
            </a:p>
          </p:txBody>
        </p:sp>
        <p:sp>
          <p:nvSpPr>
            <p:cNvPr id="20" name="Freeform 2123">
              <a:extLst>
                <a:ext uri="{FF2B5EF4-FFF2-40B4-BE49-F238E27FC236}">
                  <a16:creationId xmlns:a16="http://schemas.microsoft.com/office/drawing/2014/main" id="{79F43CC3-7071-4AA7-B109-35B8E33BACC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20189" y="380639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9525" cmpd="sng">
              <a:solidFill>
                <a:schemeClr val="bg2"/>
              </a:solidFill>
              <a:round/>
              <a:headEnd/>
              <a:tailEnd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en-US" sz="900">
                <a:latin typeface="Lato Light" charset="0"/>
                <a:cs typeface="Lato Light" charset="0"/>
              </a:endParaRPr>
            </a:p>
          </p:txBody>
        </p:sp>
        <p:sp>
          <p:nvSpPr>
            <p:cNvPr id="21" name="Freeform 2124">
              <a:extLst>
                <a:ext uri="{FF2B5EF4-FFF2-40B4-BE49-F238E27FC236}">
                  <a16:creationId xmlns:a16="http://schemas.microsoft.com/office/drawing/2014/main" id="{A3300927-0F4B-414F-9BA7-2FD5EB0AE64E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2756" y="3811790"/>
              <a:ext cx="0" cy="1798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grpFill/>
            <a:ln w="9525" cmpd="sng">
              <a:solidFill>
                <a:schemeClr val="bg2"/>
              </a:solidFill>
              <a:round/>
              <a:headEnd/>
              <a:tailEnd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en-US" sz="900">
                <a:latin typeface="Lato Light" charset="0"/>
                <a:cs typeface="Lato Light" charset="0"/>
              </a:endParaRPr>
            </a:p>
          </p:txBody>
        </p:sp>
        <p:sp>
          <p:nvSpPr>
            <p:cNvPr id="22" name="Freeform 2125">
              <a:extLst>
                <a:ext uri="{FF2B5EF4-FFF2-40B4-BE49-F238E27FC236}">
                  <a16:creationId xmlns:a16="http://schemas.microsoft.com/office/drawing/2014/main" id="{4372A61E-97C1-4AE4-99E8-30415E2DA410}"/>
                </a:ext>
              </a:extLst>
            </p:cNvPr>
            <p:cNvSpPr>
              <a:spLocks/>
            </p:cNvSpPr>
            <p:nvPr/>
          </p:nvSpPr>
          <p:spPr bwMode="auto">
            <a:xfrm>
              <a:off x="2523906" y="3784813"/>
              <a:ext cx="13009" cy="19783"/>
            </a:xfrm>
            <a:custGeom>
              <a:avLst/>
              <a:gdLst>
                <a:gd name="T0" fmla="*/ 1 w 8"/>
                <a:gd name="T1" fmla="*/ 9 h 11"/>
                <a:gd name="T2" fmla="*/ 1 w 8"/>
                <a:gd name="T3" fmla="*/ 11 h 11"/>
                <a:gd name="T4" fmla="*/ 0 w 8"/>
                <a:gd name="T5" fmla="*/ 11 h 11"/>
                <a:gd name="T6" fmla="*/ 1 w 8"/>
                <a:gd name="T7" fmla="*/ 11 h 11"/>
                <a:gd name="T8" fmla="*/ 1 w 8"/>
                <a:gd name="T9" fmla="*/ 9 h 11"/>
                <a:gd name="T10" fmla="*/ 6 w 8"/>
                <a:gd name="T11" fmla="*/ 2 h 11"/>
                <a:gd name="T12" fmla="*/ 8 w 8"/>
                <a:gd name="T13" fmla="*/ 0 h 11"/>
                <a:gd name="T14" fmla="*/ 8 w 8"/>
                <a:gd name="T15" fmla="*/ 0 h 11"/>
                <a:gd name="T16" fmla="*/ 6 w 8"/>
                <a:gd name="T17" fmla="*/ 2 h 11"/>
                <a:gd name="T18" fmla="*/ 1 w 8"/>
                <a:gd name="T19" fmla="*/ 9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" h="11">
                  <a:moveTo>
                    <a:pt x="1" y="9"/>
                  </a:moveTo>
                  <a:cubicBezTo>
                    <a:pt x="1" y="10"/>
                    <a:pt x="1" y="10"/>
                    <a:pt x="1" y="1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0"/>
                    <a:pt x="1" y="9"/>
                  </a:cubicBezTo>
                  <a:cubicBezTo>
                    <a:pt x="1" y="8"/>
                    <a:pt x="2" y="5"/>
                    <a:pt x="6" y="2"/>
                  </a:cubicBezTo>
                  <a:cubicBezTo>
                    <a:pt x="6" y="1"/>
                    <a:pt x="7" y="1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7" y="1"/>
                    <a:pt x="6" y="1"/>
                    <a:pt x="6" y="2"/>
                  </a:cubicBezTo>
                  <a:cubicBezTo>
                    <a:pt x="2" y="5"/>
                    <a:pt x="1" y="8"/>
                    <a:pt x="1" y="9"/>
                  </a:cubicBezTo>
                  <a:close/>
                </a:path>
              </a:pathLst>
            </a:custGeom>
            <a:grpFill/>
            <a:ln w="9525" cmpd="sng">
              <a:solidFill>
                <a:schemeClr val="bg2"/>
              </a:solidFill>
              <a:round/>
              <a:headEnd/>
              <a:tailEnd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en-US" sz="900">
                <a:latin typeface="Lato Light" charset="0"/>
                <a:cs typeface="Lato Light" charset="0"/>
              </a:endParaRPr>
            </a:p>
          </p:txBody>
        </p:sp>
        <p:sp>
          <p:nvSpPr>
            <p:cNvPr id="23" name="Freeform 2126">
              <a:extLst>
                <a:ext uri="{FF2B5EF4-FFF2-40B4-BE49-F238E27FC236}">
                  <a16:creationId xmlns:a16="http://schemas.microsoft.com/office/drawing/2014/main" id="{22578325-1D93-4FC4-A14E-B38CAA10B4BA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8331" y="3806395"/>
              <a:ext cx="1858" cy="1798"/>
            </a:xfrm>
            <a:custGeom>
              <a:avLst/>
              <a:gdLst>
                <a:gd name="T0" fmla="*/ 0 w 1"/>
                <a:gd name="T1" fmla="*/ 1 h 1"/>
                <a:gd name="T2" fmla="*/ 0 w 1"/>
                <a:gd name="T3" fmla="*/ 1 h 1"/>
                <a:gd name="T4" fmla="*/ 0 w 1"/>
                <a:gd name="T5" fmla="*/ 1 h 1"/>
                <a:gd name="T6" fmla="*/ 1 w 1"/>
                <a:gd name="T7" fmla="*/ 0 h 1"/>
                <a:gd name="T8" fmla="*/ 1 w 1"/>
                <a:gd name="T9" fmla="*/ 0 h 1"/>
                <a:gd name="T10" fmla="*/ 0 w 1"/>
                <a:gd name="T1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lnTo>
                    <a:pt x="0" y="1"/>
                  </a:lnTo>
                  <a:close/>
                </a:path>
              </a:pathLst>
            </a:custGeom>
            <a:grpFill/>
            <a:ln w="9525" cmpd="sng">
              <a:solidFill>
                <a:schemeClr val="bg2"/>
              </a:solidFill>
              <a:round/>
              <a:headEnd/>
              <a:tailEnd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en-US" sz="900">
                <a:latin typeface="Lato Light" charset="0"/>
                <a:cs typeface="Lato Light" charset="0"/>
              </a:endParaRPr>
            </a:p>
          </p:txBody>
        </p:sp>
        <p:sp>
          <p:nvSpPr>
            <p:cNvPr id="24" name="Freeform 2127">
              <a:extLst>
                <a:ext uri="{FF2B5EF4-FFF2-40B4-BE49-F238E27FC236}">
                  <a16:creationId xmlns:a16="http://schemas.microsoft.com/office/drawing/2014/main" id="{56D012C1-99E8-4B54-AE72-E02D766FD46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20189" y="380639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9525" cmpd="sng">
              <a:solidFill>
                <a:schemeClr val="bg2"/>
              </a:solidFill>
              <a:round/>
              <a:headEnd/>
              <a:tailEnd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en-US" sz="900">
                <a:latin typeface="Lato Light" charset="0"/>
                <a:cs typeface="Lato Light" charset="0"/>
              </a:endParaRPr>
            </a:p>
          </p:txBody>
        </p:sp>
        <p:sp>
          <p:nvSpPr>
            <p:cNvPr id="25" name="Freeform 2128">
              <a:extLst>
                <a:ext uri="{FF2B5EF4-FFF2-40B4-BE49-F238E27FC236}">
                  <a16:creationId xmlns:a16="http://schemas.microsoft.com/office/drawing/2014/main" id="{BE3220F7-1CC9-4F13-84D4-ADF2D7B68437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8331" y="380819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9525" cmpd="sng">
              <a:solidFill>
                <a:schemeClr val="bg2"/>
              </a:solidFill>
              <a:round/>
              <a:headEnd/>
              <a:tailEnd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en-US" sz="900">
                <a:latin typeface="Lato Light" charset="0"/>
                <a:cs typeface="Lato Light" charset="0"/>
              </a:endParaRPr>
            </a:p>
          </p:txBody>
        </p:sp>
        <p:sp>
          <p:nvSpPr>
            <p:cNvPr id="26" name="Freeform 2129">
              <a:extLst>
                <a:ext uri="{FF2B5EF4-FFF2-40B4-BE49-F238E27FC236}">
                  <a16:creationId xmlns:a16="http://schemas.microsoft.com/office/drawing/2014/main" id="{47ED4FD4-7547-4952-AE9C-67C93DB75873}"/>
                </a:ext>
              </a:extLst>
            </p:cNvPr>
            <p:cNvSpPr>
              <a:spLocks/>
            </p:cNvSpPr>
            <p:nvPr/>
          </p:nvSpPr>
          <p:spPr bwMode="auto">
            <a:xfrm>
              <a:off x="2473729" y="3781216"/>
              <a:ext cx="0" cy="1798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grpFill/>
            <a:ln w="9525" cmpd="sng">
              <a:solidFill>
                <a:schemeClr val="bg2"/>
              </a:solidFill>
              <a:round/>
              <a:headEnd/>
              <a:tailEnd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en-US" sz="900">
                <a:latin typeface="Lato Light" charset="0"/>
                <a:cs typeface="Lato Light" charset="0"/>
              </a:endParaRPr>
            </a:p>
          </p:txBody>
        </p:sp>
        <p:sp>
          <p:nvSpPr>
            <p:cNvPr id="27" name="Freeform 2130">
              <a:extLst>
                <a:ext uri="{FF2B5EF4-FFF2-40B4-BE49-F238E27FC236}">
                  <a16:creationId xmlns:a16="http://schemas.microsoft.com/office/drawing/2014/main" id="{CAA3C820-67A0-4608-A078-9BA9AD429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2522048" y="3741649"/>
              <a:ext cx="3717" cy="0"/>
            </a:xfrm>
            <a:custGeom>
              <a:avLst/>
              <a:gdLst>
                <a:gd name="T0" fmla="*/ 2 w 2"/>
                <a:gd name="T1" fmla="*/ 2 w 2"/>
                <a:gd name="T2" fmla="*/ 0 w 2"/>
                <a:gd name="T3" fmla="*/ 1 w 2"/>
                <a:gd name="T4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1" y="0"/>
                    <a:pt x="2" y="0"/>
                    <a:pt x="2" y="0"/>
                  </a:cubicBezTo>
                  <a:close/>
                </a:path>
              </a:pathLst>
            </a:custGeom>
            <a:grpFill/>
            <a:ln w="9525" cmpd="sng">
              <a:solidFill>
                <a:schemeClr val="bg2"/>
              </a:solidFill>
              <a:round/>
              <a:headEnd/>
              <a:tailEnd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en-US" sz="900">
                <a:latin typeface="Lato Light" charset="0"/>
                <a:cs typeface="Lato Light" charset="0"/>
              </a:endParaRPr>
            </a:p>
          </p:txBody>
        </p:sp>
        <p:sp>
          <p:nvSpPr>
            <p:cNvPr id="28" name="Freeform 2131">
              <a:extLst>
                <a:ext uri="{FF2B5EF4-FFF2-40B4-BE49-F238E27FC236}">
                  <a16:creationId xmlns:a16="http://schemas.microsoft.com/office/drawing/2014/main" id="{03634DB2-E4CC-4DA2-B4F2-846E9AE1D03F}"/>
                </a:ext>
              </a:extLst>
            </p:cNvPr>
            <p:cNvSpPr>
              <a:spLocks/>
            </p:cNvSpPr>
            <p:nvPr/>
          </p:nvSpPr>
          <p:spPr bwMode="auto">
            <a:xfrm>
              <a:off x="2464437" y="3793805"/>
              <a:ext cx="185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grpFill/>
            <a:ln w="9525" cmpd="sng">
              <a:solidFill>
                <a:schemeClr val="bg2"/>
              </a:solidFill>
              <a:round/>
              <a:headEnd/>
              <a:tailEnd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en-US" sz="900">
                <a:latin typeface="Lato Light" charset="0"/>
                <a:cs typeface="Lato Light" charset="0"/>
              </a:endParaRPr>
            </a:p>
          </p:txBody>
        </p:sp>
        <p:sp>
          <p:nvSpPr>
            <p:cNvPr id="29" name="Freeform 2132">
              <a:extLst>
                <a:ext uri="{FF2B5EF4-FFF2-40B4-BE49-F238E27FC236}">
                  <a16:creationId xmlns:a16="http://schemas.microsoft.com/office/drawing/2014/main" id="{71E16920-CC73-401B-95CD-F24388B99528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0455" y="3772223"/>
              <a:ext cx="16726" cy="5395"/>
            </a:xfrm>
            <a:custGeom>
              <a:avLst/>
              <a:gdLst>
                <a:gd name="T0" fmla="*/ 10 w 10"/>
                <a:gd name="T1" fmla="*/ 0 h 4"/>
                <a:gd name="T2" fmla="*/ 0 w 10"/>
                <a:gd name="T3" fmla="*/ 4 h 4"/>
                <a:gd name="T4" fmla="*/ 10 w 10"/>
                <a:gd name="T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" h="4">
                  <a:moveTo>
                    <a:pt x="10" y="0"/>
                  </a:moveTo>
                  <a:cubicBezTo>
                    <a:pt x="9" y="3"/>
                    <a:pt x="4" y="4"/>
                    <a:pt x="0" y="4"/>
                  </a:cubicBezTo>
                  <a:cubicBezTo>
                    <a:pt x="4" y="4"/>
                    <a:pt x="9" y="3"/>
                    <a:pt x="10" y="0"/>
                  </a:cubicBezTo>
                  <a:close/>
                </a:path>
              </a:pathLst>
            </a:custGeom>
            <a:grpFill/>
            <a:ln w="9525" cmpd="sng">
              <a:solidFill>
                <a:schemeClr val="bg2"/>
              </a:solidFill>
              <a:round/>
              <a:headEnd/>
              <a:tailEnd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en-US" sz="900">
                <a:latin typeface="Lato Light" charset="0"/>
                <a:cs typeface="Lato Light" charset="0"/>
              </a:endParaRPr>
            </a:p>
          </p:txBody>
        </p:sp>
        <p:sp>
          <p:nvSpPr>
            <p:cNvPr id="30" name="Freeform 2133">
              <a:extLst>
                <a:ext uri="{FF2B5EF4-FFF2-40B4-BE49-F238E27FC236}">
                  <a16:creationId xmlns:a16="http://schemas.microsoft.com/office/drawing/2014/main" id="{A9126FD4-1DED-446C-A6AC-A49F15F9328B}"/>
                </a:ext>
              </a:extLst>
            </p:cNvPr>
            <p:cNvSpPr>
              <a:spLocks/>
            </p:cNvSpPr>
            <p:nvPr/>
          </p:nvSpPr>
          <p:spPr bwMode="auto">
            <a:xfrm>
              <a:off x="2470013" y="3786611"/>
              <a:ext cx="0" cy="1798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grpFill/>
            <a:ln w="9525" cmpd="sng">
              <a:solidFill>
                <a:schemeClr val="bg2"/>
              </a:solidFill>
              <a:round/>
              <a:headEnd/>
              <a:tailEnd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en-US" sz="900">
                <a:latin typeface="Lato Light" charset="0"/>
                <a:cs typeface="Lato Light" charset="0"/>
              </a:endParaRPr>
            </a:p>
          </p:txBody>
        </p:sp>
        <p:sp>
          <p:nvSpPr>
            <p:cNvPr id="31" name="Freeform 2134">
              <a:extLst>
                <a:ext uri="{FF2B5EF4-FFF2-40B4-BE49-F238E27FC236}">
                  <a16:creationId xmlns:a16="http://schemas.microsoft.com/office/drawing/2014/main" id="{9BEB8F6E-5D87-4E69-A76A-4CB16F96BB34}"/>
                </a:ext>
              </a:extLst>
            </p:cNvPr>
            <p:cNvSpPr>
              <a:spLocks/>
            </p:cNvSpPr>
            <p:nvPr/>
          </p:nvSpPr>
          <p:spPr bwMode="auto">
            <a:xfrm>
              <a:off x="2477446" y="3779417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9525" cmpd="sng">
              <a:solidFill>
                <a:schemeClr val="bg2"/>
              </a:solidFill>
              <a:round/>
              <a:headEnd/>
              <a:tailEnd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en-US" sz="900">
                <a:latin typeface="Lato Light" charset="0"/>
                <a:cs typeface="Lato Light" charset="0"/>
              </a:endParaRPr>
            </a:p>
          </p:txBody>
        </p:sp>
        <p:sp>
          <p:nvSpPr>
            <p:cNvPr id="32" name="Freeform 2135">
              <a:extLst>
                <a:ext uri="{FF2B5EF4-FFF2-40B4-BE49-F238E27FC236}">
                  <a16:creationId xmlns:a16="http://schemas.microsoft.com/office/drawing/2014/main" id="{934E2CAF-9B0A-4187-AF87-45EE181D4CE6}"/>
                </a:ext>
              </a:extLst>
            </p:cNvPr>
            <p:cNvSpPr>
              <a:spLocks/>
            </p:cNvSpPr>
            <p:nvPr/>
          </p:nvSpPr>
          <p:spPr bwMode="auto">
            <a:xfrm>
              <a:off x="2533198" y="3729060"/>
              <a:ext cx="14867" cy="44962"/>
            </a:xfrm>
            <a:custGeom>
              <a:avLst/>
              <a:gdLst>
                <a:gd name="T0" fmla="*/ 2 w 9"/>
                <a:gd name="T1" fmla="*/ 26 h 26"/>
                <a:gd name="T2" fmla="*/ 6 w 9"/>
                <a:gd name="T3" fmla="*/ 20 h 26"/>
                <a:gd name="T4" fmla="*/ 6 w 9"/>
                <a:gd name="T5" fmla="*/ 12 h 26"/>
                <a:gd name="T6" fmla="*/ 9 w 9"/>
                <a:gd name="T7" fmla="*/ 1 h 26"/>
                <a:gd name="T8" fmla="*/ 9 w 9"/>
                <a:gd name="T9" fmla="*/ 1 h 26"/>
                <a:gd name="T10" fmla="*/ 8 w 9"/>
                <a:gd name="T11" fmla="*/ 1 h 26"/>
                <a:gd name="T12" fmla="*/ 8 w 9"/>
                <a:gd name="T13" fmla="*/ 1 h 26"/>
                <a:gd name="T14" fmla="*/ 8 w 9"/>
                <a:gd name="T15" fmla="*/ 1 h 26"/>
                <a:gd name="T16" fmla="*/ 8 w 9"/>
                <a:gd name="T17" fmla="*/ 1 h 26"/>
                <a:gd name="T18" fmla="*/ 7 w 9"/>
                <a:gd name="T19" fmla="*/ 0 h 26"/>
                <a:gd name="T20" fmla="*/ 7 w 9"/>
                <a:gd name="T21" fmla="*/ 0 h 26"/>
                <a:gd name="T22" fmla="*/ 7 w 9"/>
                <a:gd name="T23" fmla="*/ 0 h 26"/>
                <a:gd name="T24" fmla="*/ 7 w 9"/>
                <a:gd name="T25" fmla="*/ 0 h 26"/>
                <a:gd name="T26" fmla="*/ 4 w 9"/>
                <a:gd name="T27" fmla="*/ 4 h 26"/>
                <a:gd name="T28" fmla="*/ 3 w 9"/>
                <a:gd name="T29" fmla="*/ 5 h 26"/>
                <a:gd name="T30" fmla="*/ 1 w 9"/>
                <a:gd name="T31" fmla="*/ 7 h 26"/>
                <a:gd name="T32" fmla="*/ 0 w 9"/>
                <a:gd name="T33" fmla="*/ 7 h 26"/>
                <a:gd name="T34" fmla="*/ 0 w 9"/>
                <a:gd name="T35" fmla="*/ 26 h 26"/>
                <a:gd name="T36" fmla="*/ 2 w 9"/>
                <a:gd name="T37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9" h="26">
                  <a:moveTo>
                    <a:pt x="2" y="26"/>
                  </a:moveTo>
                  <a:cubicBezTo>
                    <a:pt x="3" y="24"/>
                    <a:pt x="4" y="22"/>
                    <a:pt x="6" y="20"/>
                  </a:cubicBezTo>
                  <a:cubicBezTo>
                    <a:pt x="7" y="19"/>
                    <a:pt x="7" y="15"/>
                    <a:pt x="6" y="12"/>
                  </a:cubicBezTo>
                  <a:cubicBezTo>
                    <a:pt x="6" y="8"/>
                    <a:pt x="5" y="3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8" y="1"/>
                    <a:pt x="8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1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6" y="1"/>
                    <a:pt x="5" y="2"/>
                    <a:pt x="4" y="4"/>
                  </a:cubicBezTo>
                  <a:cubicBezTo>
                    <a:pt x="4" y="4"/>
                    <a:pt x="3" y="4"/>
                    <a:pt x="3" y="5"/>
                  </a:cubicBezTo>
                  <a:cubicBezTo>
                    <a:pt x="2" y="6"/>
                    <a:pt x="2" y="7"/>
                    <a:pt x="1" y="7"/>
                  </a:cubicBezTo>
                  <a:cubicBezTo>
                    <a:pt x="1" y="7"/>
                    <a:pt x="1" y="7"/>
                    <a:pt x="0" y="7"/>
                  </a:cubicBezTo>
                  <a:cubicBezTo>
                    <a:pt x="0" y="26"/>
                    <a:pt x="0" y="26"/>
                    <a:pt x="0" y="26"/>
                  </a:cubicBezTo>
                  <a:lnTo>
                    <a:pt x="2" y="26"/>
                  </a:lnTo>
                  <a:close/>
                </a:path>
              </a:pathLst>
            </a:custGeom>
            <a:grpFill/>
            <a:ln w="9525" cmpd="sng">
              <a:solidFill>
                <a:schemeClr val="bg2"/>
              </a:solidFill>
              <a:round/>
              <a:headEnd/>
              <a:tailEnd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en-US" sz="900">
                <a:latin typeface="Lato Light" charset="0"/>
                <a:cs typeface="Lato Light" charset="0"/>
              </a:endParaRPr>
            </a:p>
          </p:txBody>
        </p:sp>
        <p:sp>
          <p:nvSpPr>
            <p:cNvPr id="33" name="Freeform 2136">
              <a:extLst>
                <a:ext uri="{FF2B5EF4-FFF2-40B4-BE49-F238E27FC236}">
                  <a16:creationId xmlns:a16="http://schemas.microsoft.com/office/drawing/2014/main" id="{D7952403-731F-4807-BE06-4EC9A2889D71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207" y="373085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9525" cmpd="sng">
              <a:solidFill>
                <a:schemeClr val="bg2"/>
              </a:solidFill>
              <a:round/>
              <a:headEnd/>
              <a:tailEnd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en-US" sz="900">
                <a:latin typeface="Lato Light" charset="0"/>
                <a:cs typeface="Lato Light" charset="0"/>
              </a:endParaRPr>
            </a:p>
          </p:txBody>
        </p:sp>
        <p:sp>
          <p:nvSpPr>
            <p:cNvPr id="34" name="Freeform 2137">
              <a:extLst>
                <a:ext uri="{FF2B5EF4-FFF2-40B4-BE49-F238E27FC236}">
                  <a16:creationId xmlns:a16="http://schemas.microsoft.com/office/drawing/2014/main" id="{DC5986B7-84EB-4019-A1D4-7B73571A64E0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4348" y="372906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mpd="sng">
              <a:solidFill>
                <a:schemeClr val="bg2"/>
              </a:solidFill>
              <a:round/>
              <a:headEnd/>
              <a:tailEnd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en-US" sz="900">
                <a:latin typeface="Lato Light" charset="0"/>
                <a:cs typeface="Lato Light" charset="0"/>
              </a:endParaRPr>
            </a:p>
          </p:txBody>
        </p:sp>
        <p:sp>
          <p:nvSpPr>
            <p:cNvPr id="35" name="Freeform 2138">
              <a:extLst>
                <a:ext uri="{FF2B5EF4-FFF2-40B4-BE49-F238E27FC236}">
                  <a16:creationId xmlns:a16="http://schemas.microsoft.com/office/drawing/2014/main" id="{E67B7163-0EAB-48DD-AF7F-4DAB7A201C92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207" y="373085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9525" cmpd="sng">
              <a:solidFill>
                <a:schemeClr val="bg2"/>
              </a:solidFill>
              <a:round/>
              <a:headEnd/>
              <a:tailEnd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en-US" sz="900">
                <a:latin typeface="Lato Light" charset="0"/>
                <a:cs typeface="Lato Light" charset="0"/>
              </a:endParaRPr>
            </a:p>
          </p:txBody>
        </p:sp>
        <p:sp>
          <p:nvSpPr>
            <p:cNvPr id="36" name="Freeform 2139">
              <a:extLst>
                <a:ext uri="{FF2B5EF4-FFF2-40B4-BE49-F238E27FC236}">
                  <a16:creationId xmlns:a16="http://schemas.microsoft.com/office/drawing/2014/main" id="{452C7547-9A58-42DF-91A5-27869B1927F4}"/>
                </a:ext>
              </a:extLst>
            </p:cNvPr>
            <p:cNvSpPr>
              <a:spLocks/>
            </p:cNvSpPr>
            <p:nvPr/>
          </p:nvSpPr>
          <p:spPr bwMode="auto">
            <a:xfrm>
              <a:off x="2533198" y="3739851"/>
              <a:ext cx="185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lose/>
                </a:path>
              </a:pathLst>
            </a:custGeom>
            <a:grpFill/>
            <a:ln w="9525" cmpd="sng">
              <a:solidFill>
                <a:schemeClr val="bg2"/>
              </a:solidFill>
              <a:round/>
              <a:headEnd/>
              <a:tailEnd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en-US" sz="900">
                <a:latin typeface="Lato Light" charset="0"/>
                <a:cs typeface="Lato Light" charset="0"/>
              </a:endParaRPr>
            </a:p>
          </p:txBody>
        </p:sp>
        <p:sp>
          <p:nvSpPr>
            <p:cNvPr id="37" name="Freeform 2140">
              <a:extLst>
                <a:ext uri="{FF2B5EF4-FFF2-40B4-BE49-F238E27FC236}">
                  <a16:creationId xmlns:a16="http://schemas.microsoft.com/office/drawing/2014/main" id="{5901D6E9-8F09-44D2-BF88-781B2559DE1A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8065" y="373085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9525" cmpd="sng">
              <a:solidFill>
                <a:schemeClr val="bg2"/>
              </a:solidFill>
              <a:round/>
              <a:headEnd/>
              <a:tailEnd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en-US" sz="900">
                <a:latin typeface="Lato Light" charset="0"/>
                <a:cs typeface="Lato Light" charset="0"/>
              </a:endParaRPr>
            </a:p>
          </p:txBody>
        </p:sp>
        <p:sp>
          <p:nvSpPr>
            <p:cNvPr id="38" name="Rectangle 2141">
              <a:extLst>
                <a:ext uri="{FF2B5EF4-FFF2-40B4-BE49-F238E27FC236}">
                  <a16:creationId xmlns:a16="http://schemas.microsoft.com/office/drawing/2014/main" id="{DBBB2D20-BE80-4D4F-92C6-F52F55DBCB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4348" y="3729060"/>
              <a:ext cx="1858" cy="1798"/>
            </a:xfrm>
            <a:prstGeom prst="rect">
              <a:avLst/>
            </a:prstGeom>
            <a:grpFill/>
            <a:ln w="9525" cmpd="sng">
              <a:solidFill>
                <a:schemeClr val="bg2"/>
              </a:solidFill>
              <a:miter lim="800000"/>
              <a:headEnd/>
              <a:tailEnd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en-US" sz="900">
                <a:latin typeface="Lato Light" charset="0"/>
                <a:cs typeface="Lato Light" charset="0"/>
              </a:endParaRPr>
            </a:p>
          </p:txBody>
        </p:sp>
        <p:sp>
          <p:nvSpPr>
            <p:cNvPr id="39" name="Freeform 2142">
              <a:extLst>
                <a:ext uri="{FF2B5EF4-FFF2-40B4-BE49-F238E27FC236}">
                  <a16:creationId xmlns:a16="http://schemas.microsoft.com/office/drawing/2014/main" id="{024A47E1-7AFE-486D-BCA4-DFF442C5831F}"/>
                </a:ext>
              </a:extLst>
            </p:cNvPr>
            <p:cNvSpPr>
              <a:spLocks/>
            </p:cNvSpPr>
            <p:nvPr/>
          </p:nvSpPr>
          <p:spPr bwMode="auto">
            <a:xfrm>
              <a:off x="2533198" y="3774022"/>
              <a:ext cx="3717" cy="0"/>
            </a:xfrm>
            <a:custGeom>
              <a:avLst/>
              <a:gdLst>
                <a:gd name="T0" fmla="*/ 2 w 2"/>
                <a:gd name="T1" fmla="*/ 2 w 2"/>
                <a:gd name="T2" fmla="*/ 0 w 2"/>
                <a:gd name="T3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9525" cmpd="sng">
              <a:solidFill>
                <a:schemeClr val="bg2"/>
              </a:solidFill>
              <a:round/>
              <a:headEnd/>
              <a:tailEnd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en-US" sz="900">
                <a:latin typeface="Lato Light" charset="0"/>
                <a:cs typeface="Lato Light" charset="0"/>
              </a:endParaRPr>
            </a:p>
          </p:txBody>
        </p:sp>
        <p:sp>
          <p:nvSpPr>
            <p:cNvPr id="40" name="Freeform 2143">
              <a:extLst>
                <a:ext uri="{FF2B5EF4-FFF2-40B4-BE49-F238E27FC236}">
                  <a16:creationId xmlns:a16="http://schemas.microsoft.com/office/drawing/2014/main" id="{F3979773-35FE-4348-8F81-E8E38074C50D}"/>
                </a:ext>
              </a:extLst>
            </p:cNvPr>
            <p:cNvSpPr>
              <a:spLocks/>
            </p:cNvSpPr>
            <p:nvPr/>
          </p:nvSpPr>
          <p:spPr bwMode="auto">
            <a:xfrm>
              <a:off x="2828683" y="3694888"/>
              <a:ext cx="50177" cy="35970"/>
            </a:xfrm>
            <a:custGeom>
              <a:avLst/>
              <a:gdLst>
                <a:gd name="T0" fmla="*/ 24 w 28"/>
                <a:gd name="T1" fmla="*/ 3 h 21"/>
                <a:gd name="T2" fmla="*/ 13 w 28"/>
                <a:gd name="T3" fmla="*/ 1 h 21"/>
                <a:gd name="T4" fmla="*/ 13 w 28"/>
                <a:gd name="T5" fmla="*/ 1 h 21"/>
                <a:gd name="T6" fmla="*/ 17 w 28"/>
                <a:gd name="T7" fmla="*/ 7 h 21"/>
                <a:gd name="T8" fmla="*/ 21 w 28"/>
                <a:gd name="T9" fmla="*/ 15 h 21"/>
                <a:gd name="T10" fmla="*/ 13 w 28"/>
                <a:gd name="T11" fmla="*/ 19 h 21"/>
                <a:gd name="T12" fmla="*/ 9 w 28"/>
                <a:gd name="T13" fmla="*/ 19 h 21"/>
                <a:gd name="T14" fmla="*/ 5 w 28"/>
                <a:gd name="T15" fmla="*/ 19 h 21"/>
                <a:gd name="T16" fmla="*/ 0 w 28"/>
                <a:gd name="T17" fmla="*/ 19 h 21"/>
                <a:gd name="T18" fmla="*/ 6 w 28"/>
                <a:gd name="T19" fmla="*/ 21 h 21"/>
                <a:gd name="T20" fmla="*/ 11 w 28"/>
                <a:gd name="T21" fmla="*/ 21 h 21"/>
                <a:gd name="T22" fmla="*/ 17 w 28"/>
                <a:gd name="T23" fmla="*/ 19 h 21"/>
                <a:gd name="T24" fmla="*/ 26 w 28"/>
                <a:gd name="T25" fmla="*/ 21 h 21"/>
                <a:gd name="T26" fmla="*/ 26 w 28"/>
                <a:gd name="T27" fmla="*/ 21 h 21"/>
                <a:gd name="T28" fmla="*/ 26 w 28"/>
                <a:gd name="T29" fmla="*/ 18 h 21"/>
                <a:gd name="T30" fmla="*/ 26 w 28"/>
                <a:gd name="T31" fmla="*/ 16 h 21"/>
                <a:gd name="T32" fmla="*/ 27 w 28"/>
                <a:gd name="T33" fmla="*/ 13 h 21"/>
                <a:gd name="T34" fmla="*/ 27 w 28"/>
                <a:gd name="T35" fmla="*/ 12 h 21"/>
                <a:gd name="T36" fmla="*/ 27 w 28"/>
                <a:gd name="T37" fmla="*/ 8 h 21"/>
                <a:gd name="T38" fmla="*/ 27 w 28"/>
                <a:gd name="T39" fmla="*/ 8 h 21"/>
                <a:gd name="T40" fmla="*/ 28 w 28"/>
                <a:gd name="T41" fmla="*/ 4 h 21"/>
                <a:gd name="T42" fmla="*/ 28 w 28"/>
                <a:gd name="T43" fmla="*/ 4 h 21"/>
                <a:gd name="T44" fmla="*/ 24 w 28"/>
                <a:gd name="T45" fmla="*/ 3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8" h="21">
                  <a:moveTo>
                    <a:pt x="24" y="3"/>
                  </a:moveTo>
                  <a:cubicBezTo>
                    <a:pt x="19" y="1"/>
                    <a:pt x="15" y="0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3" y="3"/>
                    <a:pt x="15" y="5"/>
                    <a:pt x="17" y="7"/>
                  </a:cubicBezTo>
                  <a:cubicBezTo>
                    <a:pt x="19" y="10"/>
                    <a:pt x="21" y="12"/>
                    <a:pt x="21" y="15"/>
                  </a:cubicBezTo>
                  <a:cubicBezTo>
                    <a:pt x="21" y="19"/>
                    <a:pt x="16" y="19"/>
                    <a:pt x="13" y="19"/>
                  </a:cubicBezTo>
                  <a:cubicBezTo>
                    <a:pt x="12" y="19"/>
                    <a:pt x="11" y="19"/>
                    <a:pt x="9" y="19"/>
                  </a:cubicBezTo>
                  <a:cubicBezTo>
                    <a:pt x="8" y="19"/>
                    <a:pt x="7" y="19"/>
                    <a:pt x="5" y="19"/>
                  </a:cubicBezTo>
                  <a:cubicBezTo>
                    <a:pt x="2" y="19"/>
                    <a:pt x="0" y="19"/>
                    <a:pt x="0" y="19"/>
                  </a:cubicBezTo>
                  <a:cubicBezTo>
                    <a:pt x="0" y="20"/>
                    <a:pt x="3" y="21"/>
                    <a:pt x="6" y="21"/>
                  </a:cubicBezTo>
                  <a:cubicBezTo>
                    <a:pt x="8" y="21"/>
                    <a:pt x="10" y="21"/>
                    <a:pt x="11" y="21"/>
                  </a:cubicBezTo>
                  <a:cubicBezTo>
                    <a:pt x="13" y="20"/>
                    <a:pt x="15" y="19"/>
                    <a:pt x="17" y="19"/>
                  </a:cubicBezTo>
                  <a:cubicBezTo>
                    <a:pt x="21" y="19"/>
                    <a:pt x="23" y="20"/>
                    <a:pt x="26" y="21"/>
                  </a:cubicBezTo>
                  <a:cubicBezTo>
                    <a:pt x="26" y="21"/>
                    <a:pt x="26" y="21"/>
                    <a:pt x="26" y="21"/>
                  </a:cubicBezTo>
                  <a:cubicBezTo>
                    <a:pt x="26" y="20"/>
                    <a:pt x="26" y="19"/>
                    <a:pt x="26" y="18"/>
                  </a:cubicBezTo>
                  <a:cubicBezTo>
                    <a:pt x="26" y="17"/>
                    <a:pt x="26" y="17"/>
                    <a:pt x="26" y="16"/>
                  </a:cubicBezTo>
                  <a:cubicBezTo>
                    <a:pt x="26" y="15"/>
                    <a:pt x="26" y="14"/>
                    <a:pt x="27" y="13"/>
                  </a:cubicBezTo>
                  <a:cubicBezTo>
                    <a:pt x="27" y="12"/>
                    <a:pt x="27" y="12"/>
                    <a:pt x="27" y="12"/>
                  </a:cubicBezTo>
                  <a:cubicBezTo>
                    <a:pt x="27" y="11"/>
                    <a:pt x="27" y="10"/>
                    <a:pt x="27" y="8"/>
                  </a:cubicBezTo>
                  <a:cubicBezTo>
                    <a:pt x="27" y="8"/>
                    <a:pt x="27" y="8"/>
                    <a:pt x="27" y="8"/>
                  </a:cubicBezTo>
                  <a:cubicBezTo>
                    <a:pt x="27" y="6"/>
                    <a:pt x="27" y="5"/>
                    <a:pt x="28" y="4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26" y="4"/>
                    <a:pt x="25" y="3"/>
                    <a:pt x="24" y="3"/>
                  </a:cubicBezTo>
                  <a:close/>
                </a:path>
              </a:pathLst>
            </a:custGeom>
            <a:grpFill/>
            <a:ln w="9525" cmpd="sng">
              <a:solidFill>
                <a:schemeClr val="bg2"/>
              </a:solidFill>
              <a:round/>
              <a:headEnd/>
              <a:tailEnd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en-US" sz="900">
                <a:latin typeface="Lato Light" charset="0"/>
                <a:cs typeface="Lato Light" charset="0"/>
              </a:endParaRPr>
            </a:p>
          </p:txBody>
        </p:sp>
        <p:sp>
          <p:nvSpPr>
            <p:cNvPr id="41" name="Freeform 2144">
              <a:extLst>
                <a:ext uri="{FF2B5EF4-FFF2-40B4-BE49-F238E27FC236}">
                  <a16:creationId xmlns:a16="http://schemas.microsoft.com/office/drawing/2014/main" id="{BE8CDD0B-EC58-443E-AD19-FBC1E3DE0EA4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2576" y="3702082"/>
              <a:ext cx="59469" cy="34171"/>
            </a:xfrm>
            <a:custGeom>
              <a:avLst/>
              <a:gdLst>
                <a:gd name="T0" fmla="*/ 3 w 34"/>
                <a:gd name="T1" fmla="*/ 17 h 19"/>
                <a:gd name="T2" fmla="*/ 12 w 34"/>
                <a:gd name="T3" fmla="*/ 13 h 19"/>
                <a:gd name="T4" fmla="*/ 20 w 34"/>
                <a:gd name="T5" fmla="*/ 12 h 19"/>
                <a:gd name="T6" fmla="*/ 25 w 34"/>
                <a:gd name="T7" fmla="*/ 12 h 19"/>
                <a:gd name="T8" fmla="*/ 29 w 34"/>
                <a:gd name="T9" fmla="*/ 12 h 19"/>
                <a:gd name="T10" fmla="*/ 34 w 34"/>
                <a:gd name="T11" fmla="*/ 10 h 19"/>
                <a:gd name="T12" fmla="*/ 9 w 34"/>
                <a:gd name="T13" fmla="*/ 0 h 19"/>
                <a:gd name="T14" fmla="*/ 7 w 34"/>
                <a:gd name="T15" fmla="*/ 0 h 19"/>
                <a:gd name="T16" fmla="*/ 1 w 34"/>
                <a:gd name="T17" fmla="*/ 0 h 19"/>
                <a:gd name="T18" fmla="*/ 1 w 34"/>
                <a:gd name="T19" fmla="*/ 0 h 19"/>
                <a:gd name="T20" fmla="*/ 1 w 34"/>
                <a:gd name="T21" fmla="*/ 4 h 19"/>
                <a:gd name="T22" fmla="*/ 1 w 34"/>
                <a:gd name="T23" fmla="*/ 5 h 19"/>
                <a:gd name="T24" fmla="*/ 1 w 34"/>
                <a:gd name="T25" fmla="*/ 9 h 19"/>
                <a:gd name="T26" fmla="*/ 0 w 34"/>
                <a:gd name="T27" fmla="*/ 9 h 19"/>
                <a:gd name="T28" fmla="*/ 0 w 34"/>
                <a:gd name="T29" fmla="*/ 13 h 19"/>
                <a:gd name="T30" fmla="*/ 0 w 34"/>
                <a:gd name="T31" fmla="*/ 14 h 19"/>
                <a:gd name="T32" fmla="*/ 0 w 34"/>
                <a:gd name="T33" fmla="*/ 18 h 19"/>
                <a:gd name="T34" fmla="*/ 0 w 34"/>
                <a:gd name="T35" fmla="*/ 18 h 19"/>
                <a:gd name="T36" fmla="*/ 3 w 34"/>
                <a:gd name="T37" fmla="*/ 17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4" h="19">
                  <a:moveTo>
                    <a:pt x="3" y="17"/>
                  </a:moveTo>
                  <a:cubicBezTo>
                    <a:pt x="5" y="16"/>
                    <a:pt x="8" y="14"/>
                    <a:pt x="12" y="13"/>
                  </a:cubicBezTo>
                  <a:cubicBezTo>
                    <a:pt x="14" y="12"/>
                    <a:pt x="17" y="12"/>
                    <a:pt x="20" y="12"/>
                  </a:cubicBezTo>
                  <a:cubicBezTo>
                    <a:pt x="22" y="12"/>
                    <a:pt x="23" y="12"/>
                    <a:pt x="25" y="12"/>
                  </a:cubicBezTo>
                  <a:cubicBezTo>
                    <a:pt x="26" y="12"/>
                    <a:pt x="28" y="12"/>
                    <a:pt x="29" y="12"/>
                  </a:cubicBezTo>
                  <a:cubicBezTo>
                    <a:pt x="34" y="12"/>
                    <a:pt x="34" y="11"/>
                    <a:pt x="34" y="10"/>
                  </a:cubicBezTo>
                  <a:cubicBezTo>
                    <a:pt x="34" y="6"/>
                    <a:pt x="18" y="0"/>
                    <a:pt x="9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5" y="0"/>
                    <a:pt x="4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1" y="2"/>
                    <a:pt x="1" y="4"/>
                  </a:cubicBezTo>
                  <a:cubicBezTo>
                    <a:pt x="1" y="4"/>
                    <a:pt x="1" y="4"/>
                    <a:pt x="1" y="5"/>
                  </a:cubicBezTo>
                  <a:cubicBezTo>
                    <a:pt x="1" y="6"/>
                    <a:pt x="1" y="7"/>
                    <a:pt x="1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11"/>
                    <a:pt x="0" y="12"/>
                    <a:pt x="0" y="13"/>
                  </a:cubicBezTo>
                  <a:cubicBezTo>
                    <a:pt x="0" y="13"/>
                    <a:pt x="0" y="13"/>
                    <a:pt x="0" y="14"/>
                  </a:cubicBezTo>
                  <a:cubicBezTo>
                    <a:pt x="0" y="15"/>
                    <a:pt x="0" y="16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1" y="19"/>
                    <a:pt x="2" y="18"/>
                    <a:pt x="3" y="17"/>
                  </a:cubicBezTo>
                  <a:close/>
                </a:path>
              </a:pathLst>
            </a:custGeom>
            <a:grpFill/>
            <a:ln w="9525" cmpd="sng">
              <a:solidFill>
                <a:schemeClr val="bg2"/>
              </a:solidFill>
              <a:round/>
              <a:headEnd/>
              <a:tailEnd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en-US" sz="900">
                <a:latin typeface="Lato Light" charset="0"/>
                <a:cs typeface="Lato Light" charset="0"/>
              </a:endParaRPr>
            </a:p>
          </p:txBody>
        </p:sp>
        <p:sp>
          <p:nvSpPr>
            <p:cNvPr id="42" name="Freeform 2145">
              <a:extLst>
                <a:ext uri="{FF2B5EF4-FFF2-40B4-BE49-F238E27FC236}">
                  <a16:creationId xmlns:a16="http://schemas.microsoft.com/office/drawing/2014/main" id="{62C31B23-FEE4-4D11-BE65-1D3B5B516B09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4435" y="3709276"/>
              <a:ext cx="0" cy="1798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lose/>
                </a:path>
              </a:pathLst>
            </a:custGeom>
            <a:grpFill/>
            <a:ln w="9525" cmpd="sng">
              <a:solidFill>
                <a:schemeClr val="bg2"/>
              </a:solidFill>
              <a:round/>
              <a:headEnd/>
              <a:tailEnd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en-US" sz="900">
                <a:latin typeface="Lato Light" charset="0"/>
                <a:cs typeface="Lato Light" charset="0"/>
              </a:endParaRPr>
            </a:p>
          </p:txBody>
        </p:sp>
        <p:sp>
          <p:nvSpPr>
            <p:cNvPr id="43" name="Freeform 2146">
              <a:extLst>
                <a:ext uri="{FF2B5EF4-FFF2-40B4-BE49-F238E27FC236}">
                  <a16:creationId xmlns:a16="http://schemas.microsoft.com/office/drawing/2014/main" id="{B34F8374-4D8C-4287-A369-D432C3DCA513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2576" y="3718269"/>
              <a:ext cx="1858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9525" cmpd="sng">
              <a:solidFill>
                <a:schemeClr val="bg2"/>
              </a:solidFill>
              <a:round/>
              <a:headEnd/>
              <a:tailEnd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en-US" sz="900">
                <a:latin typeface="Lato Light" charset="0"/>
                <a:cs typeface="Lato Light" charset="0"/>
              </a:endParaRPr>
            </a:p>
          </p:txBody>
        </p:sp>
        <p:sp>
          <p:nvSpPr>
            <p:cNvPr id="44" name="Freeform 2147">
              <a:extLst>
                <a:ext uri="{FF2B5EF4-FFF2-40B4-BE49-F238E27FC236}">
                  <a16:creationId xmlns:a16="http://schemas.microsoft.com/office/drawing/2014/main" id="{021FFFAF-BE02-48B0-8779-629359770FFE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4435" y="370208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9525" cmpd="sng">
              <a:solidFill>
                <a:schemeClr val="bg2"/>
              </a:solidFill>
              <a:round/>
              <a:headEnd/>
              <a:tailEnd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en-US" sz="900">
                <a:latin typeface="Lato Light" charset="0"/>
                <a:cs typeface="Lato Light" charset="0"/>
              </a:endParaRPr>
            </a:p>
          </p:txBody>
        </p:sp>
        <p:sp>
          <p:nvSpPr>
            <p:cNvPr id="45" name="Freeform 2148">
              <a:extLst>
                <a:ext uri="{FF2B5EF4-FFF2-40B4-BE49-F238E27FC236}">
                  <a16:creationId xmlns:a16="http://schemas.microsoft.com/office/drawing/2014/main" id="{9FD778E4-97D8-4AC7-BCDF-6759E6AC8CBB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2576" y="373445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9525" cmpd="sng">
              <a:solidFill>
                <a:schemeClr val="bg2"/>
              </a:solidFill>
              <a:round/>
              <a:headEnd/>
              <a:tailEnd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en-US" sz="900">
                <a:latin typeface="Lato Light" charset="0"/>
                <a:cs typeface="Lato Light" charset="0"/>
              </a:endParaRPr>
            </a:p>
          </p:txBody>
        </p:sp>
        <p:sp>
          <p:nvSpPr>
            <p:cNvPr id="46" name="Freeform 2149">
              <a:extLst>
                <a:ext uri="{FF2B5EF4-FFF2-40B4-BE49-F238E27FC236}">
                  <a16:creationId xmlns:a16="http://schemas.microsoft.com/office/drawing/2014/main" id="{4205EDE9-950F-46FC-A178-11F50EE8BAF1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2576" y="3725463"/>
              <a:ext cx="0" cy="1798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lose/>
                </a:path>
              </a:pathLst>
            </a:custGeom>
            <a:grpFill/>
            <a:ln w="9525" cmpd="sng">
              <a:solidFill>
                <a:schemeClr val="bg2"/>
              </a:solidFill>
              <a:round/>
              <a:headEnd/>
              <a:tailEnd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en-US" sz="900">
                <a:latin typeface="Lato Light" charset="0"/>
                <a:cs typeface="Lato Light" charset="0"/>
              </a:endParaRPr>
            </a:p>
          </p:txBody>
        </p:sp>
        <p:sp>
          <p:nvSpPr>
            <p:cNvPr id="47" name="Freeform 2150">
              <a:extLst>
                <a:ext uri="{FF2B5EF4-FFF2-40B4-BE49-F238E27FC236}">
                  <a16:creationId xmlns:a16="http://schemas.microsoft.com/office/drawing/2014/main" id="{D82E2A64-80DB-44B3-9E6B-8B03B5C4AAE9}"/>
                </a:ext>
              </a:extLst>
            </p:cNvPr>
            <p:cNvSpPr>
              <a:spLocks/>
            </p:cNvSpPr>
            <p:nvPr/>
          </p:nvSpPr>
          <p:spPr bwMode="auto">
            <a:xfrm>
              <a:off x="2568508" y="3799201"/>
              <a:ext cx="76194" cy="75536"/>
            </a:xfrm>
            <a:custGeom>
              <a:avLst/>
              <a:gdLst>
                <a:gd name="T0" fmla="*/ 39 w 43"/>
                <a:gd name="T1" fmla="*/ 32 h 44"/>
                <a:gd name="T2" fmla="*/ 40 w 43"/>
                <a:gd name="T3" fmla="*/ 29 h 44"/>
                <a:gd name="T4" fmla="*/ 40 w 43"/>
                <a:gd name="T5" fmla="*/ 21 h 44"/>
                <a:gd name="T6" fmla="*/ 42 w 43"/>
                <a:gd name="T7" fmla="*/ 9 h 44"/>
                <a:gd name="T8" fmla="*/ 43 w 43"/>
                <a:gd name="T9" fmla="*/ 4 h 44"/>
                <a:gd name="T10" fmla="*/ 43 w 43"/>
                <a:gd name="T11" fmla="*/ 0 h 44"/>
                <a:gd name="T12" fmla="*/ 43 w 43"/>
                <a:gd name="T13" fmla="*/ 0 h 44"/>
                <a:gd name="T14" fmla="*/ 43 w 43"/>
                <a:gd name="T15" fmla="*/ 0 h 44"/>
                <a:gd name="T16" fmla="*/ 41 w 43"/>
                <a:gd name="T17" fmla="*/ 0 h 44"/>
                <a:gd name="T18" fmla="*/ 40 w 43"/>
                <a:gd name="T19" fmla="*/ 1 h 44"/>
                <a:gd name="T20" fmla="*/ 39 w 43"/>
                <a:gd name="T21" fmla="*/ 1 h 44"/>
                <a:gd name="T22" fmla="*/ 38 w 43"/>
                <a:gd name="T23" fmla="*/ 2 h 44"/>
                <a:gd name="T24" fmla="*/ 36 w 43"/>
                <a:gd name="T25" fmla="*/ 3 h 44"/>
                <a:gd name="T26" fmla="*/ 33 w 43"/>
                <a:gd name="T27" fmla="*/ 5 h 44"/>
                <a:gd name="T28" fmla="*/ 30 w 43"/>
                <a:gd name="T29" fmla="*/ 4 h 44"/>
                <a:gd name="T30" fmla="*/ 27 w 43"/>
                <a:gd name="T31" fmla="*/ 4 h 44"/>
                <a:gd name="T32" fmla="*/ 24 w 43"/>
                <a:gd name="T33" fmla="*/ 5 h 44"/>
                <a:gd name="T34" fmla="*/ 9 w 43"/>
                <a:gd name="T35" fmla="*/ 12 h 44"/>
                <a:gd name="T36" fmla="*/ 7 w 43"/>
                <a:gd name="T37" fmla="*/ 13 h 44"/>
                <a:gd name="T38" fmla="*/ 8 w 43"/>
                <a:gd name="T39" fmla="*/ 15 h 44"/>
                <a:gd name="T40" fmla="*/ 8 w 43"/>
                <a:gd name="T41" fmla="*/ 18 h 44"/>
                <a:gd name="T42" fmla="*/ 4 w 43"/>
                <a:gd name="T43" fmla="*/ 22 h 44"/>
                <a:gd name="T44" fmla="*/ 3 w 43"/>
                <a:gd name="T45" fmla="*/ 22 h 44"/>
                <a:gd name="T46" fmla="*/ 0 w 43"/>
                <a:gd name="T47" fmla="*/ 23 h 44"/>
                <a:gd name="T48" fmla="*/ 1 w 43"/>
                <a:gd name="T49" fmla="*/ 24 h 44"/>
                <a:gd name="T50" fmla="*/ 8 w 43"/>
                <a:gd name="T51" fmla="*/ 31 h 44"/>
                <a:gd name="T52" fmla="*/ 15 w 43"/>
                <a:gd name="T53" fmla="*/ 37 h 44"/>
                <a:gd name="T54" fmla="*/ 19 w 43"/>
                <a:gd name="T55" fmla="*/ 41 h 44"/>
                <a:gd name="T56" fmla="*/ 20 w 43"/>
                <a:gd name="T57" fmla="*/ 41 h 44"/>
                <a:gd name="T58" fmla="*/ 21 w 43"/>
                <a:gd name="T59" fmla="*/ 41 h 44"/>
                <a:gd name="T60" fmla="*/ 22 w 43"/>
                <a:gd name="T61" fmla="*/ 41 h 44"/>
                <a:gd name="T62" fmla="*/ 23 w 43"/>
                <a:gd name="T63" fmla="*/ 42 h 44"/>
                <a:gd name="T64" fmla="*/ 25 w 43"/>
                <a:gd name="T65" fmla="*/ 42 h 44"/>
                <a:gd name="T66" fmla="*/ 29 w 43"/>
                <a:gd name="T67" fmla="*/ 43 h 44"/>
                <a:gd name="T68" fmla="*/ 36 w 43"/>
                <a:gd name="T69" fmla="*/ 44 h 44"/>
                <a:gd name="T70" fmla="*/ 36 w 43"/>
                <a:gd name="T71" fmla="*/ 44 h 44"/>
                <a:gd name="T72" fmla="*/ 36 w 43"/>
                <a:gd name="T73" fmla="*/ 44 h 44"/>
                <a:gd name="T74" fmla="*/ 37 w 43"/>
                <a:gd name="T75" fmla="*/ 44 h 44"/>
                <a:gd name="T76" fmla="*/ 37 w 43"/>
                <a:gd name="T77" fmla="*/ 44 h 44"/>
                <a:gd name="T78" fmla="*/ 39 w 43"/>
                <a:gd name="T79" fmla="*/ 32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43" h="44">
                  <a:moveTo>
                    <a:pt x="39" y="32"/>
                  </a:moveTo>
                  <a:cubicBezTo>
                    <a:pt x="39" y="31"/>
                    <a:pt x="39" y="30"/>
                    <a:pt x="40" y="29"/>
                  </a:cubicBezTo>
                  <a:cubicBezTo>
                    <a:pt x="40" y="27"/>
                    <a:pt x="40" y="24"/>
                    <a:pt x="40" y="21"/>
                  </a:cubicBezTo>
                  <a:cubicBezTo>
                    <a:pt x="40" y="16"/>
                    <a:pt x="40" y="11"/>
                    <a:pt x="42" y="9"/>
                  </a:cubicBezTo>
                  <a:cubicBezTo>
                    <a:pt x="43" y="7"/>
                    <a:pt x="43" y="7"/>
                    <a:pt x="43" y="4"/>
                  </a:cubicBezTo>
                  <a:cubicBezTo>
                    <a:pt x="43" y="3"/>
                    <a:pt x="43" y="2"/>
                    <a:pt x="43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42" y="0"/>
                    <a:pt x="42" y="0"/>
                    <a:pt x="41" y="0"/>
                  </a:cubicBezTo>
                  <a:cubicBezTo>
                    <a:pt x="41" y="0"/>
                    <a:pt x="41" y="1"/>
                    <a:pt x="40" y="1"/>
                  </a:cubicBezTo>
                  <a:cubicBezTo>
                    <a:pt x="40" y="1"/>
                    <a:pt x="39" y="1"/>
                    <a:pt x="39" y="1"/>
                  </a:cubicBezTo>
                  <a:cubicBezTo>
                    <a:pt x="39" y="2"/>
                    <a:pt x="38" y="2"/>
                    <a:pt x="38" y="2"/>
                  </a:cubicBezTo>
                  <a:cubicBezTo>
                    <a:pt x="38" y="2"/>
                    <a:pt x="37" y="2"/>
                    <a:pt x="36" y="3"/>
                  </a:cubicBezTo>
                  <a:cubicBezTo>
                    <a:pt x="35" y="4"/>
                    <a:pt x="34" y="4"/>
                    <a:pt x="33" y="5"/>
                  </a:cubicBezTo>
                  <a:cubicBezTo>
                    <a:pt x="32" y="5"/>
                    <a:pt x="31" y="5"/>
                    <a:pt x="30" y="4"/>
                  </a:cubicBezTo>
                  <a:cubicBezTo>
                    <a:pt x="29" y="4"/>
                    <a:pt x="28" y="4"/>
                    <a:pt x="27" y="4"/>
                  </a:cubicBezTo>
                  <a:cubicBezTo>
                    <a:pt x="26" y="4"/>
                    <a:pt x="24" y="5"/>
                    <a:pt x="24" y="5"/>
                  </a:cubicBezTo>
                  <a:cubicBezTo>
                    <a:pt x="22" y="11"/>
                    <a:pt x="15" y="12"/>
                    <a:pt x="9" y="12"/>
                  </a:cubicBezTo>
                  <a:cubicBezTo>
                    <a:pt x="8" y="12"/>
                    <a:pt x="8" y="13"/>
                    <a:pt x="7" y="13"/>
                  </a:cubicBezTo>
                  <a:cubicBezTo>
                    <a:pt x="7" y="13"/>
                    <a:pt x="7" y="15"/>
                    <a:pt x="8" y="15"/>
                  </a:cubicBezTo>
                  <a:cubicBezTo>
                    <a:pt x="8" y="16"/>
                    <a:pt x="8" y="17"/>
                    <a:pt x="8" y="18"/>
                  </a:cubicBezTo>
                  <a:cubicBezTo>
                    <a:pt x="7" y="19"/>
                    <a:pt x="5" y="21"/>
                    <a:pt x="4" y="22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4"/>
                    <a:pt x="1" y="24"/>
                  </a:cubicBezTo>
                  <a:cubicBezTo>
                    <a:pt x="3" y="25"/>
                    <a:pt x="5" y="28"/>
                    <a:pt x="8" y="31"/>
                  </a:cubicBezTo>
                  <a:cubicBezTo>
                    <a:pt x="10" y="33"/>
                    <a:pt x="13" y="36"/>
                    <a:pt x="15" y="37"/>
                  </a:cubicBezTo>
                  <a:cubicBezTo>
                    <a:pt x="16" y="38"/>
                    <a:pt x="18" y="40"/>
                    <a:pt x="19" y="41"/>
                  </a:cubicBezTo>
                  <a:cubicBezTo>
                    <a:pt x="19" y="41"/>
                    <a:pt x="20" y="41"/>
                    <a:pt x="20" y="41"/>
                  </a:cubicBezTo>
                  <a:cubicBezTo>
                    <a:pt x="21" y="41"/>
                    <a:pt x="21" y="41"/>
                    <a:pt x="21" y="41"/>
                  </a:cubicBezTo>
                  <a:cubicBezTo>
                    <a:pt x="21" y="41"/>
                    <a:pt x="22" y="41"/>
                    <a:pt x="22" y="41"/>
                  </a:cubicBezTo>
                  <a:cubicBezTo>
                    <a:pt x="22" y="41"/>
                    <a:pt x="23" y="42"/>
                    <a:pt x="23" y="42"/>
                  </a:cubicBezTo>
                  <a:cubicBezTo>
                    <a:pt x="24" y="42"/>
                    <a:pt x="24" y="42"/>
                    <a:pt x="25" y="42"/>
                  </a:cubicBezTo>
                  <a:cubicBezTo>
                    <a:pt x="25" y="42"/>
                    <a:pt x="27" y="42"/>
                    <a:pt x="29" y="43"/>
                  </a:cubicBezTo>
                  <a:cubicBezTo>
                    <a:pt x="31" y="43"/>
                    <a:pt x="34" y="43"/>
                    <a:pt x="36" y="44"/>
                  </a:cubicBezTo>
                  <a:cubicBezTo>
                    <a:pt x="36" y="44"/>
                    <a:pt x="36" y="44"/>
                    <a:pt x="36" y="44"/>
                  </a:cubicBezTo>
                  <a:cubicBezTo>
                    <a:pt x="36" y="44"/>
                    <a:pt x="36" y="44"/>
                    <a:pt x="36" y="44"/>
                  </a:cubicBezTo>
                  <a:cubicBezTo>
                    <a:pt x="37" y="44"/>
                    <a:pt x="37" y="44"/>
                    <a:pt x="37" y="44"/>
                  </a:cubicBezTo>
                  <a:cubicBezTo>
                    <a:pt x="37" y="44"/>
                    <a:pt x="37" y="44"/>
                    <a:pt x="37" y="44"/>
                  </a:cubicBezTo>
                  <a:cubicBezTo>
                    <a:pt x="35" y="41"/>
                    <a:pt x="37" y="36"/>
                    <a:pt x="39" y="32"/>
                  </a:cubicBezTo>
                  <a:close/>
                </a:path>
              </a:pathLst>
            </a:custGeom>
            <a:grpFill/>
            <a:ln w="9525" cmpd="sng">
              <a:solidFill>
                <a:schemeClr val="bg2"/>
              </a:solidFill>
              <a:round/>
              <a:headEnd/>
              <a:tailEnd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en-US" sz="900">
                <a:latin typeface="Lato Light" charset="0"/>
                <a:cs typeface="Lato Light" charset="0"/>
              </a:endParaRPr>
            </a:p>
          </p:txBody>
        </p:sp>
        <p:sp>
          <p:nvSpPr>
            <p:cNvPr id="48" name="Freeform 2151">
              <a:extLst>
                <a:ext uri="{FF2B5EF4-FFF2-40B4-BE49-F238E27FC236}">
                  <a16:creationId xmlns:a16="http://schemas.microsoft.com/office/drawing/2014/main" id="{C190E780-7F42-4074-AF04-9CEA26F3F723}"/>
                </a:ext>
              </a:extLst>
            </p:cNvPr>
            <p:cNvSpPr>
              <a:spLocks/>
            </p:cNvSpPr>
            <p:nvPr/>
          </p:nvSpPr>
          <p:spPr bwMode="auto">
            <a:xfrm>
              <a:off x="2637268" y="3800999"/>
              <a:ext cx="1858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1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lose/>
                </a:path>
              </a:pathLst>
            </a:custGeom>
            <a:grpFill/>
            <a:ln w="9525" cmpd="sng">
              <a:solidFill>
                <a:schemeClr val="bg2"/>
              </a:solidFill>
              <a:round/>
              <a:headEnd/>
              <a:tailEnd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en-US" sz="900">
                <a:latin typeface="Lato Light" charset="0"/>
                <a:cs typeface="Lato Light" charset="0"/>
              </a:endParaRPr>
            </a:p>
          </p:txBody>
        </p:sp>
        <p:sp>
          <p:nvSpPr>
            <p:cNvPr id="49" name="Freeform 2152">
              <a:extLst>
                <a:ext uri="{FF2B5EF4-FFF2-40B4-BE49-F238E27FC236}">
                  <a16:creationId xmlns:a16="http://schemas.microsoft.com/office/drawing/2014/main" id="{27CB6C49-3294-4CFE-8CC8-4180140BAB72}"/>
                </a:ext>
              </a:extLst>
            </p:cNvPr>
            <p:cNvSpPr>
              <a:spLocks/>
            </p:cNvSpPr>
            <p:nvPr/>
          </p:nvSpPr>
          <p:spPr bwMode="auto">
            <a:xfrm>
              <a:off x="2631693" y="3802798"/>
              <a:ext cx="3717" cy="1798"/>
            </a:xfrm>
            <a:custGeom>
              <a:avLst/>
              <a:gdLst>
                <a:gd name="T0" fmla="*/ 0 w 2"/>
                <a:gd name="T1" fmla="*/ 1 h 1"/>
                <a:gd name="T2" fmla="*/ 2 w 2"/>
                <a:gd name="T3" fmla="*/ 0 h 1"/>
                <a:gd name="T4" fmla="*/ 0 w 2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0" y="1"/>
                  </a:moveTo>
                  <a:cubicBezTo>
                    <a:pt x="1" y="0"/>
                    <a:pt x="2" y="0"/>
                    <a:pt x="2" y="0"/>
                  </a:cubicBezTo>
                  <a:cubicBezTo>
                    <a:pt x="2" y="0"/>
                    <a:pt x="1" y="0"/>
                    <a:pt x="0" y="1"/>
                  </a:cubicBezTo>
                  <a:close/>
                </a:path>
              </a:pathLst>
            </a:custGeom>
            <a:grpFill/>
            <a:ln w="9525" cmpd="sng">
              <a:solidFill>
                <a:schemeClr val="bg2"/>
              </a:solidFill>
              <a:round/>
              <a:headEnd/>
              <a:tailEnd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en-US" sz="900">
                <a:latin typeface="Lato Light" charset="0"/>
                <a:cs typeface="Lato Light" charset="0"/>
              </a:endParaRPr>
            </a:p>
          </p:txBody>
        </p:sp>
        <p:sp>
          <p:nvSpPr>
            <p:cNvPr id="50" name="Freeform 2153">
              <a:extLst>
                <a:ext uri="{FF2B5EF4-FFF2-40B4-BE49-F238E27FC236}">
                  <a16:creationId xmlns:a16="http://schemas.microsoft.com/office/drawing/2014/main" id="{C845956B-FE2F-4DC6-8A8B-377CEF7F1B5F}"/>
                </a:ext>
              </a:extLst>
            </p:cNvPr>
            <p:cNvSpPr>
              <a:spLocks/>
            </p:cNvSpPr>
            <p:nvPr/>
          </p:nvSpPr>
          <p:spPr bwMode="auto">
            <a:xfrm>
              <a:off x="2568508" y="3836969"/>
              <a:ext cx="5575" cy="1798"/>
            </a:xfrm>
            <a:custGeom>
              <a:avLst/>
              <a:gdLst>
                <a:gd name="T0" fmla="*/ 0 w 3"/>
                <a:gd name="T1" fmla="*/ 1 h 1"/>
                <a:gd name="T2" fmla="*/ 0 w 3"/>
                <a:gd name="T3" fmla="*/ 1 h 1"/>
                <a:gd name="T4" fmla="*/ 3 w 3"/>
                <a:gd name="T5" fmla="*/ 0 h 1"/>
                <a:gd name="T6" fmla="*/ 0 w 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1">
                  <a:moveTo>
                    <a:pt x="0" y="1"/>
                  </a:moveTo>
                  <a:lnTo>
                    <a:pt x="0" y="1"/>
                  </a:lnTo>
                  <a:lnTo>
                    <a:pt x="3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9525" cmpd="sng">
              <a:solidFill>
                <a:schemeClr val="bg2"/>
              </a:solidFill>
              <a:round/>
              <a:headEnd/>
              <a:tailEnd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en-US" sz="900">
                <a:latin typeface="Lato Light" charset="0"/>
                <a:cs typeface="Lato Light" charset="0"/>
              </a:endParaRPr>
            </a:p>
          </p:txBody>
        </p:sp>
        <p:sp>
          <p:nvSpPr>
            <p:cNvPr id="51" name="Freeform 2154">
              <a:extLst>
                <a:ext uri="{FF2B5EF4-FFF2-40B4-BE49-F238E27FC236}">
                  <a16:creationId xmlns:a16="http://schemas.microsoft.com/office/drawing/2014/main" id="{A755BBF2-2B0B-42DE-9313-914DDF88B74D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4702" y="3799201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9525" cmpd="sng">
              <a:solidFill>
                <a:schemeClr val="bg2"/>
              </a:solidFill>
              <a:round/>
              <a:headEnd/>
              <a:tailEnd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en-US" sz="900">
                <a:latin typeface="Lato Light" charset="0"/>
                <a:cs typeface="Lato Light" charset="0"/>
              </a:endParaRPr>
            </a:p>
          </p:txBody>
        </p:sp>
        <p:sp>
          <p:nvSpPr>
            <p:cNvPr id="52" name="Freeform 2155">
              <a:extLst>
                <a:ext uri="{FF2B5EF4-FFF2-40B4-BE49-F238E27FC236}">
                  <a16:creationId xmlns:a16="http://schemas.microsoft.com/office/drawing/2014/main" id="{9928C1EB-A1DE-403A-9EBA-08B8E6492977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0985" y="3799201"/>
              <a:ext cx="3717" cy="0"/>
            </a:xfrm>
            <a:custGeom>
              <a:avLst/>
              <a:gdLst>
                <a:gd name="T0" fmla="*/ 0 w 2"/>
                <a:gd name="T1" fmla="*/ 2 w 2"/>
                <a:gd name="T2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grpFill/>
            <a:ln w="9525" cmpd="sng">
              <a:solidFill>
                <a:schemeClr val="bg2"/>
              </a:solidFill>
              <a:round/>
              <a:headEnd/>
              <a:tailEnd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en-US" sz="900">
                <a:latin typeface="Lato Light" charset="0"/>
                <a:cs typeface="Lato Light" charset="0"/>
              </a:endParaRPr>
            </a:p>
          </p:txBody>
        </p:sp>
        <p:sp>
          <p:nvSpPr>
            <p:cNvPr id="53" name="Freeform 2156">
              <a:extLst>
                <a:ext uri="{FF2B5EF4-FFF2-40B4-BE49-F238E27FC236}">
                  <a16:creationId xmlns:a16="http://schemas.microsoft.com/office/drawing/2014/main" id="{9D315829-A2DE-4AF9-953A-6D65EB75BFC1}"/>
                </a:ext>
              </a:extLst>
            </p:cNvPr>
            <p:cNvSpPr>
              <a:spLocks/>
            </p:cNvSpPr>
            <p:nvPr/>
          </p:nvSpPr>
          <p:spPr bwMode="auto">
            <a:xfrm>
              <a:off x="2598242" y="3876536"/>
              <a:ext cx="55752" cy="44962"/>
            </a:xfrm>
            <a:custGeom>
              <a:avLst/>
              <a:gdLst>
                <a:gd name="T0" fmla="*/ 23 w 32"/>
                <a:gd name="T1" fmla="*/ 3 h 26"/>
                <a:gd name="T2" fmla="*/ 22 w 32"/>
                <a:gd name="T3" fmla="*/ 3 h 26"/>
                <a:gd name="T4" fmla="*/ 21 w 32"/>
                <a:gd name="T5" fmla="*/ 4 h 26"/>
                <a:gd name="T6" fmla="*/ 21 w 32"/>
                <a:gd name="T7" fmla="*/ 3 h 26"/>
                <a:gd name="T8" fmla="*/ 19 w 32"/>
                <a:gd name="T9" fmla="*/ 3 h 26"/>
                <a:gd name="T10" fmla="*/ 18 w 32"/>
                <a:gd name="T11" fmla="*/ 3 h 26"/>
                <a:gd name="T12" fmla="*/ 17 w 32"/>
                <a:gd name="T13" fmla="*/ 2 h 26"/>
                <a:gd name="T14" fmla="*/ 12 w 32"/>
                <a:gd name="T15" fmla="*/ 2 h 26"/>
                <a:gd name="T16" fmla="*/ 6 w 32"/>
                <a:gd name="T17" fmla="*/ 1 h 26"/>
                <a:gd name="T18" fmla="*/ 4 w 32"/>
                <a:gd name="T19" fmla="*/ 0 h 26"/>
                <a:gd name="T20" fmla="*/ 4 w 32"/>
                <a:gd name="T21" fmla="*/ 0 h 26"/>
                <a:gd name="T22" fmla="*/ 3 w 32"/>
                <a:gd name="T23" fmla="*/ 0 h 26"/>
                <a:gd name="T24" fmla="*/ 3 w 32"/>
                <a:gd name="T25" fmla="*/ 0 h 26"/>
                <a:gd name="T26" fmla="*/ 1 w 32"/>
                <a:gd name="T27" fmla="*/ 5 h 26"/>
                <a:gd name="T28" fmla="*/ 0 w 32"/>
                <a:gd name="T29" fmla="*/ 7 h 26"/>
                <a:gd name="T30" fmla="*/ 3 w 32"/>
                <a:gd name="T31" fmla="*/ 11 h 26"/>
                <a:gd name="T32" fmla="*/ 6 w 32"/>
                <a:gd name="T33" fmla="*/ 11 h 26"/>
                <a:gd name="T34" fmla="*/ 9 w 32"/>
                <a:gd name="T35" fmla="*/ 9 h 26"/>
                <a:gd name="T36" fmla="*/ 14 w 32"/>
                <a:gd name="T37" fmla="*/ 13 h 26"/>
                <a:gd name="T38" fmla="*/ 14 w 32"/>
                <a:gd name="T39" fmla="*/ 14 h 26"/>
                <a:gd name="T40" fmla="*/ 14 w 32"/>
                <a:gd name="T41" fmla="*/ 14 h 26"/>
                <a:gd name="T42" fmla="*/ 22 w 32"/>
                <a:gd name="T43" fmla="*/ 17 h 26"/>
                <a:gd name="T44" fmla="*/ 24 w 32"/>
                <a:gd name="T45" fmla="*/ 23 h 26"/>
                <a:gd name="T46" fmla="*/ 25 w 32"/>
                <a:gd name="T47" fmla="*/ 25 h 26"/>
                <a:gd name="T48" fmla="*/ 30 w 32"/>
                <a:gd name="T49" fmla="*/ 26 h 26"/>
                <a:gd name="T50" fmla="*/ 30 w 32"/>
                <a:gd name="T51" fmla="*/ 26 h 26"/>
                <a:gd name="T52" fmla="*/ 31 w 32"/>
                <a:gd name="T53" fmla="*/ 23 h 26"/>
                <a:gd name="T54" fmla="*/ 31 w 32"/>
                <a:gd name="T55" fmla="*/ 21 h 26"/>
                <a:gd name="T56" fmla="*/ 31 w 32"/>
                <a:gd name="T57" fmla="*/ 21 h 26"/>
                <a:gd name="T58" fmla="*/ 31 w 32"/>
                <a:gd name="T59" fmla="*/ 19 h 26"/>
                <a:gd name="T60" fmla="*/ 31 w 32"/>
                <a:gd name="T61" fmla="*/ 18 h 26"/>
                <a:gd name="T62" fmla="*/ 32 w 32"/>
                <a:gd name="T63" fmla="*/ 17 h 26"/>
                <a:gd name="T64" fmla="*/ 32 w 32"/>
                <a:gd name="T65" fmla="*/ 16 h 26"/>
                <a:gd name="T66" fmla="*/ 32 w 32"/>
                <a:gd name="T67" fmla="*/ 15 h 26"/>
                <a:gd name="T68" fmla="*/ 23 w 32"/>
                <a:gd name="T69" fmla="*/ 3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2" h="26">
                  <a:moveTo>
                    <a:pt x="23" y="3"/>
                  </a:moveTo>
                  <a:cubicBezTo>
                    <a:pt x="22" y="3"/>
                    <a:pt x="22" y="3"/>
                    <a:pt x="22" y="3"/>
                  </a:cubicBezTo>
                  <a:cubicBezTo>
                    <a:pt x="21" y="3"/>
                    <a:pt x="21" y="4"/>
                    <a:pt x="21" y="4"/>
                  </a:cubicBezTo>
                  <a:cubicBezTo>
                    <a:pt x="21" y="4"/>
                    <a:pt x="21" y="3"/>
                    <a:pt x="21" y="3"/>
                  </a:cubicBezTo>
                  <a:cubicBezTo>
                    <a:pt x="20" y="3"/>
                    <a:pt x="19" y="3"/>
                    <a:pt x="19" y="3"/>
                  </a:cubicBezTo>
                  <a:cubicBezTo>
                    <a:pt x="19" y="3"/>
                    <a:pt x="19" y="3"/>
                    <a:pt x="18" y="3"/>
                  </a:cubicBezTo>
                  <a:cubicBezTo>
                    <a:pt x="18" y="3"/>
                    <a:pt x="17" y="3"/>
                    <a:pt x="17" y="2"/>
                  </a:cubicBezTo>
                  <a:cubicBezTo>
                    <a:pt x="16" y="2"/>
                    <a:pt x="13" y="2"/>
                    <a:pt x="12" y="2"/>
                  </a:cubicBezTo>
                  <a:cubicBezTo>
                    <a:pt x="9" y="1"/>
                    <a:pt x="7" y="1"/>
                    <a:pt x="6" y="1"/>
                  </a:cubicBezTo>
                  <a:cubicBezTo>
                    <a:pt x="6" y="1"/>
                    <a:pt x="5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2" y="4"/>
                    <a:pt x="1" y="5"/>
                  </a:cubicBezTo>
                  <a:cubicBezTo>
                    <a:pt x="0" y="5"/>
                    <a:pt x="0" y="6"/>
                    <a:pt x="0" y="7"/>
                  </a:cubicBezTo>
                  <a:cubicBezTo>
                    <a:pt x="0" y="8"/>
                    <a:pt x="1" y="10"/>
                    <a:pt x="3" y="11"/>
                  </a:cubicBezTo>
                  <a:cubicBezTo>
                    <a:pt x="5" y="11"/>
                    <a:pt x="5" y="11"/>
                    <a:pt x="6" y="11"/>
                  </a:cubicBezTo>
                  <a:cubicBezTo>
                    <a:pt x="6" y="11"/>
                    <a:pt x="7" y="9"/>
                    <a:pt x="9" y="9"/>
                  </a:cubicBezTo>
                  <a:cubicBezTo>
                    <a:pt x="12" y="9"/>
                    <a:pt x="13" y="11"/>
                    <a:pt x="14" y="13"/>
                  </a:cubicBezTo>
                  <a:cubicBezTo>
                    <a:pt x="14" y="13"/>
                    <a:pt x="14" y="14"/>
                    <a:pt x="14" y="14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6" y="14"/>
                    <a:pt x="20" y="15"/>
                    <a:pt x="22" y="17"/>
                  </a:cubicBezTo>
                  <a:cubicBezTo>
                    <a:pt x="24" y="19"/>
                    <a:pt x="24" y="21"/>
                    <a:pt x="24" y="23"/>
                  </a:cubicBezTo>
                  <a:cubicBezTo>
                    <a:pt x="24" y="24"/>
                    <a:pt x="24" y="25"/>
                    <a:pt x="25" y="25"/>
                  </a:cubicBezTo>
                  <a:cubicBezTo>
                    <a:pt x="26" y="26"/>
                    <a:pt x="27" y="26"/>
                    <a:pt x="30" y="26"/>
                  </a:cubicBezTo>
                  <a:cubicBezTo>
                    <a:pt x="30" y="26"/>
                    <a:pt x="30" y="26"/>
                    <a:pt x="30" y="26"/>
                  </a:cubicBezTo>
                  <a:cubicBezTo>
                    <a:pt x="31" y="25"/>
                    <a:pt x="31" y="23"/>
                    <a:pt x="31" y="23"/>
                  </a:cubicBezTo>
                  <a:cubicBezTo>
                    <a:pt x="31" y="23"/>
                    <a:pt x="31" y="22"/>
                    <a:pt x="31" y="21"/>
                  </a:cubicBezTo>
                  <a:cubicBezTo>
                    <a:pt x="31" y="21"/>
                    <a:pt x="31" y="21"/>
                    <a:pt x="31" y="21"/>
                  </a:cubicBezTo>
                  <a:cubicBezTo>
                    <a:pt x="31" y="20"/>
                    <a:pt x="31" y="20"/>
                    <a:pt x="31" y="19"/>
                  </a:cubicBezTo>
                  <a:cubicBezTo>
                    <a:pt x="31" y="19"/>
                    <a:pt x="31" y="19"/>
                    <a:pt x="31" y="18"/>
                  </a:cubicBezTo>
                  <a:cubicBezTo>
                    <a:pt x="31" y="18"/>
                    <a:pt x="31" y="17"/>
                    <a:pt x="32" y="17"/>
                  </a:cubicBezTo>
                  <a:cubicBezTo>
                    <a:pt x="32" y="17"/>
                    <a:pt x="32" y="16"/>
                    <a:pt x="32" y="16"/>
                  </a:cubicBezTo>
                  <a:cubicBezTo>
                    <a:pt x="32" y="16"/>
                    <a:pt x="32" y="16"/>
                    <a:pt x="32" y="15"/>
                  </a:cubicBezTo>
                  <a:cubicBezTo>
                    <a:pt x="29" y="12"/>
                    <a:pt x="25" y="7"/>
                    <a:pt x="23" y="3"/>
                  </a:cubicBezTo>
                  <a:close/>
                </a:path>
              </a:pathLst>
            </a:custGeom>
            <a:grpFill/>
            <a:ln w="9525" cmpd="sng">
              <a:solidFill>
                <a:schemeClr val="bg2"/>
              </a:solidFill>
              <a:round/>
              <a:headEnd/>
              <a:tailEnd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en-US" sz="900">
                <a:latin typeface="Lato Light" charset="0"/>
                <a:cs typeface="Lato Light" charset="0"/>
              </a:endParaRPr>
            </a:p>
          </p:txBody>
        </p:sp>
        <p:sp>
          <p:nvSpPr>
            <p:cNvPr id="54" name="Freeform 2157">
              <a:extLst>
                <a:ext uri="{FF2B5EF4-FFF2-40B4-BE49-F238E27FC236}">
                  <a16:creationId xmlns:a16="http://schemas.microsoft.com/office/drawing/2014/main" id="{0204E41A-6F20-41E3-8683-714BE550AF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629835" y="3881931"/>
              <a:ext cx="1858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grpFill/>
            <a:ln w="9525" cmpd="sng">
              <a:solidFill>
                <a:schemeClr val="bg2"/>
              </a:solidFill>
              <a:round/>
              <a:headEnd/>
              <a:tailEnd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en-US" sz="900">
                <a:latin typeface="Lato Light" charset="0"/>
                <a:cs typeface="Lato Light" charset="0"/>
              </a:endParaRPr>
            </a:p>
          </p:txBody>
        </p:sp>
        <p:sp>
          <p:nvSpPr>
            <p:cNvPr id="55" name="Freeform 2158">
              <a:extLst>
                <a:ext uri="{FF2B5EF4-FFF2-40B4-BE49-F238E27FC236}">
                  <a16:creationId xmlns:a16="http://schemas.microsoft.com/office/drawing/2014/main" id="{2ED896A5-9C6B-44AC-8CE3-9C39A0552DF9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3817" y="3876536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9525" cmpd="sng">
              <a:solidFill>
                <a:schemeClr val="bg2"/>
              </a:solidFill>
              <a:round/>
              <a:headEnd/>
              <a:tailEnd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en-US" sz="900">
                <a:latin typeface="Lato Light" charset="0"/>
                <a:cs typeface="Lato Light" charset="0"/>
              </a:endParaRPr>
            </a:p>
          </p:txBody>
        </p:sp>
        <p:sp>
          <p:nvSpPr>
            <p:cNvPr id="56" name="Freeform 2159">
              <a:extLst>
                <a:ext uri="{FF2B5EF4-FFF2-40B4-BE49-F238E27FC236}">
                  <a16:creationId xmlns:a16="http://schemas.microsoft.com/office/drawing/2014/main" id="{DB1C3F79-C049-4D41-AEB1-D3964438CF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5675" y="3876536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9525" cmpd="sng">
              <a:solidFill>
                <a:schemeClr val="bg2"/>
              </a:solidFill>
              <a:round/>
              <a:headEnd/>
              <a:tailEnd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en-US" sz="900">
                <a:latin typeface="Lato Light" charset="0"/>
                <a:cs typeface="Lato Light" charset="0"/>
              </a:endParaRPr>
            </a:p>
          </p:txBody>
        </p:sp>
        <p:sp>
          <p:nvSpPr>
            <p:cNvPr id="57" name="Freeform 2160">
              <a:extLst>
                <a:ext uri="{FF2B5EF4-FFF2-40B4-BE49-F238E27FC236}">
                  <a16:creationId xmlns:a16="http://schemas.microsoft.com/office/drawing/2014/main" id="{364A43D2-ED3A-4D88-88FE-8934225D0E7F}"/>
                </a:ext>
              </a:extLst>
            </p:cNvPr>
            <p:cNvSpPr>
              <a:spLocks/>
            </p:cNvSpPr>
            <p:nvPr/>
          </p:nvSpPr>
          <p:spPr bwMode="auto">
            <a:xfrm>
              <a:off x="2635410" y="3881931"/>
              <a:ext cx="1858" cy="1798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0 h 1"/>
                <a:gd name="T4" fmla="*/ 0 w 1"/>
                <a:gd name="T5" fmla="*/ 1 h 1"/>
                <a:gd name="T6" fmla="*/ 1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lose/>
                </a:path>
              </a:pathLst>
            </a:custGeom>
            <a:grpFill/>
            <a:ln w="9525" cmpd="sng">
              <a:solidFill>
                <a:schemeClr val="bg2"/>
              </a:solidFill>
              <a:round/>
              <a:headEnd/>
              <a:tailEnd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en-US" sz="900">
                <a:latin typeface="Lato Light" charset="0"/>
                <a:cs typeface="Lato Light" charset="0"/>
              </a:endParaRPr>
            </a:p>
          </p:txBody>
        </p:sp>
        <p:sp>
          <p:nvSpPr>
            <p:cNvPr id="58" name="Freeform 2161">
              <a:extLst>
                <a:ext uri="{FF2B5EF4-FFF2-40B4-BE49-F238E27FC236}">
                  <a16:creationId xmlns:a16="http://schemas.microsoft.com/office/drawing/2014/main" id="{35C766F1-11CC-42AD-A719-F83F7CC726BA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7711" y="3901714"/>
              <a:ext cx="109645" cy="43164"/>
            </a:xfrm>
            <a:custGeom>
              <a:avLst/>
              <a:gdLst>
                <a:gd name="T0" fmla="*/ 54 w 61"/>
                <a:gd name="T1" fmla="*/ 9 h 25"/>
                <a:gd name="T2" fmla="*/ 45 w 61"/>
                <a:gd name="T3" fmla="*/ 3 h 25"/>
                <a:gd name="T4" fmla="*/ 40 w 61"/>
                <a:gd name="T5" fmla="*/ 2 h 25"/>
                <a:gd name="T6" fmla="*/ 26 w 61"/>
                <a:gd name="T7" fmla="*/ 7 h 25"/>
                <a:gd name="T8" fmla="*/ 17 w 61"/>
                <a:gd name="T9" fmla="*/ 11 h 25"/>
                <a:gd name="T10" fmla="*/ 5 w 61"/>
                <a:gd name="T11" fmla="*/ 7 h 25"/>
                <a:gd name="T12" fmla="*/ 1 w 61"/>
                <a:gd name="T13" fmla="*/ 4 h 25"/>
                <a:gd name="T14" fmla="*/ 1 w 61"/>
                <a:gd name="T15" fmla="*/ 5 h 25"/>
                <a:gd name="T16" fmla="*/ 1 w 61"/>
                <a:gd name="T17" fmla="*/ 5 h 25"/>
                <a:gd name="T18" fmla="*/ 1 w 61"/>
                <a:gd name="T19" fmla="*/ 6 h 25"/>
                <a:gd name="T20" fmla="*/ 1 w 61"/>
                <a:gd name="T21" fmla="*/ 6 h 25"/>
                <a:gd name="T22" fmla="*/ 1 w 61"/>
                <a:gd name="T23" fmla="*/ 7 h 25"/>
                <a:gd name="T24" fmla="*/ 0 w 61"/>
                <a:gd name="T25" fmla="*/ 12 h 25"/>
                <a:gd name="T26" fmla="*/ 0 w 61"/>
                <a:gd name="T27" fmla="*/ 12 h 25"/>
                <a:gd name="T28" fmla="*/ 13 w 61"/>
                <a:gd name="T29" fmla="*/ 19 h 25"/>
                <a:gd name="T30" fmla="*/ 17 w 61"/>
                <a:gd name="T31" fmla="*/ 21 h 25"/>
                <a:gd name="T32" fmla="*/ 22 w 61"/>
                <a:gd name="T33" fmla="*/ 25 h 25"/>
                <a:gd name="T34" fmla="*/ 23 w 61"/>
                <a:gd name="T35" fmla="*/ 25 h 25"/>
                <a:gd name="T36" fmla="*/ 27 w 61"/>
                <a:gd name="T37" fmla="*/ 23 h 25"/>
                <a:gd name="T38" fmla="*/ 26 w 61"/>
                <a:gd name="T39" fmla="*/ 21 h 25"/>
                <a:gd name="T40" fmla="*/ 24 w 61"/>
                <a:gd name="T41" fmla="*/ 18 h 25"/>
                <a:gd name="T42" fmla="*/ 27 w 61"/>
                <a:gd name="T43" fmla="*/ 13 h 25"/>
                <a:gd name="T44" fmla="*/ 30 w 61"/>
                <a:gd name="T45" fmla="*/ 11 h 25"/>
                <a:gd name="T46" fmla="*/ 45 w 61"/>
                <a:gd name="T47" fmla="*/ 6 h 25"/>
                <a:gd name="T48" fmla="*/ 51 w 61"/>
                <a:gd name="T49" fmla="*/ 11 h 25"/>
                <a:gd name="T50" fmla="*/ 49 w 61"/>
                <a:gd name="T51" fmla="*/ 17 h 25"/>
                <a:gd name="T52" fmla="*/ 54 w 61"/>
                <a:gd name="T53" fmla="*/ 24 h 25"/>
                <a:gd name="T54" fmla="*/ 55 w 61"/>
                <a:gd name="T55" fmla="*/ 24 h 25"/>
                <a:gd name="T56" fmla="*/ 56 w 61"/>
                <a:gd name="T57" fmla="*/ 23 h 25"/>
                <a:gd name="T58" fmla="*/ 57 w 61"/>
                <a:gd name="T59" fmla="*/ 21 h 25"/>
                <a:gd name="T60" fmla="*/ 58 w 61"/>
                <a:gd name="T61" fmla="*/ 21 h 25"/>
                <a:gd name="T62" fmla="*/ 59 w 61"/>
                <a:gd name="T63" fmla="*/ 20 h 25"/>
                <a:gd name="T64" fmla="*/ 59 w 61"/>
                <a:gd name="T65" fmla="*/ 19 h 25"/>
                <a:gd name="T66" fmla="*/ 60 w 61"/>
                <a:gd name="T67" fmla="*/ 18 h 25"/>
                <a:gd name="T68" fmla="*/ 61 w 61"/>
                <a:gd name="T69" fmla="*/ 18 h 25"/>
                <a:gd name="T70" fmla="*/ 61 w 61"/>
                <a:gd name="T71" fmla="*/ 18 h 25"/>
                <a:gd name="T72" fmla="*/ 61 w 61"/>
                <a:gd name="T73" fmla="*/ 18 h 25"/>
                <a:gd name="T74" fmla="*/ 61 w 61"/>
                <a:gd name="T75" fmla="*/ 18 h 25"/>
                <a:gd name="T76" fmla="*/ 61 w 61"/>
                <a:gd name="T77" fmla="*/ 17 h 25"/>
                <a:gd name="T78" fmla="*/ 55 w 61"/>
                <a:gd name="T79" fmla="*/ 10 h 25"/>
                <a:gd name="T80" fmla="*/ 54 w 61"/>
                <a:gd name="T81" fmla="*/ 9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61" h="25">
                  <a:moveTo>
                    <a:pt x="54" y="9"/>
                  </a:moveTo>
                  <a:cubicBezTo>
                    <a:pt x="52" y="5"/>
                    <a:pt x="48" y="4"/>
                    <a:pt x="45" y="3"/>
                  </a:cubicBezTo>
                  <a:cubicBezTo>
                    <a:pt x="43" y="3"/>
                    <a:pt x="41" y="2"/>
                    <a:pt x="40" y="2"/>
                  </a:cubicBezTo>
                  <a:cubicBezTo>
                    <a:pt x="36" y="0"/>
                    <a:pt x="31" y="2"/>
                    <a:pt x="26" y="7"/>
                  </a:cubicBezTo>
                  <a:cubicBezTo>
                    <a:pt x="23" y="10"/>
                    <a:pt x="20" y="11"/>
                    <a:pt x="17" y="11"/>
                  </a:cubicBezTo>
                  <a:cubicBezTo>
                    <a:pt x="13" y="11"/>
                    <a:pt x="8" y="9"/>
                    <a:pt x="5" y="7"/>
                  </a:cubicBezTo>
                  <a:cubicBezTo>
                    <a:pt x="4" y="7"/>
                    <a:pt x="3" y="5"/>
                    <a:pt x="1" y="4"/>
                  </a:cubicBezTo>
                  <a:cubicBezTo>
                    <a:pt x="1" y="4"/>
                    <a:pt x="1" y="4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7"/>
                    <a:pt x="1" y="7"/>
                  </a:cubicBezTo>
                  <a:cubicBezTo>
                    <a:pt x="1" y="8"/>
                    <a:pt x="1" y="10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5" y="13"/>
                    <a:pt x="10" y="15"/>
                    <a:pt x="13" y="19"/>
                  </a:cubicBezTo>
                  <a:cubicBezTo>
                    <a:pt x="15" y="21"/>
                    <a:pt x="16" y="21"/>
                    <a:pt x="17" y="21"/>
                  </a:cubicBezTo>
                  <a:cubicBezTo>
                    <a:pt x="19" y="22"/>
                    <a:pt x="20" y="22"/>
                    <a:pt x="22" y="25"/>
                  </a:cubicBezTo>
                  <a:cubicBezTo>
                    <a:pt x="22" y="25"/>
                    <a:pt x="23" y="25"/>
                    <a:pt x="23" y="25"/>
                  </a:cubicBezTo>
                  <a:cubicBezTo>
                    <a:pt x="24" y="25"/>
                    <a:pt x="27" y="24"/>
                    <a:pt x="27" y="23"/>
                  </a:cubicBezTo>
                  <a:cubicBezTo>
                    <a:pt x="27" y="22"/>
                    <a:pt x="27" y="22"/>
                    <a:pt x="26" y="21"/>
                  </a:cubicBezTo>
                  <a:cubicBezTo>
                    <a:pt x="25" y="21"/>
                    <a:pt x="24" y="19"/>
                    <a:pt x="24" y="18"/>
                  </a:cubicBezTo>
                  <a:cubicBezTo>
                    <a:pt x="23" y="15"/>
                    <a:pt x="26" y="14"/>
                    <a:pt x="27" y="13"/>
                  </a:cubicBezTo>
                  <a:cubicBezTo>
                    <a:pt x="29" y="12"/>
                    <a:pt x="29" y="12"/>
                    <a:pt x="30" y="11"/>
                  </a:cubicBezTo>
                  <a:cubicBezTo>
                    <a:pt x="31" y="6"/>
                    <a:pt x="41" y="4"/>
                    <a:pt x="45" y="6"/>
                  </a:cubicBezTo>
                  <a:cubicBezTo>
                    <a:pt x="48" y="7"/>
                    <a:pt x="50" y="9"/>
                    <a:pt x="51" y="11"/>
                  </a:cubicBezTo>
                  <a:cubicBezTo>
                    <a:pt x="51" y="13"/>
                    <a:pt x="51" y="15"/>
                    <a:pt x="49" y="17"/>
                  </a:cubicBezTo>
                  <a:cubicBezTo>
                    <a:pt x="48" y="17"/>
                    <a:pt x="49" y="19"/>
                    <a:pt x="54" y="24"/>
                  </a:cubicBezTo>
                  <a:cubicBezTo>
                    <a:pt x="54" y="24"/>
                    <a:pt x="54" y="24"/>
                    <a:pt x="55" y="24"/>
                  </a:cubicBezTo>
                  <a:cubicBezTo>
                    <a:pt x="55" y="23"/>
                    <a:pt x="55" y="23"/>
                    <a:pt x="56" y="23"/>
                  </a:cubicBezTo>
                  <a:cubicBezTo>
                    <a:pt x="56" y="22"/>
                    <a:pt x="57" y="22"/>
                    <a:pt x="57" y="21"/>
                  </a:cubicBezTo>
                  <a:cubicBezTo>
                    <a:pt x="57" y="21"/>
                    <a:pt x="57" y="21"/>
                    <a:pt x="58" y="21"/>
                  </a:cubicBezTo>
                  <a:cubicBezTo>
                    <a:pt x="58" y="20"/>
                    <a:pt x="58" y="20"/>
                    <a:pt x="59" y="20"/>
                  </a:cubicBezTo>
                  <a:cubicBezTo>
                    <a:pt x="59" y="19"/>
                    <a:pt x="59" y="19"/>
                    <a:pt x="59" y="19"/>
                  </a:cubicBezTo>
                  <a:cubicBezTo>
                    <a:pt x="60" y="19"/>
                    <a:pt x="60" y="18"/>
                    <a:pt x="60" y="18"/>
                  </a:cubicBezTo>
                  <a:cubicBezTo>
                    <a:pt x="60" y="18"/>
                    <a:pt x="60" y="18"/>
                    <a:pt x="61" y="18"/>
                  </a:cubicBezTo>
                  <a:cubicBezTo>
                    <a:pt x="61" y="18"/>
                    <a:pt x="61" y="18"/>
                    <a:pt x="61" y="18"/>
                  </a:cubicBezTo>
                  <a:cubicBezTo>
                    <a:pt x="61" y="18"/>
                    <a:pt x="61" y="18"/>
                    <a:pt x="61" y="18"/>
                  </a:cubicBezTo>
                  <a:cubicBezTo>
                    <a:pt x="61" y="18"/>
                    <a:pt x="61" y="18"/>
                    <a:pt x="61" y="18"/>
                  </a:cubicBezTo>
                  <a:cubicBezTo>
                    <a:pt x="61" y="18"/>
                    <a:pt x="61" y="17"/>
                    <a:pt x="61" y="17"/>
                  </a:cubicBezTo>
                  <a:cubicBezTo>
                    <a:pt x="59" y="16"/>
                    <a:pt x="57" y="13"/>
                    <a:pt x="55" y="10"/>
                  </a:cubicBezTo>
                  <a:lnTo>
                    <a:pt x="54" y="9"/>
                  </a:lnTo>
                  <a:close/>
                </a:path>
              </a:pathLst>
            </a:custGeom>
            <a:grpFill/>
            <a:ln w="9525" cmpd="sng">
              <a:solidFill>
                <a:schemeClr val="bg2"/>
              </a:solidFill>
              <a:round/>
              <a:headEnd/>
              <a:tailEnd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en-US" sz="900">
                <a:latin typeface="Lato Light" charset="0"/>
                <a:cs typeface="Lato Light" charset="0"/>
              </a:endParaRPr>
            </a:p>
          </p:txBody>
        </p:sp>
        <p:sp>
          <p:nvSpPr>
            <p:cNvPr id="59" name="Freeform 2162">
              <a:extLst>
                <a:ext uri="{FF2B5EF4-FFF2-40B4-BE49-F238E27FC236}">
                  <a16:creationId xmlns:a16="http://schemas.microsoft.com/office/drawing/2014/main" id="{592E8349-11E1-4546-80ED-8211AD755CA6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9569" y="3908908"/>
              <a:ext cx="0" cy="1798"/>
            </a:xfrm>
            <a:custGeom>
              <a:avLst/>
              <a:gdLst>
                <a:gd name="T0" fmla="*/ 0 h 1"/>
                <a:gd name="T1" fmla="*/ 1 h 1"/>
                <a:gd name="T2" fmla="*/ 0 h 1"/>
                <a:gd name="T3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9525" cmpd="sng">
              <a:solidFill>
                <a:schemeClr val="bg2"/>
              </a:solidFill>
              <a:round/>
              <a:headEnd/>
              <a:tailEnd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en-US" sz="900">
                <a:latin typeface="Lato Light" charset="0"/>
                <a:cs typeface="Lato Light" charset="0"/>
              </a:endParaRPr>
            </a:p>
          </p:txBody>
        </p:sp>
        <p:sp>
          <p:nvSpPr>
            <p:cNvPr id="60" name="Freeform 2163">
              <a:extLst>
                <a:ext uri="{FF2B5EF4-FFF2-40B4-BE49-F238E27FC236}">
                  <a16:creationId xmlns:a16="http://schemas.microsoft.com/office/drawing/2014/main" id="{374628A7-2B25-44D9-A4AE-B475DA48E606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9569" y="3912505"/>
              <a:ext cx="0" cy="1798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grpFill/>
            <a:ln w="9525" cmpd="sng">
              <a:solidFill>
                <a:schemeClr val="bg2"/>
              </a:solidFill>
              <a:round/>
              <a:headEnd/>
              <a:tailEnd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en-US" sz="900">
                <a:latin typeface="Lato Light" charset="0"/>
                <a:cs typeface="Lato Light" charset="0"/>
              </a:endParaRPr>
            </a:p>
          </p:txBody>
        </p:sp>
        <p:sp>
          <p:nvSpPr>
            <p:cNvPr id="61" name="Freeform 2164">
              <a:extLst>
                <a:ext uri="{FF2B5EF4-FFF2-40B4-BE49-F238E27FC236}">
                  <a16:creationId xmlns:a16="http://schemas.microsoft.com/office/drawing/2014/main" id="{C4B066E4-27AC-48F9-9FBB-2F5F13D23EB4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9569" y="3910707"/>
              <a:ext cx="0" cy="1798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grpFill/>
            <a:ln w="9525" cmpd="sng">
              <a:solidFill>
                <a:schemeClr val="bg2"/>
              </a:solidFill>
              <a:round/>
              <a:headEnd/>
              <a:tailEnd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en-US" sz="900">
                <a:latin typeface="Lato Light" charset="0"/>
                <a:cs typeface="Lato Light" charset="0"/>
              </a:endParaRPr>
            </a:p>
          </p:txBody>
        </p:sp>
        <p:sp>
          <p:nvSpPr>
            <p:cNvPr id="62" name="Freeform 2165">
              <a:extLst>
                <a:ext uri="{FF2B5EF4-FFF2-40B4-BE49-F238E27FC236}">
                  <a16:creationId xmlns:a16="http://schemas.microsoft.com/office/drawing/2014/main" id="{A646A51C-BB22-42C6-8C43-7CE6866043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7711" y="3923296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9525" cmpd="sng">
              <a:solidFill>
                <a:schemeClr val="bg2"/>
              </a:solidFill>
              <a:round/>
              <a:headEnd/>
              <a:tailEnd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en-US" sz="900">
                <a:latin typeface="Lato Light" charset="0"/>
                <a:cs typeface="Lato Light" charset="0"/>
              </a:endParaRPr>
            </a:p>
          </p:txBody>
        </p:sp>
        <p:sp>
          <p:nvSpPr>
            <p:cNvPr id="63" name="Freeform 2166">
              <a:extLst>
                <a:ext uri="{FF2B5EF4-FFF2-40B4-BE49-F238E27FC236}">
                  <a16:creationId xmlns:a16="http://schemas.microsoft.com/office/drawing/2014/main" id="{762B2F7F-04AC-4CFA-89E9-9F4608DD6822}"/>
                </a:ext>
              </a:extLst>
            </p:cNvPr>
            <p:cNvSpPr>
              <a:spLocks/>
            </p:cNvSpPr>
            <p:nvPr/>
          </p:nvSpPr>
          <p:spPr bwMode="auto">
            <a:xfrm>
              <a:off x="2761781" y="3944878"/>
              <a:ext cx="1858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grpFill/>
            <a:ln w="9525" cmpd="sng">
              <a:solidFill>
                <a:schemeClr val="bg2"/>
              </a:solidFill>
              <a:round/>
              <a:headEnd/>
              <a:tailEnd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en-US" sz="900">
                <a:latin typeface="Lato Light" charset="0"/>
                <a:cs typeface="Lato Light" charset="0"/>
              </a:endParaRPr>
            </a:p>
          </p:txBody>
        </p:sp>
        <p:sp>
          <p:nvSpPr>
            <p:cNvPr id="64" name="Freeform 2167">
              <a:extLst>
                <a:ext uri="{FF2B5EF4-FFF2-40B4-BE49-F238E27FC236}">
                  <a16:creationId xmlns:a16="http://schemas.microsoft.com/office/drawing/2014/main" id="{A758BA55-50FA-4569-8333-252F81C9A415}"/>
                </a:ext>
              </a:extLst>
            </p:cNvPr>
            <p:cNvSpPr>
              <a:spLocks/>
            </p:cNvSpPr>
            <p:nvPr/>
          </p:nvSpPr>
          <p:spPr bwMode="auto">
            <a:xfrm>
              <a:off x="2769214" y="393948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9525" cmpd="sng">
              <a:solidFill>
                <a:schemeClr val="bg2"/>
              </a:solidFill>
              <a:round/>
              <a:headEnd/>
              <a:tailEnd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en-US" sz="900">
                <a:latin typeface="Lato Light" charset="0"/>
                <a:cs typeface="Lato Light" charset="0"/>
              </a:endParaRPr>
            </a:p>
          </p:txBody>
        </p:sp>
        <p:sp>
          <p:nvSpPr>
            <p:cNvPr id="65" name="Freeform 2168">
              <a:extLst>
                <a:ext uri="{FF2B5EF4-FFF2-40B4-BE49-F238E27FC236}">
                  <a16:creationId xmlns:a16="http://schemas.microsoft.com/office/drawing/2014/main" id="{AA1952DF-7E84-4302-9361-1C6B9B7AB713}"/>
                </a:ext>
              </a:extLst>
            </p:cNvPr>
            <p:cNvSpPr>
              <a:spLocks/>
            </p:cNvSpPr>
            <p:nvPr/>
          </p:nvSpPr>
          <p:spPr bwMode="auto">
            <a:xfrm>
              <a:off x="2765498" y="394308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9525" cmpd="sng">
              <a:solidFill>
                <a:schemeClr val="bg2"/>
              </a:solidFill>
              <a:round/>
              <a:headEnd/>
              <a:tailEnd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en-US" sz="900">
                <a:latin typeface="Lato Light" charset="0"/>
                <a:cs typeface="Lato Light" charset="0"/>
              </a:endParaRPr>
            </a:p>
          </p:txBody>
        </p:sp>
        <p:sp>
          <p:nvSpPr>
            <p:cNvPr id="66" name="Freeform 2169">
              <a:extLst>
                <a:ext uri="{FF2B5EF4-FFF2-40B4-BE49-F238E27FC236}">
                  <a16:creationId xmlns:a16="http://schemas.microsoft.com/office/drawing/2014/main" id="{EBBD8A2E-47C0-4B3F-866B-1213CF12DAF9}"/>
                </a:ext>
              </a:extLst>
            </p:cNvPr>
            <p:cNvSpPr>
              <a:spLocks/>
            </p:cNvSpPr>
            <p:nvPr/>
          </p:nvSpPr>
          <p:spPr bwMode="auto">
            <a:xfrm>
              <a:off x="2772931" y="3934087"/>
              <a:ext cx="0" cy="1798"/>
            </a:xfrm>
            <a:custGeom>
              <a:avLst/>
              <a:gdLst>
                <a:gd name="T0" fmla="*/ 0 w 1"/>
                <a:gd name="T1" fmla="*/ 1 h 1"/>
                <a:gd name="T2" fmla="*/ 1 w 1"/>
                <a:gd name="T3" fmla="*/ 0 h 1"/>
                <a:gd name="T4" fmla="*/ 0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0" y="1"/>
                    <a:pt x="0" y="0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grpFill/>
            <a:ln w="9525" cmpd="sng">
              <a:solidFill>
                <a:schemeClr val="bg2"/>
              </a:solidFill>
              <a:round/>
              <a:headEnd/>
              <a:tailEnd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en-US" sz="900">
                <a:latin typeface="Lato Light" charset="0"/>
                <a:cs typeface="Lato Light" charset="0"/>
              </a:endParaRPr>
            </a:p>
          </p:txBody>
        </p:sp>
        <p:sp>
          <p:nvSpPr>
            <p:cNvPr id="67" name="Freeform 2170">
              <a:extLst>
                <a:ext uri="{FF2B5EF4-FFF2-40B4-BE49-F238E27FC236}">
                  <a16:creationId xmlns:a16="http://schemas.microsoft.com/office/drawing/2014/main" id="{DD082C3B-BF16-41D0-952F-9F607660CDA3}"/>
                </a:ext>
              </a:extLst>
            </p:cNvPr>
            <p:cNvSpPr>
              <a:spLocks/>
            </p:cNvSpPr>
            <p:nvPr/>
          </p:nvSpPr>
          <p:spPr bwMode="auto">
            <a:xfrm>
              <a:off x="2771073" y="3935886"/>
              <a:ext cx="1858" cy="1798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1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1"/>
                    <a:pt x="1" y="0"/>
                  </a:cubicBezTo>
                  <a:close/>
                </a:path>
              </a:pathLst>
            </a:custGeom>
            <a:grpFill/>
            <a:ln w="9525" cmpd="sng">
              <a:solidFill>
                <a:schemeClr val="bg2"/>
              </a:solidFill>
              <a:round/>
              <a:headEnd/>
              <a:tailEnd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en-US" sz="900">
                <a:latin typeface="Lato Light" charset="0"/>
                <a:cs typeface="Lato Light" charset="0"/>
              </a:endParaRPr>
            </a:p>
          </p:txBody>
        </p:sp>
        <p:sp>
          <p:nvSpPr>
            <p:cNvPr id="68" name="Freeform 2171">
              <a:extLst>
                <a:ext uri="{FF2B5EF4-FFF2-40B4-BE49-F238E27FC236}">
                  <a16:creationId xmlns:a16="http://schemas.microsoft.com/office/drawing/2014/main" id="{30DF1B54-C395-4B3F-BAEB-6A29FF64384A}"/>
                </a:ext>
              </a:extLst>
            </p:cNvPr>
            <p:cNvSpPr>
              <a:spLocks/>
            </p:cNvSpPr>
            <p:nvPr/>
          </p:nvSpPr>
          <p:spPr bwMode="auto">
            <a:xfrm>
              <a:off x="2759922" y="394847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9525" cmpd="sng">
              <a:solidFill>
                <a:schemeClr val="bg2"/>
              </a:solidFill>
              <a:round/>
              <a:headEnd/>
              <a:tailEnd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en-US" sz="900">
                <a:latin typeface="Lato Light" charset="0"/>
                <a:cs typeface="Lato Light" charset="0"/>
              </a:endParaRPr>
            </a:p>
          </p:txBody>
        </p:sp>
        <p:sp>
          <p:nvSpPr>
            <p:cNvPr id="69" name="Freeform 2172">
              <a:extLst>
                <a:ext uri="{FF2B5EF4-FFF2-40B4-BE49-F238E27FC236}">
                  <a16:creationId xmlns:a16="http://schemas.microsoft.com/office/drawing/2014/main" id="{CF069673-8C19-4F4C-8B75-480B6DEC8FC2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5144" y="3631941"/>
              <a:ext cx="157964" cy="59350"/>
            </a:xfrm>
            <a:custGeom>
              <a:avLst/>
              <a:gdLst>
                <a:gd name="T0" fmla="*/ 70 w 89"/>
                <a:gd name="T1" fmla="*/ 23 h 34"/>
                <a:gd name="T2" fmla="*/ 52 w 89"/>
                <a:gd name="T3" fmla="*/ 16 h 34"/>
                <a:gd name="T4" fmla="*/ 15 w 89"/>
                <a:gd name="T5" fmla="*/ 1 h 34"/>
                <a:gd name="T6" fmla="*/ 0 w 89"/>
                <a:gd name="T7" fmla="*/ 1 h 34"/>
                <a:gd name="T8" fmla="*/ 8 w 89"/>
                <a:gd name="T9" fmla="*/ 9 h 34"/>
                <a:gd name="T10" fmla="*/ 25 w 89"/>
                <a:gd name="T11" fmla="*/ 11 h 34"/>
                <a:gd name="T12" fmla="*/ 40 w 89"/>
                <a:gd name="T13" fmla="*/ 18 h 34"/>
                <a:gd name="T14" fmla="*/ 50 w 89"/>
                <a:gd name="T15" fmla="*/ 24 h 34"/>
                <a:gd name="T16" fmla="*/ 56 w 89"/>
                <a:gd name="T17" fmla="*/ 28 h 34"/>
                <a:gd name="T18" fmla="*/ 56 w 89"/>
                <a:gd name="T19" fmla="*/ 32 h 34"/>
                <a:gd name="T20" fmla="*/ 55 w 89"/>
                <a:gd name="T21" fmla="*/ 33 h 34"/>
                <a:gd name="T22" fmla="*/ 56 w 89"/>
                <a:gd name="T23" fmla="*/ 33 h 34"/>
                <a:gd name="T24" fmla="*/ 70 w 89"/>
                <a:gd name="T25" fmla="*/ 34 h 34"/>
                <a:gd name="T26" fmla="*/ 89 w 89"/>
                <a:gd name="T27" fmla="*/ 33 h 34"/>
                <a:gd name="T28" fmla="*/ 70 w 89"/>
                <a:gd name="T29" fmla="*/ 23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9" h="34">
                  <a:moveTo>
                    <a:pt x="70" y="23"/>
                  </a:moveTo>
                  <a:cubicBezTo>
                    <a:pt x="67" y="23"/>
                    <a:pt x="60" y="20"/>
                    <a:pt x="52" y="16"/>
                  </a:cubicBezTo>
                  <a:cubicBezTo>
                    <a:pt x="41" y="11"/>
                    <a:pt x="28" y="4"/>
                    <a:pt x="15" y="1"/>
                  </a:cubicBezTo>
                  <a:cubicBezTo>
                    <a:pt x="10" y="0"/>
                    <a:pt x="5" y="0"/>
                    <a:pt x="0" y="1"/>
                  </a:cubicBezTo>
                  <a:cubicBezTo>
                    <a:pt x="5" y="2"/>
                    <a:pt x="8" y="6"/>
                    <a:pt x="8" y="9"/>
                  </a:cubicBezTo>
                  <a:cubicBezTo>
                    <a:pt x="8" y="9"/>
                    <a:pt x="10" y="11"/>
                    <a:pt x="25" y="11"/>
                  </a:cubicBezTo>
                  <a:cubicBezTo>
                    <a:pt x="32" y="12"/>
                    <a:pt x="36" y="15"/>
                    <a:pt x="40" y="18"/>
                  </a:cubicBezTo>
                  <a:cubicBezTo>
                    <a:pt x="43" y="21"/>
                    <a:pt x="45" y="23"/>
                    <a:pt x="50" y="24"/>
                  </a:cubicBezTo>
                  <a:cubicBezTo>
                    <a:pt x="53" y="25"/>
                    <a:pt x="55" y="26"/>
                    <a:pt x="56" y="28"/>
                  </a:cubicBezTo>
                  <a:cubicBezTo>
                    <a:pt x="57" y="29"/>
                    <a:pt x="56" y="31"/>
                    <a:pt x="56" y="32"/>
                  </a:cubicBezTo>
                  <a:cubicBezTo>
                    <a:pt x="56" y="32"/>
                    <a:pt x="55" y="33"/>
                    <a:pt x="55" y="33"/>
                  </a:cubicBezTo>
                  <a:cubicBezTo>
                    <a:pt x="55" y="33"/>
                    <a:pt x="55" y="33"/>
                    <a:pt x="56" y="33"/>
                  </a:cubicBezTo>
                  <a:cubicBezTo>
                    <a:pt x="57" y="34"/>
                    <a:pt x="63" y="34"/>
                    <a:pt x="70" y="34"/>
                  </a:cubicBezTo>
                  <a:cubicBezTo>
                    <a:pt x="80" y="34"/>
                    <a:pt x="87" y="33"/>
                    <a:pt x="89" y="33"/>
                  </a:cubicBezTo>
                  <a:cubicBezTo>
                    <a:pt x="87" y="30"/>
                    <a:pt x="76" y="23"/>
                    <a:pt x="70" y="23"/>
                  </a:cubicBezTo>
                  <a:close/>
                </a:path>
              </a:pathLst>
            </a:custGeom>
            <a:grpFill/>
            <a:ln w="9525" cmpd="sng">
              <a:solidFill>
                <a:schemeClr val="bg2"/>
              </a:solidFill>
              <a:round/>
              <a:headEnd/>
              <a:tailEnd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en-US" sz="900">
                <a:latin typeface="Lato Light" charset="0"/>
                <a:cs typeface="Lato Light" charset="0"/>
              </a:endParaRPr>
            </a:p>
          </p:txBody>
        </p:sp>
        <p:sp>
          <p:nvSpPr>
            <p:cNvPr id="70" name="Freeform 2173">
              <a:extLst>
                <a:ext uri="{FF2B5EF4-FFF2-40B4-BE49-F238E27FC236}">
                  <a16:creationId xmlns:a16="http://schemas.microsoft.com/office/drawing/2014/main" id="{99C52784-1A47-44AC-9A6C-A67E94ABD914}"/>
                </a:ext>
              </a:extLst>
            </p:cNvPr>
            <p:cNvSpPr>
              <a:spLocks/>
            </p:cNvSpPr>
            <p:nvPr/>
          </p:nvSpPr>
          <p:spPr bwMode="auto">
            <a:xfrm>
              <a:off x="2626118" y="3635538"/>
              <a:ext cx="29734" cy="17985"/>
            </a:xfrm>
            <a:custGeom>
              <a:avLst/>
              <a:gdLst>
                <a:gd name="T0" fmla="*/ 0 w 17"/>
                <a:gd name="T1" fmla="*/ 10 h 10"/>
                <a:gd name="T2" fmla="*/ 0 w 17"/>
                <a:gd name="T3" fmla="*/ 10 h 10"/>
                <a:gd name="T4" fmla="*/ 14 w 17"/>
                <a:gd name="T5" fmla="*/ 2 h 10"/>
                <a:gd name="T6" fmla="*/ 16 w 17"/>
                <a:gd name="T7" fmla="*/ 1 h 10"/>
                <a:gd name="T8" fmla="*/ 17 w 17"/>
                <a:gd name="T9" fmla="*/ 0 h 10"/>
                <a:gd name="T10" fmla="*/ 0 w 17"/>
                <a:gd name="T11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" h="10"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3" y="10"/>
                    <a:pt x="10" y="5"/>
                    <a:pt x="14" y="2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1"/>
                    <a:pt x="17" y="0"/>
                    <a:pt x="17" y="0"/>
                  </a:cubicBezTo>
                  <a:cubicBezTo>
                    <a:pt x="8" y="3"/>
                    <a:pt x="1" y="8"/>
                    <a:pt x="0" y="10"/>
                  </a:cubicBezTo>
                  <a:close/>
                </a:path>
              </a:pathLst>
            </a:custGeom>
            <a:grpFill/>
            <a:ln w="9525" cmpd="sng">
              <a:solidFill>
                <a:schemeClr val="bg2"/>
              </a:solidFill>
              <a:round/>
              <a:headEnd/>
              <a:tailEnd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en-US" sz="900">
                <a:latin typeface="Lato Light" charset="0"/>
                <a:cs typeface="Lato Light" charset="0"/>
              </a:endParaRPr>
            </a:p>
          </p:txBody>
        </p:sp>
        <p:sp>
          <p:nvSpPr>
            <p:cNvPr id="71" name="Freeform 2174">
              <a:extLst>
                <a:ext uri="{FF2B5EF4-FFF2-40B4-BE49-F238E27FC236}">
                  <a16:creationId xmlns:a16="http://schemas.microsoft.com/office/drawing/2014/main" id="{CB4A45BC-932A-40EF-AAAD-4F6FAD1B6F05}"/>
                </a:ext>
              </a:extLst>
            </p:cNvPr>
            <p:cNvSpPr>
              <a:spLocks/>
            </p:cNvSpPr>
            <p:nvPr/>
          </p:nvSpPr>
          <p:spPr bwMode="auto">
            <a:xfrm>
              <a:off x="2750630" y="3729060"/>
              <a:ext cx="31593" cy="7194"/>
            </a:xfrm>
            <a:custGeom>
              <a:avLst/>
              <a:gdLst>
                <a:gd name="T0" fmla="*/ 18 w 18"/>
                <a:gd name="T1" fmla="*/ 3 h 4"/>
                <a:gd name="T2" fmla="*/ 1 w 18"/>
                <a:gd name="T3" fmla="*/ 0 h 4"/>
                <a:gd name="T4" fmla="*/ 0 w 18"/>
                <a:gd name="T5" fmla="*/ 0 h 4"/>
                <a:gd name="T6" fmla="*/ 15 w 18"/>
                <a:gd name="T7" fmla="*/ 4 h 4"/>
                <a:gd name="T8" fmla="*/ 18 w 18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">
                  <a:moveTo>
                    <a:pt x="18" y="3"/>
                  </a:moveTo>
                  <a:cubicBezTo>
                    <a:pt x="15" y="2"/>
                    <a:pt x="8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3" y="2"/>
                    <a:pt x="10" y="4"/>
                    <a:pt x="15" y="4"/>
                  </a:cubicBezTo>
                  <a:cubicBezTo>
                    <a:pt x="16" y="4"/>
                    <a:pt x="17" y="4"/>
                    <a:pt x="18" y="3"/>
                  </a:cubicBezTo>
                  <a:close/>
                </a:path>
              </a:pathLst>
            </a:custGeom>
            <a:grpFill/>
            <a:ln w="9525" cmpd="sng">
              <a:solidFill>
                <a:schemeClr val="bg2"/>
              </a:solidFill>
              <a:round/>
              <a:headEnd/>
              <a:tailEnd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en-US" sz="900">
                <a:latin typeface="Lato Light" charset="0"/>
                <a:cs typeface="Lato Light" charset="0"/>
              </a:endParaRPr>
            </a:p>
          </p:txBody>
        </p:sp>
        <p:sp>
          <p:nvSpPr>
            <p:cNvPr id="72" name="Freeform 2175">
              <a:extLst>
                <a:ext uri="{FF2B5EF4-FFF2-40B4-BE49-F238E27FC236}">
                  <a16:creationId xmlns:a16="http://schemas.microsoft.com/office/drawing/2014/main" id="{E9FE259D-A017-4677-9006-F30E440DD2B4}"/>
                </a:ext>
              </a:extLst>
            </p:cNvPr>
            <p:cNvSpPr>
              <a:spLocks/>
            </p:cNvSpPr>
            <p:nvPr/>
          </p:nvSpPr>
          <p:spPr bwMode="auto">
            <a:xfrm>
              <a:off x="2975496" y="3725463"/>
              <a:ext cx="27876" cy="8992"/>
            </a:xfrm>
            <a:custGeom>
              <a:avLst/>
              <a:gdLst>
                <a:gd name="T0" fmla="*/ 0 w 15"/>
                <a:gd name="T1" fmla="*/ 1 h 5"/>
                <a:gd name="T2" fmla="*/ 0 w 15"/>
                <a:gd name="T3" fmla="*/ 2 h 5"/>
                <a:gd name="T4" fmla="*/ 7 w 15"/>
                <a:gd name="T5" fmla="*/ 5 h 5"/>
                <a:gd name="T6" fmla="*/ 15 w 15"/>
                <a:gd name="T7" fmla="*/ 2 h 5"/>
                <a:gd name="T8" fmla="*/ 5 w 15"/>
                <a:gd name="T9" fmla="*/ 0 h 5"/>
                <a:gd name="T10" fmla="*/ 0 w 15"/>
                <a:gd name="T11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5">
                  <a:moveTo>
                    <a:pt x="0" y="1"/>
                  </a:moveTo>
                  <a:cubicBezTo>
                    <a:pt x="0" y="1"/>
                    <a:pt x="0" y="2"/>
                    <a:pt x="0" y="2"/>
                  </a:cubicBezTo>
                  <a:cubicBezTo>
                    <a:pt x="2" y="4"/>
                    <a:pt x="5" y="5"/>
                    <a:pt x="7" y="5"/>
                  </a:cubicBezTo>
                  <a:cubicBezTo>
                    <a:pt x="10" y="5"/>
                    <a:pt x="14" y="3"/>
                    <a:pt x="15" y="2"/>
                  </a:cubicBezTo>
                  <a:cubicBezTo>
                    <a:pt x="14" y="2"/>
                    <a:pt x="10" y="0"/>
                    <a:pt x="5" y="0"/>
                  </a:cubicBezTo>
                  <a:cubicBezTo>
                    <a:pt x="2" y="0"/>
                    <a:pt x="0" y="1"/>
                    <a:pt x="0" y="1"/>
                  </a:cubicBezTo>
                  <a:close/>
                </a:path>
              </a:pathLst>
            </a:custGeom>
            <a:grpFill/>
            <a:ln w="9525" cmpd="sng">
              <a:solidFill>
                <a:schemeClr val="bg2"/>
              </a:solidFill>
              <a:round/>
              <a:headEnd/>
              <a:tailEnd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en-US" sz="900">
                <a:latin typeface="Lato Light" charset="0"/>
                <a:cs typeface="Lato Light" charset="0"/>
              </a:endParaRPr>
            </a:p>
          </p:txBody>
        </p:sp>
        <p:sp>
          <p:nvSpPr>
            <p:cNvPr id="73" name="Freeform 2178">
              <a:extLst>
                <a:ext uri="{FF2B5EF4-FFF2-40B4-BE49-F238E27FC236}">
                  <a16:creationId xmlns:a16="http://schemas.microsoft.com/office/drawing/2014/main" id="{60BF528D-51B2-4429-809F-95938B50398E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7805" y="3000673"/>
              <a:ext cx="115221" cy="61149"/>
            </a:xfrm>
            <a:custGeom>
              <a:avLst/>
              <a:gdLst>
                <a:gd name="T0" fmla="*/ 62 w 65"/>
                <a:gd name="T1" fmla="*/ 35 h 36"/>
                <a:gd name="T2" fmla="*/ 63 w 65"/>
                <a:gd name="T3" fmla="*/ 35 h 36"/>
                <a:gd name="T4" fmla="*/ 63 w 65"/>
                <a:gd name="T5" fmla="*/ 32 h 36"/>
                <a:gd name="T6" fmla="*/ 56 w 65"/>
                <a:gd name="T7" fmla="*/ 28 h 36"/>
                <a:gd name="T8" fmla="*/ 43 w 65"/>
                <a:gd name="T9" fmla="*/ 22 h 36"/>
                <a:gd name="T10" fmla="*/ 30 w 65"/>
                <a:gd name="T11" fmla="*/ 7 h 36"/>
                <a:gd name="T12" fmla="*/ 15 w 65"/>
                <a:gd name="T13" fmla="*/ 4 h 36"/>
                <a:gd name="T14" fmla="*/ 4 w 65"/>
                <a:gd name="T15" fmla="*/ 2 h 36"/>
                <a:gd name="T16" fmla="*/ 7 w 65"/>
                <a:gd name="T17" fmla="*/ 7 h 36"/>
                <a:gd name="T18" fmla="*/ 12 w 65"/>
                <a:gd name="T19" fmla="*/ 11 h 36"/>
                <a:gd name="T20" fmla="*/ 20 w 65"/>
                <a:gd name="T21" fmla="*/ 17 h 36"/>
                <a:gd name="T22" fmla="*/ 28 w 65"/>
                <a:gd name="T23" fmla="*/ 22 h 36"/>
                <a:gd name="T24" fmla="*/ 34 w 65"/>
                <a:gd name="T25" fmla="*/ 28 h 36"/>
                <a:gd name="T26" fmla="*/ 39 w 65"/>
                <a:gd name="T27" fmla="*/ 30 h 36"/>
                <a:gd name="T28" fmla="*/ 43 w 65"/>
                <a:gd name="T29" fmla="*/ 35 h 36"/>
                <a:gd name="T30" fmla="*/ 45 w 65"/>
                <a:gd name="T31" fmla="*/ 35 h 36"/>
                <a:gd name="T32" fmla="*/ 62 w 65"/>
                <a:gd name="T33" fmla="*/ 3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5" h="36">
                  <a:moveTo>
                    <a:pt x="62" y="35"/>
                  </a:moveTo>
                  <a:cubicBezTo>
                    <a:pt x="63" y="35"/>
                    <a:pt x="63" y="35"/>
                    <a:pt x="63" y="35"/>
                  </a:cubicBezTo>
                  <a:cubicBezTo>
                    <a:pt x="63" y="34"/>
                    <a:pt x="63" y="33"/>
                    <a:pt x="63" y="32"/>
                  </a:cubicBezTo>
                  <a:cubicBezTo>
                    <a:pt x="65" y="29"/>
                    <a:pt x="60" y="31"/>
                    <a:pt x="56" y="28"/>
                  </a:cubicBezTo>
                  <a:cubicBezTo>
                    <a:pt x="53" y="24"/>
                    <a:pt x="45" y="25"/>
                    <a:pt x="43" y="22"/>
                  </a:cubicBezTo>
                  <a:cubicBezTo>
                    <a:pt x="42" y="18"/>
                    <a:pt x="34" y="7"/>
                    <a:pt x="30" y="7"/>
                  </a:cubicBezTo>
                  <a:cubicBezTo>
                    <a:pt x="26" y="7"/>
                    <a:pt x="20" y="7"/>
                    <a:pt x="15" y="4"/>
                  </a:cubicBezTo>
                  <a:cubicBezTo>
                    <a:pt x="10" y="0"/>
                    <a:pt x="7" y="0"/>
                    <a:pt x="4" y="2"/>
                  </a:cubicBezTo>
                  <a:cubicBezTo>
                    <a:pt x="0" y="4"/>
                    <a:pt x="7" y="5"/>
                    <a:pt x="7" y="7"/>
                  </a:cubicBezTo>
                  <a:cubicBezTo>
                    <a:pt x="7" y="10"/>
                    <a:pt x="9" y="11"/>
                    <a:pt x="12" y="11"/>
                  </a:cubicBezTo>
                  <a:cubicBezTo>
                    <a:pt x="15" y="10"/>
                    <a:pt x="17" y="16"/>
                    <a:pt x="20" y="17"/>
                  </a:cubicBezTo>
                  <a:cubicBezTo>
                    <a:pt x="23" y="17"/>
                    <a:pt x="24" y="22"/>
                    <a:pt x="28" y="22"/>
                  </a:cubicBezTo>
                  <a:cubicBezTo>
                    <a:pt x="31" y="22"/>
                    <a:pt x="32" y="26"/>
                    <a:pt x="34" y="28"/>
                  </a:cubicBezTo>
                  <a:cubicBezTo>
                    <a:pt x="35" y="30"/>
                    <a:pt x="39" y="28"/>
                    <a:pt x="39" y="30"/>
                  </a:cubicBezTo>
                  <a:cubicBezTo>
                    <a:pt x="39" y="32"/>
                    <a:pt x="41" y="33"/>
                    <a:pt x="43" y="35"/>
                  </a:cubicBezTo>
                  <a:cubicBezTo>
                    <a:pt x="45" y="35"/>
                    <a:pt x="45" y="35"/>
                    <a:pt x="45" y="35"/>
                  </a:cubicBezTo>
                  <a:cubicBezTo>
                    <a:pt x="52" y="36"/>
                    <a:pt x="58" y="36"/>
                    <a:pt x="62" y="35"/>
                  </a:cubicBezTo>
                  <a:close/>
                </a:path>
              </a:pathLst>
            </a:custGeom>
            <a:grpFill/>
            <a:ln w="9525" cmpd="sng">
              <a:solidFill>
                <a:schemeClr val="bg2"/>
              </a:solidFill>
              <a:round/>
              <a:headEnd/>
              <a:tailEnd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en-US" sz="900">
                <a:latin typeface="Lato Light" charset="0"/>
                <a:cs typeface="Lato Light" charset="0"/>
              </a:endParaRPr>
            </a:p>
          </p:txBody>
        </p:sp>
        <p:sp>
          <p:nvSpPr>
            <p:cNvPr id="74" name="Freeform 2179">
              <a:extLst>
                <a:ext uri="{FF2B5EF4-FFF2-40B4-BE49-F238E27FC236}">
                  <a16:creationId xmlns:a16="http://schemas.microsoft.com/office/drawing/2014/main" id="{9C6FA217-9EF9-448C-89FF-1069CCEF9661}"/>
                </a:ext>
              </a:extLst>
            </p:cNvPr>
            <p:cNvSpPr>
              <a:spLocks/>
            </p:cNvSpPr>
            <p:nvPr/>
          </p:nvSpPr>
          <p:spPr bwMode="auto">
            <a:xfrm>
              <a:off x="2217271" y="2166175"/>
              <a:ext cx="156105" cy="86327"/>
            </a:xfrm>
            <a:custGeom>
              <a:avLst/>
              <a:gdLst>
                <a:gd name="T0" fmla="*/ 69 w 88"/>
                <a:gd name="T1" fmla="*/ 8 h 50"/>
                <a:gd name="T2" fmla="*/ 48 w 88"/>
                <a:gd name="T3" fmla="*/ 4 h 50"/>
                <a:gd name="T4" fmla="*/ 52 w 88"/>
                <a:gd name="T5" fmla="*/ 17 h 50"/>
                <a:gd name="T6" fmla="*/ 39 w 88"/>
                <a:gd name="T7" fmla="*/ 13 h 50"/>
                <a:gd name="T8" fmla="*/ 35 w 88"/>
                <a:gd name="T9" fmla="*/ 21 h 50"/>
                <a:gd name="T10" fmla="*/ 28 w 88"/>
                <a:gd name="T11" fmla="*/ 22 h 50"/>
                <a:gd name="T12" fmla="*/ 9 w 88"/>
                <a:gd name="T13" fmla="*/ 5 h 50"/>
                <a:gd name="T14" fmla="*/ 8 w 88"/>
                <a:gd name="T15" fmla="*/ 19 h 50"/>
                <a:gd name="T16" fmla="*/ 26 w 88"/>
                <a:gd name="T17" fmla="*/ 31 h 50"/>
                <a:gd name="T18" fmla="*/ 53 w 88"/>
                <a:gd name="T19" fmla="*/ 31 h 50"/>
                <a:gd name="T20" fmla="*/ 50 w 88"/>
                <a:gd name="T21" fmla="*/ 45 h 50"/>
                <a:gd name="T22" fmla="*/ 74 w 88"/>
                <a:gd name="T23" fmla="*/ 46 h 50"/>
                <a:gd name="T24" fmla="*/ 83 w 88"/>
                <a:gd name="T25" fmla="*/ 37 h 50"/>
                <a:gd name="T26" fmla="*/ 82 w 88"/>
                <a:gd name="T27" fmla="*/ 25 h 50"/>
                <a:gd name="T28" fmla="*/ 69 w 88"/>
                <a:gd name="T29" fmla="*/ 8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8" h="50">
                  <a:moveTo>
                    <a:pt x="69" y="8"/>
                  </a:moveTo>
                  <a:cubicBezTo>
                    <a:pt x="69" y="13"/>
                    <a:pt x="57" y="7"/>
                    <a:pt x="48" y="4"/>
                  </a:cubicBezTo>
                  <a:cubicBezTo>
                    <a:pt x="39" y="0"/>
                    <a:pt x="45" y="11"/>
                    <a:pt x="52" y="17"/>
                  </a:cubicBezTo>
                  <a:cubicBezTo>
                    <a:pt x="59" y="23"/>
                    <a:pt x="48" y="20"/>
                    <a:pt x="39" y="13"/>
                  </a:cubicBezTo>
                  <a:cubicBezTo>
                    <a:pt x="29" y="7"/>
                    <a:pt x="30" y="18"/>
                    <a:pt x="35" y="21"/>
                  </a:cubicBezTo>
                  <a:cubicBezTo>
                    <a:pt x="39" y="25"/>
                    <a:pt x="34" y="30"/>
                    <a:pt x="28" y="22"/>
                  </a:cubicBezTo>
                  <a:cubicBezTo>
                    <a:pt x="22" y="14"/>
                    <a:pt x="19" y="5"/>
                    <a:pt x="9" y="5"/>
                  </a:cubicBezTo>
                  <a:cubicBezTo>
                    <a:pt x="0" y="4"/>
                    <a:pt x="4" y="14"/>
                    <a:pt x="8" y="19"/>
                  </a:cubicBezTo>
                  <a:cubicBezTo>
                    <a:pt x="13" y="25"/>
                    <a:pt x="18" y="27"/>
                    <a:pt x="26" y="31"/>
                  </a:cubicBezTo>
                  <a:cubicBezTo>
                    <a:pt x="34" y="36"/>
                    <a:pt x="47" y="29"/>
                    <a:pt x="53" y="31"/>
                  </a:cubicBezTo>
                  <a:cubicBezTo>
                    <a:pt x="59" y="32"/>
                    <a:pt x="46" y="40"/>
                    <a:pt x="50" y="45"/>
                  </a:cubicBezTo>
                  <a:cubicBezTo>
                    <a:pt x="54" y="50"/>
                    <a:pt x="65" y="46"/>
                    <a:pt x="74" y="46"/>
                  </a:cubicBezTo>
                  <a:cubicBezTo>
                    <a:pt x="82" y="45"/>
                    <a:pt x="78" y="40"/>
                    <a:pt x="83" y="37"/>
                  </a:cubicBezTo>
                  <a:cubicBezTo>
                    <a:pt x="88" y="33"/>
                    <a:pt x="78" y="34"/>
                    <a:pt x="82" y="25"/>
                  </a:cubicBezTo>
                  <a:cubicBezTo>
                    <a:pt x="86" y="17"/>
                    <a:pt x="70" y="3"/>
                    <a:pt x="69" y="8"/>
                  </a:cubicBezTo>
                  <a:close/>
                </a:path>
              </a:pathLst>
            </a:custGeom>
            <a:grpFill/>
            <a:ln w="9525" cmpd="sng">
              <a:solidFill>
                <a:schemeClr val="bg2"/>
              </a:solidFill>
              <a:round/>
              <a:headEnd/>
              <a:tailEnd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en-US" sz="900">
                <a:latin typeface="Lato Light" charset="0"/>
                <a:cs typeface="Lato Light" charset="0"/>
              </a:endParaRPr>
            </a:p>
          </p:txBody>
        </p:sp>
        <p:sp>
          <p:nvSpPr>
            <p:cNvPr id="75" name="Freeform 2180">
              <a:extLst>
                <a:ext uri="{FF2B5EF4-FFF2-40B4-BE49-F238E27FC236}">
                  <a16:creationId xmlns:a16="http://schemas.microsoft.com/office/drawing/2014/main" id="{3D9E29C4-3B16-471D-84A3-BBC0ABB9C2DD}"/>
                </a:ext>
              </a:extLst>
            </p:cNvPr>
            <p:cNvSpPr>
              <a:spLocks/>
            </p:cNvSpPr>
            <p:nvPr/>
          </p:nvSpPr>
          <p:spPr bwMode="auto">
            <a:xfrm>
              <a:off x="2302757" y="2027691"/>
              <a:ext cx="42743" cy="28776"/>
            </a:xfrm>
            <a:custGeom>
              <a:avLst/>
              <a:gdLst>
                <a:gd name="T0" fmla="*/ 21 w 25"/>
                <a:gd name="T1" fmla="*/ 11 h 17"/>
                <a:gd name="T2" fmla="*/ 6 w 25"/>
                <a:gd name="T3" fmla="*/ 5 h 17"/>
                <a:gd name="T4" fmla="*/ 21 w 25"/>
                <a:gd name="T5" fmla="*/ 11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" h="17">
                  <a:moveTo>
                    <a:pt x="21" y="11"/>
                  </a:moveTo>
                  <a:cubicBezTo>
                    <a:pt x="25" y="5"/>
                    <a:pt x="0" y="0"/>
                    <a:pt x="6" y="5"/>
                  </a:cubicBezTo>
                  <a:cubicBezTo>
                    <a:pt x="10" y="8"/>
                    <a:pt x="18" y="17"/>
                    <a:pt x="21" y="11"/>
                  </a:cubicBezTo>
                  <a:close/>
                </a:path>
              </a:pathLst>
            </a:custGeom>
            <a:grpFill/>
            <a:ln w="9525" cmpd="sng">
              <a:solidFill>
                <a:schemeClr val="bg2"/>
              </a:solidFill>
              <a:round/>
              <a:headEnd/>
              <a:tailEnd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en-US" sz="900">
                <a:latin typeface="Lato Light" charset="0"/>
                <a:cs typeface="Lato Light" charset="0"/>
              </a:endParaRPr>
            </a:p>
          </p:txBody>
        </p:sp>
        <p:sp>
          <p:nvSpPr>
            <p:cNvPr id="76" name="Freeform 2181">
              <a:extLst>
                <a:ext uri="{FF2B5EF4-FFF2-40B4-BE49-F238E27FC236}">
                  <a16:creationId xmlns:a16="http://schemas.microsoft.com/office/drawing/2014/main" id="{3077501F-BFEE-484A-A19A-1219CDF374B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66649" y="2563640"/>
              <a:ext cx="139380" cy="91723"/>
            </a:xfrm>
            <a:custGeom>
              <a:avLst/>
              <a:gdLst>
                <a:gd name="T0" fmla="*/ 78 w 79"/>
                <a:gd name="T1" fmla="*/ 42 h 53"/>
                <a:gd name="T2" fmla="*/ 62 w 79"/>
                <a:gd name="T3" fmla="*/ 29 h 53"/>
                <a:gd name="T4" fmla="*/ 40 w 79"/>
                <a:gd name="T5" fmla="*/ 16 h 53"/>
                <a:gd name="T6" fmla="*/ 26 w 79"/>
                <a:gd name="T7" fmla="*/ 6 h 53"/>
                <a:gd name="T8" fmla="*/ 14 w 79"/>
                <a:gd name="T9" fmla="*/ 13 h 53"/>
                <a:gd name="T10" fmla="*/ 11 w 79"/>
                <a:gd name="T11" fmla="*/ 29 h 53"/>
                <a:gd name="T12" fmla="*/ 1 w 79"/>
                <a:gd name="T13" fmla="*/ 44 h 53"/>
                <a:gd name="T14" fmla="*/ 15 w 79"/>
                <a:gd name="T15" fmla="*/ 43 h 53"/>
                <a:gd name="T16" fmla="*/ 21 w 79"/>
                <a:gd name="T17" fmla="*/ 52 h 53"/>
                <a:gd name="T18" fmla="*/ 40 w 79"/>
                <a:gd name="T19" fmla="*/ 42 h 53"/>
                <a:gd name="T20" fmla="*/ 55 w 79"/>
                <a:gd name="T21" fmla="*/ 41 h 53"/>
                <a:gd name="T22" fmla="*/ 78 w 79"/>
                <a:gd name="T23" fmla="*/ 42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9" h="53">
                  <a:moveTo>
                    <a:pt x="78" y="42"/>
                  </a:moveTo>
                  <a:cubicBezTo>
                    <a:pt x="79" y="37"/>
                    <a:pt x="61" y="35"/>
                    <a:pt x="62" y="29"/>
                  </a:cubicBezTo>
                  <a:cubicBezTo>
                    <a:pt x="63" y="24"/>
                    <a:pt x="46" y="19"/>
                    <a:pt x="40" y="16"/>
                  </a:cubicBezTo>
                  <a:cubicBezTo>
                    <a:pt x="35" y="13"/>
                    <a:pt x="26" y="12"/>
                    <a:pt x="26" y="6"/>
                  </a:cubicBezTo>
                  <a:cubicBezTo>
                    <a:pt x="26" y="0"/>
                    <a:pt x="14" y="4"/>
                    <a:pt x="14" y="13"/>
                  </a:cubicBezTo>
                  <a:cubicBezTo>
                    <a:pt x="13" y="22"/>
                    <a:pt x="8" y="20"/>
                    <a:pt x="11" y="29"/>
                  </a:cubicBezTo>
                  <a:cubicBezTo>
                    <a:pt x="13" y="37"/>
                    <a:pt x="0" y="39"/>
                    <a:pt x="1" y="44"/>
                  </a:cubicBezTo>
                  <a:cubicBezTo>
                    <a:pt x="3" y="48"/>
                    <a:pt x="9" y="43"/>
                    <a:pt x="15" y="43"/>
                  </a:cubicBezTo>
                  <a:cubicBezTo>
                    <a:pt x="21" y="43"/>
                    <a:pt x="14" y="52"/>
                    <a:pt x="21" y="52"/>
                  </a:cubicBezTo>
                  <a:cubicBezTo>
                    <a:pt x="27" y="53"/>
                    <a:pt x="38" y="46"/>
                    <a:pt x="40" y="42"/>
                  </a:cubicBezTo>
                  <a:cubicBezTo>
                    <a:pt x="43" y="38"/>
                    <a:pt x="48" y="36"/>
                    <a:pt x="55" y="41"/>
                  </a:cubicBezTo>
                  <a:cubicBezTo>
                    <a:pt x="62" y="46"/>
                    <a:pt x="77" y="47"/>
                    <a:pt x="78" y="42"/>
                  </a:cubicBezTo>
                  <a:close/>
                </a:path>
              </a:pathLst>
            </a:custGeom>
            <a:grpFill/>
            <a:ln w="9525" cmpd="sng">
              <a:solidFill>
                <a:schemeClr val="bg2"/>
              </a:solidFill>
              <a:round/>
              <a:headEnd/>
              <a:tailEnd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en-US" sz="900">
                <a:latin typeface="Lato Light" charset="0"/>
                <a:cs typeface="Lato Light" charset="0"/>
              </a:endParaRPr>
            </a:p>
          </p:txBody>
        </p:sp>
        <p:sp>
          <p:nvSpPr>
            <p:cNvPr id="77" name="Freeform 2182">
              <a:extLst>
                <a:ext uri="{FF2B5EF4-FFF2-40B4-BE49-F238E27FC236}">
                  <a16:creationId xmlns:a16="http://schemas.microsoft.com/office/drawing/2014/main" id="{B68CE502-479F-4441-8B78-2800110DFF95}"/>
                </a:ext>
              </a:extLst>
            </p:cNvPr>
            <p:cNvSpPr>
              <a:spLocks/>
            </p:cNvSpPr>
            <p:nvPr/>
          </p:nvSpPr>
          <p:spPr bwMode="auto">
            <a:xfrm>
              <a:off x="2622401" y="2655363"/>
              <a:ext cx="53893" cy="35970"/>
            </a:xfrm>
            <a:custGeom>
              <a:avLst/>
              <a:gdLst>
                <a:gd name="T0" fmla="*/ 10 w 30"/>
                <a:gd name="T1" fmla="*/ 16 h 21"/>
                <a:gd name="T2" fmla="*/ 29 w 30"/>
                <a:gd name="T3" fmla="*/ 4 h 21"/>
                <a:gd name="T4" fmla="*/ 10 w 30"/>
                <a:gd name="T5" fmla="*/ 16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0" h="21">
                  <a:moveTo>
                    <a:pt x="10" y="16"/>
                  </a:moveTo>
                  <a:cubicBezTo>
                    <a:pt x="18" y="21"/>
                    <a:pt x="30" y="8"/>
                    <a:pt x="29" y="4"/>
                  </a:cubicBezTo>
                  <a:cubicBezTo>
                    <a:pt x="28" y="0"/>
                    <a:pt x="0" y="10"/>
                    <a:pt x="10" y="16"/>
                  </a:cubicBezTo>
                  <a:close/>
                </a:path>
              </a:pathLst>
            </a:custGeom>
            <a:grpFill/>
            <a:ln w="9525" cmpd="sng">
              <a:solidFill>
                <a:schemeClr val="bg2"/>
              </a:solidFill>
              <a:round/>
              <a:headEnd/>
              <a:tailEnd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en-US" sz="900">
                <a:latin typeface="Lato Light" charset="0"/>
                <a:cs typeface="Lato Light" charset="0"/>
              </a:endParaRPr>
            </a:p>
          </p:txBody>
        </p:sp>
        <p:sp>
          <p:nvSpPr>
            <p:cNvPr id="78" name="Freeform 2183">
              <a:extLst>
                <a:ext uri="{FF2B5EF4-FFF2-40B4-BE49-F238E27FC236}">
                  <a16:creationId xmlns:a16="http://schemas.microsoft.com/office/drawing/2014/main" id="{0DC03874-F51E-4A39-A717-D3796B3A658F}"/>
                </a:ext>
              </a:extLst>
            </p:cNvPr>
            <p:cNvSpPr>
              <a:spLocks/>
            </p:cNvSpPr>
            <p:nvPr/>
          </p:nvSpPr>
          <p:spPr bwMode="auto">
            <a:xfrm>
              <a:off x="2371518" y="2214734"/>
              <a:ext cx="83628" cy="46761"/>
            </a:xfrm>
            <a:custGeom>
              <a:avLst/>
              <a:gdLst>
                <a:gd name="T0" fmla="*/ 38 w 47"/>
                <a:gd name="T1" fmla="*/ 26 h 27"/>
                <a:gd name="T2" fmla="*/ 33 w 47"/>
                <a:gd name="T3" fmla="*/ 7 h 27"/>
                <a:gd name="T4" fmla="*/ 4 w 47"/>
                <a:gd name="T5" fmla="*/ 18 h 27"/>
                <a:gd name="T6" fmla="*/ 38 w 47"/>
                <a:gd name="T7" fmla="*/ 26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27">
                  <a:moveTo>
                    <a:pt x="38" y="26"/>
                  </a:moveTo>
                  <a:cubicBezTo>
                    <a:pt x="47" y="26"/>
                    <a:pt x="43" y="15"/>
                    <a:pt x="33" y="7"/>
                  </a:cubicBezTo>
                  <a:cubicBezTo>
                    <a:pt x="23" y="0"/>
                    <a:pt x="0" y="15"/>
                    <a:pt x="4" y="18"/>
                  </a:cubicBezTo>
                  <a:cubicBezTo>
                    <a:pt x="9" y="22"/>
                    <a:pt x="29" y="27"/>
                    <a:pt x="38" y="26"/>
                  </a:cubicBezTo>
                  <a:close/>
                </a:path>
              </a:pathLst>
            </a:custGeom>
            <a:grpFill/>
            <a:ln w="9525" cmpd="sng">
              <a:solidFill>
                <a:schemeClr val="bg2"/>
              </a:solidFill>
              <a:round/>
              <a:headEnd/>
              <a:tailEnd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en-US" sz="900">
                <a:latin typeface="Lato Light" charset="0"/>
                <a:cs typeface="Lato Light" charset="0"/>
              </a:endParaRPr>
            </a:p>
          </p:txBody>
        </p:sp>
        <p:sp>
          <p:nvSpPr>
            <p:cNvPr id="79" name="Freeform 2184">
              <a:extLst>
                <a:ext uri="{FF2B5EF4-FFF2-40B4-BE49-F238E27FC236}">
                  <a16:creationId xmlns:a16="http://schemas.microsoft.com/office/drawing/2014/main" id="{6884D9BC-0003-449A-BB08-7ECD32E5539A}"/>
                </a:ext>
              </a:extLst>
            </p:cNvPr>
            <p:cNvSpPr>
              <a:spLocks/>
            </p:cNvSpPr>
            <p:nvPr/>
          </p:nvSpPr>
          <p:spPr bwMode="auto">
            <a:xfrm>
              <a:off x="2371518" y="2162578"/>
              <a:ext cx="351237" cy="104312"/>
            </a:xfrm>
            <a:custGeom>
              <a:avLst/>
              <a:gdLst>
                <a:gd name="T0" fmla="*/ 56 w 198"/>
                <a:gd name="T1" fmla="*/ 47 h 61"/>
                <a:gd name="T2" fmla="*/ 69 w 198"/>
                <a:gd name="T3" fmla="*/ 54 h 61"/>
                <a:gd name="T4" fmla="*/ 87 w 198"/>
                <a:gd name="T5" fmla="*/ 57 h 61"/>
                <a:gd name="T6" fmla="*/ 95 w 198"/>
                <a:gd name="T7" fmla="*/ 53 h 61"/>
                <a:gd name="T8" fmla="*/ 133 w 198"/>
                <a:gd name="T9" fmla="*/ 60 h 61"/>
                <a:gd name="T10" fmla="*/ 158 w 198"/>
                <a:gd name="T11" fmla="*/ 54 h 61"/>
                <a:gd name="T12" fmla="*/ 188 w 198"/>
                <a:gd name="T13" fmla="*/ 57 h 61"/>
                <a:gd name="T14" fmla="*/ 198 w 198"/>
                <a:gd name="T15" fmla="*/ 39 h 61"/>
                <a:gd name="T16" fmla="*/ 134 w 198"/>
                <a:gd name="T17" fmla="*/ 34 h 61"/>
                <a:gd name="T18" fmla="*/ 102 w 198"/>
                <a:gd name="T19" fmla="*/ 36 h 61"/>
                <a:gd name="T20" fmla="*/ 84 w 198"/>
                <a:gd name="T21" fmla="*/ 30 h 61"/>
                <a:gd name="T22" fmla="*/ 87 w 198"/>
                <a:gd name="T23" fmla="*/ 20 h 61"/>
                <a:gd name="T24" fmla="*/ 57 w 198"/>
                <a:gd name="T25" fmla="*/ 11 h 61"/>
                <a:gd name="T26" fmla="*/ 33 w 198"/>
                <a:gd name="T27" fmla="*/ 4 h 61"/>
                <a:gd name="T28" fmla="*/ 5 w 198"/>
                <a:gd name="T29" fmla="*/ 8 h 61"/>
                <a:gd name="T30" fmla="*/ 40 w 198"/>
                <a:gd name="T31" fmla="*/ 18 h 61"/>
                <a:gd name="T32" fmla="*/ 55 w 198"/>
                <a:gd name="T33" fmla="*/ 30 h 61"/>
                <a:gd name="T34" fmla="*/ 56 w 198"/>
                <a:gd name="T35" fmla="*/ 47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8" h="61">
                  <a:moveTo>
                    <a:pt x="56" y="47"/>
                  </a:moveTo>
                  <a:cubicBezTo>
                    <a:pt x="59" y="57"/>
                    <a:pt x="63" y="50"/>
                    <a:pt x="69" y="54"/>
                  </a:cubicBezTo>
                  <a:cubicBezTo>
                    <a:pt x="74" y="58"/>
                    <a:pt x="83" y="61"/>
                    <a:pt x="87" y="57"/>
                  </a:cubicBezTo>
                  <a:cubicBezTo>
                    <a:pt x="92" y="53"/>
                    <a:pt x="94" y="50"/>
                    <a:pt x="95" y="53"/>
                  </a:cubicBezTo>
                  <a:cubicBezTo>
                    <a:pt x="98" y="59"/>
                    <a:pt x="109" y="60"/>
                    <a:pt x="133" y="60"/>
                  </a:cubicBezTo>
                  <a:cubicBezTo>
                    <a:pt x="157" y="61"/>
                    <a:pt x="151" y="50"/>
                    <a:pt x="158" y="54"/>
                  </a:cubicBezTo>
                  <a:cubicBezTo>
                    <a:pt x="165" y="58"/>
                    <a:pt x="181" y="58"/>
                    <a:pt x="188" y="57"/>
                  </a:cubicBezTo>
                  <a:cubicBezTo>
                    <a:pt x="195" y="55"/>
                    <a:pt x="198" y="44"/>
                    <a:pt x="198" y="39"/>
                  </a:cubicBezTo>
                  <a:cubicBezTo>
                    <a:pt x="197" y="33"/>
                    <a:pt x="144" y="29"/>
                    <a:pt x="134" y="34"/>
                  </a:cubicBezTo>
                  <a:cubicBezTo>
                    <a:pt x="125" y="40"/>
                    <a:pt x="110" y="32"/>
                    <a:pt x="102" y="36"/>
                  </a:cubicBezTo>
                  <a:cubicBezTo>
                    <a:pt x="95" y="40"/>
                    <a:pt x="97" y="31"/>
                    <a:pt x="84" y="30"/>
                  </a:cubicBezTo>
                  <a:cubicBezTo>
                    <a:pt x="70" y="30"/>
                    <a:pt x="85" y="23"/>
                    <a:pt x="87" y="20"/>
                  </a:cubicBezTo>
                  <a:cubicBezTo>
                    <a:pt x="90" y="17"/>
                    <a:pt x="67" y="9"/>
                    <a:pt x="57" y="11"/>
                  </a:cubicBezTo>
                  <a:cubicBezTo>
                    <a:pt x="48" y="13"/>
                    <a:pt x="42" y="8"/>
                    <a:pt x="33" y="4"/>
                  </a:cubicBezTo>
                  <a:cubicBezTo>
                    <a:pt x="24" y="0"/>
                    <a:pt x="0" y="1"/>
                    <a:pt x="5" y="8"/>
                  </a:cubicBezTo>
                  <a:cubicBezTo>
                    <a:pt x="8" y="13"/>
                    <a:pt x="37" y="23"/>
                    <a:pt x="40" y="18"/>
                  </a:cubicBezTo>
                  <a:cubicBezTo>
                    <a:pt x="43" y="13"/>
                    <a:pt x="51" y="24"/>
                    <a:pt x="55" y="30"/>
                  </a:cubicBezTo>
                  <a:cubicBezTo>
                    <a:pt x="60" y="35"/>
                    <a:pt x="52" y="37"/>
                    <a:pt x="56" y="47"/>
                  </a:cubicBezTo>
                  <a:close/>
                </a:path>
              </a:pathLst>
            </a:custGeom>
            <a:grpFill/>
            <a:ln w="9525" cmpd="sng">
              <a:solidFill>
                <a:schemeClr val="bg2"/>
              </a:solidFill>
              <a:round/>
              <a:headEnd/>
              <a:tailEnd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en-US" sz="900">
                <a:latin typeface="Lato Light" charset="0"/>
                <a:cs typeface="Lato Light" charset="0"/>
              </a:endParaRPr>
            </a:p>
          </p:txBody>
        </p:sp>
        <p:sp>
          <p:nvSpPr>
            <p:cNvPr id="80" name="Freeform 2185">
              <a:extLst>
                <a:ext uri="{FF2B5EF4-FFF2-40B4-BE49-F238E27FC236}">
                  <a16:creationId xmlns:a16="http://schemas.microsoft.com/office/drawing/2014/main" id="{F91A7591-BC53-48BC-A6E8-BC54C9DDCC80}"/>
                </a:ext>
              </a:extLst>
            </p:cNvPr>
            <p:cNvSpPr>
              <a:spLocks/>
            </p:cNvSpPr>
            <p:nvPr/>
          </p:nvSpPr>
          <p:spPr bwMode="auto">
            <a:xfrm>
              <a:off x="1923644" y="2288472"/>
              <a:ext cx="371679" cy="192438"/>
            </a:xfrm>
            <a:custGeom>
              <a:avLst/>
              <a:gdLst>
                <a:gd name="T0" fmla="*/ 193 w 209"/>
                <a:gd name="T1" fmla="*/ 85 h 112"/>
                <a:gd name="T2" fmla="*/ 209 w 209"/>
                <a:gd name="T3" fmla="*/ 85 h 112"/>
                <a:gd name="T4" fmla="*/ 189 w 209"/>
                <a:gd name="T5" fmla="*/ 70 h 112"/>
                <a:gd name="T6" fmla="*/ 171 w 209"/>
                <a:gd name="T7" fmla="*/ 61 h 112"/>
                <a:gd name="T8" fmla="*/ 166 w 209"/>
                <a:gd name="T9" fmla="*/ 45 h 112"/>
                <a:gd name="T10" fmla="*/ 162 w 209"/>
                <a:gd name="T11" fmla="*/ 19 h 112"/>
                <a:gd name="T12" fmla="*/ 163 w 209"/>
                <a:gd name="T13" fmla="*/ 3 h 112"/>
                <a:gd name="T14" fmla="*/ 141 w 209"/>
                <a:gd name="T15" fmla="*/ 8 h 112"/>
                <a:gd name="T16" fmla="*/ 155 w 209"/>
                <a:gd name="T17" fmla="*/ 20 h 112"/>
                <a:gd name="T18" fmla="*/ 140 w 209"/>
                <a:gd name="T19" fmla="*/ 14 h 112"/>
                <a:gd name="T20" fmla="*/ 128 w 209"/>
                <a:gd name="T21" fmla="*/ 14 h 112"/>
                <a:gd name="T22" fmla="*/ 135 w 209"/>
                <a:gd name="T23" fmla="*/ 42 h 112"/>
                <a:gd name="T24" fmla="*/ 128 w 209"/>
                <a:gd name="T25" fmla="*/ 48 h 112"/>
                <a:gd name="T26" fmla="*/ 120 w 209"/>
                <a:gd name="T27" fmla="*/ 28 h 112"/>
                <a:gd name="T28" fmla="*/ 99 w 209"/>
                <a:gd name="T29" fmla="*/ 20 h 112"/>
                <a:gd name="T30" fmla="*/ 107 w 209"/>
                <a:gd name="T31" fmla="*/ 30 h 112"/>
                <a:gd name="T32" fmla="*/ 94 w 209"/>
                <a:gd name="T33" fmla="*/ 31 h 112"/>
                <a:gd name="T34" fmla="*/ 91 w 209"/>
                <a:gd name="T35" fmla="*/ 28 h 112"/>
                <a:gd name="T36" fmla="*/ 73 w 209"/>
                <a:gd name="T37" fmla="*/ 19 h 112"/>
                <a:gd name="T38" fmla="*/ 65 w 209"/>
                <a:gd name="T39" fmla="*/ 30 h 112"/>
                <a:gd name="T40" fmla="*/ 57 w 209"/>
                <a:gd name="T41" fmla="*/ 26 h 112"/>
                <a:gd name="T42" fmla="*/ 59 w 209"/>
                <a:gd name="T43" fmla="*/ 13 h 112"/>
                <a:gd name="T44" fmla="*/ 30 w 209"/>
                <a:gd name="T45" fmla="*/ 20 h 112"/>
                <a:gd name="T46" fmla="*/ 10 w 209"/>
                <a:gd name="T47" fmla="*/ 32 h 112"/>
                <a:gd name="T48" fmla="*/ 6 w 209"/>
                <a:gd name="T49" fmla="*/ 40 h 112"/>
                <a:gd name="T50" fmla="*/ 12 w 209"/>
                <a:gd name="T51" fmla="*/ 49 h 112"/>
                <a:gd name="T52" fmla="*/ 16 w 209"/>
                <a:gd name="T53" fmla="*/ 55 h 112"/>
                <a:gd name="T54" fmla="*/ 43 w 209"/>
                <a:gd name="T55" fmla="*/ 51 h 112"/>
                <a:gd name="T56" fmla="*/ 13 w 209"/>
                <a:gd name="T57" fmla="*/ 63 h 112"/>
                <a:gd name="T58" fmla="*/ 46 w 209"/>
                <a:gd name="T59" fmla="*/ 70 h 112"/>
                <a:gd name="T60" fmla="*/ 85 w 209"/>
                <a:gd name="T61" fmla="*/ 75 h 112"/>
                <a:gd name="T62" fmla="*/ 56 w 209"/>
                <a:gd name="T63" fmla="*/ 77 h 112"/>
                <a:gd name="T64" fmla="*/ 23 w 209"/>
                <a:gd name="T65" fmla="*/ 85 h 112"/>
                <a:gd name="T66" fmla="*/ 38 w 209"/>
                <a:gd name="T67" fmla="*/ 95 h 112"/>
                <a:gd name="T68" fmla="*/ 64 w 209"/>
                <a:gd name="T69" fmla="*/ 101 h 112"/>
                <a:gd name="T70" fmla="*/ 89 w 209"/>
                <a:gd name="T71" fmla="*/ 112 h 112"/>
                <a:gd name="T72" fmla="*/ 123 w 209"/>
                <a:gd name="T73" fmla="*/ 104 h 112"/>
                <a:gd name="T74" fmla="*/ 139 w 209"/>
                <a:gd name="T75" fmla="*/ 97 h 112"/>
                <a:gd name="T76" fmla="*/ 148 w 209"/>
                <a:gd name="T77" fmla="*/ 98 h 112"/>
                <a:gd name="T78" fmla="*/ 162 w 209"/>
                <a:gd name="T79" fmla="*/ 103 h 112"/>
                <a:gd name="T80" fmla="*/ 198 w 209"/>
                <a:gd name="T81" fmla="*/ 103 h 112"/>
                <a:gd name="T82" fmla="*/ 190 w 209"/>
                <a:gd name="T83" fmla="*/ 93 h 112"/>
                <a:gd name="T84" fmla="*/ 182 w 209"/>
                <a:gd name="T85" fmla="*/ 93 h 112"/>
                <a:gd name="T86" fmla="*/ 193 w 209"/>
                <a:gd name="T87" fmla="*/ 85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09" h="112">
                  <a:moveTo>
                    <a:pt x="193" y="85"/>
                  </a:moveTo>
                  <a:cubicBezTo>
                    <a:pt x="196" y="82"/>
                    <a:pt x="208" y="92"/>
                    <a:pt x="209" y="85"/>
                  </a:cubicBezTo>
                  <a:cubicBezTo>
                    <a:pt x="209" y="77"/>
                    <a:pt x="195" y="74"/>
                    <a:pt x="189" y="70"/>
                  </a:cubicBezTo>
                  <a:cubicBezTo>
                    <a:pt x="183" y="66"/>
                    <a:pt x="180" y="68"/>
                    <a:pt x="171" y="61"/>
                  </a:cubicBezTo>
                  <a:cubicBezTo>
                    <a:pt x="161" y="54"/>
                    <a:pt x="173" y="50"/>
                    <a:pt x="166" y="45"/>
                  </a:cubicBezTo>
                  <a:cubicBezTo>
                    <a:pt x="159" y="39"/>
                    <a:pt x="157" y="24"/>
                    <a:pt x="162" y="19"/>
                  </a:cubicBezTo>
                  <a:cubicBezTo>
                    <a:pt x="167" y="14"/>
                    <a:pt x="172" y="7"/>
                    <a:pt x="163" y="3"/>
                  </a:cubicBezTo>
                  <a:cubicBezTo>
                    <a:pt x="154" y="0"/>
                    <a:pt x="140" y="6"/>
                    <a:pt x="141" y="8"/>
                  </a:cubicBezTo>
                  <a:cubicBezTo>
                    <a:pt x="143" y="10"/>
                    <a:pt x="155" y="17"/>
                    <a:pt x="155" y="20"/>
                  </a:cubicBezTo>
                  <a:cubicBezTo>
                    <a:pt x="155" y="23"/>
                    <a:pt x="144" y="12"/>
                    <a:pt x="140" y="14"/>
                  </a:cubicBezTo>
                  <a:cubicBezTo>
                    <a:pt x="136" y="17"/>
                    <a:pt x="131" y="9"/>
                    <a:pt x="128" y="14"/>
                  </a:cubicBezTo>
                  <a:cubicBezTo>
                    <a:pt x="124" y="19"/>
                    <a:pt x="132" y="37"/>
                    <a:pt x="135" y="42"/>
                  </a:cubicBezTo>
                  <a:cubicBezTo>
                    <a:pt x="138" y="47"/>
                    <a:pt x="132" y="47"/>
                    <a:pt x="128" y="48"/>
                  </a:cubicBezTo>
                  <a:cubicBezTo>
                    <a:pt x="124" y="49"/>
                    <a:pt x="124" y="34"/>
                    <a:pt x="120" y="28"/>
                  </a:cubicBezTo>
                  <a:cubicBezTo>
                    <a:pt x="116" y="23"/>
                    <a:pt x="100" y="16"/>
                    <a:pt x="99" y="20"/>
                  </a:cubicBezTo>
                  <a:cubicBezTo>
                    <a:pt x="98" y="24"/>
                    <a:pt x="109" y="24"/>
                    <a:pt x="107" y="30"/>
                  </a:cubicBezTo>
                  <a:cubicBezTo>
                    <a:pt x="106" y="35"/>
                    <a:pt x="100" y="26"/>
                    <a:pt x="94" y="31"/>
                  </a:cubicBezTo>
                  <a:cubicBezTo>
                    <a:pt x="89" y="35"/>
                    <a:pt x="90" y="32"/>
                    <a:pt x="91" y="28"/>
                  </a:cubicBezTo>
                  <a:cubicBezTo>
                    <a:pt x="92" y="23"/>
                    <a:pt x="83" y="18"/>
                    <a:pt x="73" y="19"/>
                  </a:cubicBezTo>
                  <a:cubicBezTo>
                    <a:pt x="63" y="20"/>
                    <a:pt x="68" y="27"/>
                    <a:pt x="65" y="30"/>
                  </a:cubicBezTo>
                  <a:cubicBezTo>
                    <a:pt x="62" y="32"/>
                    <a:pt x="47" y="28"/>
                    <a:pt x="57" y="26"/>
                  </a:cubicBezTo>
                  <a:cubicBezTo>
                    <a:pt x="66" y="24"/>
                    <a:pt x="62" y="19"/>
                    <a:pt x="59" y="13"/>
                  </a:cubicBezTo>
                  <a:cubicBezTo>
                    <a:pt x="55" y="8"/>
                    <a:pt x="46" y="14"/>
                    <a:pt x="30" y="20"/>
                  </a:cubicBezTo>
                  <a:cubicBezTo>
                    <a:pt x="15" y="25"/>
                    <a:pt x="8" y="31"/>
                    <a:pt x="10" y="32"/>
                  </a:cubicBezTo>
                  <a:cubicBezTo>
                    <a:pt x="12" y="32"/>
                    <a:pt x="12" y="35"/>
                    <a:pt x="6" y="40"/>
                  </a:cubicBezTo>
                  <a:cubicBezTo>
                    <a:pt x="0" y="45"/>
                    <a:pt x="6" y="49"/>
                    <a:pt x="12" y="49"/>
                  </a:cubicBezTo>
                  <a:cubicBezTo>
                    <a:pt x="17" y="49"/>
                    <a:pt x="13" y="54"/>
                    <a:pt x="16" y="55"/>
                  </a:cubicBezTo>
                  <a:cubicBezTo>
                    <a:pt x="20" y="56"/>
                    <a:pt x="38" y="48"/>
                    <a:pt x="43" y="51"/>
                  </a:cubicBezTo>
                  <a:cubicBezTo>
                    <a:pt x="48" y="55"/>
                    <a:pt x="13" y="57"/>
                    <a:pt x="13" y="63"/>
                  </a:cubicBezTo>
                  <a:cubicBezTo>
                    <a:pt x="13" y="69"/>
                    <a:pt x="32" y="72"/>
                    <a:pt x="46" y="70"/>
                  </a:cubicBezTo>
                  <a:cubicBezTo>
                    <a:pt x="60" y="67"/>
                    <a:pt x="85" y="72"/>
                    <a:pt x="85" y="75"/>
                  </a:cubicBezTo>
                  <a:cubicBezTo>
                    <a:pt x="85" y="79"/>
                    <a:pt x="68" y="78"/>
                    <a:pt x="56" y="77"/>
                  </a:cubicBezTo>
                  <a:cubicBezTo>
                    <a:pt x="43" y="77"/>
                    <a:pt x="22" y="81"/>
                    <a:pt x="23" y="85"/>
                  </a:cubicBezTo>
                  <a:cubicBezTo>
                    <a:pt x="24" y="89"/>
                    <a:pt x="25" y="89"/>
                    <a:pt x="38" y="95"/>
                  </a:cubicBezTo>
                  <a:cubicBezTo>
                    <a:pt x="51" y="101"/>
                    <a:pt x="65" y="92"/>
                    <a:pt x="64" y="101"/>
                  </a:cubicBezTo>
                  <a:cubicBezTo>
                    <a:pt x="64" y="109"/>
                    <a:pt x="71" y="111"/>
                    <a:pt x="89" y="112"/>
                  </a:cubicBezTo>
                  <a:cubicBezTo>
                    <a:pt x="106" y="112"/>
                    <a:pt x="114" y="104"/>
                    <a:pt x="123" y="104"/>
                  </a:cubicBezTo>
                  <a:cubicBezTo>
                    <a:pt x="131" y="105"/>
                    <a:pt x="135" y="103"/>
                    <a:pt x="139" y="97"/>
                  </a:cubicBezTo>
                  <a:cubicBezTo>
                    <a:pt x="143" y="91"/>
                    <a:pt x="147" y="95"/>
                    <a:pt x="148" y="98"/>
                  </a:cubicBezTo>
                  <a:cubicBezTo>
                    <a:pt x="149" y="101"/>
                    <a:pt x="160" y="100"/>
                    <a:pt x="162" y="103"/>
                  </a:cubicBezTo>
                  <a:cubicBezTo>
                    <a:pt x="169" y="109"/>
                    <a:pt x="190" y="107"/>
                    <a:pt x="198" y="103"/>
                  </a:cubicBezTo>
                  <a:cubicBezTo>
                    <a:pt x="206" y="99"/>
                    <a:pt x="194" y="88"/>
                    <a:pt x="190" y="93"/>
                  </a:cubicBezTo>
                  <a:cubicBezTo>
                    <a:pt x="186" y="98"/>
                    <a:pt x="183" y="95"/>
                    <a:pt x="182" y="93"/>
                  </a:cubicBezTo>
                  <a:cubicBezTo>
                    <a:pt x="181" y="90"/>
                    <a:pt x="190" y="89"/>
                    <a:pt x="193" y="85"/>
                  </a:cubicBezTo>
                  <a:close/>
                </a:path>
              </a:pathLst>
            </a:custGeom>
            <a:grpFill/>
            <a:ln w="9525" cmpd="sng">
              <a:solidFill>
                <a:schemeClr val="bg2"/>
              </a:solidFill>
              <a:round/>
              <a:headEnd/>
              <a:tailEnd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en-US" sz="900">
                <a:latin typeface="Lato Light" charset="0"/>
                <a:cs typeface="Lato Light" charset="0"/>
              </a:endParaRPr>
            </a:p>
          </p:txBody>
        </p:sp>
        <p:sp>
          <p:nvSpPr>
            <p:cNvPr id="81" name="Freeform 2186">
              <a:extLst>
                <a:ext uri="{FF2B5EF4-FFF2-40B4-BE49-F238E27FC236}">
                  <a16:creationId xmlns:a16="http://schemas.microsoft.com/office/drawing/2014/main" id="{A89645D1-1F4E-4492-AFA1-EB5390673227}"/>
                </a:ext>
              </a:extLst>
            </p:cNvPr>
            <p:cNvSpPr>
              <a:spLocks/>
            </p:cNvSpPr>
            <p:nvPr/>
          </p:nvSpPr>
          <p:spPr bwMode="auto">
            <a:xfrm>
              <a:off x="2254439" y="2272286"/>
              <a:ext cx="135663" cy="120499"/>
            </a:xfrm>
            <a:custGeom>
              <a:avLst/>
              <a:gdLst>
                <a:gd name="T0" fmla="*/ 40 w 77"/>
                <a:gd name="T1" fmla="*/ 63 h 71"/>
                <a:gd name="T2" fmla="*/ 60 w 77"/>
                <a:gd name="T3" fmla="*/ 58 h 71"/>
                <a:gd name="T4" fmla="*/ 75 w 77"/>
                <a:gd name="T5" fmla="*/ 30 h 71"/>
                <a:gd name="T6" fmla="*/ 68 w 77"/>
                <a:gd name="T7" fmla="*/ 29 h 71"/>
                <a:gd name="T8" fmla="*/ 67 w 77"/>
                <a:gd name="T9" fmla="*/ 33 h 71"/>
                <a:gd name="T10" fmla="*/ 53 w 77"/>
                <a:gd name="T11" fmla="*/ 28 h 71"/>
                <a:gd name="T12" fmla="*/ 67 w 77"/>
                <a:gd name="T13" fmla="*/ 16 h 71"/>
                <a:gd name="T14" fmla="*/ 59 w 77"/>
                <a:gd name="T15" fmla="*/ 5 h 71"/>
                <a:gd name="T16" fmla="*/ 45 w 77"/>
                <a:gd name="T17" fmla="*/ 9 h 71"/>
                <a:gd name="T18" fmla="*/ 38 w 77"/>
                <a:gd name="T19" fmla="*/ 11 h 71"/>
                <a:gd name="T20" fmla="*/ 19 w 77"/>
                <a:gd name="T21" fmla="*/ 20 h 71"/>
                <a:gd name="T22" fmla="*/ 31 w 77"/>
                <a:gd name="T23" fmla="*/ 30 h 71"/>
                <a:gd name="T24" fmla="*/ 9 w 77"/>
                <a:gd name="T25" fmla="*/ 28 h 71"/>
                <a:gd name="T26" fmla="*/ 17 w 77"/>
                <a:gd name="T27" fmla="*/ 44 h 71"/>
                <a:gd name="T28" fmla="*/ 40 w 77"/>
                <a:gd name="T29" fmla="*/ 63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7" h="71">
                  <a:moveTo>
                    <a:pt x="40" y="63"/>
                  </a:moveTo>
                  <a:cubicBezTo>
                    <a:pt x="51" y="71"/>
                    <a:pt x="48" y="57"/>
                    <a:pt x="60" y="58"/>
                  </a:cubicBezTo>
                  <a:cubicBezTo>
                    <a:pt x="73" y="58"/>
                    <a:pt x="73" y="38"/>
                    <a:pt x="75" y="30"/>
                  </a:cubicBezTo>
                  <a:cubicBezTo>
                    <a:pt x="77" y="23"/>
                    <a:pt x="65" y="23"/>
                    <a:pt x="68" y="29"/>
                  </a:cubicBezTo>
                  <a:cubicBezTo>
                    <a:pt x="71" y="34"/>
                    <a:pt x="68" y="40"/>
                    <a:pt x="67" y="33"/>
                  </a:cubicBezTo>
                  <a:cubicBezTo>
                    <a:pt x="66" y="27"/>
                    <a:pt x="56" y="33"/>
                    <a:pt x="53" y="28"/>
                  </a:cubicBezTo>
                  <a:cubicBezTo>
                    <a:pt x="49" y="23"/>
                    <a:pt x="64" y="22"/>
                    <a:pt x="67" y="16"/>
                  </a:cubicBezTo>
                  <a:cubicBezTo>
                    <a:pt x="71" y="9"/>
                    <a:pt x="56" y="10"/>
                    <a:pt x="59" y="5"/>
                  </a:cubicBezTo>
                  <a:cubicBezTo>
                    <a:pt x="63" y="0"/>
                    <a:pt x="37" y="6"/>
                    <a:pt x="45" y="9"/>
                  </a:cubicBezTo>
                  <a:cubicBezTo>
                    <a:pt x="52" y="12"/>
                    <a:pt x="45" y="16"/>
                    <a:pt x="38" y="11"/>
                  </a:cubicBezTo>
                  <a:cubicBezTo>
                    <a:pt x="31" y="6"/>
                    <a:pt x="12" y="14"/>
                    <a:pt x="19" y="20"/>
                  </a:cubicBezTo>
                  <a:cubicBezTo>
                    <a:pt x="24" y="24"/>
                    <a:pt x="41" y="17"/>
                    <a:pt x="31" y="30"/>
                  </a:cubicBezTo>
                  <a:cubicBezTo>
                    <a:pt x="22" y="43"/>
                    <a:pt x="18" y="26"/>
                    <a:pt x="9" y="28"/>
                  </a:cubicBezTo>
                  <a:cubicBezTo>
                    <a:pt x="0" y="29"/>
                    <a:pt x="4" y="40"/>
                    <a:pt x="17" y="44"/>
                  </a:cubicBezTo>
                  <a:cubicBezTo>
                    <a:pt x="31" y="48"/>
                    <a:pt x="29" y="56"/>
                    <a:pt x="40" y="63"/>
                  </a:cubicBezTo>
                  <a:close/>
                </a:path>
              </a:pathLst>
            </a:custGeom>
            <a:grpFill/>
            <a:ln w="9525" cmpd="sng">
              <a:solidFill>
                <a:schemeClr val="bg2"/>
              </a:solidFill>
              <a:round/>
              <a:headEnd/>
              <a:tailEnd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en-US" sz="900">
                <a:latin typeface="Lato Light" charset="0"/>
                <a:cs typeface="Lato Light" charset="0"/>
              </a:endParaRPr>
            </a:p>
          </p:txBody>
        </p:sp>
        <p:sp>
          <p:nvSpPr>
            <p:cNvPr id="82" name="Freeform 2187">
              <a:extLst>
                <a:ext uri="{FF2B5EF4-FFF2-40B4-BE49-F238E27FC236}">
                  <a16:creationId xmlns:a16="http://schemas.microsoft.com/office/drawing/2014/main" id="{06181864-7414-4F50-ADCD-35637A427A82}"/>
                </a:ext>
              </a:extLst>
            </p:cNvPr>
            <p:cNvSpPr>
              <a:spLocks/>
            </p:cNvSpPr>
            <p:nvPr/>
          </p:nvSpPr>
          <p:spPr bwMode="auto">
            <a:xfrm>
              <a:off x="2215412" y="2220129"/>
              <a:ext cx="29734" cy="26977"/>
            </a:xfrm>
            <a:custGeom>
              <a:avLst/>
              <a:gdLst>
                <a:gd name="T0" fmla="*/ 14 w 17"/>
                <a:gd name="T1" fmla="*/ 12 h 16"/>
                <a:gd name="T2" fmla="*/ 3 w 17"/>
                <a:gd name="T3" fmla="*/ 7 h 16"/>
                <a:gd name="T4" fmla="*/ 14 w 17"/>
                <a:gd name="T5" fmla="*/ 1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" h="16">
                  <a:moveTo>
                    <a:pt x="14" y="12"/>
                  </a:moveTo>
                  <a:cubicBezTo>
                    <a:pt x="17" y="8"/>
                    <a:pt x="6" y="0"/>
                    <a:pt x="3" y="7"/>
                  </a:cubicBezTo>
                  <a:cubicBezTo>
                    <a:pt x="0" y="14"/>
                    <a:pt x="10" y="16"/>
                    <a:pt x="14" y="12"/>
                  </a:cubicBezTo>
                  <a:close/>
                </a:path>
              </a:pathLst>
            </a:custGeom>
            <a:grpFill/>
            <a:ln w="9525" cmpd="sng">
              <a:solidFill>
                <a:schemeClr val="bg2"/>
              </a:solidFill>
              <a:round/>
              <a:headEnd/>
              <a:tailEnd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en-US" sz="900">
                <a:latin typeface="Lato Light" charset="0"/>
                <a:cs typeface="Lato Light" charset="0"/>
              </a:endParaRPr>
            </a:p>
          </p:txBody>
        </p:sp>
        <p:sp>
          <p:nvSpPr>
            <p:cNvPr id="83" name="Freeform 2188">
              <a:extLst>
                <a:ext uri="{FF2B5EF4-FFF2-40B4-BE49-F238E27FC236}">
                  <a16:creationId xmlns:a16="http://schemas.microsoft.com/office/drawing/2014/main" id="{60709B13-6755-4232-A4BE-CAB4E4BFEB4D}"/>
                </a:ext>
              </a:extLst>
            </p:cNvPr>
            <p:cNvSpPr>
              <a:spLocks/>
            </p:cNvSpPr>
            <p:nvPr/>
          </p:nvSpPr>
          <p:spPr bwMode="auto">
            <a:xfrm>
              <a:off x="2373376" y="1962946"/>
              <a:ext cx="236016" cy="160065"/>
            </a:xfrm>
            <a:custGeom>
              <a:avLst/>
              <a:gdLst>
                <a:gd name="T0" fmla="*/ 8 w 133"/>
                <a:gd name="T1" fmla="*/ 48 h 94"/>
                <a:gd name="T2" fmla="*/ 19 w 133"/>
                <a:gd name="T3" fmla="*/ 60 h 94"/>
                <a:gd name="T4" fmla="*/ 52 w 133"/>
                <a:gd name="T5" fmla="*/ 61 h 94"/>
                <a:gd name="T6" fmla="*/ 32 w 133"/>
                <a:gd name="T7" fmla="*/ 71 h 94"/>
                <a:gd name="T8" fmla="*/ 48 w 133"/>
                <a:gd name="T9" fmla="*/ 83 h 94"/>
                <a:gd name="T10" fmla="*/ 75 w 133"/>
                <a:gd name="T11" fmla="*/ 90 h 94"/>
                <a:gd name="T12" fmla="*/ 91 w 133"/>
                <a:gd name="T13" fmla="*/ 90 h 94"/>
                <a:gd name="T14" fmla="*/ 102 w 133"/>
                <a:gd name="T15" fmla="*/ 77 h 94"/>
                <a:gd name="T16" fmla="*/ 114 w 133"/>
                <a:gd name="T17" fmla="*/ 68 h 94"/>
                <a:gd name="T18" fmla="*/ 133 w 133"/>
                <a:gd name="T19" fmla="*/ 61 h 94"/>
                <a:gd name="T20" fmla="*/ 122 w 133"/>
                <a:gd name="T21" fmla="*/ 56 h 94"/>
                <a:gd name="T22" fmla="*/ 111 w 133"/>
                <a:gd name="T23" fmla="*/ 49 h 94"/>
                <a:gd name="T24" fmla="*/ 106 w 133"/>
                <a:gd name="T25" fmla="*/ 38 h 94"/>
                <a:gd name="T26" fmla="*/ 98 w 133"/>
                <a:gd name="T27" fmla="*/ 36 h 94"/>
                <a:gd name="T28" fmla="*/ 87 w 133"/>
                <a:gd name="T29" fmla="*/ 31 h 94"/>
                <a:gd name="T30" fmla="*/ 52 w 133"/>
                <a:gd name="T31" fmla="*/ 12 h 94"/>
                <a:gd name="T32" fmla="*/ 32 w 133"/>
                <a:gd name="T33" fmla="*/ 9 h 94"/>
                <a:gd name="T34" fmla="*/ 33 w 133"/>
                <a:gd name="T35" fmla="*/ 14 h 94"/>
                <a:gd name="T36" fmla="*/ 26 w 133"/>
                <a:gd name="T37" fmla="*/ 19 h 94"/>
                <a:gd name="T38" fmla="*/ 16 w 133"/>
                <a:gd name="T39" fmla="*/ 24 h 94"/>
                <a:gd name="T40" fmla="*/ 18 w 133"/>
                <a:gd name="T41" fmla="*/ 37 h 94"/>
                <a:gd name="T42" fmla="*/ 12 w 133"/>
                <a:gd name="T43" fmla="*/ 42 h 94"/>
                <a:gd name="T44" fmla="*/ 8 w 133"/>
                <a:gd name="T45" fmla="*/ 48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33" h="94">
                  <a:moveTo>
                    <a:pt x="8" y="48"/>
                  </a:moveTo>
                  <a:cubicBezTo>
                    <a:pt x="16" y="52"/>
                    <a:pt x="11" y="57"/>
                    <a:pt x="19" y="60"/>
                  </a:cubicBezTo>
                  <a:cubicBezTo>
                    <a:pt x="27" y="64"/>
                    <a:pt x="50" y="56"/>
                    <a:pt x="52" y="61"/>
                  </a:cubicBezTo>
                  <a:cubicBezTo>
                    <a:pt x="54" y="67"/>
                    <a:pt x="29" y="67"/>
                    <a:pt x="32" y="71"/>
                  </a:cubicBezTo>
                  <a:cubicBezTo>
                    <a:pt x="36" y="74"/>
                    <a:pt x="50" y="80"/>
                    <a:pt x="48" y="83"/>
                  </a:cubicBezTo>
                  <a:cubicBezTo>
                    <a:pt x="46" y="86"/>
                    <a:pt x="72" y="94"/>
                    <a:pt x="75" y="90"/>
                  </a:cubicBezTo>
                  <a:cubicBezTo>
                    <a:pt x="77" y="86"/>
                    <a:pt x="84" y="87"/>
                    <a:pt x="91" y="90"/>
                  </a:cubicBezTo>
                  <a:cubicBezTo>
                    <a:pt x="97" y="92"/>
                    <a:pt x="98" y="74"/>
                    <a:pt x="102" y="77"/>
                  </a:cubicBezTo>
                  <a:cubicBezTo>
                    <a:pt x="107" y="80"/>
                    <a:pt x="106" y="71"/>
                    <a:pt x="114" y="68"/>
                  </a:cubicBezTo>
                  <a:cubicBezTo>
                    <a:pt x="121" y="65"/>
                    <a:pt x="132" y="65"/>
                    <a:pt x="133" y="61"/>
                  </a:cubicBezTo>
                  <a:cubicBezTo>
                    <a:pt x="133" y="59"/>
                    <a:pt x="131" y="55"/>
                    <a:pt x="122" y="56"/>
                  </a:cubicBezTo>
                  <a:cubicBezTo>
                    <a:pt x="113" y="57"/>
                    <a:pt x="107" y="54"/>
                    <a:pt x="111" y="49"/>
                  </a:cubicBezTo>
                  <a:cubicBezTo>
                    <a:pt x="115" y="44"/>
                    <a:pt x="101" y="42"/>
                    <a:pt x="106" y="38"/>
                  </a:cubicBezTo>
                  <a:cubicBezTo>
                    <a:pt x="111" y="34"/>
                    <a:pt x="96" y="30"/>
                    <a:pt x="98" y="36"/>
                  </a:cubicBezTo>
                  <a:cubicBezTo>
                    <a:pt x="99" y="42"/>
                    <a:pt x="89" y="37"/>
                    <a:pt x="87" y="31"/>
                  </a:cubicBezTo>
                  <a:cubicBezTo>
                    <a:pt x="86" y="26"/>
                    <a:pt x="65" y="24"/>
                    <a:pt x="52" y="12"/>
                  </a:cubicBezTo>
                  <a:cubicBezTo>
                    <a:pt x="38" y="0"/>
                    <a:pt x="24" y="8"/>
                    <a:pt x="32" y="9"/>
                  </a:cubicBezTo>
                  <a:cubicBezTo>
                    <a:pt x="40" y="11"/>
                    <a:pt x="40" y="15"/>
                    <a:pt x="33" y="14"/>
                  </a:cubicBezTo>
                  <a:cubicBezTo>
                    <a:pt x="27" y="14"/>
                    <a:pt x="15" y="15"/>
                    <a:pt x="26" y="19"/>
                  </a:cubicBezTo>
                  <a:cubicBezTo>
                    <a:pt x="36" y="23"/>
                    <a:pt x="25" y="24"/>
                    <a:pt x="16" y="24"/>
                  </a:cubicBezTo>
                  <a:cubicBezTo>
                    <a:pt x="8" y="24"/>
                    <a:pt x="7" y="35"/>
                    <a:pt x="18" y="37"/>
                  </a:cubicBezTo>
                  <a:cubicBezTo>
                    <a:pt x="29" y="38"/>
                    <a:pt x="21" y="45"/>
                    <a:pt x="12" y="42"/>
                  </a:cubicBezTo>
                  <a:cubicBezTo>
                    <a:pt x="3" y="40"/>
                    <a:pt x="0" y="44"/>
                    <a:pt x="8" y="48"/>
                  </a:cubicBezTo>
                  <a:close/>
                </a:path>
              </a:pathLst>
            </a:custGeom>
            <a:grpFill/>
            <a:ln w="9525" cmpd="sng">
              <a:solidFill>
                <a:schemeClr val="bg2"/>
              </a:solidFill>
              <a:round/>
              <a:headEnd/>
              <a:tailEnd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en-US" sz="900">
                <a:latin typeface="Lato Light" charset="0"/>
                <a:cs typeface="Lato Light" charset="0"/>
              </a:endParaRPr>
            </a:p>
          </p:txBody>
        </p:sp>
        <p:sp>
          <p:nvSpPr>
            <p:cNvPr id="84" name="Freeform 2189">
              <a:extLst>
                <a:ext uri="{FF2B5EF4-FFF2-40B4-BE49-F238E27FC236}">
                  <a16:creationId xmlns:a16="http://schemas.microsoft.com/office/drawing/2014/main" id="{0F8421E5-23B9-4B29-AC88-3ED542FF98E1}"/>
                </a:ext>
              </a:extLst>
            </p:cNvPr>
            <p:cNvSpPr>
              <a:spLocks/>
            </p:cNvSpPr>
            <p:nvPr/>
          </p:nvSpPr>
          <p:spPr bwMode="auto">
            <a:xfrm>
              <a:off x="2380810" y="2128407"/>
              <a:ext cx="70619" cy="30574"/>
            </a:xfrm>
            <a:custGeom>
              <a:avLst/>
              <a:gdLst>
                <a:gd name="T0" fmla="*/ 39 w 40"/>
                <a:gd name="T1" fmla="*/ 3 h 17"/>
                <a:gd name="T2" fmla="*/ 6 w 40"/>
                <a:gd name="T3" fmla="*/ 9 h 17"/>
                <a:gd name="T4" fmla="*/ 39 w 40"/>
                <a:gd name="T5" fmla="*/ 3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17">
                  <a:moveTo>
                    <a:pt x="39" y="3"/>
                  </a:moveTo>
                  <a:cubicBezTo>
                    <a:pt x="38" y="0"/>
                    <a:pt x="0" y="5"/>
                    <a:pt x="6" y="9"/>
                  </a:cubicBezTo>
                  <a:cubicBezTo>
                    <a:pt x="16" y="17"/>
                    <a:pt x="40" y="6"/>
                    <a:pt x="39" y="3"/>
                  </a:cubicBezTo>
                  <a:close/>
                </a:path>
              </a:pathLst>
            </a:custGeom>
            <a:grpFill/>
            <a:ln w="9525" cmpd="sng">
              <a:solidFill>
                <a:schemeClr val="bg2"/>
              </a:solidFill>
              <a:round/>
              <a:headEnd/>
              <a:tailEnd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en-US" sz="900">
                <a:latin typeface="Lato Light" charset="0"/>
                <a:cs typeface="Lato Light" charset="0"/>
              </a:endParaRPr>
            </a:p>
          </p:txBody>
        </p:sp>
        <p:sp>
          <p:nvSpPr>
            <p:cNvPr id="85" name="Freeform 2190">
              <a:extLst>
                <a:ext uri="{FF2B5EF4-FFF2-40B4-BE49-F238E27FC236}">
                  <a16:creationId xmlns:a16="http://schemas.microsoft.com/office/drawing/2014/main" id="{C226C888-47E2-455F-80F8-3D90702FF50E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1253" y="2123011"/>
              <a:ext cx="39026" cy="44962"/>
            </a:xfrm>
            <a:custGeom>
              <a:avLst/>
              <a:gdLst>
                <a:gd name="T0" fmla="*/ 18 w 22"/>
                <a:gd name="T1" fmla="*/ 21 h 27"/>
                <a:gd name="T2" fmla="*/ 1 w 22"/>
                <a:gd name="T3" fmla="*/ 8 h 27"/>
                <a:gd name="T4" fmla="*/ 18 w 22"/>
                <a:gd name="T5" fmla="*/ 2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7">
                  <a:moveTo>
                    <a:pt x="18" y="21"/>
                  </a:moveTo>
                  <a:cubicBezTo>
                    <a:pt x="22" y="16"/>
                    <a:pt x="2" y="0"/>
                    <a:pt x="1" y="8"/>
                  </a:cubicBezTo>
                  <a:cubicBezTo>
                    <a:pt x="0" y="15"/>
                    <a:pt x="14" y="27"/>
                    <a:pt x="18" y="21"/>
                  </a:cubicBezTo>
                  <a:close/>
                </a:path>
              </a:pathLst>
            </a:custGeom>
            <a:grpFill/>
            <a:ln w="9525" cmpd="sng">
              <a:solidFill>
                <a:schemeClr val="bg2"/>
              </a:solidFill>
              <a:round/>
              <a:headEnd/>
              <a:tailEnd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en-US" sz="900">
                <a:latin typeface="Lato Light" charset="0"/>
                <a:cs typeface="Lato Light" charset="0"/>
              </a:endParaRPr>
            </a:p>
          </p:txBody>
        </p:sp>
        <p:sp>
          <p:nvSpPr>
            <p:cNvPr id="86" name="Freeform 2191">
              <a:extLst>
                <a:ext uri="{FF2B5EF4-FFF2-40B4-BE49-F238E27FC236}">
                  <a16:creationId xmlns:a16="http://schemas.microsoft.com/office/drawing/2014/main" id="{3EE5F4F9-0E23-457C-B914-C1354EC8388D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5500" y="2081646"/>
              <a:ext cx="78053" cy="48559"/>
            </a:xfrm>
            <a:custGeom>
              <a:avLst/>
              <a:gdLst>
                <a:gd name="T0" fmla="*/ 17 w 44"/>
                <a:gd name="T1" fmla="*/ 29 h 29"/>
                <a:gd name="T2" fmla="*/ 37 w 44"/>
                <a:gd name="T3" fmla="*/ 25 h 29"/>
                <a:gd name="T4" fmla="*/ 38 w 44"/>
                <a:gd name="T5" fmla="*/ 17 h 29"/>
                <a:gd name="T6" fmla="*/ 26 w 44"/>
                <a:gd name="T7" fmla="*/ 12 h 29"/>
                <a:gd name="T8" fmla="*/ 3 w 44"/>
                <a:gd name="T9" fmla="*/ 5 h 29"/>
                <a:gd name="T10" fmla="*/ 17 w 44"/>
                <a:gd name="T11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" h="29">
                  <a:moveTo>
                    <a:pt x="17" y="29"/>
                  </a:moveTo>
                  <a:cubicBezTo>
                    <a:pt x="25" y="29"/>
                    <a:pt x="31" y="28"/>
                    <a:pt x="37" y="25"/>
                  </a:cubicBezTo>
                  <a:cubicBezTo>
                    <a:pt x="44" y="23"/>
                    <a:pt x="34" y="23"/>
                    <a:pt x="38" y="17"/>
                  </a:cubicBezTo>
                  <a:cubicBezTo>
                    <a:pt x="43" y="11"/>
                    <a:pt x="27" y="10"/>
                    <a:pt x="26" y="12"/>
                  </a:cubicBezTo>
                  <a:cubicBezTo>
                    <a:pt x="25" y="14"/>
                    <a:pt x="6" y="0"/>
                    <a:pt x="3" y="5"/>
                  </a:cubicBezTo>
                  <a:cubicBezTo>
                    <a:pt x="0" y="9"/>
                    <a:pt x="10" y="29"/>
                    <a:pt x="17" y="29"/>
                  </a:cubicBezTo>
                  <a:close/>
                </a:path>
              </a:pathLst>
            </a:custGeom>
            <a:grpFill/>
            <a:ln w="9525" cmpd="sng">
              <a:solidFill>
                <a:schemeClr val="bg2"/>
              </a:solidFill>
              <a:round/>
              <a:headEnd/>
              <a:tailEnd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en-US" sz="900">
                <a:latin typeface="Lato Light" charset="0"/>
                <a:cs typeface="Lato Light" charset="0"/>
              </a:endParaRPr>
            </a:p>
          </p:txBody>
        </p:sp>
        <p:sp>
          <p:nvSpPr>
            <p:cNvPr id="87" name="Freeform 2192">
              <a:extLst>
                <a:ext uri="{FF2B5EF4-FFF2-40B4-BE49-F238E27FC236}">
                  <a16:creationId xmlns:a16="http://schemas.microsoft.com/office/drawing/2014/main" id="{81F99EAA-BF01-41C0-AAFA-71CB42EA75CB}"/>
                </a:ext>
              </a:extLst>
            </p:cNvPr>
            <p:cNvSpPr>
              <a:spLocks/>
            </p:cNvSpPr>
            <p:nvPr/>
          </p:nvSpPr>
          <p:spPr bwMode="auto">
            <a:xfrm>
              <a:off x="2479305" y="2133802"/>
              <a:ext cx="52035" cy="28776"/>
            </a:xfrm>
            <a:custGeom>
              <a:avLst/>
              <a:gdLst>
                <a:gd name="T0" fmla="*/ 20 w 29"/>
                <a:gd name="T1" fmla="*/ 4 h 16"/>
                <a:gd name="T2" fmla="*/ 9 w 29"/>
                <a:gd name="T3" fmla="*/ 13 h 16"/>
                <a:gd name="T4" fmla="*/ 20 w 29"/>
                <a:gd name="T5" fmla="*/ 4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16">
                  <a:moveTo>
                    <a:pt x="20" y="4"/>
                  </a:moveTo>
                  <a:cubicBezTo>
                    <a:pt x="11" y="0"/>
                    <a:pt x="0" y="9"/>
                    <a:pt x="9" y="13"/>
                  </a:cubicBezTo>
                  <a:cubicBezTo>
                    <a:pt x="17" y="16"/>
                    <a:pt x="29" y="9"/>
                    <a:pt x="20" y="4"/>
                  </a:cubicBezTo>
                  <a:close/>
                </a:path>
              </a:pathLst>
            </a:custGeom>
            <a:grpFill/>
            <a:ln w="9525" cmpd="sng">
              <a:solidFill>
                <a:schemeClr val="bg2"/>
              </a:solidFill>
              <a:round/>
              <a:headEnd/>
              <a:tailEnd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en-US" sz="900">
                <a:latin typeface="Lato Light" charset="0"/>
                <a:cs typeface="Lato Light" charset="0"/>
              </a:endParaRPr>
            </a:p>
          </p:txBody>
        </p:sp>
        <p:sp>
          <p:nvSpPr>
            <p:cNvPr id="88" name="Freeform 2193">
              <a:extLst>
                <a:ext uri="{FF2B5EF4-FFF2-40B4-BE49-F238E27FC236}">
                  <a16:creationId xmlns:a16="http://schemas.microsoft.com/office/drawing/2014/main" id="{3D8112EF-07A8-4BF0-B1E2-28AA26D79323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3112" y="2061863"/>
              <a:ext cx="146813" cy="73738"/>
            </a:xfrm>
            <a:custGeom>
              <a:avLst/>
              <a:gdLst>
                <a:gd name="T0" fmla="*/ 14 w 82"/>
                <a:gd name="T1" fmla="*/ 14 h 43"/>
                <a:gd name="T2" fmla="*/ 29 w 82"/>
                <a:gd name="T3" fmla="*/ 21 h 43"/>
                <a:gd name="T4" fmla="*/ 11 w 82"/>
                <a:gd name="T5" fmla="*/ 24 h 43"/>
                <a:gd name="T6" fmla="*/ 25 w 82"/>
                <a:gd name="T7" fmla="*/ 28 h 43"/>
                <a:gd name="T8" fmla="*/ 55 w 82"/>
                <a:gd name="T9" fmla="*/ 34 h 43"/>
                <a:gd name="T10" fmla="*/ 76 w 82"/>
                <a:gd name="T11" fmla="*/ 36 h 43"/>
                <a:gd name="T12" fmla="*/ 72 w 82"/>
                <a:gd name="T13" fmla="*/ 24 h 43"/>
                <a:gd name="T14" fmla="*/ 58 w 82"/>
                <a:gd name="T15" fmla="*/ 16 h 43"/>
                <a:gd name="T16" fmla="*/ 46 w 82"/>
                <a:gd name="T17" fmla="*/ 8 h 43"/>
                <a:gd name="T18" fmla="*/ 39 w 82"/>
                <a:gd name="T19" fmla="*/ 7 h 43"/>
                <a:gd name="T20" fmla="*/ 6 w 82"/>
                <a:gd name="T21" fmla="*/ 2 h 43"/>
                <a:gd name="T22" fmla="*/ 14 w 82"/>
                <a:gd name="T23" fmla="*/ 14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2" h="43">
                  <a:moveTo>
                    <a:pt x="14" y="14"/>
                  </a:moveTo>
                  <a:cubicBezTo>
                    <a:pt x="20" y="10"/>
                    <a:pt x="31" y="17"/>
                    <a:pt x="29" y="21"/>
                  </a:cubicBezTo>
                  <a:cubicBezTo>
                    <a:pt x="27" y="26"/>
                    <a:pt x="10" y="21"/>
                    <a:pt x="11" y="24"/>
                  </a:cubicBezTo>
                  <a:cubicBezTo>
                    <a:pt x="11" y="26"/>
                    <a:pt x="13" y="32"/>
                    <a:pt x="25" y="28"/>
                  </a:cubicBezTo>
                  <a:cubicBezTo>
                    <a:pt x="37" y="25"/>
                    <a:pt x="47" y="27"/>
                    <a:pt x="55" y="34"/>
                  </a:cubicBezTo>
                  <a:cubicBezTo>
                    <a:pt x="63" y="40"/>
                    <a:pt x="71" y="43"/>
                    <a:pt x="76" y="36"/>
                  </a:cubicBezTo>
                  <a:cubicBezTo>
                    <a:pt x="82" y="30"/>
                    <a:pt x="69" y="29"/>
                    <a:pt x="72" y="24"/>
                  </a:cubicBezTo>
                  <a:cubicBezTo>
                    <a:pt x="74" y="19"/>
                    <a:pt x="64" y="16"/>
                    <a:pt x="58" y="16"/>
                  </a:cubicBezTo>
                  <a:cubicBezTo>
                    <a:pt x="53" y="16"/>
                    <a:pt x="51" y="6"/>
                    <a:pt x="46" y="8"/>
                  </a:cubicBezTo>
                  <a:cubicBezTo>
                    <a:pt x="42" y="10"/>
                    <a:pt x="39" y="13"/>
                    <a:pt x="39" y="7"/>
                  </a:cubicBezTo>
                  <a:cubicBezTo>
                    <a:pt x="39" y="0"/>
                    <a:pt x="13" y="0"/>
                    <a:pt x="6" y="2"/>
                  </a:cubicBezTo>
                  <a:cubicBezTo>
                    <a:pt x="0" y="5"/>
                    <a:pt x="8" y="18"/>
                    <a:pt x="14" y="14"/>
                  </a:cubicBezTo>
                  <a:close/>
                </a:path>
              </a:pathLst>
            </a:custGeom>
            <a:grpFill/>
            <a:ln w="9525" cmpd="sng">
              <a:solidFill>
                <a:schemeClr val="bg2"/>
              </a:solidFill>
              <a:round/>
              <a:headEnd/>
              <a:tailEnd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en-US" sz="900">
                <a:latin typeface="Lato Light" charset="0"/>
                <a:cs typeface="Lato Light" charset="0"/>
              </a:endParaRPr>
            </a:p>
          </p:txBody>
        </p:sp>
        <p:sp>
          <p:nvSpPr>
            <p:cNvPr id="89" name="Freeform 2194">
              <a:extLst>
                <a:ext uri="{FF2B5EF4-FFF2-40B4-BE49-F238E27FC236}">
                  <a16:creationId xmlns:a16="http://schemas.microsoft.com/office/drawing/2014/main" id="{7CBD402B-9525-41A2-A986-669992E3CE16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1162" y="2283076"/>
              <a:ext cx="94778" cy="53955"/>
            </a:xfrm>
            <a:custGeom>
              <a:avLst/>
              <a:gdLst>
                <a:gd name="T0" fmla="*/ 3 w 54"/>
                <a:gd name="T1" fmla="*/ 7 h 31"/>
                <a:gd name="T2" fmla="*/ 10 w 54"/>
                <a:gd name="T3" fmla="*/ 21 h 31"/>
                <a:gd name="T4" fmla="*/ 27 w 54"/>
                <a:gd name="T5" fmla="*/ 26 h 31"/>
                <a:gd name="T6" fmla="*/ 54 w 54"/>
                <a:gd name="T7" fmla="*/ 22 h 31"/>
                <a:gd name="T8" fmla="*/ 26 w 54"/>
                <a:gd name="T9" fmla="*/ 8 h 31"/>
                <a:gd name="T10" fmla="*/ 3 w 54"/>
                <a:gd name="T11" fmla="*/ 7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4" h="31">
                  <a:moveTo>
                    <a:pt x="3" y="7"/>
                  </a:moveTo>
                  <a:cubicBezTo>
                    <a:pt x="0" y="13"/>
                    <a:pt x="10" y="13"/>
                    <a:pt x="10" y="21"/>
                  </a:cubicBezTo>
                  <a:cubicBezTo>
                    <a:pt x="11" y="28"/>
                    <a:pt x="20" y="31"/>
                    <a:pt x="27" y="26"/>
                  </a:cubicBezTo>
                  <a:cubicBezTo>
                    <a:pt x="34" y="22"/>
                    <a:pt x="54" y="28"/>
                    <a:pt x="54" y="22"/>
                  </a:cubicBezTo>
                  <a:cubicBezTo>
                    <a:pt x="54" y="16"/>
                    <a:pt x="33" y="6"/>
                    <a:pt x="26" y="8"/>
                  </a:cubicBezTo>
                  <a:cubicBezTo>
                    <a:pt x="18" y="9"/>
                    <a:pt x="6" y="0"/>
                    <a:pt x="3" y="7"/>
                  </a:cubicBezTo>
                  <a:close/>
                </a:path>
              </a:pathLst>
            </a:custGeom>
            <a:grpFill/>
            <a:ln w="9525" cmpd="sng">
              <a:solidFill>
                <a:schemeClr val="bg2"/>
              </a:solidFill>
              <a:round/>
              <a:headEnd/>
              <a:tailEnd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en-US" sz="900">
                <a:latin typeface="Lato Light" charset="0"/>
                <a:cs typeface="Lato Light" charset="0"/>
              </a:endParaRPr>
            </a:p>
          </p:txBody>
        </p:sp>
        <p:sp>
          <p:nvSpPr>
            <p:cNvPr id="90" name="Freeform 2195">
              <a:extLst>
                <a:ext uri="{FF2B5EF4-FFF2-40B4-BE49-F238E27FC236}">
                  <a16:creationId xmlns:a16="http://schemas.microsoft.com/office/drawing/2014/main" id="{AC052C6B-2497-40F7-85CD-8ED4E3F470DD}"/>
                </a:ext>
              </a:extLst>
            </p:cNvPr>
            <p:cNvSpPr>
              <a:spLocks/>
            </p:cNvSpPr>
            <p:nvPr/>
          </p:nvSpPr>
          <p:spPr bwMode="auto">
            <a:xfrm>
              <a:off x="1919928" y="2196749"/>
              <a:ext cx="40885" cy="28776"/>
            </a:xfrm>
            <a:custGeom>
              <a:avLst/>
              <a:gdLst>
                <a:gd name="T0" fmla="*/ 5 w 23"/>
                <a:gd name="T1" fmla="*/ 16 h 17"/>
                <a:gd name="T2" fmla="*/ 22 w 23"/>
                <a:gd name="T3" fmla="*/ 5 h 17"/>
                <a:gd name="T4" fmla="*/ 5 w 23"/>
                <a:gd name="T5" fmla="*/ 16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17">
                  <a:moveTo>
                    <a:pt x="5" y="16"/>
                  </a:moveTo>
                  <a:cubicBezTo>
                    <a:pt x="14" y="17"/>
                    <a:pt x="23" y="9"/>
                    <a:pt x="22" y="5"/>
                  </a:cubicBezTo>
                  <a:cubicBezTo>
                    <a:pt x="22" y="0"/>
                    <a:pt x="0" y="16"/>
                    <a:pt x="5" y="16"/>
                  </a:cubicBezTo>
                  <a:close/>
                </a:path>
              </a:pathLst>
            </a:custGeom>
            <a:grpFill/>
            <a:ln w="9525" cmpd="sng">
              <a:solidFill>
                <a:schemeClr val="bg2"/>
              </a:solidFill>
              <a:round/>
              <a:headEnd/>
              <a:tailEnd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en-US" sz="900">
                <a:latin typeface="Lato Light" charset="0"/>
                <a:cs typeface="Lato Light" charset="0"/>
              </a:endParaRPr>
            </a:p>
          </p:txBody>
        </p:sp>
        <p:sp>
          <p:nvSpPr>
            <p:cNvPr id="91" name="Freeform 2196">
              <a:extLst>
                <a:ext uri="{FF2B5EF4-FFF2-40B4-BE49-F238E27FC236}">
                  <a16:creationId xmlns:a16="http://schemas.microsoft.com/office/drawing/2014/main" id="{C2B1B29C-65C1-429A-A79E-2A464ACC1349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4170" y="2678743"/>
              <a:ext cx="31593" cy="23380"/>
            </a:xfrm>
            <a:custGeom>
              <a:avLst/>
              <a:gdLst>
                <a:gd name="T0" fmla="*/ 8 w 18"/>
                <a:gd name="T1" fmla="*/ 13 h 14"/>
                <a:gd name="T2" fmla="*/ 9 w 18"/>
                <a:gd name="T3" fmla="*/ 1 h 14"/>
                <a:gd name="T4" fmla="*/ 8 w 18"/>
                <a:gd name="T5" fmla="*/ 1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" h="14">
                  <a:moveTo>
                    <a:pt x="8" y="13"/>
                  </a:moveTo>
                  <a:cubicBezTo>
                    <a:pt x="11" y="13"/>
                    <a:pt x="18" y="0"/>
                    <a:pt x="9" y="1"/>
                  </a:cubicBezTo>
                  <a:cubicBezTo>
                    <a:pt x="0" y="1"/>
                    <a:pt x="2" y="14"/>
                    <a:pt x="8" y="13"/>
                  </a:cubicBezTo>
                  <a:close/>
                </a:path>
              </a:pathLst>
            </a:custGeom>
            <a:grpFill/>
            <a:ln w="9525" cmpd="sng">
              <a:solidFill>
                <a:schemeClr val="bg2"/>
              </a:solidFill>
              <a:round/>
              <a:headEnd/>
              <a:tailEnd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en-US" sz="900">
                <a:latin typeface="Lato Light" charset="0"/>
                <a:cs typeface="Lato Light" charset="0"/>
              </a:endParaRPr>
            </a:p>
          </p:txBody>
        </p:sp>
        <p:sp>
          <p:nvSpPr>
            <p:cNvPr id="92" name="Freeform 2197">
              <a:extLst>
                <a:ext uri="{FF2B5EF4-FFF2-40B4-BE49-F238E27FC236}">
                  <a16:creationId xmlns:a16="http://schemas.microsoft.com/office/drawing/2014/main" id="{9D2E2EB3-2593-489A-BE2C-DAB60CF49E7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88780" y="2277681"/>
              <a:ext cx="1719016" cy="931616"/>
            </a:xfrm>
            <a:custGeom>
              <a:avLst/>
              <a:gdLst>
                <a:gd name="T0" fmla="*/ 537 w 969"/>
                <a:gd name="T1" fmla="*/ 453 h 543"/>
                <a:gd name="T2" fmla="*/ 569 w 969"/>
                <a:gd name="T3" fmla="*/ 458 h 543"/>
                <a:gd name="T4" fmla="*/ 640 w 969"/>
                <a:gd name="T5" fmla="*/ 482 h 543"/>
                <a:gd name="T6" fmla="*/ 670 w 969"/>
                <a:gd name="T7" fmla="*/ 518 h 543"/>
                <a:gd name="T8" fmla="*/ 698 w 969"/>
                <a:gd name="T9" fmla="*/ 535 h 543"/>
                <a:gd name="T10" fmla="*/ 731 w 969"/>
                <a:gd name="T11" fmla="*/ 516 h 543"/>
                <a:gd name="T12" fmla="*/ 831 w 969"/>
                <a:gd name="T13" fmla="*/ 475 h 543"/>
                <a:gd name="T14" fmla="*/ 875 w 969"/>
                <a:gd name="T15" fmla="*/ 501 h 543"/>
                <a:gd name="T16" fmla="*/ 904 w 969"/>
                <a:gd name="T17" fmla="*/ 498 h 543"/>
                <a:gd name="T18" fmla="*/ 876 w 969"/>
                <a:gd name="T19" fmla="*/ 493 h 543"/>
                <a:gd name="T20" fmla="*/ 794 w 969"/>
                <a:gd name="T21" fmla="*/ 478 h 543"/>
                <a:gd name="T22" fmla="*/ 933 w 969"/>
                <a:gd name="T23" fmla="*/ 416 h 543"/>
                <a:gd name="T24" fmla="*/ 949 w 969"/>
                <a:gd name="T25" fmla="*/ 380 h 543"/>
                <a:gd name="T26" fmla="*/ 947 w 969"/>
                <a:gd name="T27" fmla="*/ 365 h 543"/>
                <a:gd name="T28" fmla="*/ 902 w 969"/>
                <a:gd name="T29" fmla="*/ 325 h 543"/>
                <a:gd name="T30" fmla="*/ 867 w 969"/>
                <a:gd name="T31" fmla="*/ 268 h 543"/>
                <a:gd name="T32" fmla="*/ 831 w 969"/>
                <a:gd name="T33" fmla="*/ 304 h 543"/>
                <a:gd name="T34" fmla="*/ 804 w 969"/>
                <a:gd name="T35" fmla="*/ 259 h 543"/>
                <a:gd name="T36" fmla="*/ 750 w 969"/>
                <a:gd name="T37" fmla="*/ 237 h 543"/>
                <a:gd name="T38" fmla="*/ 712 w 969"/>
                <a:gd name="T39" fmla="*/ 259 h 543"/>
                <a:gd name="T40" fmla="*/ 728 w 969"/>
                <a:gd name="T41" fmla="*/ 338 h 543"/>
                <a:gd name="T42" fmla="*/ 705 w 969"/>
                <a:gd name="T43" fmla="*/ 410 h 543"/>
                <a:gd name="T44" fmla="*/ 663 w 969"/>
                <a:gd name="T45" fmla="*/ 370 h 543"/>
                <a:gd name="T46" fmla="*/ 592 w 969"/>
                <a:gd name="T47" fmla="*/ 329 h 543"/>
                <a:gd name="T48" fmla="*/ 524 w 969"/>
                <a:gd name="T49" fmla="*/ 293 h 543"/>
                <a:gd name="T50" fmla="*/ 556 w 969"/>
                <a:gd name="T51" fmla="*/ 226 h 543"/>
                <a:gd name="T52" fmla="*/ 594 w 969"/>
                <a:gd name="T53" fmla="*/ 203 h 543"/>
                <a:gd name="T54" fmla="*/ 615 w 969"/>
                <a:gd name="T55" fmla="*/ 161 h 543"/>
                <a:gd name="T56" fmla="*/ 656 w 969"/>
                <a:gd name="T57" fmla="*/ 157 h 543"/>
                <a:gd name="T58" fmla="*/ 672 w 969"/>
                <a:gd name="T59" fmla="*/ 109 h 543"/>
                <a:gd name="T60" fmla="*/ 632 w 969"/>
                <a:gd name="T61" fmla="*/ 115 h 543"/>
                <a:gd name="T62" fmla="*/ 603 w 969"/>
                <a:gd name="T63" fmla="*/ 140 h 543"/>
                <a:gd name="T64" fmla="*/ 573 w 969"/>
                <a:gd name="T65" fmla="*/ 123 h 543"/>
                <a:gd name="T66" fmla="*/ 560 w 969"/>
                <a:gd name="T67" fmla="*/ 86 h 543"/>
                <a:gd name="T68" fmla="*/ 537 w 969"/>
                <a:gd name="T69" fmla="*/ 34 h 543"/>
                <a:gd name="T70" fmla="*/ 520 w 969"/>
                <a:gd name="T71" fmla="*/ 11 h 543"/>
                <a:gd name="T72" fmla="*/ 507 w 969"/>
                <a:gd name="T73" fmla="*/ 61 h 543"/>
                <a:gd name="T74" fmla="*/ 532 w 969"/>
                <a:gd name="T75" fmla="*/ 110 h 543"/>
                <a:gd name="T76" fmla="*/ 507 w 969"/>
                <a:gd name="T77" fmla="*/ 125 h 543"/>
                <a:gd name="T78" fmla="*/ 516 w 969"/>
                <a:gd name="T79" fmla="*/ 102 h 543"/>
                <a:gd name="T80" fmla="*/ 485 w 969"/>
                <a:gd name="T81" fmla="*/ 122 h 543"/>
                <a:gd name="T82" fmla="*/ 408 w 969"/>
                <a:gd name="T83" fmla="*/ 122 h 543"/>
                <a:gd name="T84" fmla="*/ 379 w 969"/>
                <a:gd name="T85" fmla="*/ 128 h 543"/>
                <a:gd name="T86" fmla="*/ 346 w 969"/>
                <a:gd name="T87" fmla="*/ 132 h 543"/>
                <a:gd name="T88" fmla="*/ 249 w 969"/>
                <a:gd name="T89" fmla="*/ 104 h 543"/>
                <a:gd name="T90" fmla="*/ 153 w 969"/>
                <a:gd name="T91" fmla="*/ 80 h 543"/>
                <a:gd name="T92" fmla="*/ 87 w 969"/>
                <a:gd name="T93" fmla="*/ 116 h 543"/>
                <a:gd name="T94" fmla="*/ 82 w 969"/>
                <a:gd name="T95" fmla="*/ 102 h 543"/>
                <a:gd name="T96" fmla="*/ 19 w 969"/>
                <a:gd name="T97" fmla="*/ 99 h 543"/>
                <a:gd name="T98" fmla="*/ 17 w 969"/>
                <a:gd name="T99" fmla="*/ 267 h 543"/>
                <a:gd name="T100" fmla="*/ 45 w 969"/>
                <a:gd name="T101" fmla="*/ 288 h 543"/>
                <a:gd name="T102" fmla="*/ 113 w 969"/>
                <a:gd name="T103" fmla="*/ 334 h 543"/>
                <a:gd name="T104" fmla="*/ 122 w 969"/>
                <a:gd name="T105" fmla="*/ 369 h 543"/>
                <a:gd name="T106" fmla="*/ 148 w 969"/>
                <a:gd name="T107" fmla="*/ 403 h 543"/>
                <a:gd name="T108" fmla="*/ 192 w 969"/>
                <a:gd name="T109" fmla="*/ 436 h 543"/>
                <a:gd name="T110" fmla="*/ 241 w 969"/>
                <a:gd name="T111" fmla="*/ 177 h 543"/>
                <a:gd name="T112" fmla="*/ 210 w 969"/>
                <a:gd name="T113" fmla="*/ 176 h 543"/>
                <a:gd name="T114" fmla="*/ 239 w 969"/>
                <a:gd name="T115" fmla="*/ 162 h 543"/>
                <a:gd name="T116" fmla="*/ 285 w 969"/>
                <a:gd name="T117" fmla="*/ 252 h 543"/>
                <a:gd name="T118" fmla="*/ 501 w 969"/>
                <a:gd name="T119" fmla="*/ 426 h 5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969" h="543">
                  <a:moveTo>
                    <a:pt x="521" y="441"/>
                  </a:moveTo>
                  <a:cubicBezTo>
                    <a:pt x="522" y="441"/>
                    <a:pt x="523" y="441"/>
                    <a:pt x="524" y="442"/>
                  </a:cubicBezTo>
                  <a:cubicBezTo>
                    <a:pt x="526" y="443"/>
                    <a:pt x="526" y="446"/>
                    <a:pt x="526" y="448"/>
                  </a:cubicBezTo>
                  <a:cubicBezTo>
                    <a:pt x="527" y="449"/>
                    <a:pt x="527" y="450"/>
                    <a:pt x="528" y="450"/>
                  </a:cubicBezTo>
                  <a:cubicBezTo>
                    <a:pt x="529" y="451"/>
                    <a:pt x="531" y="451"/>
                    <a:pt x="532" y="452"/>
                  </a:cubicBezTo>
                  <a:cubicBezTo>
                    <a:pt x="533" y="453"/>
                    <a:pt x="535" y="453"/>
                    <a:pt x="536" y="453"/>
                  </a:cubicBezTo>
                  <a:cubicBezTo>
                    <a:pt x="536" y="453"/>
                    <a:pt x="537" y="453"/>
                    <a:pt x="537" y="453"/>
                  </a:cubicBezTo>
                  <a:cubicBezTo>
                    <a:pt x="538" y="452"/>
                    <a:pt x="540" y="451"/>
                    <a:pt x="542" y="451"/>
                  </a:cubicBezTo>
                  <a:cubicBezTo>
                    <a:pt x="545" y="451"/>
                    <a:pt x="547" y="452"/>
                    <a:pt x="549" y="454"/>
                  </a:cubicBezTo>
                  <a:cubicBezTo>
                    <a:pt x="550" y="456"/>
                    <a:pt x="551" y="456"/>
                    <a:pt x="552" y="456"/>
                  </a:cubicBezTo>
                  <a:cubicBezTo>
                    <a:pt x="554" y="456"/>
                    <a:pt x="554" y="456"/>
                    <a:pt x="554" y="456"/>
                  </a:cubicBezTo>
                  <a:cubicBezTo>
                    <a:pt x="555" y="456"/>
                    <a:pt x="557" y="456"/>
                    <a:pt x="558" y="458"/>
                  </a:cubicBezTo>
                  <a:cubicBezTo>
                    <a:pt x="560" y="461"/>
                    <a:pt x="563" y="462"/>
                    <a:pt x="565" y="460"/>
                  </a:cubicBezTo>
                  <a:cubicBezTo>
                    <a:pt x="566" y="458"/>
                    <a:pt x="567" y="458"/>
                    <a:pt x="569" y="458"/>
                  </a:cubicBezTo>
                  <a:cubicBezTo>
                    <a:pt x="573" y="458"/>
                    <a:pt x="579" y="460"/>
                    <a:pt x="582" y="461"/>
                  </a:cubicBezTo>
                  <a:cubicBezTo>
                    <a:pt x="584" y="462"/>
                    <a:pt x="584" y="462"/>
                    <a:pt x="584" y="462"/>
                  </a:cubicBezTo>
                  <a:cubicBezTo>
                    <a:pt x="589" y="457"/>
                    <a:pt x="593" y="449"/>
                    <a:pt x="597" y="449"/>
                  </a:cubicBezTo>
                  <a:cubicBezTo>
                    <a:pt x="603" y="449"/>
                    <a:pt x="620" y="451"/>
                    <a:pt x="621" y="459"/>
                  </a:cubicBezTo>
                  <a:cubicBezTo>
                    <a:pt x="622" y="468"/>
                    <a:pt x="632" y="460"/>
                    <a:pt x="633" y="468"/>
                  </a:cubicBezTo>
                  <a:cubicBezTo>
                    <a:pt x="634" y="473"/>
                    <a:pt x="638" y="478"/>
                    <a:pt x="639" y="481"/>
                  </a:cubicBezTo>
                  <a:cubicBezTo>
                    <a:pt x="640" y="482"/>
                    <a:pt x="640" y="482"/>
                    <a:pt x="640" y="482"/>
                  </a:cubicBezTo>
                  <a:cubicBezTo>
                    <a:pt x="643" y="484"/>
                    <a:pt x="645" y="485"/>
                    <a:pt x="647" y="487"/>
                  </a:cubicBezTo>
                  <a:cubicBezTo>
                    <a:pt x="648" y="488"/>
                    <a:pt x="648" y="488"/>
                    <a:pt x="648" y="488"/>
                  </a:cubicBezTo>
                  <a:cubicBezTo>
                    <a:pt x="652" y="488"/>
                    <a:pt x="659" y="489"/>
                    <a:pt x="663" y="490"/>
                  </a:cubicBezTo>
                  <a:cubicBezTo>
                    <a:pt x="670" y="493"/>
                    <a:pt x="680" y="487"/>
                    <a:pt x="684" y="496"/>
                  </a:cubicBezTo>
                  <a:cubicBezTo>
                    <a:pt x="687" y="504"/>
                    <a:pt x="696" y="511"/>
                    <a:pt x="688" y="511"/>
                  </a:cubicBezTo>
                  <a:cubicBezTo>
                    <a:pt x="681" y="512"/>
                    <a:pt x="673" y="503"/>
                    <a:pt x="673" y="508"/>
                  </a:cubicBezTo>
                  <a:cubicBezTo>
                    <a:pt x="674" y="513"/>
                    <a:pt x="670" y="510"/>
                    <a:pt x="670" y="518"/>
                  </a:cubicBezTo>
                  <a:cubicBezTo>
                    <a:pt x="670" y="524"/>
                    <a:pt x="667" y="532"/>
                    <a:pt x="664" y="535"/>
                  </a:cubicBezTo>
                  <a:cubicBezTo>
                    <a:pt x="664" y="536"/>
                    <a:pt x="664" y="536"/>
                    <a:pt x="664" y="536"/>
                  </a:cubicBezTo>
                  <a:cubicBezTo>
                    <a:pt x="663" y="538"/>
                    <a:pt x="663" y="541"/>
                    <a:pt x="665" y="543"/>
                  </a:cubicBezTo>
                  <a:cubicBezTo>
                    <a:pt x="665" y="543"/>
                    <a:pt x="665" y="543"/>
                    <a:pt x="665" y="543"/>
                  </a:cubicBezTo>
                  <a:cubicBezTo>
                    <a:pt x="669" y="540"/>
                    <a:pt x="673" y="537"/>
                    <a:pt x="677" y="537"/>
                  </a:cubicBezTo>
                  <a:cubicBezTo>
                    <a:pt x="685" y="537"/>
                    <a:pt x="687" y="542"/>
                    <a:pt x="692" y="538"/>
                  </a:cubicBezTo>
                  <a:cubicBezTo>
                    <a:pt x="696" y="536"/>
                    <a:pt x="697" y="534"/>
                    <a:pt x="698" y="535"/>
                  </a:cubicBezTo>
                  <a:cubicBezTo>
                    <a:pt x="700" y="534"/>
                    <a:pt x="700" y="534"/>
                    <a:pt x="700" y="534"/>
                  </a:cubicBezTo>
                  <a:cubicBezTo>
                    <a:pt x="700" y="534"/>
                    <a:pt x="700" y="532"/>
                    <a:pt x="700" y="530"/>
                  </a:cubicBezTo>
                  <a:cubicBezTo>
                    <a:pt x="699" y="530"/>
                    <a:pt x="699" y="530"/>
                    <a:pt x="699" y="530"/>
                  </a:cubicBezTo>
                  <a:cubicBezTo>
                    <a:pt x="696" y="531"/>
                    <a:pt x="695" y="530"/>
                    <a:pt x="693" y="527"/>
                  </a:cubicBezTo>
                  <a:cubicBezTo>
                    <a:pt x="691" y="522"/>
                    <a:pt x="708" y="517"/>
                    <a:pt x="716" y="518"/>
                  </a:cubicBezTo>
                  <a:cubicBezTo>
                    <a:pt x="723" y="519"/>
                    <a:pt x="727" y="516"/>
                    <a:pt x="730" y="516"/>
                  </a:cubicBezTo>
                  <a:cubicBezTo>
                    <a:pt x="731" y="516"/>
                    <a:pt x="731" y="516"/>
                    <a:pt x="731" y="516"/>
                  </a:cubicBezTo>
                  <a:cubicBezTo>
                    <a:pt x="744" y="504"/>
                    <a:pt x="746" y="504"/>
                    <a:pt x="747" y="504"/>
                  </a:cubicBezTo>
                  <a:cubicBezTo>
                    <a:pt x="750" y="504"/>
                    <a:pt x="781" y="504"/>
                    <a:pt x="785" y="504"/>
                  </a:cubicBezTo>
                  <a:cubicBezTo>
                    <a:pt x="789" y="501"/>
                    <a:pt x="797" y="495"/>
                    <a:pt x="798" y="490"/>
                  </a:cubicBezTo>
                  <a:cubicBezTo>
                    <a:pt x="799" y="485"/>
                    <a:pt x="806" y="468"/>
                    <a:pt x="813" y="468"/>
                  </a:cubicBezTo>
                  <a:cubicBezTo>
                    <a:pt x="814" y="468"/>
                    <a:pt x="815" y="469"/>
                    <a:pt x="815" y="469"/>
                  </a:cubicBezTo>
                  <a:cubicBezTo>
                    <a:pt x="817" y="471"/>
                    <a:pt x="820" y="471"/>
                    <a:pt x="823" y="471"/>
                  </a:cubicBezTo>
                  <a:cubicBezTo>
                    <a:pt x="827" y="471"/>
                    <a:pt x="831" y="472"/>
                    <a:pt x="831" y="475"/>
                  </a:cubicBezTo>
                  <a:cubicBezTo>
                    <a:pt x="831" y="476"/>
                    <a:pt x="831" y="476"/>
                    <a:pt x="831" y="478"/>
                  </a:cubicBezTo>
                  <a:cubicBezTo>
                    <a:pt x="831" y="482"/>
                    <a:pt x="830" y="492"/>
                    <a:pt x="840" y="505"/>
                  </a:cubicBezTo>
                  <a:cubicBezTo>
                    <a:pt x="840" y="506"/>
                    <a:pt x="840" y="506"/>
                    <a:pt x="840" y="506"/>
                  </a:cubicBezTo>
                  <a:cubicBezTo>
                    <a:pt x="844" y="503"/>
                    <a:pt x="848" y="502"/>
                    <a:pt x="850" y="502"/>
                  </a:cubicBezTo>
                  <a:cubicBezTo>
                    <a:pt x="855" y="502"/>
                    <a:pt x="862" y="496"/>
                    <a:pt x="864" y="492"/>
                  </a:cubicBezTo>
                  <a:cubicBezTo>
                    <a:pt x="866" y="488"/>
                    <a:pt x="868" y="496"/>
                    <a:pt x="864" y="497"/>
                  </a:cubicBezTo>
                  <a:cubicBezTo>
                    <a:pt x="860" y="498"/>
                    <a:pt x="868" y="501"/>
                    <a:pt x="875" y="501"/>
                  </a:cubicBezTo>
                  <a:cubicBezTo>
                    <a:pt x="882" y="501"/>
                    <a:pt x="871" y="503"/>
                    <a:pt x="866" y="503"/>
                  </a:cubicBezTo>
                  <a:cubicBezTo>
                    <a:pt x="861" y="503"/>
                    <a:pt x="859" y="504"/>
                    <a:pt x="852" y="511"/>
                  </a:cubicBezTo>
                  <a:cubicBezTo>
                    <a:pt x="845" y="518"/>
                    <a:pt x="846" y="520"/>
                    <a:pt x="850" y="523"/>
                  </a:cubicBezTo>
                  <a:cubicBezTo>
                    <a:pt x="854" y="527"/>
                    <a:pt x="860" y="525"/>
                    <a:pt x="865" y="520"/>
                  </a:cubicBezTo>
                  <a:cubicBezTo>
                    <a:pt x="871" y="516"/>
                    <a:pt x="870" y="511"/>
                    <a:pt x="876" y="511"/>
                  </a:cubicBezTo>
                  <a:cubicBezTo>
                    <a:pt x="881" y="511"/>
                    <a:pt x="896" y="506"/>
                    <a:pt x="902" y="504"/>
                  </a:cubicBezTo>
                  <a:cubicBezTo>
                    <a:pt x="908" y="502"/>
                    <a:pt x="904" y="501"/>
                    <a:pt x="904" y="498"/>
                  </a:cubicBezTo>
                  <a:cubicBezTo>
                    <a:pt x="904" y="496"/>
                    <a:pt x="915" y="496"/>
                    <a:pt x="919" y="493"/>
                  </a:cubicBezTo>
                  <a:cubicBezTo>
                    <a:pt x="923" y="490"/>
                    <a:pt x="918" y="488"/>
                    <a:pt x="915" y="488"/>
                  </a:cubicBezTo>
                  <a:cubicBezTo>
                    <a:pt x="911" y="489"/>
                    <a:pt x="914" y="483"/>
                    <a:pt x="915" y="481"/>
                  </a:cubicBezTo>
                  <a:cubicBezTo>
                    <a:pt x="915" y="478"/>
                    <a:pt x="907" y="482"/>
                    <a:pt x="907" y="485"/>
                  </a:cubicBezTo>
                  <a:cubicBezTo>
                    <a:pt x="907" y="488"/>
                    <a:pt x="901" y="490"/>
                    <a:pt x="901" y="492"/>
                  </a:cubicBezTo>
                  <a:cubicBezTo>
                    <a:pt x="901" y="498"/>
                    <a:pt x="900" y="494"/>
                    <a:pt x="896" y="496"/>
                  </a:cubicBezTo>
                  <a:cubicBezTo>
                    <a:pt x="892" y="498"/>
                    <a:pt x="877" y="496"/>
                    <a:pt x="876" y="493"/>
                  </a:cubicBezTo>
                  <a:cubicBezTo>
                    <a:pt x="876" y="489"/>
                    <a:pt x="865" y="488"/>
                    <a:pt x="864" y="483"/>
                  </a:cubicBezTo>
                  <a:cubicBezTo>
                    <a:pt x="864" y="478"/>
                    <a:pt x="858" y="477"/>
                    <a:pt x="863" y="471"/>
                  </a:cubicBezTo>
                  <a:cubicBezTo>
                    <a:pt x="867" y="466"/>
                    <a:pt x="862" y="464"/>
                    <a:pt x="858" y="468"/>
                  </a:cubicBezTo>
                  <a:cubicBezTo>
                    <a:pt x="853" y="472"/>
                    <a:pt x="851" y="465"/>
                    <a:pt x="857" y="463"/>
                  </a:cubicBezTo>
                  <a:cubicBezTo>
                    <a:pt x="862" y="461"/>
                    <a:pt x="873" y="459"/>
                    <a:pt x="868" y="449"/>
                  </a:cubicBezTo>
                  <a:cubicBezTo>
                    <a:pt x="862" y="439"/>
                    <a:pt x="828" y="452"/>
                    <a:pt x="819" y="457"/>
                  </a:cubicBezTo>
                  <a:cubicBezTo>
                    <a:pt x="810" y="462"/>
                    <a:pt x="799" y="478"/>
                    <a:pt x="794" y="478"/>
                  </a:cubicBezTo>
                  <a:cubicBezTo>
                    <a:pt x="790" y="478"/>
                    <a:pt x="803" y="469"/>
                    <a:pt x="805" y="466"/>
                  </a:cubicBezTo>
                  <a:cubicBezTo>
                    <a:pt x="807" y="463"/>
                    <a:pt x="804" y="459"/>
                    <a:pt x="807" y="461"/>
                  </a:cubicBezTo>
                  <a:cubicBezTo>
                    <a:pt x="810" y="462"/>
                    <a:pt x="817" y="450"/>
                    <a:pt x="823" y="446"/>
                  </a:cubicBezTo>
                  <a:cubicBezTo>
                    <a:pt x="828" y="442"/>
                    <a:pt x="834" y="446"/>
                    <a:pt x="834" y="442"/>
                  </a:cubicBezTo>
                  <a:cubicBezTo>
                    <a:pt x="835" y="439"/>
                    <a:pt x="838" y="437"/>
                    <a:pt x="843" y="432"/>
                  </a:cubicBezTo>
                  <a:cubicBezTo>
                    <a:pt x="848" y="428"/>
                    <a:pt x="907" y="429"/>
                    <a:pt x="913" y="429"/>
                  </a:cubicBezTo>
                  <a:cubicBezTo>
                    <a:pt x="919" y="429"/>
                    <a:pt x="930" y="421"/>
                    <a:pt x="933" y="416"/>
                  </a:cubicBezTo>
                  <a:cubicBezTo>
                    <a:pt x="937" y="411"/>
                    <a:pt x="941" y="411"/>
                    <a:pt x="949" y="412"/>
                  </a:cubicBezTo>
                  <a:cubicBezTo>
                    <a:pt x="957" y="412"/>
                    <a:pt x="961" y="405"/>
                    <a:pt x="965" y="402"/>
                  </a:cubicBezTo>
                  <a:cubicBezTo>
                    <a:pt x="969" y="400"/>
                    <a:pt x="967" y="398"/>
                    <a:pt x="964" y="398"/>
                  </a:cubicBezTo>
                  <a:cubicBezTo>
                    <a:pt x="960" y="397"/>
                    <a:pt x="957" y="395"/>
                    <a:pt x="960" y="394"/>
                  </a:cubicBezTo>
                  <a:cubicBezTo>
                    <a:pt x="964" y="394"/>
                    <a:pt x="966" y="392"/>
                    <a:pt x="967" y="388"/>
                  </a:cubicBezTo>
                  <a:cubicBezTo>
                    <a:pt x="969" y="383"/>
                    <a:pt x="966" y="385"/>
                    <a:pt x="961" y="379"/>
                  </a:cubicBezTo>
                  <a:cubicBezTo>
                    <a:pt x="956" y="373"/>
                    <a:pt x="954" y="381"/>
                    <a:pt x="949" y="380"/>
                  </a:cubicBezTo>
                  <a:cubicBezTo>
                    <a:pt x="944" y="380"/>
                    <a:pt x="952" y="374"/>
                    <a:pt x="948" y="371"/>
                  </a:cubicBezTo>
                  <a:cubicBezTo>
                    <a:pt x="944" y="369"/>
                    <a:pt x="937" y="371"/>
                    <a:pt x="931" y="376"/>
                  </a:cubicBezTo>
                  <a:cubicBezTo>
                    <a:pt x="925" y="381"/>
                    <a:pt x="925" y="375"/>
                    <a:pt x="920" y="380"/>
                  </a:cubicBezTo>
                  <a:cubicBezTo>
                    <a:pt x="915" y="385"/>
                    <a:pt x="915" y="378"/>
                    <a:pt x="917" y="376"/>
                  </a:cubicBezTo>
                  <a:cubicBezTo>
                    <a:pt x="920" y="374"/>
                    <a:pt x="922" y="376"/>
                    <a:pt x="924" y="373"/>
                  </a:cubicBezTo>
                  <a:cubicBezTo>
                    <a:pt x="926" y="370"/>
                    <a:pt x="928" y="373"/>
                    <a:pt x="934" y="369"/>
                  </a:cubicBezTo>
                  <a:cubicBezTo>
                    <a:pt x="940" y="366"/>
                    <a:pt x="945" y="367"/>
                    <a:pt x="947" y="365"/>
                  </a:cubicBezTo>
                  <a:cubicBezTo>
                    <a:pt x="948" y="362"/>
                    <a:pt x="944" y="358"/>
                    <a:pt x="938" y="359"/>
                  </a:cubicBezTo>
                  <a:cubicBezTo>
                    <a:pt x="933" y="361"/>
                    <a:pt x="929" y="352"/>
                    <a:pt x="926" y="354"/>
                  </a:cubicBezTo>
                  <a:cubicBezTo>
                    <a:pt x="922" y="357"/>
                    <a:pt x="923" y="351"/>
                    <a:pt x="919" y="353"/>
                  </a:cubicBezTo>
                  <a:cubicBezTo>
                    <a:pt x="915" y="356"/>
                    <a:pt x="913" y="352"/>
                    <a:pt x="911" y="348"/>
                  </a:cubicBezTo>
                  <a:cubicBezTo>
                    <a:pt x="909" y="343"/>
                    <a:pt x="898" y="335"/>
                    <a:pt x="892" y="333"/>
                  </a:cubicBezTo>
                  <a:cubicBezTo>
                    <a:pt x="885" y="331"/>
                    <a:pt x="890" y="328"/>
                    <a:pt x="893" y="330"/>
                  </a:cubicBezTo>
                  <a:cubicBezTo>
                    <a:pt x="897" y="333"/>
                    <a:pt x="901" y="328"/>
                    <a:pt x="902" y="325"/>
                  </a:cubicBezTo>
                  <a:cubicBezTo>
                    <a:pt x="904" y="323"/>
                    <a:pt x="900" y="320"/>
                    <a:pt x="898" y="320"/>
                  </a:cubicBezTo>
                  <a:cubicBezTo>
                    <a:pt x="896" y="320"/>
                    <a:pt x="896" y="317"/>
                    <a:pt x="896" y="314"/>
                  </a:cubicBezTo>
                  <a:cubicBezTo>
                    <a:pt x="897" y="312"/>
                    <a:pt x="889" y="308"/>
                    <a:pt x="889" y="306"/>
                  </a:cubicBezTo>
                  <a:cubicBezTo>
                    <a:pt x="889" y="303"/>
                    <a:pt x="884" y="302"/>
                    <a:pt x="885" y="299"/>
                  </a:cubicBezTo>
                  <a:cubicBezTo>
                    <a:pt x="885" y="297"/>
                    <a:pt x="880" y="294"/>
                    <a:pt x="880" y="291"/>
                  </a:cubicBezTo>
                  <a:cubicBezTo>
                    <a:pt x="880" y="288"/>
                    <a:pt x="873" y="282"/>
                    <a:pt x="873" y="278"/>
                  </a:cubicBezTo>
                  <a:cubicBezTo>
                    <a:pt x="872" y="275"/>
                    <a:pt x="868" y="272"/>
                    <a:pt x="867" y="268"/>
                  </a:cubicBezTo>
                  <a:cubicBezTo>
                    <a:pt x="865" y="264"/>
                    <a:pt x="863" y="266"/>
                    <a:pt x="862" y="272"/>
                  </a:cubicBezTo>
                  <a:cubicBezTo>
                    <a:pt x="860" y="278"/>
                    <a:pt x="855" y="278"/>
                    <a:pt x="857" y="280"/>
                  </a:cubicBezTo>
                  <a:cubicBezTo>
                    <a:pt x="860" y="284"/>
                    <a:pt x="857" y="284"/>
                    <a:pt x="855" y="286"/>
                  </a:cubicBezTo>
                  <a:cubicBezTo>
                    <a:pt x="853" y="289"/>
                    <a:pt x="857" y="293"/>
                    <a:pt x="853" y="293"/>
                  </a:cubicBezTo>
                  <a:cubicBezTo>
                    <a:pt x="849" y="293"/>
                    <a:pt x="851" y="300"/>
                    <a:pt x="849" y="297"/>
                  </a:cubicBezTo>
                  <a:cubicBezTo>
                    <a:pt x="847" y="293"/>
                    <a:pt x="842" y="294"/>
                    <a:pt x="842" y="298"/>
                  </a:cubicBezTo>
                  <a:cubicBezTo>
                    <a:pt x="842" y="301"/>
                    <a:pt x="834" y="305"/>
                    <a:pt x="831" y="304"/>
                  </a:cubicBezTo>
                  <a:cubicBezTo>
                    <a:pt x="828" y="304"/>
                    <a:pt x="828" y="297"/>
                    <a:pt x="825" y="299"/>
                  </a:cubicBezTo>
                  <a:cubicBezTo>
                    <a:pt x="822" y="301"/>
                    <a:pt x="823" y="294"/>
                    <a:pt x="818" y="294"/>
                  </a:cubicBezTo>
                  <a:cubicBezTo>
                    <a:pt x="814" y="294"/>
                    <a:pt x="811" y="294"/>
                    <a:pt x="812" y="290"/>
                  </a:cubicBezTo>
                  <a:cubicBezTo>
                    <a:pt x="814" y="286"/>
                    <a:pt x="805" y="284"/>
                    <a:pt x="808" y="282"/>
                  </a:cubicBezTo>
                  <a:cubicBezTo>
                    <a:pt x="811" y="280"/>
                    <a:pt x="807" y="276"/>
                    <a:pt x="807" y="269"/>
                  </a:cubicBezTo>
                  <a:cubicBezTo>
                    <a:pt x="806" y="263"/>
                    <a:pt x="810" y="262"/>
                    <a:pt x="810" y="260"/>
                  </a:cubicBezTo>
                  <a:cubicBezTo>
                    <a:pt x="810" y="257"/>
                    <a:pt x="807" y="257"/>
                    <a:pt x="804" y="259"/>
                  </a:cubicBezTo>
                  <a:cubicBezTo>
                    <a:pt x="801" y="261"/>
                    <a:pt x="801" y="257"/>
                    <a:pt x="798" y="257"/>
                  </a:cubicBezTo>
                  <a:cubicBezTo>
                    <a:pt x="795" y="257"/>
                    <a:pt x="785" y="257"/>
                    <a:pt x="785" y="252"/>
                  </a:cubicBezTo>
                  <a:cubicBezTo>
                    <a:pt x="784" y="248"/>
                    <a:pt x="781" y="250"/>
                    <a:pt x="779" y="246"/>
                  </a:cubicBezTo>
                  <a:cubicBezTo>
                    <a:pt x="778" y="241"/>
                    <a:pt x="774" y="245"/>
                    <a:pt x="774" y="242"/>
                  </a:cubicBezTo>
                  <a:cubicBezTo>
                    <a:pt x="774" y="239"/>
                    <a:pt x="772" y="237"/>
                    <a:pt x="769" y="237"/>
                  </a:cubicBezTo>
                  <a:cubicBezTo>
                    <a:pt x="766" y="237"/>
                    <a:pt x="765" y="234"/>
                    <a:pt x="761" y="233"/>
                  </a:cubicBezTo>
                  <a:cubicBezTo>
                    <a:pt x="757" y="233"/>
                    <a:pt x="752" y="236"/>
                    <a:pt x="750" y="237"/>
                  </a:cubicBezTo>
                  <a:cubicBezTo>
                    <a:pt x="748" y="238"/>
                    <a:pt x="742" y="233"/>
                    <a:pt x="740" y="235"/>
                  </a:cubicBezTo>
                  <a:cubicBezTo>
                    <a:pt x="737" y="237"/>
                    <a:pt x="737" y="234"/>
                    <a:pt x="731" y="232"/>
                  </a:cubicBezTo>
                  <a:cubicBezTo>
                    <a:pt x="724" y="230"/>
                    <a:pt x="716" y="230"/>
                    <a:pt x="716" y="232"/>
                  </a:cubicBezTo>
                  <a:cubicBezTo>
                    <a:pt x="715" y="234"/>
                    <a:pt x="710" y="235"/>
                    <a:pt x="711" y="240"/>
                  </a:cubicBezTo>
                  <a:cubicBezTo>
                    <a:pt x="712" y="246"/>
                    <a:pt x="717" y="245"/>
                    <a:pt x="718" y="248"/>
                  </a:cubicBezTo>
                  <a:cubicBezTo>
                    <a:pt x="719" y="252"/>
                    <a:pt x="716" y="250"/>
                    <a:pt x="715" y="254"/>
                  </a:cubicBezTo>
                  <a:cubicBezTo>
                    <a:pt x="715" y="257"/>
                    <a:pt x="712" y="257"/>
                    <a:pt x="712" y="259"/>
                  </a:cubicBezTo>
                  <a:cubicBezTo>
                    <a:pt x="712" y="261"/>
                    <a:pt x="714" y="261"/>
                    <a:pt x="715" y="265"/>
                  </a:cubicBezTo>
                  <a:cubicBezTo>
                    <a:pt x="717" y="270"/>
                    <a:pt x="719" y="269"/>
                    <a:pt x="720" y="275"/>
                  </a:cubicBezTo>
                  <a:cubicBezTo>
                    <a:pt x="721" y="281"/>
                    <a:pt x="718" y="280"/>
                    <a:pt x="715" y="281"/>
                  </a:cubicBezTo>
                  <a:cubicBezTo>
                    <a:pt x="713" y="282"/>
                    <a:pt x="716" y="285"/>
                    <a:pt x="712" y="289"/>
                  </a:cubicBezTo>
                  <a:cubicBezTo>
                    <a:pt x="709" y="293"/>
                    <a:pt x="706" y="297"/>
                    <a:pt x="708" y="299"/>
                  </a:cubicBezTo>
                  <a:cubicBezTo>
                    <a:pt x="711" y="302"/>
                    <a:pt x="721" y="306"/>
                    <a:pt x="725" y="313"/>
                  </a:cubicBezTo>
                  <a:cubicBezTo>
                    <a:pt x="729" y="320"/>
                    <a:pt x="729" y="330"/>
                    <a:pt x="728" y="338"/>
                  </a:cubicBezTo>
                  <a:cubicBezTo>
                    <a:pt x="727" y="345"/>
                    <a:pt x="718" y="347"/>
                    <a:pt x="712" y="353"/>
                  </a:cubicBezTo>
                  <a:cubicBezTo>
                    <a:pt x="706" y="360"/>
                    <a:pt x="699" y="359"/>
                    <a:pt x="696" y="359"/>
                  </a:cubicBezTo>
                  <a:cubicBezTo>
                    <a:pt x="693" y="359"/>
                    <a:pt x="695" y="365"/>
                    <a:pt x="699" y="370"/>
                  </a:cubicBezTo>
                  <a:cubicBezTo>
                    <a:pt x="703" y="375"/>
                    <a:pt x="700" y="376"/>
                    <a:pt x="702" y="381"/>
                  </a:cubicBezTo>
                  <a:cubicBezTo>
                    <a:pt x="704" y="386"/>
                    <a:pt x="702" y="390"/>
                    <a:pt x="705" y="395"/>
                  </a:cubicBezTo>
                  <a:cubicBezTo>
                    <a:pt x="709" y="399"/>
                    <a:pt x="707" y="401"/>
                    <a:pt x="703" y="404"/>
                  </a:cubicBezTo>
                  <a:cubicBezTo>
                    <a:pt x="699" y="408"/>
                    <a:pt x="704" y="406"/>
                    <a:pt x="705" y="410"/>
                  </a:cubicBezTo>
                  <a:cubicBezTo>
                    <a:pt x="705" y="414"/>
                    <a:pt x="703" y="412"/>
                    <a:pt x="700" y="410"/>
                  </a:cubicBezTo>
                  <a:cubicBezTo>
                    <a:pt x="696" y="407"/>
                    <a:pt x="693" y="414"/>
                    <a:pt x="693" y="417"/>
                  </a:cubicBezTo>
                  <a:cubicBezTo>
                    <a:pt x="693" y="419"/>
                    <a:pt x="686" y="413"/>
                    <a:pt x="684" y="413"/>
                  </a:cubicBezTo>
                  <a:cubicBezTo>
                    <a:pt x="682" y="413"/>
                    <a:pt x="684" y="409"/>
                    <a:pt x="680" y="405"/>
                  </a:cubicBezTo>
                  <a:cubicBezTo>
                    <a:pt x="675" y="402"/>
                    <a:pt x="672" y="401"/>
                    <a:pt x="672" y="398"/>
                  </a:cubicBezTo>
                  <a:cubicBezTo>
                    <a:pt x="672" y="394"/>
                    <a:pt x="664" y="392"/>
                    <a:pt x="664" y="388"/>
                  </a:cubicBezTo>
                  <a:cubicBezTo>
                    <a:pt x="664" y="384"/>
                    <a:pt x="665" y="373"/>
                    <a:pt x="663" y="370"/>
                  </a:cubicBezTo>
                  <a:cubicBezTo>
                    <a:pt x="662" y="367"/>
                    <a:pt x="663" y="364"/>
                    <a:pt x="665" y="361"/>
                  </a:cubicBezTo>
                  <a:cubicBezTo>
                    <a:pt x="666" y="359"/>
                    <a:pt x="663" y="354"/>
                    <a:pt x="658" y="354"/>
                  </a:cubicBezTo>
                  <a:cubicBezTo>
                    <a:pt x="654" y="354"/>
                    <a:pt x="648" y="353"/>
                    <a:pt x="641" y="353"/>
                  </a:cubicBezTo>
                  <a:cubicBezTo>
                    <a:pt x="635" y="354"/>
                    <a:pt x="632" y="353"/>
                    <a:pt x="630" y="351"/>
                  </a:cubicBezTo>
                  <a:cubicBezTo>
                    <a:pt x="628" y="349"/>
                    <a:pt x="622" y="346"/>
                    <a:pt x="614" y="344"/>
                  </a:cubicBezTo>
                  <a:cubicBezTo>
                    <a:pt x="606" y="342"/>
                    <a:pt x="603" y="338"/>
                    <a:pt x="602" y="335"/>
                  </a:cubicBezTo>
                  <a:cubicBezTo>
                    <a:pt x="601" y="333"/>
                    <a:pt x="594" y="331"/>
                    <a:pt x="592" y="329"/>
                  </a:cubicBezTo>
                  <a:cubicBezTo>
                    <a:pt x="590" y="327"/>
                    <a:pt x="583" y="326"/>
                    <a:pt x="580" y="326"/>
                  </a:cubicBezTo>
                  <a:cubicBezTo>
                    <a:pt x="577" y="327"/>
                    <a:pt x="569" y="320"/>
                    <a:pt x="565" y="320"/>
                  </a:cubicBezTo>
                  <a:cubicBezTo>
                    <a:pt x="560" y="320"/>
                    <a:pt x="550" y="325"/>
                    <a:pt x="548" y="325"/>
                  </a:cubicBezTo>
                  <a:cubicBezTo>
                    <a:pt x="546" y="325"/>
                    <a:pt x="548" y="321"/>
                    <a:pt x="549" y="320"/>
                  </a:cubicBezTo>
                  <a:cubicBezTo>
                    <a:pt x="551" y="318"/>
                    <a:pt x="546" y="310"/>
                    <a:pt x="544" y="305"/>
                  </a:cubicBezTo>
                  <a:cubicBezTo>
                    <a:pt x="543" y="300"/>
                    <a:pt x="541" y="295"/>
                    <a:pt x="536" y="296"/>
                  </a:cubicBezTo>
                  <a:cubicBezTo>
                    <a:pt x="531" y="296"/>
                    <a:pt x="525" y="294"/>
                    <a:pt x="524" y="293"/>
                  </a:cubicBezTo>
                  <a:cubicBezTo>
                    <a:pt x="522" y="292"/>
                    <a:pt x="522" y="277"/>
                    <a:pt x="523" y="271"/>
                  </a:cubicBezTo>
                  <a:cubicBezTo>
                    <a:pt x="524" y="265"/>
                    <a:pt x="531" y="256"/>
                    <a:pt x="531" y="253"/>
                  </a:cubicBezTo>
                  <a:cubicBezTo>
                    <a:pt x="531" y="249"/>
                    <a:pt x="535" y="247"/>
                    <a:pt x="539" y="246"/>
                  </a:cubicBezTo>
                  <a:cubicBezTo>
                    <a:pt x="543" y="245"/>
                    <a:pt x="540" y="238"/>
                    <a:pt x="543" y="237"/>
                  </a:cubicBezTo>
                  <a:cubicBezTo>
                    <a:pt x="547" y="237"/>
                    <a:pt x="547" y="235"/>
                    <a:pt x="548" y="232"/>
                  </a:cubicBezTo>
                  <a:cubicBezTo>
                    <a:pt x="549" y="229"/>
                    <a:pt x="553" y="231"/>
                    <a:pt x="551" y="229"/>
                  </a:cubicBezTo>
                  <a:cubicBezTo>
                    <a:pt x="548" y="226"/>
                    <a:pt x="550" y="226"/>
                    <a:pt x="556" y="226"/>
                  </a:cubicBezTo>
                  <a:cubicBezTo>
                    <a:pt x="562" y="226"/>
                    <a:pt x="570" y="224"/>
                    <a:pt x="569" y="218"/>
                  </a:cubicBezTo>
                  <a:cubicBezTo>
                    <a:pt x="568" y="212"/>
                    <a:pt x="553" y="216"/>
                    <a:pt x="553" y="212"/>
                  </a:cubicBezTo>
                  <a:cubicBezTo>
                    <a:pt x="553" y="207"/>
                    <a:pt x="534" y="207"/>
                    <a:pt x="535" y="204"/>
                  </a:cubicBezTo>
                  <a:cubicBezTo>
                    <a:pt x="536" y="201"/>
                    <a:pt x="554" y="206"/>
                    <a:pt x="561" y="208"/>
                  </a:cubicBezTo>
                  <a:cubicBezTo>
                    <a:pt x="567" y="211"/>
                    <a:pt x="569" y="211"/>
                    <a:pt x="574" y="210"/>
                  </a:cubicBezTo>
                  <a:cubicBezTo>
                    <a:pt x="579" y="210"/>
                    <a:pt x="576" y="203"/>
                    <a:pt x="577" y="201"/>
                  </a:cubicBezTo>
                  <a:cubicBezTo>
                    <a:pt x="578" y="198"/>
                    <a:pt x="588" y="205"/>
                    <a:pt x="594" y="203"/>
                  </a:cubicBezTo>
                  <a:cubicBezTo>
                    <a:pt x="599" y="202"/>
                    <a:pt x="605" y="190"/>
                    <a:pt x="610" y="187"/>
                  </a:cubicBezTo>
                  <a:cubicBezTo>
                    <a:pt x="614" y="184"/>
                    <a:pt x="610" y="181"/>
                    <a:pt x="601" y="181"/>
                  </a:cubicBezTo>
                  <a:cubicBezTo>
                    <a:pt x="592" y="182"/>
                    <a:pt x="586" y="179"/>
                    <a:pt x="581" y="175"/>
                  </a:cubicBezTo>
                  <a:cubicBezTo>
                    <a:pt x="576" y="171"/>
                    <a:pt x="577" y="168"/>
                    <a:pt x="582" y="169"/>
                  </a:cubicBezTo>
                  <a:cubicBezTo>
                    <a:pt x="587" y="169"/>
                    <a:pt x="600" y="179"/>
                    <a:pt x="605" y="180"/>
                  </a:cubicBezTo>
                  <a:cubicBezTo>
                    <a:pt x="609" y="180"/>
                    <a:pt x="618" y="170"/>
                    <a:pt x="622" y="167"/>
                  </a:cubicBezTo>
                  <a:cubicBezTo>
                    <a:pt x="626" y="164"/>
                    <a:pt x="618" y="163"/>
                    <a:pt x="615" y="161"/>
                  </a:cubicBezTo>
                  <a:cubicBezTo>
                    <a:pt x="612" y="159"/>
                    <a:pt x="620" y="157"/>
                    <a:pt x="624" y="157"/>
                  </a:cubicBezTo>
                  <a:cubicBezTo>
                    <a:pt x="628" y="157"/>
                    <a:pt x="630" y="161"/>
                    <a:pt x="631" y="162"/>
                  </a:cubicBezTo>
                  <a:cubicBezTo>
                    <a:pt x="633" y="164"/>
                    <a:pt x="640" y="161"/>
                    <a:pt x="643" y="161"/>
                  </a:cubicBezTo>
                  <a:cubicBezTo>
                    <a:pt x="647" y="161"/>
                    <a:pt x="643" y="155"/>
                    <a:pt x="637" y="153"/>
                  </a:cubicBezTo>
                  <a:cubicBezTo>
                    <a:pt x="631" y="151"/>
                    <a:pt x="637" y="147"/>
                    <a:pt x="639" y="150"/>
                  </a:cubicBezTo>
                  <a:cubicBezTo>
                    <a:pt x="641" y="154"/>
                    <a:pt x="645" y="153"/>
                    <a:pt x="647" y="157"/>
                  </a:cubicBezTo>
                  <a:cubicBezTo>
                    <a:pt x="650" y="163"/>
                    <a:pt x="651" y="159"/>
                    <a:pt x="656" y="157"/>
                  </a:cubicBezTo>
                  <a:cubicBezTo>
                    <a:pt x="661" y="155"/>
                    <a:pt x="664" y="152"/>
                    <a:pt x="667" y="149"/>
                  </a:cubicBezTo>
                  <a:cubicBezTo>
                    <a:pt x="669" y="146"/>
                    <a:pt x="670" y="150"/>
                    <a:pt x="673" y="145"/>
                  </a:cubicBezTo>
                  <a:cubicBezTo>
                    <a:pt x="676" y="140"/>
                    <a:pt x="672" y="136"/>
                    <a:pt x="668" y="133"/>
                  </a:cubicBezTo>
                  <a:cubicBezTo>
                    <a:pt x="664" y="130"/>
                    <a:pt x="668" y="127"/>
                    <a:pt x="664" y="125"/>
                  </a:cubicBezTo>
                  <a:cubicBezTo>
                    <a:pt x="660" y="123"/>
                    <a:pt x="659" y="119"/>
                    <a:pt x="664" y="120"/>
                  </a:cubicBezTo>
                  <a:cubicBezTo>
                    <a:pt x="669" y="121"/>
                    <a:pt x="673" y="120"/>
                    <a:pt x="675" y="116"/>
                  </a:cubicBezTo>
                  <a:cubicBezTo>
                    <a:pt x="678" y="113"/>
                    <a:pt x="668" y="112"/>
                    <a:pt x="672" y="109"/>
                  </a:cubicBezTo>
                  <a:cubicBezTo>
                    <a:pt x="677" y="107"/>
                    <a:pt x="673" y="104"/>
                    <a:pt x="669" y="104"/>
                  </a:cubicBezTo>
                  <a:cubicBezTo>
                    <a:pt x="664" y="104"/>
                    <a:pt x="660" y="102"/>
                    <a:pt x="660" y="98"/>
                  </a:cubicBezTo>
                  <a:cubicBezTo>
                    <a:pt x="660" y="95"/>
                    <a:pt x="652" y="97"/>
                    <a:pt x="647" y="95"/>
                  </a:cubicBezTo>
                  <a:cubicBezTo>
                    <a:pt x="643" y="93"/>
                    <a:pt x="632" y="93"/>
                    <a:pt x="630" y="93"/>
                  </a:cubicBezTo>
                  <a:cubicBezTo>
                    <a:pt x="627" y="94"/>
                    <a:pt x="627" y="104"/>
                    <a:pt x="631" y="104"/>
                  </a:cubicBezTo>
                  <a:cubicBezTo>
                    <a:pt x="634" y="104"/>
                    <a:pt x="637" y="108"/>
                    <a:pt x="634" y="110"/>
                  </a:cubicBezTo>
                  <a:cubicBezTo>
                    <a:pt x="631" y="111"/>
                    <a:pt x="635" y="115"/>
                    <a:pt x="632" y="115"/>
                  </a:cubicBezTo>
                  <a:cubicBezTo>
                    <a:pt x="630" y="114"/>
                    <a:pt x="626" y="113"/>
                    <a:pt x="625" y="120"/>
                  </a:cubicBezTo>
                  <a:cubicBezTo>
                    <a:pt x="624" y="126"/>
                    <a:pt x="624" y="129"/>
                    <a:pt x="619" y="131"/>
                  </a:cubicBezTo>
                  <a:cubicBezTo>
                    <a:pt x="615" y="133"/>
                    <a:pt x="618" y="124"/>
                    <a:pt x="614" y="124"/>
                  </a:cubicBezTo>
                  <a:cubicBezTo>
                    <a:pt x="610" y="124"/>
                    <a:pt x="610" y="132"/>
                    <a:pt x="613" y="133"/>
                  </a:cubicBezTo>
                  <a:cubicBezTo>
                    <a:pt x="616" y="133"/>
                    <a:pt x="616" y="136"/>
                    <a:pt x="617" y="140"/>
                  </a:cubicBezTo>
                  <a:cubicBezTo>
                    <a:pt x="618" y="143"/>
                    <a:pt x="612" y="141"/>
                    <a:pt x="609" y="145"/>
                  </a:cubicBezTo>
                  <a:cubicBezTo>
                    <a:pt x="607" y="150"/>
                    <a:pt x="606" y="143"/>
                    <a:pt x="603" y="140"/>
                  </a:cubicBezTo>
                  <a:cubicBezTo>
                    <a:pt x="599" y="137"/>
                    <a:pt x="595" y="132"/>
                    <a:pt x="595" y="128"/>
                  </a:cubicBezTo>
                  <a:cubicBezTo>
                    <a:pt x="596" y="125"/>
                    <a:pt x="597" y="124"/>
                    <a:pt x="600" y="123"/>
                  </a:cubicBezTo>
                  <a:cubicBezTo>
                    <a:pt x="603" y="123"/>
                    <a:pt x="600" y="120"/>
                    <a:pt x="600" y="116"/>
                  </a:cubicBezTo>
                  <a:cubicBezTo>
                    <a:pt x="600" y="111"/>
                    <a:pt x="596" y="113"/>
                    <a:pt x="592" y="108"/>
                  </a:cubicBezTo>
                  <a:cubicBezTo>
                    <a:pt x="588" y="103"/>
                    <a:pt x="584" y="103"/>
                    <a:pt x="582" y="106"/>
                  </a:cubicBezTo>
                  <a:cubicBezTo>
                    <a:pt x="580" y="108"/>
                    <a:pt x="581" y="112"/>
                    <a:pt x="578" y="114"/>
                  </a:cubicBezTo>
                  <a:cubicBezTo>
                    <a:pt x="574" y="115"/>
                    <a:pt x="576" y="122"/>
                    <a:pt x="573" y="123"/>
                  </a:cubicBezTo>
                  <a:cubicBezTo>
                    <a:pt x="570" y="123"/>
                    <a:pt x="571" y="110"/>
                    <a:pt x="569" y="109"/>
                  </a:cubicBezTo>
                  <a:cubicBezTo>
                    <a:pt x="566" y="108"/>
                    <a:pt x="567" y="105"/>
                    <a:pt x="570" y="104"/>
                  </a:cubicBezTo>
                  <a:cubicBezTo>
                    <a:pt x="574" y="104"/>
                    <a:pt x="576" y="100"/>
                    <a:pt x="573" y="100"/>
                  </a:cubicBezTo>
                  <a:cubicBezTo>
                    <a:pt x="570" y="100"/>
                    <a:pt x="564" y="96"/>
                    <a:pt x="562" y="95"/>
                  </a:cubicBezTo>
                  <a:cubicBezTo>
                    <a:pt x="560" y="94"/>
                    <a:pt x="556" y="100"/>
                    <a:pt x="553" y="98"/>
                  </a:cubicBezTo>
                  <a:cubicBezTo>
                    <a:pt x="551" y="96"/>
                    <a:pt x="554" y="91"/>
                    <a:pt x="554" y="88"/>
                  </a:cubicBezTo>
                  <a:cubicBezTo>
                    <a:pt x="554" y="85"/>
                    <a:pt x="558" y="89"/>
                    <a:pt x="560" y="86"/>
                  </a:cubicBezTo>
                  <a:cubicBezTo>
                    <a:pt x="563" y="82"/>
                    <a:pt x="553" y="82"/>
                    <a:pt x="553" y="78"/>
                  </a:cubicBezTo>
                  <a:cubicBezTo>
                    <a:pt x="553" y="75"/>
                    <a:pt x="546" y="74"/>
                    <a:pt x="543" y="72"/>
                  </a:cubicBezTo>
                  <a:cubicBezTo>
                    <a:pt x="541" y="71"/>
                    <a:pt x="545" y="65"/>
                    <a:pt x="544" y="62"/>
                  </a:cubicBezTo>
                  <a:cubicBezTo>
                    <a:pt x="543" y="60"/>
                    <a:pt x="533" y="52"/>
                    <a:pt x="529" y="52"/>
                  </a:cubicBezTo>
                  <a:cubicBezTo>
                    <a:pt x="525" y="53"/>
                    <a:pt x="524" y="47"/>
                    <a:pt x="527" y="47"/>
                  </a:cubicBezTo>
                  <a:cubicBezTo>
                    <a:pt x="529" y="48"/>
                    <a:pt x="531" y="46"/>
                    <a:pt x="535" y="41"/>
                  </a:cubicBezTo>
                  <a:cubicBezTo>
                    <a:pt x="539" y="37"/>
                    <a:pt x="540" y="35"/>
                    <a:pt x="537" y="34"/>
                  </a:cubicBezTo>
                  <a:cubicBezTo>
                    <a:pt x="534" y="33"/>
                    <a:pt x="532" y="30"/>
                    <a:pt x="537" y="30"/>
                  </a:cubicBezTo>
                  <a:cubicBezTo>
                    <a:pt x="543" y="31"/>
                    <a:pt x="552" y="34"/>
                    <a:pt x="555" y="32"/>
                  </a:cubicBezTo>
                  <a:cubicBezTo>
                    <a:pt x="558" y="30"/>
                    <a:pt x="567" y="15"/>
                    <a:pt x="571" y="10"/>
                  </a:cubicBezTo>
                  <a:cubicBezTo>
                    <a:pt x="575" y="4"/>
                    <a:pt x="568" y="4"/>
                    <a:pt x="559" y="5"/>
                  </a:cubicBezTo>
                  <a:cubicBezTo>
                    <a:pt x="550" y="5"/>
                    <a:pt x="548" y="1"/>
                    <a:pt x="541" y="1"/>
                  </a:cubicBezTo>
                  <a:cubicBezTo>
                    <a:pt x="533" y="0"/>
                    <a:pt x="519" y="2"/>
                    <a:pt x="517" y="4"/>
                  </a:cubicBezTo>
                  <a:cubicBezTo>
                    <a:pt x="515" y="7"/>
                    <a:pt x="521" y="9"/>
                    <a:pt x="520" y="11"/>
                  </a:cubicBezTo>
                  <a:cubicBezTo>
                    <a:pt x="520" y="14"/>
                    <a:pt x="515" y="9"/>
                    <a:pt x="513" y="10"/>
                  </a:cubicBezTo>
                  <a:cubicBezTo>
                    <a:pt x="511" y="11"/>
                    <a:pt x="514" y="15"/>
                    <a:pt x="513" y="23"/>
                  </a:cubicBezTo>
                  <a:cubicBezTo>
                    <a:pt x="512" y="32"/>
                    <a:pt x="515" y="33"/>
                    <a:pt x="517" y="36"/>
                  </a:cubicBezTo>
                  <a:cubicBezTo>
                    <a:pt x="520" y="39"/>
                    <a:pt x="519" y="43"/>
                    <a:pt x="519" y="49"/>
                  </a:cubicBezTo>
                  <a:cubicBezTo>
                    <a:pt x="519" y="54"/>
                    <a:pt x="514" y="54"/>
                    <a:pt x="512" y="55"/>
                  </a:cubicBezTo>
                  <a:cubicBezTo>
                    <a:pt x="511" y="57"/>
                    <a:pt x="517" y="59"/>
                    <a:pt x="516" y="62"/>
                  </a:cubicBezTo>
                  <a:cubicBezTo>
                    <a:pt x="515" y="66"/>
                    <a:pt x="510" y="60"/>
                    <a:pt x="507" y="61"/>
                  </a:cubicBezTo>
                  <a:cubicBezTo>
                    <a:pt x="504" y="62"/>
                    <a:pt x="501" y="71"/>
                    <a:pt x="504" y="73"/>
                  </a:cubicBezTo>
                  <a:cubicBezTo>
                    <a:pt x="508" y="76"/>
                    <a:pt x="509" y="76"/>
                    <a:pt x="506" y="79"/>
                  </a:cubicBezTo>
                  <a:cubicBezTo>
                    <a:pt x="504" y="82"/>
                    <a:pt x="501" y="87"/>
                    <a:pt x="507" y="92"/>
                  </a:cubicBezTo>
                  <a:cubicBezTo>
                    <a:pt x="513" y="96"/>
                    <a:pt x="524" y="96"/>
                    <a:pt x="530" y="100"/>
                  </a:cubicBezTo>
                  <a:cubicBezTo>
                    <a:pt x="536" y="103"/>
                    <a:pt x="527" y="101"/>
                    <a:pt x="530" y="105"/>
                  </a:cubicBezTo>
                  <a:cubicBezTo>
                    <a:pt x="532" y="110"/>
                    <a:pt x="526" y="111"/>
                    <a:pt x="526" y="114"/>
                  </a:cubicBezTo>
                  <a:cubicBezTo>
                    <a:pt x="526" y="118"/>
                    <a:pt x="529" y="116"/>
                    <a:pt x="532" y="110"/>
                  </a:cubicBezTo>
                  <a:cubicBezTo>
                    <a:pt x="535" y="105"/>
                    <a:pt x="537" y="112"/>
                    <a:pt x="537" y="117"/>
                  </a:cubicBezTo>
                  <a:cubicBezTo>
                    <a:pt x="536" y="121"/>
                    <a:pt x="532" y="119"/>
                    <a:pt x="529" y="123"/>
                  </a:cubicBezTo>
                  <a:cubicBezTo>
                    <a:pt x="526" y="128"/>
                    <a:pt x="523" y="129"/>
                    <a:pt x="518" y="128"/>
                  </a:cubicBezTo>
                  <a:cubicBezTo>
                    <a:pt x="513" y="127"/>
                    <a:pt x="516" y="135"/>
                    <a:pt x="518" y="139"/>
                  </a:cubicBezTo>
                  <a:cubicBezTo>
                    <a:pt x="520" y="143"/>
                    <a:pt x="517" y="145"/>
                    <a:pt x="512" y="143"/>
                  </a:cubicBezTo>
                  <a:cubicBezTo>
                    <a:pt x="506" y="142"/>
                    <a:pt x="503" y="138"/>
                    <a:pt x="506" y="134"/>
                  </a:cubicBezTo>
                  <a:cubicBezTo>
                    <a:pt x="509" y="130"/>
                    <a:pt x="511" y="125"/>
                    <a:pt x="507" y="125"/>
                  </a:cubicBezTo>
                  <a:cubicBezTo>
                    <a:pt x="504" y="126"/>
                    <a:pt x="497" y="125"/>
                    <a:pt x="494" y="121"/>
                  </a:cubicBezTo>
                  <a:cubicBezTo>
                    <a:pt x="492" y="118"/>
                    <a:pt x="496" y="119"/>
                    <a:pt x="503" y="120"/>
                  </a:cubicBezTo>
                  <a:cubicBezTo>
                    <a:pt x="509" y="121"/>
                    <a:pt x="504" y="116"/>
                    <a:pt x="509" y="116"/>
                  </a:cubicBezTo>
                  <a:cubicBezTo>
                    <a:pt x="514" y="116"/>
                    <a:pt x="517" y="118"/>
                    <a:pt x="522" y="115"/>
                  </a:cubicBezTo>
                  <a:cubicBezTo>
                    <a:pt x="526" y="111"/>
                    <a:pt x="519" y="104"/>
                    <a:pt x="515" y="105"/>
                  </a:cubicBezTo>
                  <a:cubicBezTo>
                    <a:pt x="512" y="106"/>
                    <a:pt x="506" y="108"/>
                    <a:pt x="506" y="104"/>
                  </a:cubicBezTo>
                  <a:cubicBezTo>
                    <a:pt x="506" y="101"/>
                    <a:pt x="512" y="103"/>
                    <a:pt x="516" y="102"/>
                  </a:cubicBezTo>
                  <a:cubicBezTo>
                    <a:pt x="519" y="102"/>
                    <a:pt x="514" y="97"/>
                    <a:pt x="509" y="98"/>
                  </a:cubicBezTo>
                  <a:cubicBezTo>
                    <a:pt x="504" y="100"/>
                    <a:pt x="500" y="100"/>
                    <a:pt x="496" y="96"/>
                  </a:cubicBezTo>
                  <a:cubicBezTo>
                    <a:pt x="492" y="91"/>
                    <a:pt x="485" y="89"/>
                    <a:pt x="483" y="99"/>
                  </a:cubicBezTo>
                  <a:cubicBezTo>
                    <a:pt x="482" y="108"/>
                    <a:pt x="475" y="103"/>
                    <a:pt x="472" y="106"/>
                  </a:cubicBezTo>
                  <a:cubicBezTo>
                    <a:pt x="469" y="110"/>
                    <a:pt x="475" y="112"/>
                    <a:pt x="482" y="112"/>
                  </a:cubicBezTo>
                  <a:cubicBezTo>
                    <a:pt x="489" y="112"/>
                    <a:pt x="494" y="119"/>
                    <a:pt x="490" y="119"/>
                  </a:cubicBezTo>
                  <a:cubicBezTo>
                    <a:pt x="487" y="119"/>
                    <a:pt x="489" y="123"/>
                    <a:pt x="485" y="122"/>
                  </a:cubicBezTo>
                  <a:cubicBezTo>
                    <a:pt x="482" y="120"/>
                    <a:pt x="478" y="122"/>
                    <a:pt x="481" y="125"/>
                  </a:cubicBezTo>
                  <a:cubicBezTo>
                    <a:pt x="483" y="128"/>
                    <a:pt x="480" y="129"/>
                    <a:pt x="480" y="132"/>
                  </a:cubicBezTo>
                  <a:cubicBezTo>
                    <a:pt x="480" y="135"/>
                    <a:pt x="475" y="132"/>
                    <a:pt x="469" y="132"/>
                  </a:cubicBezTo>
                  <a:cubicBezTo>
                    <a:pt x="464" y="131"/>
                    <a:pt x="454" y="133"/>
                    <a:pt x="447" y="134"/>
                  </a:cubicBezTo>
                  <a:cubicBezTo>
                    <a:pt x="440" y="136"/>
                    <a:pt x="433" y="133"/>
                    <a:pt x="430" y="130"/>
                  </a:cubicBezTo>
                  <a:cubicBezTo>
                    <a:pt x="427" y="127"/>
                    <a:pt x="423" y="127"/>
                    <a:pt x="418" y="127"/>
                  </a:cubicBezTo>
                  <a:cubicBezTo>
                    <a:pt x="413" y="127"/>
                    <a:pt x="414" y="123"/>
                    <a:pt x="408" y="122"/>
                  </a:cubicBezTo>
                  <a:cubicBezTo>
                    <a:pt x="401" y="122"/>
                    <a:pt x="403" y="117"/>
                    <a:pt x="402" y="113"/>
                  </a:cubicBezTo>
                  <a:cubicBezTo>
                    <a:pt x="401" y="110"/>
                    <a:pt x="388" y="111"/>
                    <a:pt x="383" y="114"/>
                  </a:cubicBezTo>
                  <a:cubicBezTo>
                    <a:pt x="379" y="117"/>
                    <a:pt x="369" y="116"/>
                    <a:pt x="367" y="121"/>
                  </a:cubicBezTo>
                  <a:cubicBezTo>
                    <a:pt x="364" y="127"/>
                    <a:pt x="369" y="126"/>
                    <a:pt x="372" y="126"/>
                  </a:cubicBezTo>
                  <a:cubicBezTo>
                    <a:pt x="376" y="126"/>
                    <a:pt x="375" y="122"/>
                    <a:pt x="382" y="123"/>
                  </a:cubicBezTo>
                  <a:cubicBezTo>
                    <a:pt x="389" y="124"/>
                    <a:pt x="394" y="115"/>
                    <a:pt x="397" y="118"/>
                  </a:cubicBezTo>
                  <a:cubicBezTo>
                    <a:pt x="400" y="121"/>
                    <a:pt x="385" y="127"/>
                    <a:pt x="379" y="128"/>
                  </a:cubicBezTo>
                  <a:cubicBezTo>
                    <a:pt x="372" y="129"/>
                    <a:pt x="374" y="134"/>
                    <a:pt x="380" y="144"/>
                  </a:cubicBezTo>
                  <a:cubicBezTo>
                    <a:pt x="386" y="153"/>
                    <a:pt x="377" y="148"/>
                    <a:pt x="377" y="152"/>
                  </a:cubicBezTo>
                  <a:cubicBezTo>
                    <a:pt x="377" y="157"/>
                    <a:pt x="366" y="151"/>
                    <a:pt x="370" y="149"/>
                  </a:cubicBezTo>
                  <a:cubicBezTo>
                    <a:pt x="375" y="148"/>
                    <a:pt x="373" y="143"/>
                    <a:pt x="369" y="140"/>
                  </a:cubicBezTo>
                  <a:cubicBezTo>
                    <a:pt x="365" y="137"/>
                    <a:pt x="363" y="140"/>
                    <a:pt x="363" y="137"/>
                  </a:cubicBezTo>
                  <a:cubicBezTo>
                    <a:pt x="364" y="133"/>
                    <a:pt x="359" y="137"/>
                    <a:pt x="356" y="134"/>
                  </a:cubicBezTo>
                  <a:cubicBezTo>
                    <a:pt x="352" y="131"/>
                    <a:pt x="351" y="129"/>
                    <a:pt x="346" y="132"/>
                  </a:cubicBezTo>
                  <a:cubicBezTo>
                    <a:pt x="341" y="134"/>
                    <a:pt x="336" y="133"/>
                    <a:pt x="325" y="135"/>
                  </a:cubicBezTo>
                  <a:cubicBezTo>
                    <a:pt x="315" y="137"/>
                    <a:pt x="295" y="136"/>
                    <a:pt x="292" y="133"/>
                  </a:cubicBezTo>
                  <a:cubicBezTo>
                    <a:pt x="288" y="129"/>
                    <a:pt x="301" y="123"/>
                    <a:pt x="305" y="124"/>
                  </a:cubicBezTo>
                  <a:cubicBezTo>
                    <a:pt x="308" y="125"/>
                    <a:pt x="306" y="120"/>
                    <a:pt x="300" y="116"/>
                  </a:cubicBezTo>
                  <a:cubicBezTo>
                    <a:pt x="295" y="111"/>
                    <a:pt x="282" y="108"/>
                    <a:pt x="282" y="111"/>
                  </a:cubicBezTo>
                  <a:cubicBezTo>
                    <a:pt x="282" y="114"/>
                    <a:pt x="275" y="111"/>
                    <a:pt x="266" y="110"/>
                  </a:cubicBezTo>
                  <a:cubicBezTo>
                    <a:pt x="256" y="108"/>
                    <a:pt x="255" y="105"/>
                    <a:pt x="249" y="104"/>
                  </a:cubicBezTo>
                  <a:cubicBezTo>
                    <a:pt x="243" y="104"/>
                    <a:pt x="234" y="102"/>
                    <a:pt x="227" y="97"/>
                  </a:cubicBezTo>
                  <a:cubicBezTo>
                    <a:pt x="220" y="91"/>
                    <a:pt x="204" y="93"/>
                    <a:pt x="202" y="98"/>
                  </a:cubicBezTo>
                  <a:cubicBezTo>
                    <a:pt x="200" y="103"/>
                    <a:pt x="194" y="103"/>
                    <a:pt x="189" y="103"/>
                  </a:cubicBezTo>
                  <a:cubicBezTo>
                    <a:pt x="183" y="103"/>
                    <a:pt x="191" y="96"/>
                    <a:pt x="189" y="95"/>
                  </a:cubicBezTo>
                  <a:cubicBezTo>
                    <a:pt x="187" y="94"/>
                    <a:pt x="189" y="87"/>
                    <a:pt x="185" y="87"/>
                  </a:cubicBezTo>
                  <a:cubicBezTo>
                    <a:pt x="181" y="86"/>
                    <a:pt x="178" y="103"/>
                    <a:pt x="170" y="103"/>
                  </a:cubicBezTo>
                  <a:cubicBezTo>
                    <a:pt x="163" y="102"/>
                    <a:pt x="159" y="85"/>
                    <a:pt x="153" y="80"/>
                  </a:cubicBezTo>
                  <a:cubicBezTo>
                    <a:pt x="147" y="76"/>
                    <a:pt x="141" y="75"/>
                    <a:pt x="146" y="82"/>
                  </a:cubicBezTo>
                  <a:cubicBezTo>
                    <a:pt x="152" y="89"/>
                    <a:pt x="142" y="84"/>
                    <a:pt x="142" y="89"/>
                  </a:cubicBezTo>
                  <a:cubicBezTo>
                    <a:pt x="143" y="93"/>
                    <a:pt x="134" y="98"/>
                    <a:pt x="134" y="96"/>
                  </a:cubicBezTo>
                  <a:cubicBezTo>
                    <a:pt x="134" y="93"/>
                    <a:pt x="129" y="91"/>
                    <a:pt x="123" y="98"/>
                  </a:cubicBezTo>
                  <a:cubicBezTo>
                    <a:pt x="117" y="105"/>
                    <a:pt x="113" y="104"/>
                    <a:pt x="112" y="101"/>
                  </a:cubicBezTo>
                  <a:cubicBezTo>
                    <a:pt x="112" y="99"/>
                    <a:pt x="94" y="108"/>
                    <a:pt x="95" y="111"/>
                  </a:cubicBezTo>
                  <a:cubicBezTo>
                    <a:pt x="96" y="114"/>
                    <a:pt x="92" y="116"/>
                    <a:pt x="87" y="116"/>
                  </a:cubicBezTo>
                  <a:cubicBezTo>
                    <a:pt x="83" y="115"/>
                    <a:pt x="86" y="111"/>
                    <a:pt x="90" y="109"/>
                  </a:cubicBezTo>
                  <a:cubicBezTo>
                    <a:pt x="94" y="107"/>
                    <a:pt x="106" y="98"/>
                    <a:pt x="112" y="97"/>
                  </a:cubicBezTo>
                  <a:cubicBezTo>
                    <a:pt x="118" y="96"/>
                    <a:pt x="129" y="91"/>
                    <a:pt x="130" y="88"/>
                  </a:cubicBezTo>
                  <a:cubicBezTo>
                    <a:pt x="130" y="86"/>
                    <a:pt x="124" y="88"/>
                    <a:pt x="120" y="87"/>
                  </a:cubicBezTo>
                  <a:cubicBezTo>
                    <a:pt x="116" y="86"/>
                    <a:pt x="109" y="91"/>
                    <a:pt x="102" y="94"/>
                  </a:cubicBezTo>
                  <a:cubicBezTo>
                    <a:pt x="95" y="97"/>
                    <a:pt x="88" y="96"/>
                    <a:pt x="90" y="100"/>
                  </a:cubicBezTo>
                  <a:cubicBezTo>
                    <a:pt x="92" y="104"/>
                    <a:pt x="83" y="99"/>
                    <a:pt x="82" y="102"/>
                  </a:cubicBezTo>
                  <a:cubicBezTo>
                    <a:pt x="80" y="105"/>
                    <a:pt x="77" y="102"/>
                    <a:pt x="79" y="100"/>
                  </a:cubicBezTo>
                  <a:cubicBezTo>
                    <a:pt x="82" y="99"/>
                    <a:pt x="73" y="96"/>
                    <a:pt x="73" y="98"/>
                  </a:cubicBezTo>
                  <a:cubicBezTo>
                    <a:pt x="73" y="100"/>
                    <a:pt x="72" y="102"/>
                    <a:pt x="66" y="102"/>
                  </a:cubicBezTo>
                  <a:cubicBezTo>
                    <a:pt x="60" y="102"/>
                    <a:pt x="54" y="106"/>
                    <a:pt x="58" y="109"/>
                  </a:cubicBezTo>
                  <a:cubicBezTo>
                    <a:pt x="62" y="112"/>
                    <a:pt x="64" y="114"/>
                    <a:pt x="62" y="116"/>
                  </a:cubicBezTo>
                  <a:cubicBezTo>
                    <a:pt x="60" y="118"/>
                    <a:pt x="54" y="110"/>
                    <a:pt x="45" y="111"/>
                  </a:cubicBezTo>
                  <a:cubicBezTo>
                    <a:pt x="36" y="112"/>
                    <a:pt x="19" y="101"/>
                    <a:pt x="19" y="99"/>
                  </a:cubicBezTo>
                  <a:cubicBezTo>
                    <a:pt x="19" y="97"/>
                    <a:pt x="8" y="98"/>
                    <a:pt x="0" y="97"/>
                  </a:cubicBezTo>
                  <a:cubicBezTo>
                    <a:pt x="0" y="269"/>
                    <a:pt x="0" y="269"/>
                    <a:pt x="0" y="269"/>
                  </a:cubicBezTo>
                  <a:cubicBezTo>
                    <a:pt x="1" y="269"/>
                    <a:pt x="2" y="270"/>
                    <a:pt x="3" y="270"/>
                  </a:cubicBezTo>
                  <a:cubicBezTo>
                    <a:pt x="4" y="269"/>
                    <a:pt x="5" y="268"/>
                    <a:pt x="6" y="268"/>
                  </a:cubicBezTo>
                  <a:cubicBezTo>
                    <a:pt x="7" y="268"/>
                    <a:pt x="7" y="268"/>
                    <a:pt x="7" y="268"/>
                  </a:cubicBezTo>
                  <a:cubicBezTo>
                    <a:pt x="9" y="269"/>
                    <a:pt x="11" y="269"/>
                    <a:pt x="14" y="267"/>
                  </a:cubicBezTo>
                  <a:cubicBezTo>
                    <a:pt x="15" y="267"/>
                    <a:pt x="16" y="267"/>
                    <a:pt x="17" y="267"/>
                  </a:cubicBezTo>
                  <a:cubicBezTo>
                    <a:pt x="22" y="267"/>
                    <a:pt x="24" y="271"/>
                    <a:pt x="24" y="275"/>
                  </a:cubicBezTo>
                  <a:cubicBezTo>
                    <a:pt x="24" y="276"/>
                    <a:pt x="27" y="278"/>
                    <a:pt x="29" y="279"/>
                  </a:cubicBezTo>
                  <a:cubicBezTo>
                    <a:pt x="31" y="281"/>
                    <a:pt x="33" y="283"/>
                    <a:pt x="35" y="285"/>
                  </a:cubicBezTo>
                  <a:cubicBezTo>
                    <a:pt x="36" y="286"/>
                    <a:pt x="36" y="286"/>
                    <a:pt x="36" y="287"/>
                  </a:cubicBezTo>
                  <a:cubicBezTo>
                    <a:pt x="38" y="289"/>
                    <a:pt x="39" y="291"/>
                    <a:pt x="40" y="291"/>
                  </a:cubicBezTo>
                  <a:cubicBezTo>
                    <a:pt x="40" y="291"/>
                    <a:pt x="41" y="290"/>
                    <a:pt x="41" y="290"/>
                  </a:cubicBezTo>
                  <a:cubicBezTo>
                    <a:pt x="42" y="289"/>
                    <a:pt x="44" y="289"/>
                    <a:pt x="45" y="288"/>
                  </a:cubicBezTo>
                  <a:cubicBezTo>
                    <a:pt x="48" y="287"/>
                    <a:pt x="50" y="286"/>
                    <a:pt x="50" y="284"/>
                  </a:cubicBezTo>
                  <a:cubicBezTo>
                    <a:pt x="50" y="280"/>
                    <a:pt x="55" y="278"/>
                    <a:pt x="60" y="278"/>
                  </a:cubicBezTo>
                  <a:cubicBezTo>
                    <a:pt x="66" y="278"/>
                    <a:pt x="70" y="281"/>
                    <a:pt x="70" y="285"/>
                  </a:cubicBezTo>
                  <a:cubicBezTo>
                    <a:pt x="70" y="286"/>
                    <a:pt x="73" y="289"/>
                    <a:pt x="77" y="292"/>
                  </a:cubicBezTo>
                  <a:cubicBezTo>
                    <a:pt x="82" y="297"/>
                    <a:pt x="89" y="303"/>
                    <a:pt x="94" y="311"/>
                  </a:cubicBezTo>
                  <a:cubicBezTo>
                    <a:pt x="96" y="315"/>
                    <a:pt x="97" y="318"/>
                    <a:pt x="99" y="320"/>
                  </a:cubicBezTo>
                  <a:cubicBezTo>
                    <a:pt x="103" y="328"/>
                    <a:pt x="104" y="330"/>
                    <a:pt x="113" y="334"/>
                  </a:cubicBezTo>
                  <a:cubicBezTo>
                    <a:pt x="125" y="339"/>
                    <a:pt x="127" y="342"/>
                    <a:pt x="125" y="349"/>
                  </a:cubicBezTo>
                  <a:cubicBezTo>
                    <a:pt x="124" y="349"/>
                    <a:pt x="125" y="350"/>
                    <a:pt x="126" y="351"/>
                  </a:cubicBezTo>
                  <a:cubicBezTo>
                    <a:pt x="128" y="353"/>
                    <a:pt x="129" y="354"/>
                    <a:pt x="129" y="356"/>
                  </a:cubicBezTo>
                  <a:cubicBezTo>
                    <a:pt x="129" y="358"/>
                    <a:pt x="128" y="359"/>
                    <a:pt x="126" y="360"/>
                  </a:cubicBezTo>
                  <a:cubicBezTo>
                    <a:pt x="124" y="361"/>
                    <a:pt x="121" y="363"/>
                    <a:pt x="119" y="365"/>
                  </a:cubicBezTo>
                  <a:cubicBezTo>
                    <a:pt x="118" y="366"/>
                    <a:pt x="118" y="366"/>
                    <a:pt x="118" y="366"/>
                  </a:cubicBezTo>
                  <a:cubicBezTo>
                    <a:pt x="119" y="367"/>
                    <a:pt x="120" y="368"/>
                    <a:pt x="122" y="369"/>
                  </a:cubicBezTo>
                  <a:cubicBezTo>
                    <a:pt x="125" y="372"/>
                    <a:pt x="117" y="372"/>
                    <a:pt x="119" y="374"/>
                  </a:cubicBezTo>
                  <a:cubicBezTo>
                    <a:pt x="122" y="376"/>
                    <a:pt x="119" y="380"/>
                    <a:pt x="121" y="383"/>
                  </a:cubicBezTo>
                  <a:cubicBezTo>
                    <a:pt x="124" y="385"/>
                    <a:pt x="128" y="384"/>
                    <a:pt x="131" y="382"/>
                  </a:cubicBezTo>
                  <a:cubicBezTo>
                    <a:pt x="134" y="380"/>
                    <a:pt x="136" y="385"/>
                    <a:pt x="133" y="389"/>
                  </a:cubicBezTo>
                  <a:cubicBezTo>
                    <a:pt x="131" y="392"/>
                    <a:pt x="136" y="395"/>
                    <a:pt x="138" y="392"/>
                  </a:cubicBezTo>
                  <a:cubicBezTo>
                    <a:pt x="140" y="390"/>
                    <a:pt x="145" y="397"/>
                    <a:pt x="147" y="398"/>
                  </a:cubicBezTo>
                  <a:cubicBezTo>
                    <a:pt x="150" y="399"/>
                    <a:pt x="152" y="403"/>
                    <a:pt x="148" y="403"/>
                  </a:cubicBezTo>
                  <a:cubicBezTo>
                    <a:pt x="144" y="403"/>
                    <a:pt x="145" y="410"/>
                    <a:pt x="148" y="410"/>
                  </a:cubicBezTo>
                  <a:cubicBezTo>
                    <a:pt x="150" y="410"/>
                    <a:pt x="150" y="414"/>
                    <a:pt x="150" y="416"/>
                  </a:cubicBezTo>
                  <a:cubicBezTo>
                    <a:pt x="150" y="418"/>
                    <a:pt x="159" y="421"/>
                    <a:pt x="162" y="420"/>
                  </a:cubicBezTo>
                  <a:cubicBezTo>
                    <a:pt x="165" y="419"/>
                    <a:pt x="168" y="422"/>
                    <a:pt x="170" y="425"/>
                  </a:cubicBezTo>
                  <a:cubicBezTo>
                    <a:pt x="171" y="428"/>
                    <a:pt x="177" y="430"/>
                    <a:pt x="180" y="428"/>
                  </a:cubicBezTo>
                  <a:cubicBezTo>
                    <a:pt x="182" y="426"/>
                    <a:pt x="183" y="431"/>
                    <a:pt x="184" y="435"/>
                  </a:cubicBezTo>
                  <a:cubicBezTo>
                    <a:pt x="184" y="438"/>
                    <a:pt x="189" y="436"/>
                    <a:pt x="192" y="436"/>
                  </a:cubicBezTo>
                  <a:cubicBezTo>
                    <a:pt x="195" y="436"/>
                    <a:pt x="197" y="440"/>
                    <a:pt x="199" y="439"/>
                  </a:cubicBezTo>
                  <a:cubicBezTo>
                    <a:pt x="203" y="438"/>
                    <a:pt x="204" y="444"/>
                    <a:pt x="207" y="448"/>
                  </a:cubicBezTo>
                  <a:cubicBezTo>
                    <a:pt x="517" y="446"/>
                    <a:pt x="517" y="446"/>
                    <a:pt x="517" y="446"/>
                  </a:cubicBezTo>
                  <a:cubicBezTo>
                    <a:pt x="517" y="444"/>
                    <a:pt x="518" y="441"/>
                    <a:pt x="521" y="441"/>
                  </a:cubicBezTo>
                  <a:close/>
                  <a:moveTo>
                    <a:pt x="264" y="164"/>
                  </a:moveTo>
                  <a:cubicBezTo>
                    <a:pt x="258" y="173"/>
                    <a:pt x="255" y="174"/>
                    <a:pt x="249" y="173"/>
                  </a:cubicBezTo>
                  <a:cubicBezTo>
                    <a:pt x="242" y="171"/>
                    <a:pt x="238" y="175"/>
                    <a:pt x="241" y="177"/>
                  </a:cubicBezTo>
                  <a:cubicBezTo>
                    <a:pt x="245" y="179"/>
                    <a:pt x="245" y="181"/>
                    <a:pt x="238" y="183"/>
                  </a:cubicBezTo>
                  <a:cubicBezTo>
                    <a:pt x="231" y="185"/>
                    <a:pt x="226" y="190"/>
                    <a:pt x="223" y="189"/>
                  </a:cubicBezTo>
                  <a:cubicBezTo>
                    <a:pt x="221" y="189"/>
                    <a:pt x="235" y="178"/>
                    <a:pt x="232" y="176"/>
                  </a:cubicBezTo>
                  <a:cubicBezTo>
                    <a:pt x="228" y="173"/>
                    <a:pt x="218" y="180"/>
                    <a:pt x="218" y="184"/>
                  </a:cubicBezTo>
                  <a:cubicBezTo>
                    <a:pt x="218" y="187"/>
                    <a:pt x="212" y="187"/>
                    <a:pt x="208" y="187"/>
                  </a:cubicBezTo>
                  <a:cubicBezTo>
                    <a:pt x="204" y="187"/>
                    <a:pt x="199" y="183"/>
                    <a:pt x="203" y="183"/>
                  </a:cubicBezTo>
                  <a:cubicBezTo>
                    <a:pt x="207" y="182"/>
                    <a:pt x="204" y="178"/>
                    <a:pt x="210" y="176"/>
                  </a:cubicBezTo>
                  <a:cubicBezTo>
                    <a:pt x="215" y="174"/>
                    <a:pt x="209" y="171"/>
                    <a:pt x="210" y="169"/>
                  </a:cubicBezTo>
                  <a:cubicBezTo>
                    <a:pt x="212" y="167"/>
                    <a:pt x="222" y="171"/>
                    <a:pt x="222" y="167"/>
                  </a:cubicBezTo>
                  <a:cubicBezTo>
                    <a:pt x="223" y="163"/>
                    <a:pt x="212" y="160"/>
                    <a:pt x="208" y="162"/>
                  </a:cubicBezTo>
                  <a:cubicBezTo>
                    <a:pt x="205" y="165"/>
                    <a:pt x="196" y="170"/>
                    <a:pt x="186" y="166"/>
                  </a:cubicBezTo>
                  <a:cubicBezTo>
                    <a:pt x="183" y="165"/>
                    <a:pt x="212" y="162"/>
                    <a:pt x="216" y="157"/>
                  </a:cubicBezTo>
                  <a:cubicBezTo>
                    <a:pt x="221" y="153"/>
                    <a:pt x="243" y="148"/>
                    <a:pt x="244" y="152"/>
                  </a:cubicBezTo>
                  <a:cubicBezTo>
                    <a:pt x="246" y="156"/>
                    <a:pt x="233" y="158"/>
                    <a:pt x="239" y="162"/>
                  </a:cubicBezTo>
                  <a:cubicBezTo>
                    <a:pt x="245" y="166"/>
                    <a:pt x="256" y="163"/>
                    <a:pt x="258" y="159"/>
                  </a:cubicBezTo>
                  <a:cubicBezTo>
                    <a:pt x="260" y="156"/>
                    <a:pt x="271" y="156"/>
                    <a:pt x="264" y="164"/>
                  </a:cubicBezTo>
                  <a:close/>
                  <a:moveTo>
                    <a:pt x="327" y="245"/>
                  </a:moveTo>
                  <a:cubicBezTo>
                    <a:pt x="320" y="251"/>
                    <a:pt x="320" y="250"/>
                    <a:pt x="314" y="251"/>
                  </a:cubicBezTo>
                  <a:cubicBezTo>
                    <a:pt x="307" y="252"/>
                    <a:pt x="312" y="259"/>
                    <a:pt x="304" y="259"/>
                  </a:cubicBezTo>
                  <a:cubicBezTo>
                    <a:pt x="296" y="260"/>
                    <a:pt x="276" y="261"/>
                    <a:pt x="273" y="256"/>
                  </a:cubicBezTo>
                  <a:cubicBezTo>
                    <a:pt x="272" y="255"/>
                    <a:pt x="284" y="256"/>
                    <a:pt x="285" y="252"/>
                  </a:cubicBezTo>
                  <a:cubicBezTo>
                    <a:pt x="286" y="249"/>
                    <a:pt x="289" y="244"/>
                    <a:pt x="294" y="244"/>
                  </a:cubicBezTo>
                  <a:cubicBezTo>
                    <a:pt x="299" y="244"/>
                    <a:pt x="298" y="237"/>
                    <a:pt x="290" y="233"/>
                  </a:cubicBezTo>
                  <a:cubicBezTo>
                    <a:pt x="282" y="229"/>
                    <a:pt x="302" y="227"/>
                    <a:pt x="307" y="233"/>
                  </a:cubicBezTo>
                  <a:cubicBezTo>
                    <a:pt x="311" y="239"/>
                    <a:pt x="319" y="244"/>
                    <a:pt x="324" y="239"/>
                  </a:cubicBezTo>
                  <a:cubicBezTo>
                    <a:pt x="328" y="235"/>
                    <a:pt x="354" y="222"/>
                    <a:pt x="354" y="228"/>
                  </a:cubicBezTo>
                  <a:cubicBezTo>
                    <a:pt x="354" y="234"/>
                    <a:pt x="335" y="238"/>
                    <a:pt x="327" y="245"/>
                  </a:cubicBezTo>
                  <a:close/>
                  <a:moveTo>
                    <a:pt x="501" y="426"/>
                  </a:moveTo>
                  <a:cubicBezTo>
                    <a:pt x="496" y="427"/>
                    <a:pt x="502" y="412"/>
                    <a:pt x="492" y="406"/>
                  </a:cubicBezTo>
                  <a:cubicBezTo>
                    <a:pt x="480" y="400"/>
                    <a:pt x="475" y="388"/>
                    <a:pt x="475" y="381"/>
                  </a:cubicBezTo>
                  <a:cubicBezTo>
                    <a:pt x="475" y="375"/>
                    <a:pt x="485" y="372"/>
                    <a:pt x="489" y="377"/>
                  </a:cubicBezTo>
                  <a:cubicBezTo>
                    <a:pt x="493" y="382"/>
                    <a:pt x="499" y="402"/>
                    <a:pt x="502" y="409"/>
                  </a:cubicBezTo>
                  <a:cubicBezTo>
                    <a:pt x="506" y="415"/>
                    <a:pt x="506" y="426"/>
                    <a:pt x="501" y="426"/>
                  </a:cubicBezTo>
                  <a:close/>
                </a:path>
              </a:pathLst>
            </a:custGeom>
            <a:grpFill/>
            <a:ln w="9525" cmpd="sng">
              <a:solidFill>
                <a:schemeClr val="bg2"/>
              </a:solidFill>
              <a:round/>
              <a:headEnd/>
              <a:tailEnd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en-US" sz="900">
                <a:latin typeface="Lato Light" charset="0"/>
                <a:cs typeface="Lato Light" charset="0"/>
              </a:endParaRPr>
            </a:p>
          </p:txBody>
        </p:sp>
        <p:sp>
          <p:nvSpPr>
            <p:cNvPr id="93" name="Freeform 2198">
              <a:extLst>
                <a:ext uri="{FF2B5EF4-FFF2-40B4-BE49-F238E27FC236}">
                  <a16:creationId xmlns:a16="http://schemas.microsoft.com/office/drawing/2014/main" id="{B0E32E40-E4C4-486C-882F-BAEE02E4C0FC}"/>
                </a:ext>
              </a:extLst>
            </p:cNvPr>
            <p:cNvSpPr>
              <a:spLocks/>
            </p:cNvSpPr>
            <p:nvPr/>
          </p:nvSpPr>
          <p:spPr bwMode="auto">
            <a:xfrm>
              <a:off x="2010989" y="2123011"/>
              <a:ext cx="33451" cy="21582"/>
            </a:xfrm>
            <a:custGeom>
              <a:avLst/>
              <a:gdLst>
                <a:gd name="T0" fmla="*/ 16 w 19"/>
                <a:gd name="T1" fmla="*/ 6 h 12"/>
                <a:gd name="T2" fmla="*/ 1 w 19"/>
                <a:gd name="T3" fmla="*/ 3 h 12"/>
                <a:gd name="T4" fmla="*/ 16 w 19"/>
                <a:gd name="T5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" h="12">
                  <a:moveTo>
                    <a:pt x="16" y="6"/>
                  </a:moveTo>
                  <a:cubicBezTo>
                    <a:pt x="19" y="0"/>
                    <a:pt x="0" y="1"/>
                    <a:pt x="1" y="3"/>
                  </a:cubicBezTo>
                  <a:cubicBezTo>
                    <a:pt x="5" y="7"/>
                    <a:pt x="14" y="12"/>
                    <a:pt x="16" y="6"/>
                  </a:cubicBezTo>
                  <a:close/>
                </a:path>
              </a:pathLst>
            </a:custGeom>
            <a:grpFill/>
            <a:ln w="9525" cmpd="sng">
              <a:solidFill>
                <a:schemeClr val="bg2"/>
              </a:solidFill>
              <a:round/>
              <a:headEnd/>
              <a:tailEnd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en-US" sz="900">
                <a:latin typeface="Lato Light" charset="0"/>
                <a:cs typeface="Lato Light" charset="0"/>
              </a:endParaRPr>
            </a:p>
          </p:txBody>
        </p:sp>
        <p:sp>
          <p:nvSpPr>
            <p:cNvPr id="94" name="Freeform 2199">
              <a:extLst>
                <a:ext uri="{FF2B5EF4-FFF2-40B4-BE49-F238E27FC236}">
                  <a16:creationId xmlns:a16="http://schemas.microsoft.com/office/drawing/2014/main" id="{A4A9DCC8-1CF2-44E2-B093-297282D5D218}"/>
                </a:ext>
              </a:extLst>
            </p:cNvPr>
            <p:cNvSpPr>
              <a:spLocks/>
            </p:cNvSpPr>
            <p:nvPr/>
          </p:nvSpPr>
          <p:spPr bwMode="auto">
            <a:xfrm>
              <a:off x="1849308" y="2137399"/>
              <a:ext cx="157964" cy="77335"/>
            </a:xfrm>
            <a:custGeom>
              <a:avLst/>
              <a:gdLst>
                <a:gd name="T0" fmla="*/ 3 w 89"/>
                <a:gd name="T1" fmla="*/ 36 h 45"/>
                <a:gd name="T2" fmla="*/ 7 w 89"/>
                <a:gd name="T3" fmla="*/ 43 h 45"/>
                <a:gd name="T4" fmla="*/ 15 w 89"/>
                <a:gd name="T5" fmla="*/ 41 h 45"/>
                <a:gd name="T6" fmla="*/ 24 w 89"/>
                <a:gd name="T7" fmla="*/ 36 h 45"/>
                <a:gd name="T8" fmla="*/ 32 w 89"/>
                <a:gd name="T9" fmla="*/ 45 h 45"/>
                <a:gd name="T10" fmla="*/ 42 w 89"/>
                <a:gd name="T11" fmla="*/ 36 h 45"/>
                <a:gd name="T12" fmla="*/ 49 w 89"/>
                <a:gd name="T13" fmla="*/ 31 h 45"/>
                <a:gd name="T14" fmla="*/ 56 w 89"/>
                <a:gd name="T15" fmla="*/ 21 h 45"/>
                <a:gd name="T16" fmla="*/ 59 w 89"/>
                <a:gd name="T17" fmla="*/ 31 h 45"/>
                <a:gd name="T18" fmla="*/ 70 w 89"/>
                <a:gd name="T19" fmla="*/ 28 h 45"/>
                <a:gd name="T20" fmla="*/ 79 w 89"/>
                <a:gd name="T21" fmla="*/ 24 h 45"/>
                <a:gd name="T22" fmla="*/ 79 w 89"/>
                <a:gd name="T23" fmla="*/ 15 h 45"/>
                <a:gd name="T24" fmla="*/ 86 w 89"/>
                <a:gd name="T25" fmla="*/ 9 h 45"/>
                <a:gd name="T26" fmla="*/ 77 w 89"/>
                <a:gd name="T27" fmla="*/ 4 h 45"/>
                <a:gd name="T28" fmla="*/ 70 w 89"/>
                <a:gd name="T29" fmla="*/ 9 h 45"/>
                <a:gd name="T30" fmla="*/ 55 w 89"/>
                <a:gd name="T31" fmla="*/ 7 h 45"/>
                <a:gd name="T32" fmla="*/ 34 w 89"/>
                <a:gd name="T33" fmla="*/ 18 h 45"/>
                <a:gd name="T34" fmla="*/ 18 w 89"/>
                <a:gd name="T35" fmla="*/ 28 h 45"/>
                <a:gd name="T36" fmla="*/ 3 w 89"/>
                <a:gd name="T37" fmla="*/ 36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9" h="45">
                  <a:moveTo>
                    <a:pt x="3" y="36"/>
                  </a:moveTo>
                  <a:cubicBezTo>
                    <a:pt x="7" y="38"/>
                    <a:pt x="3" y="45"/>
                    <a:pt x="7" y="43"/>
                  </a:cubicBezTo>
                  <a:cubicBezTo>
                    <a:pt x="11" y="41"/>
                    <a:pt x="12" y="40"/>
                    <a:pt x="15" y="41"/>
                  </a:cubicBezTo>
                  <a:cubicBezTo>
                    <a:pt x="21" y="43"/>
                    <a:pt x="22" y="38"/>
                    <a:pt x="24" y="36"/>
                  </a:cubicBezTo>
                  <a:cubicBezTo>
                    <a:pt x="27" y="33"/>
                    <a:pt x="26" y="45"/>
                    <a:pt x="32" y="45"/>
                  </a:cubicBezTo>
                  <a:cubicBezTo>
                    <a:pt x="38" y="45"/>
                    <a:pt x="37" y="33"/>
                    <a:pt x="42" y="36"/>
                  </a:cubicBezTo>
                  <a:cubicBezTo>
                    <a:pt x="47" y="40"/>
                    <a:pt x="48" y="35"/>
                    <a:pt x="49" y="31"/>
                  </a:cubicBezTo>
                  <a:cubicBezTo>
                    <a:pt x="50" y="28"/>
                    <a:pt x="50" y="22"/>
                    <a:pt x="56" y="21"/>
                  </a:cubicBezTo>
                  <a:cubicBezTo>
                    <a:pt x="61" y="20"/>
                    <a:pt x="57" y="26"/>
                    <a:pt x="59" y="31"/>
                  </a:cubicBezTo>
                  <a:cubicBezTo>
                    <a:pt x="63" y="37"/>
                    <a:pt x="69" y="31"/>
                    <a:pt x="70" y="28"/>
                  </a:cubicBezTo>
                  <a:cubicBezTo>
                    <a:pt x="70" y="25"/>
                    <a:pt x="79" y="27"/>
                    <a:pt x="79" y="24"/>
                  </a:cubicBezTo>
                  <a:cubicBezTo>
                    <a:pt x="78" y="20"/>
                    <a:pt x="81" y="19"/>
                    <a:pt x="79" y="15"/>
                  </a:cubicBezTo>
                  <a:cubicBezTo>
                    <a:pt x="76" y="11"/>
                    <a:pt x="83" y="12"/>
                    <a:pt x="86" y="9"/>
                  </a:cubicBezTo>
                  <a:cubicBezTo>
                    <a:pt x="89" y="6"/>
                    <a:pt x="82" y="9"/>
                    <a:pt x="77" y="4"/>
                  </a:cubicBezTo>
                  <a:cubicBezTo>
                    <a:pt x="72" y="0"/>
                    <a:pt x="70" y="6"/>
                    <a:pt x="70" y="9"/>
                  </a:cubicBezTo>
                  <a:cubicBezTo>
                    <a:pt x="70" y="12"/>
                    <a:pt x="60" y="9"/>
                    <a:pt x="55" y="7"/>
                  </a:cubicBezTo>
                  <a:cubicBezTo>
                    <a:pt x="49" y="5"/>
                    <a:pt x="42" y="14"/>
                    <a:pt x="34" y="18"/>
                  </a:cubicBezTo>
                  <a:cubicBezTo>
                    <a:pt x="26" y="22"/>
                    <a:pt x="26" y="29"/>
                    <a:pt x="18" y="28"/>
                  </a:cubicBezTo>
                  <a:cubicBezTo>
                    <a:pt x="11" y="28"/>
                    <a:pt x="0" y="35"/>
                    <a:pt x="3" y="36"/>
                  </a:cubicBezTo>
                  <a:close/>
                </a:path>
              </a:pathLst>
            </a:custGeom>
            <a:grpFill/>
            <a:ln w="9525" cmpd="sng">
              <a:solidFill>
                <a:schemeClr val="bg2"/>
              </a:solidFill>
              <a:round/>
              <a:headEnd/>
              <a:tailEnd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en-US" sz="900">
                <a:latin typeface="Lato Light" charset="0"/>
                <a:cs typeface="Lato Light" charset="0"/>
              </a:endParaRPr>
            </a:p>
          </p:txBody>
        </p:sp>
        <p:sp>
          <p:nvSpPr>
            <p:cNvPr id="95" name="Freeform 2200">
              <a:extLst>
                <a:ext uri="{FF2B5EF4-FFF2-40B4-BE49-F238E27FC236}">
                  <a16:creationId xmlns:a16="http://schemas.microsoft.com/office/drawing/2014/main" id="{A476ED9B-CD39-4BA6-BBB5-3F1805CA2239}"/>
                </a:ext>
              </a:extLst>
            </p:cNvPr>
            <p:cNvSpPr>
              <a:spLocks/>
            </p:cNvSpPr>
            <p:nvPr/>
          </p:nvSpPr>
          <p:spPr bwMode="auto">
            <a:xfrm>
              <a:off x="1960812" y="2171570"/>
              <a:ext cx="245308" cy="104312"/>
            </a:xfrm>
            <a:custGeom>
              <a:avLst/>
              <a:gdLst>
                <a:gd name="T0" fmla="*/ 18 w 138"/>
                <a:gd name="T1" fmla="*/ 14 h 60"/>
                <a:gd name="T2" fmla="*/ 20 w 138"/>
                <a:gd name="T3" fmla="*/ 21 h 60"/>
                <a:gd name="T4" fmla="*/ 19 w 138"/>
                <a:gd name="T5" fmla="*/ 23 h 60"/>
                <a:gd name="T6" fmla="*/ 10 w 138"/>
                <a:gd name="T7" fmla="*/ 31 h 60"/>
                <a:gd name="T8" fmla="*/ 22 w 138"/>
                <a:gd name="T9" fmla="*/ 31 h 60"/>
                <a:gd name="T10" fmla="*/ 2 w 138"/>
                <a:gd name="T11" fmla="*/ 37 h 60"/>
                <a:gd name="T12" fmla="*/ 16 w 138"/>
                <a:gd name="T13" fmla="*/ 41 h 60"/>
                <a:gd name="T14" fmla="*/ 32 w 138"/>
                <a:gd name="T15" fmla="*/ 40 h 60"/>
                <a:gd name="T16" fmla="*/ 41 w 138"/>
                <a:gd name="T17" fmla="*/ 36 h 60"/>
                <a:gd name="T18" fmla="*/ 62 w 138"/>
                <a:gd name="T19" fmla="*/ 38 h 60"/>
                <a:gd name="T20" fmla="*/ 46 w 138"/>
                <a:gd name="T21" fmla="*/ 47 h 60"/>
                <a:gd name="T22" fmla="*/ 45 w 138"/>
                <a:gd name="T23" fmla="*/ 57 h 60"/>
                <a:gd name="T24" fmla="*/ 85 w 138"/>
                <a:gd name="T25" fmla="*/ 45 h 60"/>
                <a:gd name="T26" fmla="*/ 101 w 138"/>
                <a:gd name="T27" fmla="*/ 44 h 60"/>
                <a:gd name="T28" fmla="*/ 127 w 138"/>
                <a:gd name="T29" fmla="*/ 42 h 60"/>
                <a:gd name="T30" fmla="*/ 131 w 138"/>
                <a:gd name="T31" fmla="*/ 19 h 60"/>
                <a:gd name="T32" fmla="*/ 118 w 138"/>
                <a:gd name="T33" fmla="*/ 24 h 60"/>
                <a:gd name="T34" fmla="*/ 105 w 138"/>
                <a:gd name="T35" fmla="*/ 13 h 60"/>
                <a:gd name="T36" fmla="*/ 97 w 138"/>
                <a:gd name="T37" fmla="*/ 1 h 60"/>
                <a:gd name="T38" fmla="*/ 85 w 138"/>
                <a:gd name="T39" fmla="*/ 14 h 60"/>
                <a:gd name="T40" fmla="*/ 86 w 138"/>
                <a:gd name="T41" fmla="*/ 21 h 60"/>
                <a:gd name="T42" fmla="*/ 95 w 138"/>
                <a:gd name="T43" fmla="*/ 30 h 60"/>
                <a:gd name="T44" fmla="*/ 69 w 138"/>
                <a:gd name="T45" fmla="*/ 25 h 60"/>
                <a:gd name="T46" fmla="*/ 42 w 138"/>
                <a:gd name="T47" fmla="*/ 13 h 60"/>
                <a:gd name="T48" fmla="*/ 30 w 138"/>
                <a:gd name="T49" fmla="*/ 7 h 60"/>
                <a:gd name="T50" fmla="*/ 18 w 138"/>
                <a:gd name="T51" fmla="*/ 1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8" h="60">
                  <a:moveTo>
                    <a:pt x="18" y="14"/>
                  </a:moveTo>
                  <a:cubicBezTo>
                    <a:pt x="11" y="14"/>
                    <a:pt x="12" y="21"/>
                    <a:pt x="20" y="21"/>
                  </a:cubicBezTo>
                  <a:cubicBezTo>
                    <a:pt x="28" y="21"/>
                    <a:pt x="30" y="24"/>
                    <a:pt x="19" y="23"/>
                  </a:cubicBezTo>
                  <a:cubicBezTo>
                    <a:pt x="7" y="23"/>
                    <a:pt x="2" y="33"/>
                    <a:pt x="10" y="31"/>
                  </a:cubicBezTo>
                  <a:cubicBezTo>
                    <a:pt x="18" y="29"/>
                    <a:pt x="28" y="29"/>
                    <a:pt x="22" y="31"/>
                  </a:cubicBezTo>
                  <a:cubicBezTo>
                    <a:pt x="16" y="33"/>
                    <a:pt x="0" y="34"/>
                    <a:pt x="2" y="37"/>
                  </a:cubicBezTo>
                  <a:cubicBezTo>
                    <a:pt x="3" y="39"/>
                    <a:pt x="10" y="39"/>
                    <a:pt x="16" y="41"/>
                  </a:cubicBezTo>
                  <a:cubicBezTo>
                    <a:pt x="23" y="44"/>
                    <a:pt x="27" y="45"/>
                    <a:pt x="32" y="40"/>
                  </a:cubicBezTo>
                  <a:cubicBezTo>
                    <a:pt x="37" y="34"/>
                    <a:pt x="43" y="29"/>
                    <a:pt x="41" y="36"/>
                  </a:cubicBezTo>
                  <a:cubicBezTo>
                    <a:pt x="38" y="44"/>
                    <a:pt x="49" y="38"/>
                    <a:pt x="62" y="38"/>
                  </a:cubicBezTo>
                  <a:cubicBezTo>
                    <a:pt x="76" y="37"/>
                    <a:pt x="60" y="46"/>
                    <a:pt x="46" y="47"/>
                  </a:cubicBezTo>
                  <a:cubicBezTo>
                    <a:pt x="32" y="48"/>
                    <a:pt x="34" y="55"/>
                    <a:pt x="45" y="57"/>
                  </a:cubicBezTo>
                  <a:cubicBezTo>
                    <a:pt x="56" y="60"/>
                    <a:pt x="80" y="50"/>
                    <a:pt x="85" y="45"/>
                  </a:cubicBezTo>
                  <a:cubicBezTo>
                    <a:pt x="91" y="39"/>
                    <a:pt x="96" y="48"/>
                    <a:pt x="101" y="44"/>
                  </a:cubicBezTo>
                  <a:cubicBezTo>
                    <a:pt x="107" y="40"/>
                    <a:pt x="117" y="44"/>
                    <a:pt x="127" y="42"/>
                  </a:cubicBezTo>
                  <a:cubicBezTo>
                    <a:pt x="136" y="40"/>
                    <a:pt x="138" y="22"/>
                    <a:pt x="131" y="19"/>
                  </a:cubicBezTo>
                  <a:cubicBezTo>
                    <a:pt x="124" y="16"/>
                    <a:pt x="124" y="23"/>
                    <a:pt x="118" y="24"/>
                  </a:cubicBezTo>
                  <a:cubicBezTo>
                    <a:pt x="113" y="25"/>
                    <a:pt x="110" y="18"/>
                    <a:pt x="105" y="13"/>
                  </a:cubicBezTo>
                  <a:cubicBezTo>
                    <a:pt x="101" y="9"/>
                    <a:pt x="104" y="0"/>
                    <a:pt x="97" y="1"/>
                  </a:cubicBezTo>
                  <a:cubicBezTo>
                    <a:pt x="91" y="2"/>
                    <a:pt x="77" y="13"/>
                    <a:pt x="85" y="14"/>
                  </a:cubicBezTo>
                  <a:cubicBezTo>
                    <a:pt x="94" y="15"/>
                    <a:pt x="91" y="19"/>
                    <a:pt x="86" y="21"/>
                  </a:cubicBezTo>
                  <a:cubicBezTo>
                    <a:pt x="82" y="23"/>
                    <a:pt x="97" y="27"/>
                    <a:pt x="95" y="30"/>
                  </a:cubicBezTo>
                  <a:cubicBezTo>
                    <a:pt x="93" y="33"/>
                    <a:pt x="70" y="30"/>
                    <a:pt x="69" y="25"/>
                  </a:cubicBezTo>
                  <a:cubicBezTo>
                    <a:pt x="68" y="20"/>
                    <a:pt x="50" y="11"/>
                    <a:pt x="42" y="13"/>
                  </a:cubicBezTo>
                  <a:cubicBezTo>
                    <a:pt x="35" y="15"/>
                    <a:pt x="38" y="7"/>
                    <a:pt x="30" y="7"/>
                  </a:cubicBezTo>
                  <a:cubicBezTo>
                    <a:pt x="23" y="6"/>
                    <a:pt x="25" y="13"/>
                    <a:pt x="18" y="14"/>
                  </a:cubicBezTo>
                  <a:close/>
                </a:path>
              </a:pathLst>
            </a:custGeom>
            <a:grpFill/>
            <a:ln w="9525" cmpd="sng">
              <a:solidFill>
                <a:schemeClr val="bg2"/>
              </a:solidFill>
              <a:round/>
              <a:headEnd/>
              <a:tailEnd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en-US" sz="900">
                <a:latin typeface="Lato Light" charset="0"/>
                <a:cs typeface="Lato Light" charset="0"/>
              </a:endParaRPr>
            </a:p>
          </p:txBody>
        </p:sp>
        <p:sp>
          <p:nvSpPr>
            <p:cNvPr id="96" name="Freeform 2201">
              <a:extLst>
                <a:ext uri="{FF2B5EF4-FFF2-40B4-BE49-F238E27FC236}">
                  <a16:creationId xmlns:a16="http://schemas.microsoft.com/office/drawing/2014/main" id="{9C238FEE-5A7F-4A64-8905-B42B4AC5FBE3}"/>
                </a:ext>
              </a:extLst>
            </p:cNvPr>
            <p:cNvSpPr>
              <a:spLocks/>
            </p:cNvSpPr>
            <p:nvPr/>
          </p:nvSpPr>
          <p:spPr bwMode="auto">
            <a:xfrm>
              <a:off x="1635593" y="2912547"/>
              <a:ext cx="50177" cy="55753"/>
            </a:xfrm>
            <a:custGeom>
              <a:avLst/>
              <a:gdLst>
                <a:gd name="T0" fmla="*/ 9 w 29"/>
                <a:gd name="T1" fmla="*/ 4 h 32"/>
                <a:gd name="T2" fmla="*/ 26 w 29"/>
                <a:gd name="T3" fmla="*/ 29 h 32"/>
                <a:gd name="T4" fmla="*/ 21 w 29"/>
                <a:gd name="T5" fmla="*/ 12 h 32"/>
                <a:gd name="T6" fmla="*/ 9 w 29"/>
                <a:gd name="T7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32">
                  <a:moveTo>
                    <a:pt x="9" y="4"/>
                  </a:moveTo>
                  <a:cubicBezTo>
                    <a:pt x="0" y="9"/>
                    <a:pt x="22" y="32"/>
                    <a:pt x="26" y="29"/>
                  </a:cubicBezTo>
                  <a:cubicBezTo>
                    <a:pt x="29" y="27"/>
                    <a:pt x="21" y="18"/>
                    <a:pt x="21" y="12"/>
                  </a:cubicBezTo>
                  <a:cubicBezTo>
                    <a:pt x="21" y="6"/>
                    <a:pt x="18" y="0"/>
                    <a:pt x="9" y="4"/>
                  </a:cubicBezTo>
                  <a:close/>
                </a:path>
              </a:pathLst>
            </a:custGeom>
            <a:grpFill/>
            <a:ln w="9525" cmpd="sng">
              <a:solidFill>
                <a:schemeClr val="bg2"/>
              </a:solidFill>
              <a:round/>
              <a:headEnd/>
              <a:tailEnd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en-US" sz="900">
                <a:latin typeface="Lato Light" charset="0"/>
                <a:cs typeface="Lato Light" charset="0"/>
              </a:endParaRPr>
            </a:p>
          </p:txBody>
        </p:sp>
        <p:sp>
          <p:nvSpPr>
            <p:cNvPr id="97" name="Freeform 2202">
              <a:extLst>
                <a:ext uri="{FF2B5EF4-FFF2-40B4-BE49-F238E27FC236}">
                  <a16:creationId xmlns:a16="http://schemas.microsoft.com/office/drawing/2014/main" id="{7DB12C56-60E2-4162-9C7F-FAC1F409D1A7}"/>
                </a:ext>
              </a:extLst>
            </p:cNvPr>
            <p:cNvSpPr>
              <a:spLocks/>
            </p:cNvSpPr>
            <p:nvPr/>
          </p:nvSpPr>
          <p:spPr bwMode="auto">
            <a:xfrm>
              <a:off x="3027531" y="3020456"/>
              <a:ext cx="57610" cy="32373"/>
            </a:xfrm>
            <a:custGeom>
              <a:avLst/>
              <a:gdLst>
                <a:gd name="T0" fmla="*/ 1 w 33"/>
                <a:gd name="T1" fmla="*/ 3 h 19"/>
                <a:gd name="T2" fmla="*/ 32 w 33"/>
                <a:gd name="T3" fmla="*/ 14 h 19"/>
                <a:gd name="T4" fmla="*/ 1 w 33"/>
                <a:gd name="T5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3" h="19">
                  <a:moveTo>
                    <a:pt x="1" y="3"/>
                  </a:moveTo>
                  <a:cubicBezTo>
                    <a:pt x="2" y="7"/>
                    <a:pt x="31" y="19"/>
                    <a:pt x="32" y="14"/>
                  </a:cubicBezTo>
                  <a:cubicBezTo>
                    <a:pt x="33" y="8"/>
                    <a:pt x="0" y="0"/>
                    <a:pt x="1" y="3"/>
                  </a:cubicBezTo>
                  <a:close/>
                </a:path>
              </a:pathLst>
            </a:custGeom>
            <a:grpFill/>
            <a:ln w="9525" cmpd="sng">
              <a:solidFill>
                <a:schemeClr val="bg2"/>
              </a:solidFill>
              <a:round/>
              <a:headEnd/>
              <a:tailEnd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en-US" sz="900">
                <a:latin typeface="Lato Light" charset="0"/>
                <a:cs typeface="Lato Light" charset="0"/>
              </a:endParaRPr>
            </a:p>
          </p:txBody>
        </p:sp>
        <p:sp>
          <p:nvSpPr>
            <p:cNvPr id="98" name="Freeform 2203">
              <a:extLst>
                <a:ext uri="{FF2B5EF4-FFF2-40B4-BE49-F238E27FC236}">
                  <a16:creationId xmlns:a16="http://schemas.microsoft.com/office/drawing/2014/main" id="{21CDD280-0756-477E-8669-603919E7CBB7}"/>
                </a:ext>
              </a:extLst>
            </p:cNvPr>
            <p:cNvSpPr>
              <a:spLocks/>
            </p:cNvSpPr>
            <p:nvPr/>
          </p:nvSpPr>
          <p:spPr bwMode="auto">
            <a:xfrm>
              <a:off x="1786123" y="2257898"/>
              <a:ext cx="223007" cy="136685"/>
            </a:xfrm>
            <a:custGeom>
              <a:avLst/>
              <a:gdLst>
                <a:gd name="T0" fmla="*/ 21 w 126"/>
                <a:gd name="T1" fmla="*/ 62 h 80"/>
                <a:gd name="T2" fmla="*/ 37 w 126"/>
                <a:gd name="T3" fmla="*/ 80 h 80"/>
                <a:gd name="T4" fmla="*/ 44 w 126"/>
                <a:gd name="T5" fmla="*/ 75 h 80"/>
                <a:gd name="T6" fmla="*/ 55 w 126"/>
                <a:gd name="T7" fmla="*/ 72 h 80"/>
                <a:gd name="T8" fmla="*/ 66 w 126"/>
                <a:gd name="T9" fmla="*/ 64 h 80"/>
                <a:gd name="T10" fmla="*/ 77 w 126"/>
                <a:gd name="T11" fmla="*/ 53 h 80"/>
                <a:gd name="T12" fmla="*/ 86 w 126"/>
                <a:gd name="T13" fmla="*/ 42 h 80"/>
                <a:gd name="T14" fmla="*/ 122 w 126"/>
                <a:gd name="T15" fmla="*/ 27 h 80"/>
                <a:gd name="T16" fmla="*/ 108 w 126"/>
                <a:gd name="T17" fmla="*/ 14 h 80"/>
                <a:gd name="T18" fmla="*/ 85 w 126"/>
                <a:gd name="T19" fmla="*/ 12 h 80"/>
                <a:gd name="T20" fmla="*/ 78 w 126"/>
                <a:gd name="T21" fmla="*/ 9 h 80"/>
                <a:gd name="T22" fmla="*/ 55 w 126"/>
                <a:gd name="T23" fmla="*/ 3 h 80"/>
                <a:gd name="T24" fmla="*/ 20 w 126"/>
                <a:gd name="T25" fmla="*/ 8 h 80"/>
                <a:gd name="T26" fmla="*/ 25 w 126"/>
                <a:gd name="T27" fmla="*/ 19 h 80"/>
                <a:gd name="T28" fmla="*/ 17 w 126"/>
                <a:gd name="T29" fmla="*/ 36 h 80"/>
                <a:gd name="T30" fmla="*/ 7 w 126"/>
                <a:gd name="T31" fmla="*/ 53 h 80"/>
                <a:gd name="T32" fmla="*/ 21 w 126"/>
                <a:gd name="T33" fmla="*/ 62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26" h="80">
                  <a:moveTo>
                    <a:pt x="21" y="62"/>
                  </a:moveTo>
                  <a:cubicBezTo>
                    <a:pt x="30" y="64"/>
                    <a:pt x="31" y="80"/>
                    <a:pt x="37" y="80"/>
                  </a:cubicBezTo>
                  <a:cubicBezTo>
                    <a:pt x="41" y="80"/>
                    <a:pt x="38" y="75"/>
                    <a:pt x="44" y="75"/>
                  </a:cubicBezTo>
                  <a:cubicBezTo>
                    <a:pt x="51" y="75"/>
                    <a:pt x="49" y="72"/>
                    <a:pt x="55" y="72"/>
                  </a:cubicBezTo>
                  <a:cubicBezTo>
                    <a:pt x="61" y="73"/>
                    <a:pt x="66" y="71"/>
                    <a:pt x="66" y="64"/>
                  </a:cubicBezTo>
                  <a:cubicBezTo>
                    <a:pt x="66" y="57"/>
                    <a:pt x="71" y="54"/>
                    <a:pt x="77" y="53"/>
                  </a:cubicBezTo>
                  <a:cubicBezTo>
                    <a:pt x="83" y="51"/>
                    <a:pt x="77" y="44"/>
                    <a:pt x="86" y="42"/>
                  </a:cubicBezTo>
                  <a:cubicBezTo>
                    <a:pt x="94" y="40"/>
                    <a:pt x="118" y="30"/>
                    <a:pt x="122" y="27"/>
                  </a:cubicBezTo>
                  <a:cubicBezTo>
                    <a:pt x="126" y="24"/>
                    <a:pt x="117" y="20"/>
                    <a:pt x="108" y="14"/>
                  </a:cubicBezTo>
                  <a:cubicBezTo>
                    <a:pt x="99" y="9"/>
                    <a:pt x="92" y="7"/>
                    <a:pt x="85" y="12"/>
                  </a:cubicBezTo>
                  <a:cubicBezTo>
                    <a:pt x="78" y="16"/>
                    <a:pt x="83" y="7"/>
                    <a:pt x="78" y="9"/>
                  </a:cubicBezTo>
                  <a:cubicBezTo>
                    <a:pt x="72" y="12"/>
                    <a:pt x="57" y="5"/>
                    <a:pt x="55" y="3"/>
                  </a:cubicBezTo>
                  <a:cubicBezTo>
                    <a:pt x="53" y="0"/>
                    <a:pt x="26" y="8"/>
                    <a:pt x="20" y="8"/>
                  </a:cubicBezTo>
                  <a:cubicBezTo>
                    <a:pt x="13" y="8"/>
                    <a:pt x="20" y="15"/>
                    <a:pt x="25" y="19"/>
                  </a:cubicBezTo>
                  <a:cubicBezTo>
                    <a:pt x="29" y="22"/>
                    <a:pt x="14" y="33"/>
                    <a:pt x="17" y="36"/>
                  </a:cubicBezTo>
                  <a:cubicBezTo>
                    <a:pt x="20" y="38"/>
                    <a:pt x="14" y="45"/>
                    <a:pt x="7" y="53"/>
                  </a:cubicBezTo>
                  <a:cubicBezTo>
                    <a:pt x="0" y="61"/>
                    <a:pt x="12" y="60"/>
                    <a:pt x="21" y="62"/>
                  </a:cubicBezTo>
                  <a:close/>
                </a:path>
              </a:pathLst>
            </a:custGeom>
            <a:grpFill/>
            <a:ln w="9525" cmpd="sng">
              <a:solidFill>
                <a:schemeClr val="bg2"/>
              </a:solidFill>
              <a:round/>
              <a:headEnd/>
              <a:tailEnd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en-US" sz="900">
                <a:latin typeface="Lato Light" charset="0"/>
                <a:cs typeface="Lato Light" charset="0"/>
              </a:endParaRPr>
            </a:p>
          </p:txBody>
        </p:sp>
        <p:sp>
          <p:nvSpPr>
            <p:cNvPr id="99" name="Freeform 2204">
              <a:extLst>
                <a:ext uri="{FF2B5EF4-FFF2-40B4-BE49-F238E27FC236}">
                  <a16:creationId xmlns:a16="http://schemas.microsoft.com/office/drawing/2014/main" id="{2B7A61B6-73E8-4FCD-B3CF-F78A956F7F82}"/>
                </a:ext>
              </a:extLst>
            </p:cNvPr>
            <p:cNvSpPr>
              <a:spLocks/>
            </p:cNvSpPr>
            <p:nvPr/>
          </p:nvSpPr>
          <p:spPr bwMode="auto">
            <a:xfrm>
              <a:off x="2505322" y="2286673"/>
              <a:ext cx="596545" cy="413652"/>
            </a:xfrm>
            <a:custGeom>
              <a:avLst/>
              <a:gdLst>
                <a:gd name="T0" fmla="*/ 215 w 336"/>
                <a:gd name="T1" fmla="*/ 54 h 241"/>
                <a:gd name="T2" fmla="*/ 185 w 336"/>
                <a:gd name="T3" fmla="*/ 44 h 241"/>
                <a:gd name="T4" fmla="*/ 147 w 336"/>
                <a:gd name="T5" fmla="*/ 27 h 241"/>
                <a:gd name="T6" fmla="*/ 127 w 336"/>
                <a:gd name="T7" fmla="*/ 34 h 241"/>
                <a:gd name="T8" fmla="*/ 109 w 336"/>
                <a:gd name="T9" fmla="*/ 21 h 241"/>
                <a:gd name="T10" fmla="*/ 79 w 336"/>
                <a:gd name="T11" fmla="*/ 7 h 241"/>
                <a:gd name="T12" fmla="*/ 59 w 336"/>
                <a:gd name="T13" fmla="*/ 33 h 241"/>
                <a:gd name="T14" fmla="*/ 65 w 336"/>
                <a:gd name="T15" fmla="*/ 52 h 241"/>
                <a:gd name="T16" fmla="*/ 43 w 336"/>
                <a:gd name="T17" fmla="*/ 30 h 241"/>
                <a:gd name="T18" fmla="*/ 61 w 336"/>
                <a:gd name="T19" fmla="*/ 4 h 241"/>
                <a:gd name="T20" fmla="*/ 6 w 336"/>
                <a:gd name="T21" fmla="*/ 54 h 241"/>
                <a:gd name="T22" fmla="*/ 27 w 336"/>
                <a:gd name="T23" fmla="*/ 64 h 241"/>
                <a:gd name="T24" fmla="*/ 32 w 336"/>
                <a:gd name="T25" fmla="*/ 76 h 241"/>
                <a:gd name="T26" fmla="*/ 66 w 336"/>
                <a:gd name="T27" fmla="*/ 82 h 241"/>
                <a:gd name="T28" fmla="*/ 103 w 336"/>
                <a:gd name="T29" fmla="*/ 82 h 241"/>
                <a:gd name="T30" fmla="*/ 127 w 336"/>
                <a:gd name="T31" fmla="*/ 78 h 241"/>
                <a:gd name="T32" fmla="*/ 143 w 336"/>
                <a:gd name="T33" fmla="*/ 81 h 241"/>
                <a:gd name="T34" fmla="*/ 166 w 336"/>
                <a:gd name="T35" fmla="*/ 98 h 241"/>
                <a:gd name="T36" fmla="*/ 172 w 336"/>
                <a:gd name="T37" fmla="*/ 103 h 241"/>
                <a:gd name="T38" fmla="*/ 200 w 336"/>
                <a:gd name="T39" fmla="*/ 125 h 241"/>
                <a:gd name="T40" fmla="*/ 218 w 336"/>
                <a:gd name="T41" fmla="*/ 143 h 241"/>
                <a:gd name="T42" fmla="*/ 219 w 336"/>
                <a:gd name="T43" fmla="*/ 159 h 241"/>
                <a:gd name="T44" fmla="*/ 188 w 336"/>
                <a:gd name="T45" fmla="*/ 168 h 241"/>
                <a:gd name="T46" fmla="*/ 146 w 336"/>
                <a:gd name="T47" fmla="*/ 176 h 241"/>
                <a:gd name="T48" fmla="*/ 165 w 336"/>
                <a:gd name="T49" fmla="*/ 191 h 241"/>
                <a:gd name="T50" fmla="*/ 193 w 336"/>
                <a:gd name="T51" fmla="*/ 188 h 241"/>
                <a:gd name="T52" fmla="*/ 212 w 336"/>
                <a:gd name="T53" fmla="*/ 214 h 241"/>
                <a:gd name="T54" fmla="*/ 274 w 336"/>
                <a:gd name="T55" fmla="*/ 236 h 241"/>
                <a:gd name="T56" fmla="*/ 262 w 336"/>
                <a:gd name="T57" fmla="*/ 209 h 241"/>
                <a:gd name="T58" fmla="*/ 286 w 336"/>
                <a:gd name="T59" fmla="*/ 198 h 241"/>
                <a:gd name="T60" fmla="*/ 256 w 336"/>
                <a:gd name="T61" fmla="*/ 166 h 241"/>
                <a:gd name="T62" fmla="*/ 275 w 336"/>
                <a:gd name="T63" fmla="*/ 159 h 241"/>
                <a:gd name="T64" fmla="*/ 304 w 336"/>
                <a:gd name="T65" fmla="*/ 172 h 241"/>
                <a:gd name="T66" fmla="*/ 330 w 336"/>
                <a:gd name="T67" fmla="*/ 151 h 241"/>
                <a:gd name="T68" fmla="*/ 307 w 336"/>
                <a:gd name="T69" fmla="*/ 134 h 241"/>
                <a:gd name="T70" fmla="*/ 267 w 336"/>
                <a:gd name="T71" fmla="*/ 117 h 241"/>
                <a:gd name="T72" fmla="*/ 268 w 336"/>
                <a:gd name="T73" fmla="*/ 101 h 241"/>
                <a:gd name="T74" fmla="*/ 261 w 336"/>
                <a:gd name="T75" fmla="*/ 89 h 241"/>
                <a:gd name="T76" fmla="*/ 247 w 336"/>
                <a:gd name="T77" fmla="*/ 84 h 241"/>
                <a:gd name="T78" fmla="*/ 232 w 336"/>
                <a:gd name="T79" fmla="*/ 69 h 241"/>
                <a:gd name="T80" fmla="*/ 209 w 336"/>
                <a:gd name="T81" fmla="*/ 67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36" h="241">
                  <a:moveTo>
                    <a:pt x="205" y="63"/>
                  </a:moveTo>
                  <a:cubicBezTo>
                    <a:pt x="210" y="63"/>
                    <a:pt x="216" y="59"/>
                    <a:pt x="215" y="54"/>
                  </a:cubicBezTo>
                  <a:cubicBezTo>
                    <a:pt x="213" y="50"/>
                    <a:pt x="200" y="49"/>
                    <a:pt x="198" y="55"/>
                  </a:cubicBezTo>
                  <a:cubicBezTo>
                    <a:pt x="195" y="60"/>
                    <a:pt x="185" y="49"/>
                    <a:pt x="185" y="44"/>
                  </a:cubicBezTo>
                  <a:cubicBezTo>
                    <a:pt x="185" y="40"/>
                    <a:pt x="169" y="44"/>
                    <a:pt x="171" y="36"/>
                  </a:cubicBezTo>
                  <a:cubicBezTo>
                    <a:pt x="173" y="29"/>
                    <a:pt x="152" y="27"/>
                    <a:pt x="147" y="27"/>
                  </a:cubicBezTo>
                  <a:cubicBezTo>
                    <a:pt x="141" y="27"/>
                    <a:pt x="133" y="31"/>
                    <a:pt x="134" y="36"/>
                  </a:cubicBezTo>
                  <a:cubicBezTo>
                    <a:pt x="135" y="41"/>
                    <a:pt x="128" y="39"/>
                    <a:pt x="127" y="34"/>
                  </a:cubicBezTo>
                  <a:cubicBezTo>
                    <a:pt x="126" y="28"/>
                    <a:pt x="113" y="40"/>
                    <a:pt x="109" y="40"/>
                  </a:cubicBezTo>
                  <a:cubicBezTo>
                    <a:pt x="105" y="40"/>
                    <a:pt x="111" y="25"/>
                    <a:pt x="109" y="21"/>
                  </a:cubicBezTo>
                  <a:cubicBezTo>
                    <a:pt x="107" y="16"/>
                    <a:pt x="104" y="15"/>
                    <a:pt x="101" y="7"/>
                  </a:cubicBezTo>
                  <a:cubicBezTo>
                    <a:pt x="98" y="0"/>
                    <a:pt x="83" y="3"/>
                    <a:pt x="79" y="7"/>
                  </a:cubicBezTo>
                  <a:cubicBezTo>
                    <a:pt x="75" y="12"/>
                    <a:pt x="62" y="10"/>
                    <a:pt x="55" y="17"/>
                  </a:cubicBezTo>
                  <a:cubicBezTo>
                    <a:pt x="48" y="24"/>
                    <a:pt x="56" y="31"/>
                    <a:pt x="59" y="33"/>
                  </a:cubicBezTo>
                  <a:cubicBezTo>
                    <a:pt x="62" y="36"/>
                    <a:pt x="48" y="40"/>
                    <a:pt x="53" y="44"/>
                  </a:cubicBezTo>
                  <a:cubicBezTo>
                    <a:pt x="57" y="48"/>
                    <a:pt x="64" y="46"/>
                    <a:pt x="65" y="52"/>
                  </a:cubicBezTo>
                  <a:cubicBezTo>
                    <a:pt x="65" y="59"/>
                    <a:pt x="48" y="50"/>
                    <a:pt x="46" y="45"/>
                  </a:cubicBezTo>
                  <a:cubicBezTo>
                    <a:pt x="43" y="39"/>
                    <a:pt x="47" y="34"/>
                    <a:pt x="43" y="30"/>
                  </a:cubicBezTo>
                  <a:cubicBezTo>
                    <a:pt x="40" y="26"/>
                    <a:pt x="43" y="21"/>
                    <a:pt x="49" y="14"/>
                  </a:cubicBezTo>
                  <a:cubicBezTo>
                    <a:pt x="56" y="7"/>
                    <a:pt x="61" y="8"/>
                    <a:pt x="61" y="4"/>
                  </a:cubicBezTo>
                  <a:cubicBezTo>
                    <a:pt x="61" y="0"/>
                    <a:pt x="33" y="0"/>
                    <a:pt x="16" y="15"/>
                  </a:cubicBezTo>
                  <a:cubicBezTo>
                    <a:pt x="0" y="30"/>
                    <a:pt x="5" y="50"/>
                    <a:pt x="6" y="54"/>
                  </a:cubicBezTo>
                  <a:cubicBezTo>
                    <a:pt x="7" y="58"/>
                    <a:pt x="21" y="56"/>
                    <a:pt x="30" y="59"/>
                  </a:cubicBezTo>
                  <a:cubicBezTo>
                    <a:pt x="38" y="61"/>
                    <a:pt x="34" y="65"/>
                    <a:pt x="27" y="64"/>
                  </a:cubicBezTo>
                  <a:cubicBezTo>
                    <a:pt x="21" y="63"/>
                    <a:pt x="10" y="61"/>
                    <a:pt x="10" y="65"/>
                  </a:cubicBezTo>
                  <a:cubicBezTo>
                    <a:pt x="11" y="70"/>
                    <a:pt x="24" y="78"/>
                    <a:pt x="32" y="76"/>
                  </a:cubicBezTo>
                  <a:cubicBezTo>
                    <a:pt x="40" y="74"/>
                    <a:pt x="40" y="74"/>
                    <a:pt x="44" y="79"/>
                  </a:cubicBezTo>
                  <a:cubicBezTo>
                    <a:pt x="47" y="83"/>
                    <a:pt x="57" y="82"/>
                    <a:pt x="66" y="82"/>
                  </a:cubicBezTo>
                  <a:cubicBezTo>
                    <a:pt x="76" y="83"/>
                    <a:pt x="87" y="86"/>
                    <a:pt x="91" y="87"/>
                  </a:cubicBezTo>
                  <a:cubicBezTo>
                    <a:pt x="96" y="87"/>
                    <a:pt x="101" y="84"/>
                    <a:pt x="103" y="82"/>
                  </a:cubicBezTo>
                  <a:cubicBezTo>
                    <a:pt x="104" y="79"/>
                    <a:pt x="123" y="86"/>
                    <a:pt x="128" y="85"/>
                  </a:cubicBezTo>
                  <a:cubicBezTo>
                    <a:pt x="134" y="85"/>
                    <a:pt x="130" y="80"/>
                    <a:pt x="127" y="78"/>
                  </a:cubicBezTo>
                  <a:cubicBezTo>
                    <a:pt x="123" y="77"/>
                    <a:pt x="125" y="70"/>
                    <a:pt x="129" y="73"/>
                  </a:cubicBezTo>
                  <a:cubicBezTo>
                    <a:pt x="134" y="75"/>
                    <a:pt x="141" y="77"/>
                    <a:pt x="143" y="81"/>
                  </a:cubicBezTo>
                  <a:cubicBezTo>
                    <a:pt x="144" y="85"/>
                    <a:pt x="148" y="83"/>
                    <a:pt x="149" y="87"/>
                  </a:cubicBezTo>
                  <a:cubicBezTo>
                    <a:pt x="149" y="90"/>
                    <a:pt x="165" y="94"/>
                    <a:pt x="166" y="98"/>
                  </a:cubicBezTo>
                  <a:cubicBezTo>
                    <a:pt x="166" y="102"/>
                    <a:pt x="150" y="104"/>
                    <a:pt x="155" y="108"/>
                  </a:cubicBezTo>
                  <a:cubicBezTo>
                    <a:pt x="159" y="111"/>
                    <a:pt x="166" y="103"/>
                    <a:pt x="172" y="103"/>
                  </a:cubicBezTo>
                  <a:cubicBezTo>
                    <a:pt x="178" y="102"/>
                    <a:pt x="178" y="116"/>
                    <a:pt x="183" y="114"/>
                  </a:cubicBezTo>
                  <a:cubicBezTo>
                    <a:pt x="189" y="111"/>
                    <a:pt x="194" y="116"/>
                    <a:pt x="200" y="125"/>
                  </a:cubicBezTo>
                  <a:cubicBezTo>
                    <a:pt x="206" y="133"/>
                    <a:pt x="199" y="141"/>
                    <a:pt x="200" y="144"/>
                  </a:cubicBezTo>
                  <a:cubicBezTo>
                    <a:pt x="200" y="147"/>
                    <a:pt x="212" y="146"/>
                    <a:pt x="218" y="143"/>
                  </a:cubicBezTo>
                  <a:cubicBezTo>
                    <a:pt x="225" y="139"/>
                    <a:pt x="231" y="147"/>
                    <a:pt x="236" y="151"/>
                  </a:cubicBezTo>
                  <a:cubicBezTo>
                    <a:pt x="241" y="156"/>
                    <a:pt x="217" y="163"/>
                    <a:pt x="219" y="159"/>
                  </a:cubicBezTo>
                  <a:cubicBezTo>
                    <a:pt x="221" y="155"/>
                    <a:pt x="205" y="143"/>
                    <a:pt x="191" y="149"/>
                  </a:cubicBezTo>
                  <a:cubicBezTo>
                    <a:pt x="176" y="154"/>
                    <a:pt x="186" y="163"/>
                    <a:pt x="188" y="168"/>
                  </a:cubicBezTo>
                  <a:cubicBezTo>
                    <a:pt x="189" y="173"/>
                    <a:pt x="175" y="178"/>
                    <a:pt x="161" y="173"/>
                  </a:cubicBezTo>
                  <a:cubicBezTo>
                    <a:pt x="148" y="169"/>
                    <a:pt x="152" y="176"/>
                    <a:pt x="146" y="176"/>
                  </a:cubicBezTo>
                  <a:cubicBezTo>
                    <a:pt x="141" y="176"/>
                    <a:pt x="135" y="185"/>
                    <a:pt x="140" y="190"/>
                  </a:cubicBezTo>
                  <a:cubicBezTo>
                    <a:pt x="145" y="196"/>
                    <a:pt x="156" y="191"/>
                    <a:pt x="165" y="191"/>
                  </a:cubicBezTo>
                  <a:cubicBezTo>
                    <a:pt x="174" y="192"/>
                    <a:pt x="175" y="194"/>
                    <a:pt x="176" y="189"/>
                  </a:cubicBezTo>
                  <a:cubicBezTo>
                    <a:pt x="177" y="184"/>
                    <a:pt x="186" y="187"/>
                    <a:pt x="193" y="188"/>
                  </a:cubicBezTo>
                  <a:cubicBezTo>
                    <a:pt x="199" y="190"/>
                    <a:pt x="198" y="199"/>
                    <a:pt x="206" y="200"/>
                  </a:cubicBezTo>
                  <a:cubicBezTo>
                    <a:pt x="214" y="201"/>
                    <a:pt x="207" y="209"/>
                    <a:pt x="212" y="214"/>
                  </a:cubicBezTo>
                  <a:cubicBezTo>
                    <a:pt x="217" y="220"/>
                    <a:pt x="233" y="217"/>
                    <a:pt x="239" y="223"/>
                  </a:cubicBezTo>
                  <a:cubicBezTo>
                    <a:pt x="245" y="229"/>
                    <a:pt x="271" y="241"/>
                    <a:pt x="274" y="236"/>
                  </a:cubicBezTo>
                  <a:cubicBezTo>
                    <a:pt x="278" y="231"/>
                    <a:pt x="252" y="208"/>
                    <a:pt x="245" y="206"/>
                  </a:cubicBezTo>
                  <a:cubicBezTo>
                    <a:pt x="237" y="204"/>
                    <a:pt x="252" y="202"/>
                    <a:pt x="262" y="209"/>
                  </a:cubicBezTo>
                  <a:cubicBezTo>
                    <a:pt x="271" y="217"/>
                    <a:pt x="285" y="220"/>
                    <a:pt x="292" y="211"/>
                  </a:cubicBezTo>
                  <a:cubicBezTo>
                    <a:pt x="299" y="202"/>
                    <a:pt x="286" y="205"/>
                    <a:pt x="286" y="198"/>
                  </a:cubicBezTo>
                  <a:cubicBezTo>
                    <a:pt x="286" y="192"/>
                    <a:pt x="282" y="183"/>
                    <a:pt x="275" y="183"/>
                  </a:cubicBezTo>
                  <a:cubicBezTo>
                    <a:pt x="268" y="183"/>
                    <a:pt x="250" y="169"/>
                    <a:pt x="256" y="166"/>
                  </a:cubicBezTo>
                  <a:cubicBezTo>
                    <a:pt x="263" y="163"/>
                    <a:pt x="254" y="159"/>
                    <a:pt x="259" y="153"/>
                  </a:cubicBezTo>
                  <a:cubicBezTo>
                    <a:pt x="264" y="148"/>
                    <a:pt x="269" y="158"/>
                    <a:pt x="275" y="159"/>
                  </a:cubicBezTo>
                  <a:cubicBezTo>
                    <a:pt x="281" y="159"/>
                    <a:pt x="282" y="167"/>
                    <a:pt x="292" y="175"/>
                  </a:cubicBezTo>
                  <a:cubicBezTo>
                    <a:pt x="301" y="183"/>
                    <a:pt x="302" y="177"/>
                    <a:pt x="304" y="172"/>
                  </a:cubicBezTo>
                  <a:cubicBezTo>
                    <a:pt x="305" y="166"/>
                    <a:pt x="316" y="171"/>
                    <a:pt x="315" y="165"/>
                  </a:cubicBezTo>
                  <a:cubicBezTo>
                    <a:pt x="315" y="160"/>
                    <a:pt x="324" y="153"/>
                    <a:pt x="330" y="151"/>
                  </a:cubicBezTo>
                  <a:cubicBezTo>
                    <a:pt x="336" y="148"/>
                    <a:pt x="325" y="142"/>
                    <a:pt x="317" y="143"/>
                  </a:cubicBezTo>
                  <a:cubicBezTo>
                    <a:pt x="309" y="143"/>
                    <a:pt x="307" y="138"/>
                    <a:pt x="307" y="134"/>
                  </a:cubicBezTo>
                  <a:cubicBezTo>
                    <a:pt x="307" y="131"/>
                    <a:pt x="292" y="122"/>
                    <a:pt x="287" y="124"/>
                  </a:cubicBezTo>
                  <a:cubicBezTo>
                    <a:pt x="282" y="125"/>
                    <a:pt x="274" y="117"/>
                    <a:pt x="267" y="117"/>
                  </a:cubicBezTo>
                  <a:cubicBezTo>
                    <a:pt x="261" y="116"/>
                    <a:pt x="251" y="111"/>
                    <a:pt x="252" y="104"/>
                  </a:cubicBezTo>
                  <a:cubicBezTo>
                    <a:pt x="253" y="97"/>
                    <a:pt x="265" y="106"/>
                    <a:pt x="268" y="101"/>
                  </a:cubicBezTo>
                  <a:cubicBezTo>
                    <a:pt x="270" y="95"/>
                    <a:pt x="255" y="98"/>
                    <a:pt x="255" y="94"/>
                  </a:cubicBezTo>
                  <a:cubicBezTo>
                    <a:pt x="254" y="90"/>
                    <a:pt x="258" y="92"/>
                    <a:pt x="261" y="89"/>
                  </a:cubicBezTo>
                  <a:cubicBezTo>
                    <a:pt x="264" y="87"/>
                    <a:pt x="259" y="82"/>
                    <a:pt x="255" y="80"/>
                  </a:cubicBezTo>
                  <a:cubicBezTo>
                    <a:pt x="252" y="78"/>
                    <a:pt x="251" y="84"/>
                    <a:pt x="247" y="84"/>
                  </a:cubicBezTo>
                  <a:cubicBezTo>
                    <a:pt x="244" y="84"/>
                    <a:pt x="247" y="78"/>
                    <a:pt x="249" y="75"/>
                  </a:cubicBezTo>
                  <a:cubicBezTo>
                    <a:pt x="252" y="71"/>
                    <a:pt x="238" y="67"/>
                    <a:pt x="232" y="69"/>
                  </a:cubicBezTo>
                  <a:cubicBezTo>
                    <a:pt x="226" y="71"/>
                    <a:pt x="224" y="68"/>
                    <a:pt x="224" y="64"/>
                  </a:cubicBezTo>
                  <a:cubicBezTo>
                    <a:pt x="224" y="60"/>
                    <a:pt x="213" y="64"/>
                    <a:pt x="209" y="67"/>
                  </a:cubicBezTo>
                  <a:cubicBezTo>
                    <a:pt x="205" y="70"/>
                    <a:pt x="200" y="64"/>
                    <a:pt x="205" y="63"/>
                  </a:cubicBezTo>
                  <a:close/>
                </a:path>
              </a:pathLst>
            </a:custGeom>
            <a:grpFill/>
            <a:ln w="9525" cmpd="sng">
              <a:solidFill>
                <a:schemeClr val="bg2"/>
              </a:solidFill>
              <a:round/>
              <a:headEnd/>
              <a:tailEnd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en-US" sz="900">
                <a:latin typeface="Lato Light" charset="0"/>
                <a:cs typeface="Lato Light" charset="0"/>
              </a:endParaRPr>
            </a:p>
          </p:txBody>
        </p:sp>
        <p:sp>
          <p:nvSpPr>
            <p:cNvPr id="100" name="Freeform 2205">
              <a:extLst>
                <a:ext uri="{FF2B5EF4-FFF2-40B4-BE49-F238E27FC236}">
                  <a16:creationId xmlns:a16="http://schemas.microsoft.com/office/drawing/2014/main" id="{04CD7B5C-68CC-4E2E-AD79-A65E4143A76D}"/>
                </a:ext>
              </a:extLst>
            </p:cNvPr>
            <p:cNvSpPr>
              <a:spLocks/>
            </p:cNvSpPr>
            <p:nvPr/>
          </p:nvSpPr>
          <p:spPr bwMode="auto">
            <a:xfrm>
              <a:off x="3126026" y="2980889"/>
              <a:ext cx="143096" cy="124096"/>
            </a:xfrm>
            <a:custGeom>
              <a:avLst/>
              <a:gdLst>
                <a:gd name="T0" fmla="*/ 44 w 81"/>
                <a:gd name="T1" fmla="*/ 5 h 72"/>
                <a:gd name="T2" fmla="*/ 39 w 81"/>
                <a:gd name="T3" fmla="*/ 2 h 72"/>
                <a:gd name="T4" fmla="*/ 21 w 81"/>
                <a:gd name="T5" fmla="*/ 27 h 72"/>
                <a:gd name="T6" fmla="*/ 16 w 81"/>
                <a:gd name="T7" fmla="*/ 38 h 72"/>
                <a:gd name="T8" fmla="*/ 9 w 81"/>
                <a:gd name="T9" fmla="*/ 44 h 72"/>
                <a:gd name="T10" fmla="*/ 6 w 81"/>
                <a:gd name="T11" fmla="*/ 58 h 72"/>
                <a:gd name="T12" fmla="*/ 23 w 81"/>
                <a:gd name="T13" fmla="*/ 58 h 72"/>
                <a:gd name="T14" fmla="*/ 39 w 81"/>
                <a:gd name="T15" fmla="*/ 55 h 72"/>
                <a:gd name="T16" fmla="*/ 50 w 81"/>
                <a:gd name="T17" fmla="*/ 58 h 72"/>
                <a:gd name="T18" fmla="*/ 47 w 81"/>
                <a:gd name="T19" fmla="*/ 66 h 72"/>
                <a:gd name="T20" fmla="*/ 57 w 81"/>
                <a:gd name="T21" fmla="*/ 62 h 72"/>
                <a:gd name="T22" fmla="*/ 64 w 81"/>
                <a:gd name="T23" fmla="*/ 65 h 72"/>
                <a:gd name="T24" fmla="*/ 78 w 81"/>
                <a:gd name="T25" fmla="*/ 66 h 72"/>
                <a:gd name="T26" fmla="*/ 73 w 81"/>
                <a:gd name="T27" fmla="*/ 56 h 72"/>
                <a:gd name="T28" fmla="*/ 72 w 81"/>
                <a:gd name="T29" fmla="*/ 50 h 72"/>
                <a:gd name="T30" fmla="*/ 67 w 81"/>
                <a:gd name="T31" fmla="*/ 48 h 72"/>
                <a:gd name="T32" fmla="*/ 68 w 81"/>
                <a:gd name="T33" fmla="*/ 37 h 72"/>
                <a:gd name="T34" fmla="*/ 59 w 81"/>
                <a:gd name="T35" fmla="*/ 34 h 72"/>
                <a:gd name="T36" fmla="*/ 49 w 81"/>
                <a:gd name="T37" fmla="*/ 32 h 72"/>
                <a:gd name="T38" fmla="*/ 44 w 81"/>
                <a:gd name="T39" fmla="*/ 26 h 72"/>
                <a:gd name="T40" fmla="*/ 35 w 81"/>
                <a:gd name="T41" fmla="*/ 26 h 72"/>
                <a:gd name="T42" fmla="*/ 36 w 81"/>
                <a:gd name="T43" fmla="*/ 18 h 72"/>
                <a:gd name="T44" fmla="*/ 44 w 81"/>
                <a:gd name="T45" fmla="*/ 5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81" h="72">
                  <a:moveTo>
                    <a:pt x="44" y="5"/>
                  </a:moveTo>
                  <a:cubicBezTo>
                    <a:pt x="49" y="3"/>
                    <a:pt x="44" y="0"/>
                    <a:pt x="39" y="2"/>
                  </a:cubicBezTo>
                  <a:cubicBezTo>
                    <a:pt x="34" y="4"/>
                    <a:pt x="21" y="22"/>
                    <a:pt x="21" y="27"/>
                  </a:cubicBezTo>
                  <a:cubicBezTo>
                    <a:pt x="21" y="32"/>
                    <a:pt x="20" y="38"/>
                    <a:pt x="16" y="38"/>
                  </a:cubicBezTo>
                  <a:cubicBezTo>
                    <a:pt x="11" y="37"/>
                    <a:pt x="6" y="42"/>
                    <a:pt x="9" y="44"/>
                  </a:cubicBezTo>
                  <a:cubicBezTo>
                    <a:pt x="13" y="47"/>
                    <a:pt x="0" y="54"/>
                    <a:pt x="6" y="58"/>
                  </a:cubicBezTo>
                  <a:cubicBezTo>
                    <a:pt x="10" y="60"/>
                    <a:pt x="17" y="57"/>
                    <a:pt x="23" y="58"/>
                  </a:cubicBezTo>
                  <a:cubicBezTo>
                    <a:pt x="29" y="58"/>
                    <a:pt x="34" y="59"/>
                    <a:pt x="39" y="55"/>
                  </a:cubicBezTo>
                  <a:cubicBezTo>
                    <a:pt x="44" y="51"/>
                    <a:pt x="44" y="58"/>
                    <a:pt x="50" y="58"/>
                  </a:cubicBezTo>
                  <a:cubicBezTo>
                    <a:pt x="55" y="57"/>
                    <a:pt x="47" y="62"/>
                    <a:pt x="47" y="66"/>
                  </a:cubicBezTo>
                  <a:cubicBezTo>
                    <a:pt x="47" y="69"/>
                    <a:pt x="53" y="64"/>
                    <a:pt x="57" y="62"/>
                  </a:cubicBezTo>
                  <a:cubicBezTo>
                    <a:pt x="61" y="60"/>
                    <a:pt x="66" y="62"/>
                    <a:pt x="64" y="65"/>
                  </a:cubicBezTo>
                  <a:cubicBezTo>
                    <a:pt x="62" y="68"/>
                    <a:pt x="75" y="72"/>
                    <a:pt x="78" y="66"/>
                  </a:cubicBezTo>
                  <a:cubicBezTo>
                    <a:pt x="81" y="61"/>
                    <a:pt x="75" y="53"/>
                    <a:pt x="73" y="56"/>
                  </a:cubicBezTo>
                  <a:cubicBezTo>
                    <a:pt x="71" y="60"/>
                    <a:pt x="68" y="54"/>
                    <a:pt x="72" y="50"/>
                  </a:cubicBezTo>
                  <a:cubicBezTo>
                    <a:pt x="76" y="47"/>
                    <a:pt x="71" y="46"/>
                    <a:pt x="67" y="48"/>
                  </a:cubicBezTo>
                  <a:cubicBezTo>
                    <a:pt x="63" y="50"/>
                    <a:pt x="64" y="39"/>
                    <a:pt x="68" y="37"/>
                  </a:cubicBezTo>
                  <a:cubicBezTo>
                    <a:pt x="72" y="35"/>
                    <a:pt x="59" y="31"/>
                    <a:pt x="59" y="34"/>
                  </a:cubicBezTo>
                  <a:cubicBezTo>
                    <a:pt x="59" y="38"/>
                    <a:pt x="50" y="36"/>
                    <a:pt x="49" y="32"/>
                  </a:cubicBezTo>
                  <a:cubicBezTo>
                    <a:pt x="48" y="29"/>
                    <a:pt x="42" y="28"/>
                    <a:pt x="44" y="26"/>
                  </a:cubicBezTo>
                  <a:cubicBezTo>
                    <a:pt x="46" y="23"/>
                    <a:pt x="36" y="22"/>
                    <a:pt x="35" y="26"/>
                  </a:cubicBezTo>
                  <a:cubicBezTo>
                    <a:pt x="34" y="30"/>
                    <a:pt x="31" y="23"/>
                    <a:pt x="36" y="18"/>
                  </a:cubicBezTo>
                  <a:cubicBezTo>
                    <a:pt x="41" y="13"/>
                    <a:pt x="40" y="8"/>
                    <a:pt x="44" y="5"/>
                  </a:cubicBezTo>
                  <a:close/>
                </a:path>
              </a:pathLst>
            </a:custGeom>
            <a:grpFill/>
            <a:ln w="9525" cmpd="sng">
              <a:solidFill>
                <a:schemeClr val="bg2"/>
              </a:solidFill>
              <a:round/>
              <a:headEnd/>
              <a:tailEnd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en-US" sz="900">
                <a:latin typeface="Lato Light" charset="0"/>
                <a:cs typeface="Lato Light" charset="0"/>
              </a:endParaRPr>
            </a:p>
          </p:txBody>
        </p:sp>
        <p:sp>
          <p:nvSpPr>
            <p:cNvPr id="101" name="Freeform 2206">
              <a:extLst>
                <a:ext uri="{FF2B5EF4-FFF2-40B4-BE49-F238E27FC236}">
                  <a16:creationId xmlns:a16="http://schemas.microsoft.com/office/drawing/2014/main" id="{1154332E-F6C1-4A5F-BB47-95F2F8AC1D02}"/>
                </a:ext>
              </a:extLst>
            </p:cNvPr>
            <p:cNvSpPr>
              <a:spLocks/>
            </p:cNvSpPr>
            <p:nvPr/>
          </p:nvSpPr>
          <p:spPr bwMode="auto">
            <a:xfrm>
              <a:off x="2758064" y="2486305"/>
              <a:ext cx="59469" cy="44962"/>
            </a:xfrm>
            <a:custGeom>
              <a:avLst/>
              <a:gdLst>
                <a:gd name="T0" fmla="*/ 28 w 34"/>
                <a:gd name="T1" fmla="*/ 19 h 26"/>
                <a:gd name="T2" fmla="*/ 29 w 34"/>
                <a:gd name="T3" fmla="*/ 4 h 26"/>
                <a:gd name="T4" fmla="*/ 15 w 34"/>
                <a:gd name="T5" fmla="*/ 0 h 26"/>
                <a:gd name="T6" fmla="*/ 5 w 34"/>
                <a:gd name="T7" fmla="*/ 18 h 26"/>
                <a:gd name="T8" fmla="*/ 28 w 34"/>
                <a:gd name="T9" fmla="*/ 19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26">
                  <a:moveTo>
                    <a:pt x="28" y="19"/>
                  </a:moveTo>
                  <a:cubicBezTo>
                    <a:pt x="34" y="18"/>
                    <a:pt x="33" y="9"/>
                    <a:pt x="29" y="4"/>
                  </a:cubicBezTo>
                  <a:cubicBezTo>
                    <a:pt x="27" y="0"/>
                    <a:pt x="20" y="0"/>
                    <a:pt x="15" y="0"/>
                  </a:cubicBezTo>
                  <a:cubicBezTo>
                    <a:pt x="9" y="1"/>
                    <a:pt x="0" y="9"/>
                    <a:pt x="5" y="18"/>
                  </a:cubicBezTo>
                  <a:cubicBezTo>
                    <a:pt x="10" y="26"/>
                    <a:pt x="22" y="20"/>
                    <a:pt x="28" y="19"/>
                  </a:cubicBezTo>
                  <a:close/>
                </a:path>
              </a:pathLst>
            </a:custGeom>
            <a:grpFill/>
            <a:ln w="9525" cmpd="sng">
              <a:solidFill>
                <a:schemeClr val="bg2"/>
              </a:solidFill>
              <a:round/>
              <a:headEnd/>
              <a:tailEnd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en-US" sz="900">
                <a:latin typeface="Lato Light" charset="0"/>
                <a:cs typeface="Lato Light" charset="0"/>
              </a:endParaRPr>
            </a:p>
          </p:txBody>
        </p:sp>
        <p:sp>
          <p:nvSpPr>
            <p:cNvPr id="102" name="Freeform 2207">
              <a:extLst>
                <a:ext uri="{FF2B5EF4-FFF2-40B4-BE49-F238E27FC236}">
                  <a16:creationId xmlns:a16="http://schemas.microsoft.com/office/drawing/2014/main" id="{06908BCC-29F0-419E-99EF-8B135F29962C}"/>
                </a:ext>
              </a:extLst>
            </p:cNvPr>
            <p:cNvSpPr>
              <a:spLocks/>
            </p:cNvSpPr>
            <p:nvPr/>
          </p:nvSpPr>
          <p:spPr bwMode="auto">
            <a:xfrm>
              <a:off x="2460721" y="1882014"/>
              <a:ext cx="650438" cy="318332"/>
            </a:xfrm>
            <a:custGeom>
              <a:avLst/>
              <a:gdLst>
                <a:gd name="T0" fmla="*/ 25 w 366"/>
                <a:gd name="T1" fmla="*/ 47 h 186"/>
                <a:gd name="T2" fmla="*/ 26 w 366"/>
                <a:gd name="T3" fmla="*/ 59 h 186"/>
                <a:gd name="T4" fmla="*/ 65 w 366"/>
                <a:gd name="T5" fmla="*/ 67 h 186"/>
                <a:gd name="T6" fmla="*/ 101 w 366"/>
                <a:gd name="T7" fmla="*/ 75 h 186"/>
                <a:gd name="T8" fmla="*/ 149 w 366"/>
                <a:gd name="T9" fmla="*/ 62 h 186"/>
                <a:gd name="T10" fmla="*/ 112 w 366"/>
                <a:gd name="T11" fmla="*/ 80 h 186"/>
                <a:gd name="T12" fmla="*/ 107 w 366"/>
                <a:gd name="T13" fmla="*/ 89 h 186"/>
                <a:gd name="T14" fmla="*/ 72 w 366"/>
                <a:gd name="T15" fmla="*/ 99 h 186"/>
                <a:gd name="T16" fmla="*/ 115 w 366"/>
                <a:gd name="T17" fmla="*/ 126 h 186"/>
                <a:gd name="T18" fmla="*/ 55 w 366"/>
                <a:gd name="T19" fmla="*/ 133 h 186"/>
                <a:gd name="T20" fmla="*/ 80 w 366"/>
                <a:gd name="T21" fmla="*/ 141 h 186"/>
                <a:gd name="T22" fmla="*/ 78 w 366"/>
                <a:gd name="T23" fmla="*/ 154 h 186"/>
                <a:gd name="T24" fmla="*/ 57 w 366"/>
                <a:gd name="T25" fmla="*/ 155 h 186"/>
                <a:gd name="T26" fmla="*/ 33 w 366"/>
                <a:gd name="T27" fmla="*/ 174 h 186"/>
                <a:gd name="T28" fmla="*/ 90 w 366"/>
                <a:gd name="T29" fmla="*/ 179 h 186"/>
                <a:gd name="T30" fmla="*/ 130 w 366"/>
                <a:gd name="T31" fmla="*/ 182 h 186"/>
                <a:gd name="T32" fmla="*/ 161 w 366"/>
                <a:gd name="T33" fmla="*/ 176 h 186"/>
                <a:gd name="T34" fmla="*/ 152 w 366"/>
                <a:gd name="T35" fmla="*/ 166 h 186"/>
                <a:gd name="T36" fmla="*/ 129 w 366"/>
                <a:gd name="T37" fmla="*/ 155 h 186"/>
                <a:gd name="T38" fmla="*/ 161 w 366"/>
                <a:gd name="T39" fmla="*/ 143 h 186"/>
                <a:gd name="T40" fmla="*/ 204 w 366"/>
                <a:gd name="T41" fmla="*/ 119 h 186"/>
                <a:gd name="T42" fmla="*/ 200 w 366"/>
                <a:gd name="T43" fmla="*/ 106 h 186"/>
                <a:gd name="T44" fmla="*/ 236 w 366"/>
                <a:gd name="T45" fmla="*/ 97 h 186"/>
                <a:gd name="T46" fmla="*/ 281 w 366"/>
                <a:gd name="T47" fmla="*/ 68 h 186"/>
                <a:gd name="T48" fmla="*/ 285 w 366"/>
                <a:gd name="T49" fmla="*/ 50 h 186"/>
                <a:gd name="T50" fmla="*/ 346 w 366"/>
                <a:gd name="T51" fmla="*/ 34 h 186"/>
                <a:gd name="T52" fmla="*/ 331 w 366"/>
                <a:gd name="T53" fmla="*/ 16 h 186"/>
                <a:gd name="T54" fmla="*/ 293 w 366"/>
                <a:gd name="T55" fmla="*/ 16 h 186"/>
                <a:gd name="T56" fmla="*/ 258 w 366"/>
                <a:gd name="T57" fmla="*/ 5 h 186"/>
                <a:gd name="T58" fmla="*/ 218 w 366"/>
                <a:gd name="T59" fmla="*/ 10 h 186"/>
                <a:gd name="T60" fmla="*/ 182 w 366"/>
                <a:gd name="T61" fmla="*/ 8 h 186"/>
                <a:gd name="T62" fmla="*/ 144 w 366"/>
                <a:gd name="T63" fmla="*/ 11 h 186"/>
                <a:gd name="T64" fmla="*/ 131 w 366"/>
                <a:gd name="T65" fmla="*/ 19 h 186"/>
                <a:gd name="T66" fmla="*/ 99 w 366"/>
                <a:gd name="T67" fmla="*/ 27 h 186"/>
                <a:gd name="T68" fmla="*/ 68 w 366"/>
                <a:gd name="T69" fmla="*/ 31 h 186"/>
                <a:gd name="T70" fmla="*/ 43 w 366"/>
                <a:gd name="T71" fmla="*/ 34 h 186"/>
                <a:gd name="T72" fmla="*/ 10 w 366"/>
                <a:gd name="T73" fmla="*/ 43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66" h="186">
                  <a:moveTo>
                    <a:pt x="19" y="46"/>
                  </a:moveTo>
                  <a:cubicBezTo>
                    <a:pt x="26" y="41"/>
                    <a:pt x="31" y="44"/>
                    <a:pt x="25" y="47"/>
                  </a:cubicBezTo>
                  <a:cubicBezTo>
                    <a:pt x="19" y="50"/>
                    <a:pt x="21" y="52"/>
                    <a:pt x="30" y="52"/>
                  </a:cubicBezTo>
                  <a:cubicBezTo>
                    <a:pt x="38" y="51"/>
                    <a:pt x="26" y="54"/>
                    <a:pt x="26" y="59"/>
                  </a:cubicBezTo>
                  <a:cubicBezTo>
                    <a:pt x="26" y="64"/>
                    <a:pt x="36" y="61"/>
                    <a:pt x="37" y="66"/>
                  </a:cubicBezTo>
                  <a:cubicBezTo>
                    <a:pt x="37" y="71"/>
                    <a:pt x="59" y="73"/>
                    <a:pt x="65" y="67"/>
                  </a:cubicBezTo>
                  <a:cubicBezTo>
                    <a:pt x="72" y="61"/>
                    <a:pt x="69" y="69"/>
                    <a:pt x="69" y="73"/>
                  </a:cubicBezTo>
                  <a:cubicBezTo>
                    <a:pt x="68" y="77"/>
                    <a:pt x="99" y="80"/>
                    <a:pt x="101" y="75"/>
                  </a:cubicBezTo>
                  <a:cubicBezTo>
                    <a:pt x="102" y="70"/>
                    <a:pt x="107" y="72"/>
                    <a:pt x="113" y="74"/>
                  </a:cubicBezTo>
                  <a:cubicBezTo>
                    <a:pt x="119" y="75"/>
                    <a:pt x="148" y="68"/>
                    <a:pt x="149" y="62"/>
                  </a:cubicBezTo>
                  <a:cubicBezTo>
                    <a:pt x="149" y="56"/>
                    <a:pt x="158" y="65"/>
                    <a:pt x="149" y="72"/>
                  </a:cubicBezTo>
                  <a:cubicBezTo>
                    <a:pt x="139" y="78"/>
                    <a:pt x="120" y="77"/>
                    <a:pt x="112" y="80"/>
                  </a:cubicBezTo>
                  <a:cubicBezTo>
                    <a:pt x="103" y="82"/>
                    <a:pt x="117" y="88"/>
                    <a:pt x="126" y="95"/>
                  </a:cubicBezTo>
                  <a:cubicBezTo>
                    <a:pt x="134" y="101"/>
                    <a:pt x="115" y="98"/>
                    <a:pt x="107" y="89"/>
                  </a:cubicBezTo>
                  <a:cubicBezTo>
                    <a:pt x="99" y="81"/>
                    <a:pt x="81" y="81"/>
                    <a:pt x="71" y="81"/>
                  </a:cubicBezTo>
                  <a:cubicBezTo>
                    <a:pt x="62" y="82"/>
                    <a:pt x="65" y="99"/>
                    <a:pt x="72" y="99"/>
                  </a:cubicBezTo>
                  <a:cubicBezTo>
                    <a:pt x="79" y="99"/>
                    <a:pt x="86" y="102"/>
                    <a:pt x="93" y="113"/>
                  </a:cubicBezTo>
                  <a:cubicBezTo>
                    <a:pt x="100" y="124"/>
                    <a:pt x="115" y="121"/>
                    <a:pt x="115" y="126"/>
                  </a:cubicBezTo>
                  <a:cubicBezTo>
                    <a:pt x="115" y="131"/>
                    <a:pt x="95" y="122"/>
                    <a:pt x="84" y="120"/>
                  </a:cubicBezTo>
                  <a:cubicBezTo>
                    <a:pt x="73" y="118"/>
                    <a:pt x="56" y="125"/>
                    <a:pt x="55" y="133"/>
                  </a:cubicBezTo>
                  <a:cubicBezTo>
                    <a:pt x="55" y="141"/>
                    <a:pt x="71" y="140"/>
                    <a:pt x="82" y="134"/>
                  </a:cubicBezTo>
                  <a:cubicBezTo>
                    <a:pt x="93" y="127"/>
                    <a:pt x="85" y="136"/>
                    <a:pt x="80" y="141"/>
                  </a:cubicBezTo>
                  <a:cubicBezTo>
                    <a:pt x="74" y="146"/>
                    <a:pt x="93" y="150"/>
                    <a:pt x="93" y="156"/>
                  </a:cubicBezTo>
                  <a:cubicBezTo>
                    <a:pt x="93" y="162"/>
                    <a:pt x="79" y="160"/>
                    <a:pt x="78" y="154"/>
                  </a:cubicBezTo>
                  <a:cubicBezTo>
                    <a:pt x="76" y="149"/>
                    <a:pt x="71" y="143"/>
                    <a:pt x="58" y="144"/>
                  </a:cubicBezTo>
                  <a:cubicBezTo>
                    <a:pt x="45" y="145"/>
                    <a:pt x="49" y="154"/>
                    <a:pt x="57" y="155"/>
                  </a:cubicBezTo>
                  <a:cubicBezTo>
                    <a:pt x="65" y="156"/>
                    <a:pt x="65" y="162"/>
                    <a:pt x="56" y="162"/>
                  </a:cubicBezTo>
                  <a:cubicBezTo>
                    <a:pt x="47" y="162"/>
                    <a:pt x="27" y="168"/>
                    <a:pt x="33" y="174"/>
                  </a:cubicBezTo>
                  <a:cubicBezTo>
                    <a:pt x="40" y="180"/>
                    <a:pt x="66" y="174"/>
                    <a:pt x="70" y="178"/>
                  </a:cubicBezTo>
                  <a:cubicBezTo>
                    <a:pt x="75" y="182"/>
                    <a:pt x="87" y="183"/>
                    <a:pt x="90" y="179"/>
                  </a:cubicBezTo>
                  <a:cubicBezTo>
                    <a:pt x="93" y="174"/>
                    <a:pt x="103" y="176"/>
                    <a:pt x="113" y="176"/>
                  </a:cubicBezTo>
                  <a:cubicBezTo>
                    <a:pt x="123" y="176"/>
                    <a:pt x="126" y="178"/>
                    <a:pt x="130" y="182"/>
                  </a:cubicBezTo>
                  <a:cubicBezTo>
                    <a:pt x="135" y="186"/>
                    <a:pt x="143" y="184"/>
                    <a:pt x="148" y="180"/>
                  </a:cubicBezTo>
                  <a:cubicBezTo>
                    <a:pt x="154" y="176"/>
                    <a:pt x="154" y="176"/>
                    <a:pt x="161" y="176"/>
                  </a:cubicBezTo>
                  <a:cubicBezTo>
                    <a:pt x="168" y="176"/>
                    <a:pt x="169" y="172"/>
                    <a:pt x="166" y="166"/>
                  </a:cubicBezTo>
                  <a:cubicBezTo>
                    <a:pt x="162" y="161"/>
                    <a:pt x="153" y="170"/>
                    <a:pt x="152" y="166"/>
                  </a:cubicBezTo>
                  <a:cubicBezTo>
                    <a:pt x="151" y="161"/>
                    <a:pt x="143" y="160"/>
                    <a:pt x="129" y="162"/>
                  </a:cubicBezTo>
                  <a:cubicBezTo>
                    <a:pt x="115" y="164"/>
                    <a:pt x="121" y="153"/>
                    <a:pt x="129" y="155"/>
                  </a:cubicBezTo>
                  <a:cubicBezTo>
                    <a:pt x="138" y="158"/>
                    <a:pt x="149" y="157"/>
                    <a:pt x="159" y="154"/>
                  </a:cubicBezTo>
                  <a:cubicBezTo>
                    <a:pt x="168" y="152"/>
                    <a:pt x="161" y="147"/>
                    <a:pt x="161" y="143"/>
                  </a:cubicBezTo>
                  <a:cubicBezTo>
                    <a:pt x="161" y="139"/>
                    <a:pt x="173" y="142"/>
                    <a:pt x="182" y="142"/>
                  </a:cubicBezTo>
                  <a:cubicBezTo>
                    <a:pt x="191" y="142"/>
                    <a:pt x="204" y="127"/>
                    <a:pt x="204" y="119"/>
                  </a:cubicBezTo>
                  <a:cubicBezTo>
                    <a:pt x="205" y="110"/>
                    <a:pt x="184" y="112"/>
                    <a:pt x="174" y="112"/>
                  </a:cubicBezTo>
                  <a:cubicBezTo>
                    <a:pt x="164" y="112"/>
                    <a:pt x="181" y="105"/>
                    <a:pt x="200" y="106"/>
                  </a:cubicBezTo>
                  <a:cubicBezTo>
                    <a:pt x="219" y="107"/>
                    <a:pt x="210" y="98"/>
                    <a:pt x="214" y="95"/>
                  </a:cubicBezTo>
                  <a:cubicBezTo>
                    <a:pt x="217" y="92"/>
                    <a:pt x="226" y="99"/>
                    <a:pt x="236" y="97"/>
                  </a:cubicBezTo>
                  <a:cubicBezTo>
                    <a:pt x="245" y="95"/>
                    <a:pt x="239" y="87"/>
                    <a:pt x="245" y="87"/>
                  </a:cubicBezTo>
                  <a:cubicBezTo>
                    <a:pt x="250" y="87"/>
                    <a:pt x="260" y="80"/>
                    <a:pt x="281" y="68"/>
                  </a:cubicBezTo>
                  <a:cubicBezTo>
                    <a:pt x="301" y="57"/>
                    <a:pt x="317" y="59"/>
                    <a:pt x="318" y="52"/>
                  </a:cubicBezTo>
                  <a:cubicBezTo>
                    <a:pt x="319" y="46"/>
                    <a:pt x="290" y="52"/>
                    <a:pt x="285" y="50"/>
                  </a:cubicBezTo>
                  <a:cubicBezTo>
                    <a:pt x="280" y="48"/>
                    <a:pt x="305" y="43"/>
                    <a:pt x="311" y="44"/>
                  </a:cubicBezTo>
                  <a:cubicBezTo>
                    <a:pt x="317" y="46"/>
                    <a:pt x="325" y="44"/>
                    <a:pt x="346" y="34"/>
                  </a:cubicBezTo>
                  <a:cubicBezTo>
                    <a:pt x="366" y="24"/>
                    <a:pt x="357" y="22"/>
                    <a:pt x="349" y="23"/>
                  </a:cubicBezTo>
                  <a:cubicBezTo>
                    <a:pt x="340" y="25"/>
                    <a:pt x="331" y="22"/>
                    <a:pt x="331" y="16"/>
                  </a:cubicBezTo>
                  <a:cubicBezTo>
                    <a:pt x="332" y="11"/>
                    <a:pt x="319" y="16"/>
                    <a:pt x="318" y="13"/>
                  </a:cubicBezTo>
                  <a:cubicBezTo>
                    <a:pt x="318" y="10"/>
                    <a:pt x="306" y="11"/>
                    <a:pt x="293" y="16"/>
                  </a:cubicBezTo>
                  <a:cubicBezTo>
                    <a:pt x="280" y="21"/>
                    <a:pt x="292" y="11"/>
                    <a:pt x="297" y="9"/>
                  </a:cubicBezTo>
                  <a:cubicBezTo>
                    <a:pt x="303" y="7"/>
                    <a:pt x="264" y="9"/>
                    <a:pt x="258" y="5"/>
                  </a:cubicBezTo>
                  <a:cubicBezTo>
                    <a:pt x="251" y="0"/>
                    <a:pt x="244" y="12"/>
                    <a:pt x="238" y="6"/>
                  </a:cubicBezTo>
                  <a:cubicBezTo>
                    <a:pt x="232" y="0"/>
                    <a:pt x="216" y="5"/>
                    <a:pt x="218" y="10"/>
                  </a:cubicBezTo>
                  <a:cubicBezTo>
                    <a:pt x="220" y="14"/>
                    <a:pt x="216" y="14"/>
                    <a:pt x="210" y="9"/>
                  </a:cubicBezTo>
                  <a:cubicBezTo>
                    <a:pt x="204" y="4"/>
                    <a:pt x="192" y="10"/>
                    <a:pt x="182" y="8"/>
                  </a:cubicBezTo>
                  <a:cubicBezTo>
                    <a:pt x="171" y="7"/>
                    <a:pt x="176" y="17"/>
                    <a:pt x="164" y="12"/>
                  </a:cubicBezTo>
                  <a:cubicBezTo>
                    <a:pt x="153" y="7"/>
                    <a:pt x="140" y="9"/>
                    <a:pt x="144" y="11"/>
                  </a:cubicBezTo>
                  <a:cubicBezTo>
                    <a:pt x="147" y="12"/>
                    <a:pt x="143" y="15"/>
                    <a:pt x="138" y="14"/>
                  </a:cubicBezTo>
                  <a:cubicBezTo>
                    <a:pt x="133" y="12"/>
                    <a:pt x="128" y="14"/>
                    <a:pt x="131" y="19"/>
                  </a:cubicBezTo>
                  <a:cubicBezTo>
                    <a:pt x="133" y="24"/>
                    <a:pt x="112" y="18"/>
                    <a:pt x="112" y="23"/>
                  </a:cubicBezTo>
                  <a:cubicBezTo>
                    <a:pt x="112" y="29"/>
                    <a:pt x="105" y="32"/>
                    <a:pt x="99" y="27"/>
                  </a:cubicBezTo>
                  <a:cubicBezTo>
                    <a:pt x="93" y="22"/>
                    <a:pt x="74" y="20"/>
                    <a:pt x="79" y="25"/>
                  </a:cubicBezTo>
                  <a:cubicBezTo>
                    <a:pt x="85" y="29"/>
                    <a:pt x="62" y="27"/>
                    <a:pt x="68" y="31"/>
                  </a:cubicBezTo>
                  <a:cubicBezTo>
                    <a:pt x="74" y="36"/>
                    <a:pt x="61" y="39"/>
                    <a:pt x="61" y="37"/>
                  </a:cubicBezTo>
                  <a:cubicBezTo>
                    <a:pt x="61" y="34"/>
                    <a:pt x="48" y="30"/>
                    <a:pt x="43" y="34"/>
                  </a:cubicBezTo>
                  <a:cubicBezTo>
                    <a:pt x="38" y="39"/>
                    <a:pt x="37" y="44"/>
                    <a:pt x="34" y="41"/>
                  </a:cubicBezTo>
                  <a:cubicBezTo>
                    <a:pt x="32" y="38"/>
                    <a:pt x="21" y="39"/>
                    <a:pt x="10" y="43"/>
                  </a:cubicBezTo>
                  <a:cubicBezTo>
                    <a:pt x="0" y="47"/>
                    <a:pt x="12" y="50"/>
                    <a:pt x="19" y="46"/>
                  </a:cubicBezTo>
                  <a:close/>
                </a:path>
              </a:pathLst>
            </a:custGeom>
            <a:grpFill/>
            <a:ln w="9525" cmpd="sng">
              <a:solidFill>
                <a:schemeClr val="bg2"/>
              </a:solidFill>
              <a:round/>
              <a:headEnd/>
              <a:tailEnd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en-US" sz="900">
                <a:latin typeface="Lato Light" charset="0"/>
                <a:cs typeface="Lato Light" charset="0"/>
              </a:endParaRPr>
            </a:p>
          </p:txBody>
        </p:sp>
        <p:sp>
          <p:nvSpPr>
            <p:cNvPr id="103" name="Freeform 2208">
              <a:extLst>
                <a:ext uri="{FF2B5EF4-FFF2-40B4-BE49-F238E27FC236}">
                  <a16:creationId xmlns:a16="http://schemas.microsoft.com/office/drawing/2014/main" id="{7A2F4B07-2391-47B3-9588-1F6F9CB1256D}"/>
                </a:ext>
              </a:extLst>
            </p:cNvPr>
            <p:cNvSpPr>
              <a:spLocks/>
            </p:cNvSpPr>
            <p:nvPr/>
          </p:nvSpPr>
          <p:spPr bwMode="auto">
            <a:xfrm>
              <a:off x="2033290" y="2090638"/>
              <a:ext cx="94778" cy="30574"/>
            </a:xfrm>
            <a:custGeom>
              <a:avLst/>
              <a:gdLst>
                <a:gd name="T0" fmla="*/ 20 w 53"/>
                <a:gd name="T1" fmla="*/ 13 h 17"/>
                <a:gd name="T2" fmla="*/ 34 w 53"/>
                <a:gd name="T3" fmla="*/ 11 h 17"/>
                <a:gd name="T4" fmla="*/ 53 w 53"/>
                <a:gd name="T5" fmla="*/ 9 h 17"/>
                <a:gd name="T6" fmla="*/ 28 w 53"/>
                <a:gd name="T7" fmla="*/ 3 h 17"/>
                <a:gd name="T8" fmla="*/ 7 w 53"/>
                <a:gd name="T9" fmla="*/ 12 h 17"/>
                <a:gd name="T10" fmla="*/ 20 w 53"/>
                <a:gd name="T11" fmla="*/ 13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3" h="17">
                  <a:moveTo>
                    <a:pt x="20" y="13"/>
                  </a:moveTo>
                  <a:cubicBezTo>
                    <a:pt x="25" y="15"/>
                    <a:pt x="30" y="8"/>
                    <a:pt x="34" y="11"/>
                  </a:cubicBezTo>
                  <a:cubicBezTo>
                    <a:pt x="37" y="14"/>
                    <a:pt x="53" y="17"/>
                    <a:pt x="53" y="9"/>
                  </a:cubicBezTo>
                  <a:cubicBezTo>
                    <a:pt x="53" y="1"/>
                    <a:pt x="33" y="0"/>
                    <a:pt x="28" y="3"/>
                  </a:cubicBezTo>
                  <a:cubicBezTo>
                    <a:pt x="23" y="6"/>
                    <a:pt x="0" y="7"/>
                    <a:pt x="7" y="12"/>
                  </a:cubicBezTo>
                  <a:cubicBezTo>
                    <a:pt x="11" y="15"/>
                    <a:pt x="15" y="11"/>
                    <a:pt x="20" y="13"/>
                  </a:cubicBezTo>
                  <a:close/>
                </a:path>
              </a:pathLst>
            </a:custGeom>
            <a:grpFill/>
            <a:ln w="9525" cmpd="sng">
              <a:solidFill>
                <a:schemeClr val="bg2"/>
              </a:solidFill>
              <a:round/>
              <a:headEnd/>
              <a:tailEnd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en-US" sz="900">
                <a:latin typeface="Lato Light" charset="0"/>
                <a:cs typeface="Lato Light" charset="0"/>
              </a:endParaRPr>
            </a:p>
          </p:txBody>
        </p:sp>
        <p:sp>
          <p:nvSpPr>
            <p:cNvPr id="104" name="Freeform 2209">
              <a:extLst>
                <a:ext uri="{FF2B5EF4-FFF2-40B4-BE49-F238E27FC236}">
                  <a16:creationId xmlns:a16="http://schemas.microsoft.com/office/drawing/2014/main" id="{9025B759-1371-4642-8C21-E9B68FA7570A}"/>
                </a:ext>
              </a:extLst>
            </p:cNvPr>
            <p:cNvSpPr>
              <a:spLocks/>
            </p:cNvSpPr>
            <p:nvPr/>
          </p:nvSpPr>
          <p:spPr bwMode="auto">
            <a:xfrm>
              <a:off x="2050015" y="2119414"/>
              <a:ext cx="74336" cy="37768"/>
            </a:xfrm>
            <a:custGeom>
              <a:avLst/>
              <a:gdLst>
                <a:gd name="T0" fmla="*/ 36 w 42"/>
                <a:gd name="T1" fmla="*/ 6 h 22"/>
                <a:gd name="T2" fmla="*/ 29 w 42"/>
                <a:gd name="T3" fmla="*/ 2 h 22"/>
                <a:gd name="T4" fmla="*/ 0 w 42"/>
                <a:gd name="T5" fmla="*/ 11 h 22"/>
                <a:gd name="T6" fmla="*/ 15 w 42"/>
                <a:gd name="T7" fmla="*/ 21 h 22"/>
                <a:gd name="T8" fmla="*/ 31 w 42"/>
                <a:gd name="T9" fmla="*/ 11 h 22"/>
                <a:gd name="T10" fmla="*/ 36 w 42"/>
                <a:gd name="T11" fmla="*/ 6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2" h="22">
                  <a:moveTo>
                    <a:pt x="36" y="6"/>
                  </a:moveTo>
                  <a:cubicBezTo>
                    <a:pt x="42" y="5"/>
                    <a:pt x="39" y="0"/>
                    <a:pt x="29" y="2"/>
                  </a:cubicBezTo>
                  <a:cubicBezTo>
                    <a:pt x="18" y="3"/>
                    <a:pt x="0" y="3"/>
                    <a:pt x="0" y="11"/>
                  </a:cubicBezTo>
                  <a:cubicBezTo>
                    <a:pt x="0" y="17"/>
                    <a:pt x="4" y="20"/>
                    <a:pt x="15" y="21"/>
                  </a:cubicBezTo>
                  <a:cubicBezTo>
                    <a:pt x="27" y="22"/>
                    <a:pt x="37" y="11"/>
                    <a:pt x="31" y="11"/>
                  </a:cubicBezTo>
                  <a:cubicBezTo>
                    <a:pt x="26" y="11"/>
                    <a:pt x="29" y="7"/>
                    <a:pt x="36" y="6"/>
                  </a:cubicBezTo>
                  <a:close/>
                </a:path>
              </a:pathLst>
            </a:custGeom>
            <a:grpFill/>
            <a:ln w="9525" cmpd="sng">
              <a:solidFill>
                <a:schemeClr val="bg2"/>
              </a:solidFill>
              <a:round/>
              <a:headEnd/>
              <a:tailEnd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en-US" sz="900">
                <a:latin typeface="Lato Light" charset="0"/>
                <a:cs typeface="Lato Light" charset="0"/>
              </a:endParaRPr>
            </a:p>
          </p:txBody>
        </p:sp>
        <p:sp>
          <p:nvSpPr>
            <p:cNvPr id="105" name="Freeform 2210">
              <a:extLst>
                <a:ext uri="{FF2B5EF4-FFF2-40B4-BE49-F238E27FC236}">
                  <a16:creationId xmlns:a16="http://schemas.microsoft.com/office/drawing/2014/main" id="{DBB84946-08EA-40F0-B714-3325321509B9}"/>
                </a:ext>
              </a:extLst>
            </p:cNvPr>
            <p:cNvSpPr>
              <a:spLocks/>
            </p:cNvSpPr>
            <p:nvPr/>
          </p:nvSpPr>
          <p:spPr bwMode="auto">
            <a:xfrm>
              <a:off x="1821433" y="3042038"/>
              <a:ext cx="1150347" cy="544941"/>
            </a:xfrm>
            <a:custGeom>
              <a:avLst/>
              <a:gdLst>
                <a:gd name="T0" fmla="*/ 307 w 649"/>
                <a:gd name="T1" fmla="*/ 283 h 318"/>
                <a:gd name="T2" fmla="*/ 323 w 649"/>
                <a:gd name="T3" fmla="*/ 273 h 318"/>
                <a:gd name="T4" fmla="*/ 342 w 649"/>
                <a:gd name="T5" fmla="*/ 260 h 318"/>
                <a:gd name="T6" fmla="*/ 353 w 649"/>
                <a:gd name="T7" fmla="*/ 257 h 318"/>
                <a:gd name="T8" fmla="*/ 376 w 649"/>
                <a:gd name="T9" fmla="*/ 264 h 318"/>
                <a:gd name="T10" fmla="*/ 387 w 649"/>
                <a:gd name="T11" fmla="*/ 264 h 318"/>
                <a:gd name="T12" fmla="*/ 393 w 649"/>
                <a:gd name="T13" fmla="*/ 260 h 318"/>
                <a:gd name="T14" fmla="*/ 409 w 649"/>
                <a:gd name="T15" fmla="*/ 252 h 318"/>
                <a:gd name="T16" fmla="*/ 431 w 649"/>
                <a:gd name="T17" fmla="*/ 251 h 318"/>
                <a:gd name="T18" fmla="*/ 461 w 649"/>
                <a:gd name="T19" fmla="*/ 257 h 318"/>
                <a:gd name="T20" fmla="*/ 475 w 649"/>
                <a:gd name="T21" fmla="*/ 288 h 318"/>
                <a:gd name="T22" fmla="*/ 494 w 649"/>
                <a:gd name="T23" fmla="*/ 318 h 318"/>
                <a:gd name="T24" fmla="*/ 492 w 649"/>
                <a:gd name="T25" fmla="*/ 277 h 318"/>
                <a:gd name="T26" fmla="*/ 507 w 649"/>
                <a:gd name="T27" fmla="*/ 219 h 318"/>
                <a:gd name="T28" fmla="*/ 537 w 649"/>
                <a:gd name="T29" fmla="*/ 198 h 318"/>
                <a:gd name="T30" fmla="*/ 543 w 649"/>
                <a:gd name="T31" fmla="*/ 188 h 318"/>
                <a:gd name="T32" fmla="*/ 547 w 649"/>
                <a:gd name="T33" fmla="*/ 175 h 318"/>
                <a:gd name="T34" fmla="*/ 536 w 649"/>
                <a:gd name="T35" fmla="*/ 158 h 318"/>
                <a:gd name="T36" fmla="*/ 546 w 649"/>
                <a:gd name="T37" fmla="*/ 133 h 318"/>
                <a:gd name="T38" fmla="*/ 552 w 649"/>
                <a:gd name="T39" fmla="*/ 158 h 318"/>
                <a:gd name="T40" fmla="*/ 559 w 649"/>
                <a:gd name="T41" fmla="*/ 140 h 318"/>
                <a:gd name="T42" fmla="*/ 576 w 649"/>
                <a:gd name="T43" fmla="*/ 119 h 318"/>
                <a:gd name="T44" fmla="*/ 573 w 649"/>
                <a:gd name="T45" fmla="*/ 116 h 318"/>
                <a:gd name="T46" fmla="*/ 608 w 649"/>
                <a:gd name="T47" fmla="*/ 105 h 318"/>
                <a:gd name="T48" fmla="*/ 605 w 649"/>
                <a:gd name="T49" fmla="*/ 93 h 318"/>
                <a:gd name="T50" fmla="*/ 624 w 649"/>
                <a:gd name="T51" fmla="*/ 70 h 318"/>
                <a:gd name="T52" fmla="*/ 642 w 649"/>
                <a:gd name="T53" fmla="*/ 66 h 318"/>
                <a:gd name="T54" fmla="*/ 626 w 649"/>
                <a:gd name="T55" fmla="*/ 27 h 318"/>
                <a:gd name="T56" fmla="*/ 560 w 649"/>
                <a:gd name="T57" fmla="*/ 63 h 318"/>
                <a:gd name="T58" fmla="*/ 517 w 649"/>
                <a:gd name="T59" fmla="*/ 89 h 318"/>
                <a:gd name="T60" fmla="*/ 461 w 649"/>
                <a:gd name="T61" fmla="*/ 103 h 318"/>
                <a:gd name="T62" fmla="*/ 472 w 649"/>
                <a:gd name="T63" fmla="*/ 85 h 318"/>
                <a:gd name="T64" fmla="*/ 456 w 649"/>
                <a:gd name="T65" fmla="*/ 78 h 318"/>
                <a:gd name="T66" fmla="*/ 440 w 649"/>
                <a:gd name="T67" fmla="*/ 62 h 318"/>
                <a:gd name="T68" fmla="*/ 412 w 649"/>
                <a:gd name="T69" fmla="*/ 83 h 318"/>
                <a:gd name="T70" fmla="*/ 447 w 649"/>
                <a:gd name="T71" fmla="*/ 45 h 318"/>
                <a:gd name="T72" fmla="*/ 449 w 649"/>
                <a:gd name="T73" fmla="*/ 43 h 318"/>
                <a:gd name="T74" fmla="*/ 413 w 649"/>
                <a:gd name="T75" fmla="*/ 36 h 318"/>
                <a:gd name="T76" fmla="*/ 385 w 649"/>
                <a:gd name="T77" fmla="*/ 41 h 318"/>
                <a:gd name="T78" fmla="*/ 365 w 649"/>
                <a:gd name="T79" fmla="*/ 32 h 318"/>
                <a:gd name="T80" fmla="*/ 368 w 649"/>
                <a:gd name="T81" fmla="*/ 15 h 318"/>
                <a:gd name="T82" fmla="*/ 352 w 649"/>
                <a:gd name="T83" fmla="*/ 11 h 318"/>
                <a:gd name="T84" fmla="*/ 334 w 649"/>
                <a:gd name="T85" fmla="*/ 0 h 318"/>
                <a:gd name="T86" fmla="*/ 26 w 649"/>
                <a:gd name="T87" fmla="*/ 13 h 318"/>
                <a:gd name="T88" fmla="*/ 18 w 649"/>
                <a:gd name="T89" fmla="*/ 22 h 318"/>
                <a:gd name="T90" fmla="*/ 0 w 649"/>
                <a:gd name="T91" fmla="*/ 15 h 318"/>
                <a:gd name="T92" fmla="*/ 8 w 649"/>
                <a:gd name="T93" fmla="*/ 45 h 318"/>
                <a:gd name="T94" fmla="*/ 5 w 649"/>
                <a:gd name="T95" fmla="*/ 87 h 318"/>
                <a:gd name="T96" fmla="*/ 11 w 649"/>
                <a:gd name="T97" fmla="*/ 144 h 318"/>
                <a:gd name="T98" fmla="*/ 32 w 649"/>
                <a:gd name="T99" fmla="*/ 176 h 318"/>
                <a:gd name="T100" fmla="*/ 47 w 649"/>
                <a:gd name="T101" fmla="*/ 199 h 318"/>
                <a:gd name="T102" fmla="*/ 72 w 649"/>
                <a:gd name="T103" fmla="*/ 207 h 318"/>
                <a:gd name="T104" fmla="*/ 123 w 649"/>
                <a:gd name="T105" fmla="*/ 230 h 318"/>
                <a:gd name="T106" fmla="*/ 207 w 649"/>
                <a:gd name="T107" fmla="*/ 235 h 318"/>
                <a:gd name="T108" fmla="*/ 234 w 649"/>
                <a:gd name="T109" fmla="*/ 265 h 318"/>
                <a:gd name="T110" fmla="*/ 273 w 649"/>
                <a:gd name="T111" fmla="*/ 272 h 318"/>
                <a:gd name="T112" fmla="*/ 288 w 649"/>
                <a:gd name="T113" fmla="*/ 301 h 318"/>
                <a:gd name="T114" fmla="*/ 306 w 649"/>
                <a:gd name="T115" fmla="*/ 307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649" h="318">
                  <a:moveTo>
                    <a:pt x="303" y="303"/>
                  </a:moveTo>
                  <a:cubicBezTo>
                    <a:pt x="302" y="301"/>
                    <a:pt x="301" y="300"/>
                    <a:pt x="301" y="298"/>
                  </a:cubicBezTo>
                  <a:cubicBezTo>
                    <a:pt x="301" y="296"/>
                    <a:pt x="302" y="295"/>
                    <a:pt x="304" y="294"/>
                  </a:cubicBezTo>
                  <a:cubicBezTo>
                    <a:pt x="306" y="292"/>
                    <a:pt x="306" y="291"/>
                    <a:pt x="305" y="289"/>
                  </a:cubicBezTo>
                  <a:cubicBezTo>
                    <a:pt x="305" y="287"/>
                    <a:pt x="304" y="285"/>
                    <a:pt x="307" y="283"/>
                  </a:cubicBezTo>
                  <a:cubicBezTo>
                    <a:pt x="307" y="283"/>
                    <a:pt x="308" y="282"/>
                    <a:pt x="309" y="282"/>
                  </a:cubicBezTo>
                  <a:cubicBezTo>
                    <a:pt x="311" y="281"/>
                    <a:pt x="314" y="279"/>
                    <a:pt x="314" y="278"/>
                  </a:cubicBezTo>
                  <a:cubicBezTo>
                    <a:pt x="314" y="276"/>
                    <a:pt x="315" y="273"/>
                    <a:pt x="320" y="273"/>
                  </a:cubicBezTo>
                  <a:cubicBezTo>
                    <a:pt x="321" y="273"/>
                    <a:pt x="322" y="273"/>
                    <a:pt x="323" y="273"/>
                  </a:cubicBezTo>
                  <a:cubicBezTo>
                    <a:pt x="323" y="273"/>
                    <a:pt x="323" y="273"/>
                    <a:pt x="323" y="273"/>
                  </a:cubicBezTo>
                  <a:cubicBezTo>
                    <a:pt x="326" y="273"/>
                    <a:pt x="332" y="268"/>
                    <a:pt x="332" y="266"/>
                  </a:cubicBezTo>
                  <a:cubicBezTo>
                    <a:pt x="331" y="265"/>
                    <a:pt x="331" y="264"/>
                    <a:pt x="332" y="263"/>
                  </a:cubicBezTo>
                  <a:cubicBezTo>
                    <a:pt x="333" y="261"/>
                    <a:pt x="335" y="261"/>
                    <a:pt x="336" y="261"/>
                  </a:cubicBezTo>
                  <a:cubicBezTo>
                    <a:pt x="337" y="261"/>
                    <a:pt x="338" y="262"/>
                    <a:pt x="340" y="262"/>
                  </a:cubicBezTo>
                  <a:cubicBezTo>
                    <a:pt x="341" y="262"/>
                    <a:pt x="341" y="262"/>
                    <a:pt x="342" y="260"/>
                  </a:cubicBezTo>
                  <a:cubicBezTo>
                    <a:pt x="342" y="259"/>
                    <a:pt x="343" y="257"/>
                    <a:pt x="346" y="257"/>
                  </a:cubicBezTo>
                  <a:cubicBezTo>
                    <a:pt x="346" y="257"/>
                    <a:pt x="346" y="257"/>
                    <a:pt x="347" y="258"/>
                  </a:cubicBezTo>
                  <a:cubicBezTo>
                    <a:pt x="348" y="258"/>
                    <a:pt x="348" y="258"/>
                    <a:pt x="349" y="258"/>
                  </a:cubicBezTo>
                  <a:cubicBezTo>
                    <a:pt x="349" y="258"/>
                    <a:pt x="350" y="259"/>
                    <a:pt x="350" y="259"/>
                  </a:cubicBezTo>
                  <a:cubicBezTo>
                    <a:pt x="351" y="257"/>
                    <a:pt x="352" y="257"/>
                    <a:pt x="353" y="257"/>
                  </a:cubicBezTo>
                  <a:cubicBezTo>
                    <a:pt x="355" y="257"/>
                    <a:pt x="357" y="258"/>
                    <a:pt x="359" y="260"/>
                  </a:cubicBezTo>
                  <a:cubicBezTo>
                    <a:pt x="360" y="261"/>
                    <a:pt x="362" y="262"/>
                    <a:pt x="363" y="262"/>
                  </a:cubicBezTo>
                  <a:cubicBezTo>
                    <a:pt x="363" y="262"/>
                    <a:pt x="365" y="262"/>
                    <a:pt x="365" y="261"/>
                  </a:cubicBezTo>
                  <a:cubicBezTo>
                    <a:pt x="365" y="259"/>
                    <a:pt x="367" y="258"/>
                    <a:pt x="368" y="258"/>
                  </a:cubicBezTo>
                  <a:cubicBezTo>
                    <a:pt x="370" y="258"/>
                    <a:pt x="372" y="259"/>
                    <a:pt x="376" y="264"/>
                  </a:cubicBezTo>
                  <a:cubicBezTo>
                    <a:pt x="378" y="266"/>
                    <a:pt x="378" y="266"/>
                    <a:pt x="380" y="266"/>
                  </a:cubicBezTo>
                  <a:cubicBezTo>
                    <a:pt x="382" y="266"/>
                    <a:pt x="382" y="266"/>
                    <a:pt x="382" y="266"/>
                  </a:cubicBezTo>
                  <a:cubicBezTo>
                    <a:pt x="382" y="266"/>
                    <a:pt x="383" y="266"/>
                    <a:pt x="384" y="266"/>
                  </a:cubicBezTo>
                  <a:cubicBezTo>
                    <a:pt x="386" y="266"/>
                    <a:pt x="386" y="266"/>
                    <a:pt x="386" y="265"/>
                  </a:cubicBezTo>
                  <a:cubicBezTo>
                    <a:pt x="387" y="265"/>
                    <a:pt x="387" y="264"/>
                    <a:pt x="387" y="264"/>
                  </a:cubicBezTo>
                  <a:cubicBezTo>
                    <a:pt x="387" y="262"/>
                    <a:pt x="388" y="261"/>
                    <a:pt x="389" y="261"/>
                  </a:cubicBezTo>
                  <a:cubicBezTo>
                    <a:pt x="390" y="261"/>
                    <a:pt x="391" y="262"/>
                    <a:pt x="393" y="264"/>
                  </a:cubicBezTo>
                  <a:cubicBezTo>
                    <a:pt x="392" y="263"/>
                    <a:pt x="393" y="262"/>
                    <a:pt x="393" y="261"/>
                  </a:cubicBezTo>
                  <a:cubicBezTo>
                    <a:pt x="393" y="261"/>
                    <a:pt x="393" y="261"/>
                    <a:pt x="393" y="261"/>
                  </a:cubicBezTo>
                  <a:cubicBezTo>
                    <a:pt x="393" y="261"/>
                    <a:pt x="393" y="260"/>
                    <a:pt x="393" y="260"/>
                  </a:cubicBezTo>
                  <a:cubicBezTo>
                    <a:pt x="391" y="259"/>
                    <a:pt x="391" y="258"/>
                    <a:pt x="391" y="256"/>
                  </a:cubicBezTo>
                  <a:cubicBezTo>
                    <a:pt x="392" y="253"/>
                    <a:pt x="399" y="252"/>
                    <a:pt x="403" y="252"/>
                  </a:cubicBezTo>
                  <a:cubicBezTo>
                    <a:pt x="404" y="252"/>
                    <a:pt x="404" y="252"/>
                    <a:pt x="404" y="252"/>
                  </a:cubicBezTo>
                  <a:cubicBezTo>
                    <a:pt x="406" y="252"/>
                    <a:pt x="407" y="252"/>
                    <a:pt x="408" y="252"/>
                  </a:cubicBezTo>
                  <a:cubicBezTo>
                    <a:pt x="408" y="252"/>
                    <a:pt x="409" y="252"/>
                    <a:pt x="409" y="252"/>
                  </a:cubicBezTo>
                  <a:cubicBezTo>
                    <a:pt x="409" y="252"/>
                    <a:pt x="409" y="252"/>
                    <a:pt x="410" y="251"/>
                  </a:cubicBezTo>
                  <a:cubicBezTo>
                    <a:pt x="411" y="249"/>
                    <a:pt x="413" y="248"/>
                    <a:pt x="414" y="248"/>
                  </a:cubicBezTo>
                  <a:cubicBezTo>
                    <a:pt x="416" y="248"/>
                    <a:pt x="418" y="251"/>
                    <a:pt x="418" y="254"/>
                  </a:cubicBezTo>
                  <a:cubicBezTo>
                    <a:pt x="419" y="254"/>
                    <a:pt x="421" y="253"/>
                    <a:pt x="423" y="253"/>
                  </a:cubicBezTo>
                  <a:cubicBezTo>
                    <a:pt x="426" y="252"/>
                    <a:pt x="429" y="251"/>
                    <a:pt x="431" y="251"/>
                  </a:cubicBezTo>
                  <a:cubicBezTo>
                    <a:pt x="437" y="251"/>
                    <a:pt x="443" y="256"/>
                    <a:pt x="444" y="260"/>
                  </a:cubicBezTo>
                  <a:cubicBezTo>
                    <a:pt x="444" y="262"/>
                    <a:pt x="446" y="262"/>
                    <a:pt x="448" y="260"/>
                  </a:cubicBezTo>
                  <a:cubicBezTo>
                    <a:pt x="449" y="259"/>
                    <a:pt x="449" y="259"/>
                    <a:pt x="449" y="259"/>
                  </a:cubicBezTo>
                  <a:cubicBezTo>
                    <a:pt x="452" y="257"/>
                    <a:pt x="454" y="255"/>
                    <a:pt x="457" y="255"/>
                  </a:cubicBezTo>
                  <a:cubicBezTo>
                    <a:pt x="459" y="255"/>
                    <a:pt x="460" y="256"/>
                    <a:pt x="461" y="257"/>
                  </a:cubicBezTo>
                  <a:cubicBezTo>
                    <a:pt x="463" y="259"/>
                    <a:pt x="465" y="261"/>
                    <a:pt x="467" y="263"/>
                  </a:cubicBezTo>
                  <a:cubicBezTo>
                    <a:pt x="468" y="265"/>
                    <a:pt x="470" y="267"/>
                    <a:pt x="473" y="270"/>
                  </a:cubicBezTo>
                  <a:cubicBezTo>
                    <a:pt x="476" y="273"/>
                    <a:pt x="475" y="277"/>
                    <a:pt x="474" y="279"/>
                  </a:cubicBezTo>
                  <a:cubicBezTo>
                    <a:pt x="473" y="281"/>
                    <a:pt x="473" y="282"/>
                    <a:pt x="473" y="283"/>
                  </a:cubicBezTo>
                  <a:cubicBezTo>
                    <a:pt x="474" y="284"/>
                    <a:pt x="474" y="286"/>
                    <a:pt x="475" y="288"/>
                  </a:cubicBezTo>
                  <a:cubicBezTo>
                    <a:pt x="475" y="290"/>
                    <a:pt x="475" y="292"/>
                    <a:pt x="477" y="293"/>
                  </a:cubicBezTo>
                  <a:cubicBezTo>
                    <a:pt x="481" y="296"/>
                    <a:pt x="481" y="300"/>
                    <a:pt x="481" y="302"/>
                  </a:cubicBezTo>
                  <a:cubicBezTo>
                    <a:pt x="481" y="303"/>
                    <a:pt x="481" y="304"/>
                    <a:pt x="481" y="305"/>
                  </a:cubicBezTo>
                  <a:cubicBezTo>
                    <a:pt x="486" y="306"/>
                    <a:pt x="490" y="313"/>
                    <a:pt x="490" y="316"/>
                  </a:cubicBezTo>
                  <a:cubicBezTo>
                    <a:pt x="491" y="317"/>
                    <a:pt x="493" y="318"/>
                    <a:pt x="494" y="318"/>
                  </a:cubicBezTo>
                  <a:cubicBezTo>
                    <a:pt x="495" y="318"/>
                    <a:pt x="495" y="318"/>
                    <a:pt x="495" y="318"/>
                  </a:cubicBezTo>
                  <a:cubicBezTo>
                    <a:pt x="495" y="315"/>
                    <a:pt x="496" y="313"/>
                    <a:pt x="498" y="310"/>
                  </a:cubicBezTo>
                  <a:cubicBezTo>
                    <a:pt x="499" y="308"/>
                    <a:pt x="500" y="306"/>
                    <a:pt x="500" y="304"/>
                  </a:cubicBezTo>
                  <a:cubicBezTo>
                    <a:pt x="500" y="301"/>
                    <a:pt x="497" y="287"/>
                    <a:pt x="494" y="283"/>
                  </a:cubicBezTo>
                  <a:cubicBezTo>
                    <a:pt x="492" y="280"/>
                    <a:pt x="492" y="278"/>
                    <a:pt x="492" y="277"/>
                  </a:cubicBezTo>
                  <a:cubicBezTo>
                    <a:pt x="492" y="276"/>
                    <a:pt x="492" y="275"/>
                    <a:pt x="491" y="272"/>
                  </a:cubicBezTo>
                  <a:cubicBezTo>
                    <a:pt x="487" y="267"/>
                    <a:pt x="484" y="257"/>
                    <a:pt x="484" y="249"/>
                  </a:cubicBezTo>
                  <a:cubicBezTo>
                    <a:pt x="484" y="241"/>
                    <a:pt x="494" y="228"/>
                    <a:pt x="498" y="224"/>
                  </a:cubicBezTo>
                  <a:cubicBezTo>
                    <a:pt x="500" y="222"/>
                    <a:pt x="503" y="222"/>
                    <a:pt x="505" y="221"/>
                  </a:cubicBezTo>
                  <a:cubicBezTo>
                    <a:pt x="507" y="221"/>
                    <a:pt x="507" y="220"/>
                    <a:pt x="507" y="219"/>
                  </a:cubicBezTo>
                  <a:cubicBezTo>
                    <a:pt x="509" y="215"/>
                    <a:pt x="514" y="209"/>
                    <a:pt x="519" y="209"/>
                  </a:cubicBezTo>
                  <a:cubicBezTo>
                    <a:pt x="519" y="209"/>
                    <a:pt x="520" y="209"/>
                    <a:pt x="520" y="209"/>
                  </a:cubicBezTo>
                  <a:cubicBezTo>
                    <a:pt x="521" y="209"/>
                    <a:pt x="521" y="209"/>
                    <a:pt x="521" y="209"/>
                  </a:cubicBezTo>
                  <a:cubicBezTo>
                    <a:pt x="523" y="209"/>
                    <a:pt x="523" y="209"/>
                    <a:pt x="523" y="208"/>
                  </a:cubicBezTo>
                  <a:cubicBezTo>
                    <a:pt x="524" y="204"/>
                    <a:pt x="530" y="199"/>
                    <a:pt x="537" y="198"/>
                  </a:cubicBezTo>
                  <a:cubicBezTo>
                    <a:pt x="539" y="198"/>
                    <a:pt x="539" y="198"/>
                    <a:pt x="539" y="198"/>
                  </a:cubicBezTo>
                  <a:cubicBezTo>
                    <a:pt x="539" y="197"/>
                    <a:pt x="538" y="196"/>
                    <a:pt x="538" y="195"/>
                  </a:cubicBezTo>
                  <a:cubicBezTo>
                    <a:pt x="537" y="195"/>
                    <a:pt x="537" y="194"/>
                    <a:pt x="537" y="194"/>
                  </a:cubicBezTo>
                  <a:cubicBezTo>
                    <a:pt x="536" y="192"/>
                    <a:pt x="536" y="190"/>
                    <a:pt x="537" y="188"/>
                  </a:cubicBezTo>
                  <a:cubicBezTo>
                    <a:pt x="538" y="186"/>
                    <a:pt x="541" y="185"/>
                    <a:pt x="543" y="188"/>
                  </a:cubicBezTo>
                  <a:cubicBezTo>
                    <a:pt x="543" y="188"/>
                    <a:pt x="546" y="189"/>
                    <a:pt x="548" y="188"/>
                  </a:cubicBezTo>
                  <a:cubicBezTo>
                    <a:pt x="549" y="186"/>
                    <a:pt x="551" y="185"/>
                    <a:pt x="551" y="184"/>
                  </a:cubicBezTo>
                  <a:cubicBezTo>
                    <a:pt x="546" y="184"/>
                    <a:pt x="545" y="182"/>
                    <a:pt x="544" y="181"/>
                  </a:cubicBezTo>
                  <a:cubicBezTo>
                    <a:pt x="544" y="180"/>
                    <a:pt x="544" y="178"/>
                    <a:pt x="547" y="177"/>
                  </a:cubicBezTo>
                  <a:cubicBezTo>
                    <a:pt x="548" y="177"/>
                    <a:pt x="548" y="176"/>
                    <a:pt x="547" y="175"/>
                  </a:cubicBezTo>
                  <a:cubicBezTo>
                    <a:pt x="547" y="174"/>
                    <a:pt x="546" y="173"/>
                    <a:pt x="544" y="173"/>
                  </a:cubicBezTo>
                  <a:cubicBezTo>
                    <a:pt x="543" y="173"/>
                    <a:pt x="540" y="172"/>
                    <a:pt x="539" y="170"/>
                  </a:cubicBezTo>
                  <a:cubicBezTo>
                    <a:pt x="539" y="168"/>
                    <a:pt x="541" y="166"/>
                    <a:pt x="542" y="164"/>
                  </a:cubicBezTo>
                  <a:cubicBezTo>
                    <a:pt x="543" y="163"/>
                    <a:pt x="541" y="162"/>
                    <a:pt x="536" y="158"/>
                  </a:cubicBezTo>
                  <a:cubicBezTo>
                    <a:pt x="536" y="158"/>
                    <a:pt x="536" y="158"/>
                    <a:pt x="536" y="158"/>
                  </a:cubicBezTo>
                  <a:cubicBezTo>
                    <a:pt x="534" y="156"/>
                    <a:pt x="533" y="155"/>
                    <a:pt x="534" y="154"/>
                  </a:cubicBezTo>
                  <a:cubicBezTo>
                    <a:pt x="534" y="152"/>
                    <a:pt x="537" y="151"/>
                    <a:pt x="540" y="150"/>
                  </a:cubicBezTo>
                  <a:cubicBezTo>
                    <a:pt x="541" y="149"/>
                    <a:pt x="541" y="146"/>
                    <a:pt x="540" y="144"/>
                  </a:cubicBezTo>
                  <a:cubicBezTo>
                    <a:pt x="540" y="140"/>
                    <a:pt x="540" y="138"/>
                    <a:pt x="541" y="136"/>
                  </a:cubicBezTo>
                  <a:cubicBezTo>
                    <a:pt x="542" y="134"/>
                    <a:pt x="544" y="133"/>
                    <a:pt x="546" y="133"/>
                  </a:cubicBezTo>
                  <a:cubicBezTo>
                    <a:pt x="547" y="133"/>
                    <a:pt x="548" y="134"/>
                    <a:pt x="549" y="135"/>
                  </a:cubicBezTo>
                  <a:cubicBezTo>
                    <a:pt x="549" y="135"/>
                    <a:pt x="549" y="137"/>
                    <a:pt x="548" y="138"/>
                  </a:cubicBezTo>
                  <a:cubicBezTo>
                    <a:pt x="546" y="142"/>
                    <a:pt x="545" y="145"/>
                    <a:pt x="547" y="147"/>
                  </a:cubicBezTo>
                  <a:cubicBezTo>
                    <a:pt x="550" y="150"/>
                    <a:pt x="552" y="154"/>
                    <a:pt x="551" y="159"/>
                  </a:cubicBezTo>
                  <a:cubicBezTo>
                    <a:pt x="551" y="159"/>
                    <a:pt x="552" y="158"/>
                    <a:pt x="552" y="158"/>
                  </a:cubicBezTo>
                  <a:cubicBezTo>
                    <a:pt x="555" y="151"/>
                    <a:pt x="555" y="146"/>
                    <a:pt x="555" y="145"/>
                  </a:cubicBezTo>
                  <a:cubicBezTo>
                    <a:pt x="552" y="145"/>
                    <a:pt x="551" y="141"/>
                    <a:pt x="552" y="139"/>
                  </a:cubicBezTo>
                  <a:cubicBezTo>
                    <a:pt x="552" y="137"/>
                    <a:pt x="553" y="136"/>
                    <a:pt x="555" y="136"/>
                  </a:cubicBezTo>
                  <a:cubicBezTo>
                    <a:pt x="556" y="136"/>
                    <a:pt x="557" y="137"/>
                    <a:pt x="557" y="138"/>
                  </a:cubicBezTo>
                  <a:cubicBezTo>
                    <a:pt x="558" y="139"/>
                    <a:pt x="559" y="140"/>
                    <a:pt x="559" y="140"/>
                  </a:cubicBezTo>
                  <a:cubicBezTo>
                    <a:pt x="560" y="140"/>
                    <a:pt x="560" y="139"/>
                    <a:pt x="562" y="137"/>
                  </a:cubicBezTo>
                  <a:cubicBezTo>
                    <a:pt x="567" y="133"/>
                    <a:pt x="569" y="127"/>
                    <a:pt x="569" y="126"/>
                  </a:cubicBezTo>
                  <a:cubicBezTo>
                    <a:pt x="567" y="125"/>
                    <a:pt x="567" y="123"/>
                    <a:pt x="567" y="122"/>
                  </a:cubicBezTo>
                  <a:cubicBezTo>
                    <a:pt x="568" y="119"/>
                    <a:pt x="574" y="119"/>
                    <a:pt x="575" y="119"/>
                  </a:cubicBezTo>
                  <a:cubicBezTo>
                    <a:pt x="576" y="119"/>
                    <a:pt x="576" y="119"/>
                    <a:pt x="576" y="119"/>
                  </a:cubicBezTo>
                  <a:cubicBezTo>
                    <a:pt x="577" y="119"/>
                    <a:pt x="577" y="119"/>
                    <a:pt x="577" y="119"/>
                  </a:cubicBezTo>
                  <a:cubicBezTo>
                    <a:pt x="579" y="119"/>
                    <a:pt x="583" y="118"/>
                    <a:pt x="586" y="117"/>
                  </a:cubicBezTo>
                  <a:cubicBezTo>
                    <a:pt x="585" y="118"/>
                    <a:pt x="585" y="118"/>
                    <a:pt x="584" y="118"/>
                  </a:cubicBezTo>
                  <a:cubicBezTo>
                    <a:pt x="580" y="119"/>
                    <a:pt x="577" y="119"/>
                    <a:pt x="575" y="119"/>
                  </a:cubicBezTo>
                  <a:cubicBezTo>
                    <a:pt x="574" y="118"/>
                    <a:pt x="573" y="117"/>
                    <a:pt x="573" y="116"/>
                  </a:cubicBezTo>
                  <a:cubicBezTo>
                    <a:pt x="573" y="110"/>
                    <a:pt x="593" y="108"/>
                    <a:pt x="594" y="108"/>
                  </a:cubicBezTo>
                  <a:cubicBezTo>
                    <a:pt x="595" y="108"/>
                    <a:pt x="595" y="108"/>
                    <a:pt x="596" y="106"/>
                  </a:cubicBezTo>
                  <a:cubicBezTo>
                    <a:pt x="596" y="105"/>
                    <a:pt x="596" y="103"/>
                    <a:pt x="598" y="103"/>
                  </a:cubicBezTo>
                  <a:cubicBezTo>
                    <a:pt x="600" y="103"/>
                    <a:pt x="600" y="104"/>
                    <a:pt x="601" y="104"/>
                  </a:cubicBezTo>
                  <a:cubicBezTo>
                    <a:pt x="602" y="107"/>
                    <a:pt x="605" y="106"/>
                    <a:pt x="608" y="105"/>
                  </a:cubicBezTo>
                  <a:cubicBezTo>
                    <a:pt x="608" y="105"/>
                    <a:pt x="608" y="104"/>
                    <a:pt x="608" y="103"/>
                  </a:cubicBezTo>
                  <a:cubicBezTo>
                    <a:pt x="608" y="102"/>
                    <a:pt x="607" y="100"/>
                    <a:pt x="605" y="100"/>
                  </a:cubicBezTo>
                  <a:cubicBezTo>
                    <a:pt x="604" y="99"/>
                    <a:pt x="603" y="98"/>
                    <a:pt x="603" y="97"/>
                  </a:cubicBezTo>
                  <a:cubicBezTo>
                    <a:pt x="602" y="96"/>
                    <a:pt x="603" y="95"/>
                    <a:pt x="604" y="94"/>
                  </a:cubicBezTo>
                  <a:cubicBezTo>
                    <a:pt x="605" y="93"/>
                    <a:pt x="605" y="93"/>
                    <a:pt x="605" y="93"/>
                  </a:cubicBezTo>
                  <a:cubicBezTo>
                    <a:pt x="604" y="90"/>
                    <a:pt x="606" y="87"/>
                    <a:pt x="606" y="85"/>
                  </a:cubicBezTo>
                  <a:cubicBezTo>
                    <a:pt x="607" y="84"/>
                    <a:pt x="610" y="79"/>
                    <a:pt x="614" y="78"/>
                  </a:cubicBezTo>
                  <a:cubicBezTo>
                    <a:pt x="616" y="77"/>
                    <a:pt x="616" y="77"/>
                    <a:pt x="616" y="76"/>
                  </a:cubicBezTo>
                  <a:cubicBezTo>
                    <a:pt x="617" y="75"/>
                    <a:pt x="618" y="74"/>
                    <a:pt x="621" y="74"/>
                  </a:cubicBezTo>
                  <a:cubicBezTo>
                    <a:pt x="622" y="74"/>
                    <a:pt x="623" y="73"/>
                    <a:pt x="624" y="70"/>
                  </a:cubicBezTo>
                  <a:cubicBezTo>
                    <a:pt x="625" y="69"/>
                    <a:pt x="626" y="67"/>
                    <a:pt x="628" y="66"/>
                  </a:cubicBezTo>
                  <a:cubicBezTo>
                    <a:pt x="629" y="65"/>
                    <a:pt x="630" y="65"/>
                    <a:pt x="631" y="65"/>
                  </a:cubicBezTo>
                  <a:cubicBezTo>
                    <a:pt x="633" y="65"/>
                    <a:pt x="634" y="65"/>
                    <a:pt x="636" y="66"/>
                  </a:cubicBezTo>
                  <a:cubicBezTo>
                    <a:pt x="637" y="67"/>
                    <a:pt x="638" y="67"/>
                    <a:pt x="639" y="67"/>
                  </a:cubicBezTo>
                  <a:cubicBezTo>
                    <a:pt x="640" y="67"/>
                    <a:pt x="641" y="67"/>
                    <a:pt x="642" y="66"/>
                  </a:cubicBezTo>
                  <a:cubicBezTo>
                    <a:pt x="644" y="65"/>
                    <a:pt x="646" y="63"/>
                    <a:pt x="649" y="61"/>
                  </a:cubicBezTo>
                  <a:cubicBezTo>
                    <a:pt x="639" y="47"/>
                    <a:pt x="640" y="37"/>
                    <a:pt x="640" y="32"/>
                  </a:cubicBezTo>
                  <a:cubicBezTo>
                    <a:pt x="640" y="32"/>
                    <a:pt x="640" y="31"/>
                    <a:pt x="640" y="31"/>
                  </a:cubicBezTo>
                  <a:cubicBezTo>
                    <a:pt x="639" y="30"/>
                    <a:pt x="637" y="30"/>
                    <a:pt x="636" y="30"/>
                  </a:cubicBezTo>
                  <a:cubicBezTo>
                    <a:pt x="633" y="30"/>
                    <a:pt x="629" y="30"/>
                    <a:pt x="626" y="27"/>
                  </a:cubicBezTo>
                  <a:cubicBezTo>
                    <a:pt x="623" y="27"/>
                    <a:pt x="617" y="39"/>
                    <a:pt x="615" y="46"/>
                  </a:cubicBezTo>
                  <a:cubicBezTo>
                    <a:pt x="613" y="54"/>
                    <a:pt x="601" y="61"/>
                    <a:pt x="600" y="62"/>
                  </a:cubicBezTo>
                  <a:cubicBezTo>
                    <a:pt x="599" y="63"/>
                    <a:pt x="599" y="63"/>
                    <a:pt x="599" y="63"/>
                  </a:cubicBezTo>
                  <a:cubicBezTo>
                    <a:pt x="599" y="63"/>
                    <a:pt x="599" y="63"/>
                    <a:pt x="599" y="63"/>
                  </a:cubicBezTo>
                  <a:cubicBezTo>
                    <a:pt x="599" y="63"/>
                    <a:pt x="563" y="63"/>
                    <a:pt x="560" y="63"/>
                  </a:cubicBezTo>
                  <a:cubicBezTo>
                    <a:pt x="560" y="63"/>
                    <a:pt x="558" y="64"/>
                    <a:pt x="548" y="73"/>
                  </a:cubicBezTo>
                  <a:cubicBezTo>
                    <a:pt x="548" y="75"/>
                    <a:pt x="548" y="77"/>
                    <a:pt x="547" y="78"/>
                  </a:cubicBezTo>
                  <a:cubicBezTo>
                    <a:pt x="544" y="83"/>
                    <a:pt x="533" y="86"/>
                    <a:pt x="523" y="86"/>
                  </a:cubicBezTo>
                  <a:cubicBezTo>
                    <a:pt x="521" y="86"/>
                    <a:pt x="519" y="86"/>
                    <a:pt x="517" y="86"/>
                  </a:cubicBezTo>
                  <a:cubicBezTo>
                    <a:pt x="517" y="88"/>
                    <a:pt x="517" y="89"/>
                    <a:pt x="517" y="89"/>
                  </a:cubicBezTo>
                  <a:cubicBezTo>
                    <a:pt x="517" y="91"/>
                    <a:pt x="516" y="92"/>
                    <a:pt x="513" y="94"/>
                  </a:cubicBezTo>
                  <a:cubicBezTo>
                    <a:pt x="511" y="97"/>
                    <a:pt x="502" y="102"/>
                    <a:pt x="491" y="108"/>
                  </a:cubicBezTo>
                  <a:cubicBezTo>
                    <a:pt x="487" y="110"/>
                    <a:pt x="487" y="110"/>
                    <a:pt x="487" y="110"/>
                  </a:cubicBezTo>
                  <a:cubicBezTo>
                    <a:pt x="480" y="113"/>
                    <a:pt x="471" y="113"/>
                    <a:pt x="466" y="110"/>
                  </a:cubicBezTo>
                  <a:cubicBezTo>
                    <a:pt x="463" y="109"/>
                    <a:pt x="461" y="106"/>
                    <a:pt x="461" y="103"/>
                  </a:cubicBezTo>
                  <a:cubicBezTo>
                    <a:pt x="461" y="97"/>
                    <a:pt x="465" y="96"/>
                    <a:pt x="467" y="96"/>
                  </a:cubicBezTo>
                  <a:cubicBezTo>
                    <a:pt x="470" y="96"/>
                    <a:pt x="472" y="97"/>
                    <a:pt x="473" y="99"/>
                  </a:cubicBezTo>
                  <a:cubicBezTo>
                    <a:pt x="473" y="99"/>
                    <a:pt x="473" y="99"/>
                    <a:pt x="474" y="99"/>
                  </a:cubicBezTo>
                  <a:cubicBezTo>
                    <a:pt x="472" y="97"/>
                    <a:pt x="472" y="94"/>
                    <a:pt x="472" y="91"/>
                  </a:cubicBezTo>
                  <a:cubicBezTo>
                    <a:pt x="471" y="90"/>
                    <a:pt x="472" y="87"/>
                    <a:pt x="472" y="85"/>
                  </a:cubicBezTo>
                  <a:cubicBezTo>
                    <a:pt x="472" y="81"/>
                    <a:pt x="472" y="78"/>
                    <a:pt x="470" y="78"/>
                  </a:cubicBezTo>
                  <a:cubicBezTo>
                    <a:pt x="468" y="77"/>
                    <a:pt x="465" y="79"/>
                    <a:pt x="463" y="80"/>
                  </a:cubicBezTo>
                  <a:cubicBezTo>
                    <a:pt x="461" y="81"/>
                    <a:pt x="460" y="82"/>
                    <a:pt x="459" y="82"/>
                  </a:cubicBezTo>
                  <a:cubicBezTo>
                    <a:pt x="458" y="82"/>
                    <a:pt x="458" y="82"/>
                    <a:pt x="457" y="81"/>
                  </a:cubicBezTo>
                  <a:cubicBezTo>
                    <a:pt x="456" y="80"/>
                    <a:pt x="456" y="79"/>
                    <a:pt x="456" y="78"/>
                  </a:cubicBezTo>
                  <a:cubicBezTo>
                    <a:pt x="457" y="75"/>
                    <a:pt x="458" y="73"/>
                    <a:pt x="460" y="70"/>
                  </a:cubicBezTo>
                  <a:cubicBezTo>
                    <a:pt x="462" y="66"/>
                    <a:pt x="464" y="63"/>
                    <a:pt x="461" y="59"/>
                  </a:cubicBezTo>
                  <a:cubicBezTo>
                    <a:pt x="458" y="54"/>
                    <a:pt x="455" y="53"/>
                    <a:pt x="452" y="53"/>
                  </a:cubicBezTo>
                  <a:cubicBezTo>
                    <a:pt x="450" y="53"/>
                    <a:pt x="448" y="54"/>
                    <a:pt x="447" y="56"/>
                  </a:cubicBezTo>
                  <a:cubicBezTo>
                    <a:pt x="446" y="61"/>
                    <a:pt x="442" y="62"/>
                    <a:pt x="440" y="62"/>
                  </a:cubicBezTo>
                  <a:cubicBezTo>
                    <a:pt x="438" y="63"/>
                    <a:pt x="436" y="63"/>
                    <a:pt x="436" y="65"/>
                  </a:cubicBezTo>
                  <a:cubicBezTo>
                    <a:pt x="433" y="70"/>
                    <a:pt x="431" y="80"/>
                    <a:pt x="433" y="87"/>
                  </a:cubicBezTo>
                  <a:cubicBezTo>
                    <a:pt x="435" y="97"/>
                    <a:pt x="431" y="102"/>
                    <a:pt x="424" y="106"/>
                  </a:cubicBezTo>
                  <a:cubicBezTo>
                    <a:pt x="420" y="108"/>
                    <a:pt x="417" y="108"/>
                    <a:pt x="415" y="105"/>
                  </a:cubicBezTo>
                  <a:cubicBezTo>
                    <a:pt x="411" y="101"/>
                    <a:pt x="411" y="92"/>
                    <a:pt x="412" y="83"/>
                  </a:cubicBezTo>
                  <a:cubicBezTo>
                    <a:pt x="413" y="79"/>
                    <a:pt x="414" y="76"/>
                    <a:pt x="415" y="73"/>
                  </a:cubicBezTo>
                  <a:cubicBezTo>
                    <a:pt x="416" y="70"/>
                    <a:pt x="417" y="66"/>
                    <a:pt x="417" y="65"/>
                  </a:cubicBezTo>
                  <a:cubicBezTo>
                    <a:pt x="415" y="65"/>
                    <a:pt x="414" y="64"/>
                    <a:pt x="414" y="63"/>
                  </a:cubicBezTo>
                  <a:cubicBezTo>
                    <a:pt x="413" y="58"/>
                    <a:pt x="425" y="49"/>
                    <a:pt x="433" y="47"/>
                  </a:cubicBezTo>
                  <a:cubicBezTo>
                    <a:pt x="438" y="46"/>
                    <a:pt x="443" y="45"/>
                    <a:pt x="447" y="45"/>
                  </a:cubicBezTo>
                  <a:cubicBezTo>
                    <a:pt x="450" y="45"/>
                    <a:pt x="454" y="44"/>
                    <a:pt x="455" y="44"/>
                  </a:cubicBezTo>
                  <a:cubicBezTo>
                    <a:pt x="455" y="44"/>
                    <a:pt x="456" y="44"/>
                    <a:pt x="456" y="43"/>
                  </a:cubicBezTo>
                  <a:cubicBezTo>
                    <a:pt x="455" y="43"/>
                    <a:pt x="454" y="42"/>
                    <a:pt x="453" y="41"/>
                  </a:cubicBezTo>
                  <a:cubicBezTo>
                    <a:pt x="453" y="42"/>
                    <a:pt x="452" y="42"/>
                    <a:pt x="452" y="42"/>
                  </a:cubicBezTo>
                  <a:cubicBezTo>
                    <a:pt x="451" y="43"/>
                    <a:pt x="450" y="43"/>
                    <a:pt x="449" y="43"/>
                  </a:cubicBezTo>
                  <a:cubicBezTo>
                    <a:pt x="447" y="43"/>
                    <a:pt x="446" y="42"/>
                    <a:pt x="445" y="41"/>
                  </a:cubicBezTo>
                  <a:cubicBezTo>
                    <a:pt x="444" y="39"/>
                    <a:pt x="443" y="38"/>
                    <a:pt x="440" y="38"/>
                  </a:cubicBezTo>
                  <a:cubicBezTo>
                    <a:pt x="438" y="38"/>
                    <a:pt x="435" y="39"/>
                    <a:pt x="432" y="40"/>
                  </a:cubicBezTo>
                  <a:cubicBezTo>
                    <a:pt x="427" y="42"/>
                    <a:pt x="422" y="44"/>
                    <a:pt x="419" y="42"/>
                  </a:cubicBezTo>
                  <a:cubicBezTo>
                    <a:pt x="415" y="40"/>
                    <a:pt x="414" y="38"/>
                    <a:pt x="413" y="36"/>
                  </a:cubicBezTo>
                  <a:cubicBezTo>
                    <a:pt x="413" y="35"/>
                    <a:pt x="413" y="35"/>
                    <a:pt x="411" y="35"/>
                  </a:cubicBezTo>
                  <a:cubicBezTo>
                    <a:pt x="409" y="35"/>
                    <a:pt x="408" y="34"/>
                    <a:pt x="408" y="33"/>
                  </a:cubicBezTo>
                  <a:cubicBezTo>
                    <a:pt x="407" y="32"/>
                    <a:pt x="407" y="30"/>
                    <a:pt x="408" y="29"/>
                  </a:cubicBezTo>
                  <a:cubicBezTo>
                    <a:pt x="406" y="30"/>
                    <a:pt x="404" y="31"/>
                    <a:pt x="402" y="33"/>
                  </a:cubicBezTo>
                  <a:cubicBezTo>
                    <a:pt x="396" y="37"/>
                    <a:pt x="390" y="41"/>
                    <a:pt x="385" y="41"/>
                  </a:cubicBezTo>
                  <a:cubicBezTo>
                    <a:pt x="383" y="41"/>
                    <a:pt x="381" y="40"/>
                    <a:pt x="380" y="39"/>
                  </a:cubicBezTo>
                  <a:cubicBezTo>
                    <a:pt x="378" y="37"/>
                    <a:pt x="376" y="37"/>
                    <a:pt x="374" y="38"/>
                  </a:cubicBezTo>
                  <a:cubicBezTo>
                    <a:pt x="373" y="38"/>
                    <a:pt x="371" y="38"/>
                    <a:pt x="370" y="38"/>
                  </a:cubicBezTo>
                  <a:cubicBezTo>
                    <a:pt x="368" y="38"/>
                    <a:pt x="367" y="38"/>
                    <a:pt x="365" y="36"/>
                  </a:cubicBezTo>
                  <a:cubicBezTo>
                    <a:pt x="364" y="35"/>
                    <a:pt x="364" y="33"/>
                    <a:pt x="365" y="32"/>
                  </a:cubicBezTo>
                  <a:cubicBezTo>
                    <a:pt x="367" y="26"/>
                    <a:pt x="382" y="18"/>
                    <a:pt x="390" y="18"/>
                  </a:cubicBezTo>
                  <a:cubicBezTo>
                    <a:pt x="390" y="18"/>
                    <a:pt x="390" y="18"/>
                    <a:pt x="390" y="18"/>
                  </a:cubicBezTo>
                  <a:cubicBezTo>
                    <a:pt x="387" y="18"/>
                    <a:pt x="384" y="17"/>
                    <a:pt x="382" y="17"/>
                  </a:cubicBezTo>
                  <a:cubicBezTo>
                    <a:pt x="381" y="17"/>
                    <a:pt x="381" y="17"/>
                    <a:pt x="381" y="17"/>
                  </a:cubicBezTo>
                  <a:cubicBezTo>
                    <a:pt x="377" y="21"/>
                    <a:pt x="372" y="20"/>
                    <a:pt x="368" y="15"/>
                  </a:cubicBezTo>
                  <a:cubicBezTo>
                    <a:pt x="368" y="15"/>
                    <a:pt x="367" y="15"/>
                    <a:pt x="367" y="15"/>
                  </a:cubicBezTo>
                  <a:cubicBezTo>
                    <a:pt x="366" y="15"/>
                    <a:pt x="366" y="15"/>
                    <a:pt x="366" y="15"/>
                  </a:cubicBezTo>
                  <a:cubicBezTo>
                    <a:pt x="364" y="15"/>
                    <a:pt x="361" y="15"/>
                    <a:pt x="359" y="12"/>
                  </a:cubicBezTo>
                  <a:cubicBezTo>
                    <a:pt x="357" y="10"/>
                    <a:pt x="356" y="10"/>
                    <a:pt x="355" y="10"/>
                  </a:cubicBezTo>
                  <a:cubicBezTo>
                    <a:pt x="354" y="10"/>
                    <a:pt x="353" y="11"/>
                    <a:pt x="352" y="11"/>
                  </a:cubicBezTo>
                  <a:cubicBezTo>
                    <a:pt x="351" y="12"/>
                    <a:pt x="351" y="12"/>
                    <a:pt x="351" y="12"/>
                  </a:cubicBezTo>
                  <a:cubicBezTo>
                    <a:pt x="348" y="13"/>
                    <a:pt x="346" y="12"/>
                    <a:pt x="343" y="11"/>
                  </a:cubicBezTo>
                  <a:cubicBezTo>
                    <a:pt x="342" y="10"/>
                    <a:pt x="341" y="9"/>
                    <a:pt x="339" y="9"/>
                  </a:cubicBezTo>
                  <a:cubicBezTo>
                    <a:pt x="336" y="7"/>
                    <a:pt x="336" y="5"/>
                    <a:pt x="335" y="3"/>
                  </a:cubicBezTo>
                  <a:cubicBezTo>
                    <a:pt x="335" y="1"/>
                    <a:pt x="335" y="1"/>
                    <a:pt x="334" y="0"/>
                  </a:cubicBezTo>
                  <a:cubicBezTo>
                    <a:pt x="334" y="0"/>
                    <a:pt x="334" y="0"/>
                    <a:pt x="334" y="0"/>
                  </a:cubicBezTo>
                  <a:cubicBezTo>
                    <a:pt x="334" y="0"/>
                    <a:pt x="334" y="2"/>
                    <a:pt x="334" y="3"/>
                  </a:cubicBezTo>
                  <a:cubicBezTo>
                    <a:pt x="333" y="5"/>
                    <a:pt x="333" y="5"/>
                    <a:pt x="333" y="5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6" y="9"/>
                    <a:pt x="26" y="11"/>
                    <a:pt x="26" y="13"/>
                  </a:cubicBezTo>
                  <a:cubicBezTo>
                    <a:pt x="26" y="15"/>
                    <a:pt x="25" y="16"/>
                    <a:pt x="26" y="18"/>
                  </a:cubicBezTo>
                  <a:cubicBezTo>
                    <a:pt x="27" y="21"/>
                    <a:pt x="27" y="27"/>
                    <a:pt x="24" y="30"/>
                  </a:cubicBezTo>
                  <a:cubicBezTo>
                    <a:pt x="23" y="31"/>
                    <a:pt x="22" y="32"/>
                    <a:pt x="20" y="32"/>
                  </a:cubicBezTo>
                  <a:cubicBezTo>
                    <a:pt x="18" y="32"/>
                    <a:pt x="16" y="30"/>
                    <a:pt x="15" y="28"/>
                  </a:cubicBezTo>
                  <a:cubicBezTo>
                    <a:pt x="15" y="26"/>
                    <a:pt x="16" y="23"/>
                    <a:pt x="18" y="22"/>
                  </a:cubicBezTo>
                  <a:cubicBezTo>
                    <a:pt x="18" y="22"/>
                    <a:pt x="18" y="21"/>
                    <a:pt x="18" y="20"/>
                  </a:cubicBezTo>
                  <a:cubicBezTo>
                    <a:pt x="18" y="19"/>
                    <a:pt x="18" y="19"/>
                    <a:pt x="17" y="19"/>
                  </a:cubicBezTo>
                  <a:cubicBezTo>
                    <a:pt x="16" y="19"/>
                    <a:pt x="15" y="19"/>
                    <a:pt x="15" y="18"/>
                  </a:cubicBezTo>
                  <a:cubicBezTo>
                    <a:pt x="14" y="17"/>
                    <a:pt x="14" y="16"/>
                    <a:pt x="13" y="15"/>
                  </a:cubicBezTo>
                  <a:cubicBezTo>
                    <a:pt x="10" y="16"/>
                    <a:pt x="5" y="16"/>
                    <a:pt x="0" y="15"/>
                  </a:cubicBezTo>
                  <a:cubicBezTo>
                    <a:pt x="0" y="18"/>
                    <a:pt x="2" y="23"/>
                    <a:pt x="5" y="27"/>
                  </a:cubicBezTo>
                  <a:cubicBezTo>
                    <a:pt x="7" y="30"/>
                    <a:pt x="8" y="33"/>
                    <a:pt x="8" y="35"/>
                  </a:cubicBezTo>
                  <a:cubicBezTo>
                    <a:pt x="8" y="36"/>
                    <a:pt x="8" y="37"/>
                    <a:pt x="9" y="37"/>
                  </a:cubicBezTo>
                  <a:cubicBezTo>
                    <a:pt x="13" y="40"/>
                    <a:pt x="13" y="42"/>
                    <a:pt x="13" y="43"/>
                  </a:cubicBezTo>
                  <a:cubicBezTo>
                    <a:pt x="13" y="43"/>
                    <a:pt x="12" y="45"/>
                    <a:pt x="8" y="45"/>
                  </a:cubicBezTo>
                  <a:cubicBezTo>
                    <a:pt x="8" y="45"/>
                    <a:pt x="8" y="46"/>
                    <a:pt x="8" y="46"/>
                  </a:cubicBezTo>
                  <a:cubicBezTo>
                    <a:pt x="9" y="48"/>
                    <a:pt x="9" y="50"/>
                    <a:pt x="8" y="53"/>
                  </a:cubicBezTo>
                  <a:cubicBezTo>
                    <a:pt x="7" y="58"/>
                    <a:pt x="7" y="64"/>
                    <a:pt x="7" y="70"/>
                  </a:cubicBezTo>
                  <a:cubicBezTo>
                    <a:pt x="7" y="75"/>
                    <a:pt x="7" y="79"/>
                    <a:pt x="6" y="81"/>
                  </a:cubicBezTo>
                  <a:cubicBezTo>
                    <a:pt x="6" y="83"/>
                    <a:pt x="5" y="85"/>
                    <a:pt x="5" y="87"/>
                  </a:cubicBezTo>
                  <a:cubicBezTo>
                    <a:pt x="3" y="91"/>
                    <a:pt x="1" y="95"/>
                    <a:pt x="3" y="97"/>
                  </a:cubicBezTo>
                  <a:cubicBezTo>
                    <a:pt x="7" y="104"/>
                    <a:pt x="9" y="111"/>
                    <a:pt x="7" y="117"/>
                  </a:cubicBezTo>
                  <a:cubicBezTo>
                    <a:pt x="5" y="123"/>
                    <a:pt x="6" y="126"/>
                    <a:pt x="8" y="130"/>
                  </a:cubicBezTo>
                  <a:cubicBezTo>
                    <a:pt x="10" y="133"/>
                    <a:pt x="10" y="137"/>
                    <a:pt x="10" y="139"/>
                  </a:cubicBezTo>
                  <a:cubicBezTo>
                    <a:pt x="10" y="141"/>
                    <a:pt x="10" y="144"/>
                    <a:pt x="11" y="144"/>
                  </a:cubicBezTo>
                  <a:cubicBezTo>
                    <a:pt x="14" y="146"/>
                    <a:pt x="17" y="150"/>
                    <a:pt x="20" y="155"/>
                  </a:cubicBezTo>
                  <a:cubicBezTo>
                    <a:pt x="21" y="156"/>
                    <a:pt x="22" y="157"/>
                    <a:pt x="23" y="157"/>
                  </a:cubicBezTo>
                  <a:cubicBezTo>
                    <a:pt x="24" y="158"/>
                    <a:pt x="26" y="159"/>
                    <a:pt x="26" y="162"/>
                  </a:cubicBezTo>
                  <a:cubicBezTo>
                    <a:pt x="27" y="166"/>
                    <a:pt x="27" y="166"/>
                    <a:pt x="29" y="167"/>
                  </a:cubicBezTo>
                  <a:cubicBezTo>
                    <a:pt x="34" y="169"/>
                    <a:pt x="33" y="174"/>
                    <a:pt x="32" y="176"/>
                  </a:cubicBezTo>
                  <a:cubicBezTo>
                    <a:pt x="32" y="177"/>
                    <a:pt x="32" y="177"/>
                    <a:pt x="32" y="178"/>
                  </a:cubicBezTo>
                  <a:cubicBezTo>
                    <a:pt x="32" y="179"/>
                    <a:pt x="38" y="184"/>
                    <a:pt x="42" y="188"/>
                  </a:cubicBezTo>
                  <a:cubicBezTo>
                    <a:pt x="43" y="189"/>
                    <a:pt x="43" y="189"/>
                    <a:pt x="43" y="189"/>
                  </a:cubicBezTo>
                  <a:cubicBezTo>
                    <a:pt x="47" y="193"/>
                    <a:pt x="47" y="196"/>
                    <a:pt x="47" y="198"/>
                  </a:cubicBezTo>
                  <a:cubicBezTo>
                    <a:pt x="47" y="199"/>
                    <a:pt x="47" y="199"/>
                    <a:pt x="47" y="199"/>
                  </a:cubicBezTo>
                  <a:cubicBezTo>
                    <a:pt x="48" y="199"/>
                    <a:pt x="48" y="199"/>
                    <a:pt x="48" y="199"/>
                  </a:cubicBezTo>
                  <a:cubicBezTo>
                    <a:pt x="53" y="199"/>
                    <a:pt x="58" y="202"/>
                    <a:pt x="63" y="205"/>
                  </a:cubicBezTo>
                  <a:cubicBezTo>
                    <a:pt x="65" y="207"/>
                    <a:pt x="66" y="207"/>
                    <a:pt x="67" y="207"/>
                  </a:cubicBezTo>
                  <a:cubicBezTo>
                    <a:pt x="68" y="207"/>
                    <a:pt x="68" y="207"/>
                    <a:pt x="68" y="207"/>
                  </a:cubicBezTo>
                  <a:cubicBezTo>
                    <a:pt x="69" y="207"/>
                    <a:pt x="71" y="207"/>
                    <a:pt x="72" y="207"/>
                  </a:cubicBezTo>
                  <a:cubicBezTo>
                    <a:pt x="76" y="208"/>
                    <a:pt x="82" y="216"/>
                    <a:pt x="84" y="221"/>
                  </a:cubicBezTo>
                  <a:cubicBezTo>
                    <a:pt x="84" y="223"/>
                    <a:pt x="85" y="225"/>
                    <a:pt x="85" y="226"/>
                  </a:cubicBezTo>
                  <a:cubicBezTo>
                    <a:pt x="111" y="223"/>
                    <a:pt x="111" y="223"/>
                    <a:pt x="111" y="223"/>
                  </a:cubicBezTo>
                  <a:cubicBezTo>
                    <a:pt x="111" y="223"/>
                    <a:pt x="111" y="223"/>
                    <a:pt x="111" y="223"/>
                  </a:cubicBezTo>
                  <a:cubicBezTo>
                    <a:pt x="113" y="225"/>
                    <a:pt x="120" y="229"/>
                    <a:pt x="123" y="230"/>
                  </a:cubicBezTo>
                  <a:cubicBezTo>
                    <a:pt x="127" y="231"/>
                    <a:pt x="149" y="239"/>
                    <a:pt x="152" y="240"/>
                  </a:cubicBezTo>
                  <a:cubicBezTo>
                    <a:pt x="183" y="240"/>
                    <a:pt x="183" y="240"/>
                    <a:pt x="183" y="240"/>
                  </a:cubicBezTo>
                  <a:cubicBezTo>
                    <a:pt x="187" y="235"/>
                    <a:pt x="187" y="235"/>
                    <a:pt x="187" y="235"/>
                  </a:cubicBezTo>
                  <a:cubicBezTo>
                    <a:pt x="206" y="235"/>
                    <a:pt x="206" y="235"/>
                    <a:pt x="206" y="235"/>
                  </a:cubicBezTo>
                  <a:cubicBezTo>
                    <a:pt x="207" y="235"/>
                    <a:pt x="207" y="235"/>
                    <a:pt x="207" y="235"/>
                  </a:cubicBezTo>
                  <a:cubicBezTo>
                    <a:pt x="212" y="240"/>
                    <a:pt x="218" y="246"/>
                    <a:pt x="219" y="247"/>
                  </a:cubicBezTo>
                  <a:cubicBezTo>
                    <a:pt x="221" y="247"/>
                    <a:pt x="227" y="253"/>
                    <a:pt x="227" y="257"/>
                  </a:cubicBezTo>
                  <a:cubicBezTo>
                    <a:pt x="227" y="259"/>
                    <a:pt x="228" y="261"/>
                    <a:pt x="230" y="263"/>
                  </a:cubicBezTo>
                  <a:cubicBezTo>
                    <a:pt x="231" y="263"/>
                    <a:pt x="232" y="263"/>
                    <a:pt x="232" y="264"/>
                  </a:cubicBezTo>
                  <a:cubicBezTo>
                    <a:pt x="233" y="264"/>
                    <a:pt x="233" y="264"/>
                    <a:pt x="234" y="265"/>
                  </a:cubicBezTo>
                  <a:cubicBezTo>
                    <a:pt x="235" y="266"/>
                    <a:pt x="238" y="267"/>
                    <a:pt x="240" y="268"/>
                  </a:cubicBezTo>
                  <a:cubicBezTo>
                    <a:pt x="240" y="268"/>
                    <a:pt x="241" y="269"/>
                    <a:pt x="241" y="269"/>
                  </a:cubicBezTo>
                  <a:cubicBezTo>
                    <a:pt x="242" y="268"/>
                    <a:pt x="242" y="268"/>
                    <a:pt x="242" y="267"/>
                  </a:cubicBezTo>
                  <a:cubicBezTo>
                    <a:pt x="244" y="264"/>
                    <a:pt x="247" y="259"/>
                    <a:pt x="251" y="259"/>
                  </a:cubicBezTo>
                  <a:cubicBezTo>
                    <a:pt x="256" y="259"/>
                    <a:pt x="271" y="263"/>
                    <a:pt x="273" y="272"/>
                  </a:cubicBezTo>
                  <a:cubicBezTo>
                    <a:pt x="275" y="279"/>
                    <a:pt x="281" y="284"/>
                    <a:pt x="283" y="286"/>
                  </a:cubicBezTo>
                  <a:cubicBezTo>
                    <a:pt x="285" y="287"/>
                    <a:pt x="285" y="290"/>
                    <a:pt x="285" y="292"/>
                  </a:cubicBezTo>
                  <a:cubicBezTo>
                    <a:pt x="286" y="293"/>
                    <a:pt x="286" y="294"/>
                    <a:pt x="286" y="295"/>
                  </a:cubicBezTo>
                  <a:cubicBezTo>
                    <a:pt x="287" y="296"/>
                    <a:pt x="287" y="298"/>
                    <a:pt x="288" y="299"/>
                  </a:cubicBezTo>
                  <a:cubicBezTo>
                    <a:pt x="288" y="300"/>
                    <a:pt x="288" y="300"/>
                    <a:pt x="288" y="301"/>
                  </a:cubicBezTo>
                  <a:cubicBezTo>
                    <a:pt x="289" y="301"/>
                    <a:pt x="289" y="301"/>
                    <a:pt x="289" y="301"/>
                  </a:cubicBezTo>
                  <a:cubicBezTo>
                    <a:pt x="290" y="301"/>
                    <a:pt x="291" y="302"/>
                    <a:pt x="293" y="303"/>
                  </a:cubicBezTo>
                  <a:cubicBezTo>
                    <a:pt x="296" y="304"/>
                    <a:pt x="301" y="306"/>
                    <a:pt x="303" y="306"/>
                  </a:cubicBezTo>
                  <a:cubicBezTo>
                    <a:pt x="304" y="306"/>
                    <a:pt x="304" y="306"/>
                    <a:pt x="304" y="306"/>
                  </a:cubicBezTo>
                  <a:cubicBezTo>
                    <a:pt x="304" y="306"/>
                    <a:pt x="305" y="307"/>
                    <a:pt x="306" y="307"/>
                  </a:cubicBezTo>
                  <a:cubicBezTo>
                    <a:pt x="306" y="307"/>
                    <a:pt x="306" y="307"/>
                    <a:pt x="306" y="307"/>
                  </a:cubicBezTo>
                  <a:cubicBezTo>
                    <a:pt x="305" y="305"/>
                    <a:pt x="304" y="304"/>
                    <a:pt x="303" y="303"/>
                  </a:cubicBezTo>
                  <a:close/>
                </a:path>
              </a:pathLst>
            </a:custGeom>
            <a:solidFill>
              <a:schemeClr val="accent1"/>
            </a:solidFill>
            <a:ln w="9525" cmpd="sng">
              <a:solidFill>
                <a:schemeClr val="bg2"/>
              </a:solidFill>
              <a:round/>
              <a:headEnd/>
              <a:tailEnd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en-US" sz="900">
                <a:latin typeface="Lato Light" charset="0"/>
                <a:cs typeface="Lato Light" charset="0"/>
              </a:endParaRPr>
            </a:p>
          </p:txBody>
        </p:sp>
        <p:sp>
          <p:nvSpPr>
            <p:cNvPr id="106" name="Freeform 2211">
              <a:extLst>
                <a:ext uri="{FF2B5EF4-FFF2-40B4-BE49-F238E27FC236}">
                  <a16:creationId xmlns:a16="http://schemas.microsoft.com/office/drawing/2014/main" id="{D9E58272-8D19-4298-889F-3750E15D765A}"/>
                </a:ext>
              </a:extLst>
            </p:cNvPr>
            <p:cNvSpPr>
              <a:spLocks/>
            </p:cNvSpPr>
            <p:nvPr/>
          </p:nvSpPr>
          <p:spPr bwMode="auto">
            <a:xfrm>
              <a:off x="949845" y="2389187"/>
              <a:ext cx="761942" cy="507173"/>
            </a:xfrm>
            <a:custGeom>
              <a:avLst/>
              <a:gdLst>
                <a:gd name="T0" fmla="*/ 251 w 429"/>
                <a:gd name="T1" fmla="*/ 27 h 296"/>
                <a:gd name="T2" fmla="*/ 182 w 429"/>
                <a:gd name="T3" fmla="*/ 20 h 296"/>
                <a:gd name="T4" fmla="*/ 169 w 429"/>
                <a:gd name="T5" fmla="*/ 10 h 296"/>
                <a:gd name="T6" fmla="*/ 142 w 429"/>
                <a:gd name="T7" fmla="*/ 7 h 296"/>
                <a:gd name="T8" fmla="*/ 128 w 429"/>
                <a:gd name="T9" fmla="*/ 1 h 296"/>
                <a:gd name="T10" fmla="*/ 95 w 429"/>
                <a:gd name="T11" fmla="*/ 11 h 296"/>
                <a:gd name="T12" fmla="*/ 84 w 429"/>
                <a:gd name="T13" fmla="*/ 20 h 296"/>
                <a:gd name="T14" fmla="*/ 53 w 429"/>
                <a:gd name="T15" fmla="*/ 33 h 296"/>
                <a:gd name="T16" fmla="*/ 18 w 429"/>
                <a:gd name="T17" fmla="*/ 53 h 296"/>
                <a:gd name="T18" fmla="*/ 65 w 429"/>
                <a:gd name="T19" fmla="*/ 82 h 296"/>
                <a:gd name="T20" fmla="*/ 82 w 429"/>
                <a:gd name="T21" fmla="*/ 99 h 296"/>
                <a:gd name="T22" fmla="*/ 46 w 429"/>
                <a:gd name="T23" fmla="*/ 104 h 296"/>
                <a:gd name="T24" fmla="*/ 30 w 429"/>
                <a:gd name="T25" fmla="*/ 97 h 296"/>
                <a:gd name="T26" fmla="*/ 7 w 429"/>
                <a:gd name="T27" fmla="*/ 108 h 296"/>
                <a:gd name="T28" fmla="*/ 15 w 429"/>
                <a:gd name="T29" fmla="*/ 123 h 296"/>
                <a:gd name="T30" fmla="*/ 50 w 429"/>
                <a:gd name="T31" fmla="*/ 132 h 296"/>
                <a:gd name="T32" fmla="*/ 74 w 429"/>
                <a:gd name="T33" fmla="*/ 133 h 296"/>
                <a:gd name="T34" fmla="*/ 59 w 429"/>
                <a:gd name="T35" fmla="*/ 152 h 296"/>
                <a:gd name="T36" fmla="*/ 37 w 429"/>
                <a:gd name="T37" fmla="*/ 158 h 296"/>
                <a:gd name="T38" fmla="*/ 19 w 429"/>
                <a:gd name="T39" fmla="*/ 184 h 296"/>
                <a:gd name="T40" fmla="*/ 43 w 429"/>
                <a:gd name="T41" fmla="*/ 214 h 296"/>
                <a:gd name="T42" fmla="*/ 68 w 429"/>
                <a:gd name="T43" fmla="*/ 220 h 296"/>
                <a:gd name="T44" fmla="*/ 82 w 429"/>
                <a:gd name="T45" fmla="*/ 227 h 296"/>
                <a:gd name="T46" fmla="*/ 115 w 429"/>
                <a:gd name="T47" fmla="*/ 229 h 296"/>
                <a:gd name="T48" fmla="*/ 112 w 429"/>
                <a:gd name="T49" fmla="*/ 256 h 296"/>
                <a:gd name="T50" fmla="*/ 89 w 429"/>
                <a:gd name="T51" fmla="*/ 281 h 296"/>
                <a:gd name="T52" fmla="*/ 126 w 429"/>
                <a:gd name="T53" fmla="*/ 257 h 296"/>
                <a:gd name="T54" fmla="*/ 155 w 429"/>
                <a:gd name="T55" fmla="*/ 234 h 296"/>
                <a:gd name="T56" fmla="*/ 161 w 429"/>
                <a:gd name="T57" fmla="*/ 215 h 296"/>
                <a:gd name="T58" fmla="*/ 186 w 429"/>
                <a:gd name="T59" fmla="*/ 191 h 296"/>
                <a:gd name="T60" fmla="*/ 194 w 429"/>
                <a:gd name="T61" fmla="*/ 197 h 296"/>
                <a:gd name="T62" fmla="*/ 187 w 429"/>
                <a:gd name="T63" fmla="*/ 218 h 296"/>
                <a:gd name="T64" fmla="*/ 219 w 429"/>
                <a:gd name="T65" fmla="*/ 210 h 296"/>
                <a:gd name="T66" fmla="*/ 218 w 429"/>
                <a:gd name="T67" fmla="*/ 195 h 296"/>
                <a:gd name="T68" fmla="*/ 237 w 429"/>
                <a:gd name="T69" fmla="*/ 196 h 296"/>
                <a:gd name="T70" fmla="*/ 251 w 429"/>
                <a:gd name="T71" fmla="*/ 203 h 296"/>
                <a:gd name="T72" fmla="*/ 271 w 429"/>
                <a:gd name="T73" fmla="*/ 208 h 296"/>
                <a:gd name="T74" fmla="*/ 307 w 429"/>
                <a:gd name="T75" fmla="*/ 214 h 296"/>
                <a:gd name="T76" fmla="*/ 320 w 429"/>
                <a:gd name="T77" fmla="*/ 219 h 296"/>
                <a:gd name="T78" fmla="*/ 351 w 429"/>
                <a:gd name="T79" fmla="*/ 238 h 296"/>
                <a:gd name="T80" fmla="*/ 366 w 429"/>
                <a:gd name="T81" fmla="*/ 237 h 296"/>
                <a:gd name="T82" fmla="*/ 373 w 429"/>
                <a:gd name="T83" fmla="*/ 246 h 296"/>
                <a:gd name="T84" fmla="*/ 369 w 429"/>
                <a:gd name="T85" fmla="*/ 261 h 296"/>
                <a:gd name="T86" fmla="*/ 377 w 429"/>
                <a:gd name="T87" fmla="*/ 256 h 296"/>
                <a:gd name="T88" fmla="*/ 383 w 429"/>
                <a:gd name="T89" fmla="*/ 242 h 296"/>
                <a:gd name="T90" fmla="*/ 380 w 429"/>
                <a:gd name="T91" fmla="*/ 271 h 296"/>
                <a:gd name="T92" fmla="*/ 393 w 429"/>
                <a:gd name="T93" fmla="*/ 267 h 296"/>
                <a:gd name="T94" fmla="*/ 402 w 429"/>
                <a:gd name="T95" fmla="*/ 284 h 296"/>
                <a:gd name="T96" fmla="*/ 393 w 429"/>
                <a:gd name="T97" fmla="*/ 292 h 296"/>
                <a:gd name="T98" fmla="*/ 402 w 429"/>
                <a:gd name="T99" fmla="*/ 293 h 296"/>
                <a:gd name="T100" fmla="*/ 419 w 429"/>
                <a:gd name="T101" fmla="*/ 288 h 296"/>
                <a:gd name="T102" fmla="*/ 427 w 429"/>
                <a:gd name="T103" fmla="*/ 289 h 296"/>
                <a:gd name="T104" fmla="*/ 370 w 429"/>
                <a:gd name="T105" fmla="*/ 220 h 296"/>
                <a:gd name="T106" fmla="*/ 337 w 429"/>
                <a:gd name="T107" fmla="*/ 224 h 296"/>
                <a:gd name="T108" fmla="*/ 313 w 429"/>
                <a:gd name="T109" fmla="*/ 208 h 296"/>
                <a:gd name="T110" fmla="*/ 300 w 429"/>
                <a:gd name="T111" fmla="*/ 34 h 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429" h="296">
                  <a:moveTo>
                    <a:pt x="296" y="33"/>
                  </a:moveTo>
                  <a:cubicBezTo>
                    <a:pt x="295" y="33"/>
                    <a:pt x="294" y="32"/>
                    <a:pt x="292" y="31"/>
                  </a:cubicBezTo>
                  <a:cubicBezTo>
                    <a:pt x="287" y="29"/>
                    <a:pt x="280" y="26"/>
                    <a:pt x="275" y="26"/>
                  </a:cubicBezTo>
                  <a:cubicBezTo>
                    <a:pt x="275" y="26"/>
                    <a:pt x="274" y="27"/>
                    <a:pt x="274" y="27"/>
                  </a:cubicBezTo>
                  <a:cubicBezTo>
                    <a:pt x="270" y="27"/>
                    <a:pt x="264" y="28"/>
                    <a:pt x="258" y="28"/>
                  </a:cubicBezTo>
                  <a:cubicBezTo>
                    <a:pt x="255" y="28"/>
                    <a:pt x="253" y="28"/>
                    <a:pt x="251" y="27"/>
                  </a:cubicBezTo>
                  <a:cubicBezTo>
                    <a:pt x="249" y="26"/>
                    <a:pt x="245" y="24"/>
                    <a:pt x="239" y="24"/>
                  </a:cubicBezTo>
                  <a:cubicBezTo>
                    <a:pt x="238" y="24"/>
                    <a:pt x="236" y="25"/>
                    <a:pt x="234" y="25"/>
                  </a:cubicBezTo>
                  <a:cubicBezTo>
                    <a:pt x="229" y="26"/>
                    <a:pt x="225" y="24"/>
                    <a:pt x="220" y="22"/>
                  </a:cubicBezTo>
                  <a:cubicBezTo>
                    <a:pt x="217" y="20"/>
                    <a:pt x="214" y="19"/>
                    <a:pt x="210" y="18"/>
                  </a:cubicBezTo>
                  <a:cubicBezTo>
                    <a:pt x="207" y="17"/>
                    <a:pt x="204" y="17"/>
                    <a:pt x="201" y="17"/>
                  </a:cubicBezTo>
                  <a:cubicBezTo>
                    <a:pt x="193" y="17"/>
                    <a:pt x="184" y="19"/>
                    <a:pt x="182" y="20"/>
                  </a:cubicBezTo>
                  <a:cubicBezTo>
                    <a:pt x="179" y="21"/>
                    <a:pt x="178" y="19"/>
                    <a:pt x="177" y="18"/>
                  </a:cubicBezTo>
                  <a:cubicBezTo>
                    <a:pt x="176" y="17"/>
                    <a:pt x="176" y="17"/>
                    <a:pt x="175" y="17"/>
                  </a:cubicBezTo>
                  <a:cubicBezTo>
                    <a:pt x="174" y="17"/>
                    <a:pt x="174" y="17"/>
                    <a:pt x="173" y="17"/>
                  </a:cubicBezTo>
                  <a:cubicBezTo>
                    <a:pt x="173" y="17"/>
                    <a:pt x="171" y="17"/>
                    <a:pt x="170" y="16"/>
                  </a:cubicBezTo>
                  <a:cubicBezTo>
                    <a:pt x="170" y="15"/>
                    <a:pt x="170" y="14"/>
                    <a:pt x="170" y="13"/>
                  </a:cubicBezTo>
                  <a:cubicBezTo>
                    <a:pt x="170" y="12"/>
                    <a:pt x="170" y="11"/>
                    <a:pt x="169" y="10"/>
                  </a:cubicBezTo>
                  <a:cubicBezTo>
                    <a:pt x="169" y="10"/>
                    <a:pt x="168" y="9"/>
                    <a:pt x="165" y="9"/>
                  </a:cubicBezTo>
                  <a:cubicBezTo>
                    <a:pt x="162" y="9"/>
                    <a:pt x="159" y="10"/>
                    <a:pt x="155" y="10"/>
                  </a:cubicBezTo>
                  <a:cubicBezTo>
                    <a:pt x="154" y="11"/>
                    <a:pt x="152" y="11"/>
                    <a:pt x="151" y="11"/>
                  </a:cubicBezTo>
                  <a:cubicBezTo>
                    <a:pt x="148" y="12"/>
                    <a:pt x="146" y="10"/>
                    <a:pt x="145" y="9"/>
                  </a:cubicBezTo>
                  <a:cubicBezTo>
                    <a:pt x="144" y="8"/>
                    <a:pt x="144" y="7"/>
                    <a:pt x="144" y="6"/>
                  </a:cubicBezTo>
                  <a:cubicBezTo>
                    <a:pt x="143" y="6"/>
                    <a:pt x="142" y="6"/>
                    <a:pt x="142" y="7"/>
                  </a:cubicBezTo>
                  <a:cubicBezTo>
                    <a:pt x="140" y="9"/>
                    <a:pt x="138" y="11"/>
                    <a:pt x="135" y="11"/>
                  </a:cubicBezTo>
                  <a:cubicBezTo>
                    <a:pt x="133" y="11"/>
                    <a:pt x="131" y="10"/>
                    <a:pt x="130" y="9"/>
                  </a:cubicBezTo>
                  <a:cubicBezTo>
                    <a:pt x="129" y="8"/>
                    <a:pt x="129" y="7"/>
                    <a:pt x="129" y="6"/>
                  </a:cubicBezTo>
                  <a:cubicBezTo>
                    <a:pt x="129" y="5"/>
                    <a:pt x="131" y="4"/>
                    <a:pt x="132" y="3"/>
                  </a:cubicBezTo>
                  <a:cubicBezTo>
                    <a:pt x="132" y="3"/>
                    <a:pt x="133" y="3"/>
                    <a:pt x="133" y="3"/>
                  </a:cubicBezTo>
                  <a:cubicBezTo>
                    <a:pt x="132" y="2"/>
                    <a:pt x="129" y="1"/>
                    <a:pt x="128" y="1"/>
                  </a:cubicBezTo>
                  <a:cubicBezTo>
                    <a:pt x="127" y="1"/>
                    <a:pt x="127" y="0"/>
                    <a:pt x="126" y="0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4" y="0"/>
                    <a:pt x="119" y="5"/>
                    <a:pt x="116" y="7"/>
                  </a:cubicBezTo>
                  <a:cubicBezTo>
                    <a:pt x="113" y="10"/>
                    <a:pt x="108" y="12"/>
                    <a:pt x="102" y="12"/>
                  </a:cubicBezTo>
                  <a:cubicBezTo>
                    <a:pt x="100" y="12"/>
                    <a:pt x="98" y="12"/>
                    <a:pt x="97" y="11"/>
                  </a:cubicBezTo>
                  <a:cubicBezTo>
                    <a:pt x="96" y="11"/>
                    <a:pt x="95" y="11"/>
                    <a:pt x="95" y="11"/>
                  </a:cubicBezTo>
                  <a:cubicBezTo>
                    <a:pt x="91" y="11"/>
                    <a:pt x="89" y="12"/>
                    <a:pt x="89" y="13"/>
                  </a:cubicBezTo>
                  <a:cubicBezTo>
                    <a:pt x="89" y="13"/>
                    <a:pt x="89" y="13"/>
                    <a:pt x="90" y="13"/>
                  </a:cubicBezTo>
                  <a:cubicBezTo>
                    <a:pt x="91" y="14"/>
                    <a:pt x="92" y="15"/>
                    <a:pt x="92" y="16"/>
                  </a:cubicBezTo>
                  <a:cubicBezTo>
                    <a:pt x="92" y="18"/>
                    <a:pt x="91" y="19"/>
                    <a:pt x="91" y="20"/>
                  </a:cubicBezTo>
                  <a:cubicBezTo>
                    <a:pt x="90" y="21"/>
                    <a:pt x="89" y="22"/>
                    <a:pt x="87" y="22"/>
                  </a:cubicBezTo>
                  <a:cubicBezTo>
                    <a:pt x="86" y="22"/>
                    <a:pt x="85" y="20"/>
                    <a:pt x="84" y="20"/>
                  </a:cubicBezTo>
                  <a:cubicBezTo>
                    <a:pt x="83" y="19"/>
                    <a:pt x="83" y="19"/>
                    <a:pt x="83" y="19"/>
                  </a:cubicBezTo>
                  <a:cubicBezTo>
                    <a:pt x="83" y="19"/>
                    <a:pt x="83" y="19"/>
                    <a:pt x="82" y="19"/>
                  </a:cubicBezTo>
                  <a:cubicBezTo>
                    <a:pt x="79" y="22"/>
                    <a:pt x="72" y="23"/>
                    <a:pt x="68" y="23"/>
                  </a:cubicBezTo>
                  <a:cubicBezTo>
                    <a:pt x="67" y="23"/>
                    <a:pt x="65" y="23"/>
                    <a:pt x="64" y="23"/>
                  </a:cubicBezTo>
                  <a:cubicBezTo>
                    <a:pt x="63" y="23"/>
                    <a:pt x="60" y="26"/>
                    <a:pt x="54" y="32"/>
                  </a:cubicBezTo>
                  <a:cubicBezTo>
                    <a:pt x="53" y="33"/>
                    <a:pt x="53" y="33"/>
                    <a:pt x="53" y="33"/>
                  </a:cubicBezTo>
                  <a:cubicBezTo>
                    <a:pt x="52" y="33"/>
                    <a:pt x="52" y="33"/>
                    <a:pt x="52" y="35"/>
                  </a:cubicBezTo>
                  <a:cubicBezTo>
                    <a:pt x="52" y="37"/>
                    <a:pt x="52" y="40"/>
                    <a:pt x="48" y="45"/>
                  </a:cubicBezTo>
                  <a:cubicBezTo>
                    <a:pt x="44" y="49"/>
                    <a:pt x="36" y="52"/>
                    <a:pt x="24" y="52"/>
                  </a:cubicBezTo>
                  <a:cubicBezTo>
                    <a:pt x="22" y="52"/>
                    <a:pt x="21" y="51"/>
                    <a:pt x="20" y="51"/>
                  </a:cubicBezTo>
                  <a:cubicBezTo>
                    <a:pt x="19" y="51"/>
                    <a:pt x="18" y="51"/>
                    <a:pt x="18" y="51"/>
                  </a:cubicBezTo>
                  <a:cubicBezTo>
                    <a:pt x="18" y="51"/>
                    <a:pt x="18" y="52"/>
                    <a:pt x="18" y="53"/>
                  </a:cubicBezTo>
                  <a:cubicBezTo>
                    <a:pt x="18" y="54"/>
                    <a:pt x="18" y="56"/>
                    <a:pt x="17" y="58"/>
                  </a:cubicBezTo>
                  <a:cubicBezTo>
                    <a:pt x="16" y="58"/>
                    <a:pt x="17" y="60"/>
                    <a:pt x="28" y="62"/>
                  </a:cubicBezTo>
                  <a:cubicBezTo>
                    <a:pt x="40" y="66"/>
                    <a:pt x="47" y="82"/>
                    <a:pt x="48" y="83"/>
                  </a:cubicBezTo>
                  <a:cubicBezTo>
                    <a:pt x="48" y="83"/>
                    <a:pt x="48" y="83"/>
                    <a:pt x="50" y="83"/>
                  </a:cubicBezTo>
                  <a:cubicBezTo>
                    <a:pt x="52" y="83"/>
                    <a:pt x="54" y="83"/>
                    <a:pt x="57" y="83"/>
                  </a:cubicBezTo>
                  <a:cubicBezTo>
                    <a:pt x="60" y="82"/>
                    <a:pt x="63" y="82"/>
                    <a:pt x="65" y="82"/>
                  </a:cubicBezTo>
                  <a:cubicBezTo>
                    <a:pt x="70" y="83"/>
                    <a:pt x="69" y="87"/>
                    <a:pt x="69" y="89"/>
                  </a:cubicBezTo>
                  <a:cubicBezTo>
                    <a:pt x="69" y="91"/>
                    <a:pt x="69" y="92"/>
                    <a:pt x="70" y="92"/>
                  </a:cubicBezTo>
                  <a:cubicBezTo>
                    <a:pt x="71" y="93"/>
                    <a:pt x="73" y="93"/>
                    <a:pt x="75" y="93"/>
                  </a:cubicBezTo>
                  <a:cubicBezTo>
                    <a:pt x="75" y="93"/>
                    <a:pt x="76" y="93"/>
                    <a:pt x="77" y="93"/>
                  </a:cubicBezTo>
                  <a:cubicBezTo>
                    <a:pt x="78" y="93"/>
                    <a:pt x="81" y="93"/>
                    <a:pt x="83" y="96"/>
                  </a:cubicBezTo>
                  <a:cubicBezTo>
                    <a:pt x="83" y="97"/>
                    <a:pt x="83" y="98"/>
                    <a:pt x="82" y="99"/>
                  </a:cubicBezTo>
                  <a:cubicBezTo>
                    <a:pt x="81" y="100"/>
                    <a:pt x="79" y="100"/>
                    <a:pt x="76" y="100"/>
                  </a:cubicBezTo>
                  <a:cubicBezTo>
                    <a:pt x="74" y="100"/>
                    <a:pt x="70" y="101"/>
                    <a:pt x="68" y="102"/>
                  </a:cubicBezTo>
                  <a:cubicBezTo>
                    <a:pt x="65" y="105"/>
                    <a:pt x="62" y="107"/>
                    <a:pt x="60" y="107"/>
                  </a:cubicBezTo>
                  <a:cubicBezTo>
                    <a:pt x="58" y="107"/>
                    <a:pt x="57" y="106"/>
                    <a:pt x="56" y="104"/>
                  </a:cubicBezTo>
                  <a:cubicBezTo>
                    <a:pt x="56" y="104"/>
                    <a:pt x="56" y="104"/>
                    <a:pt x="53" y="104"/>
                  </a:cubicBezTo>
                  <a:cubicBezTo>
                    <a:pt x="50" y="104"/>
                    <a:pt x="48" y="104"/>
                    <a:pt x="46" y="104"/>
                  </a:cubicBezTo>
                  <a:cubicBezTo>
                    <a:pt x="45" y="104"/>
                    <a:pt x="44" y="105"/>
                    <a:pt x="43" y="105"/>
                  </a:cubicBezTo>
                  <a:cubicBezTo>
                    <a:pt x="41" y="105"/>
                    <a:pt x="40" y="104"/>
                    <a:pt x="40" y="103"/>
                  </a:cubicBezTo>
                  <a:cubicBezTo>
                    <a:pt x="39" y="102"/>
                    <a:pt x="40" y="99"/>
                    <a:pt x="40" y="97"/>
                  </a:cubicBezTo>
                  <a:cubicBezTo>
                    <a:pt x="41" y="96"/>
                    <a:pt x="41" y="95"/>
                    <a:pt x="41" y="95"/>
                  </a:cubicBezTo>
                  <a:cubicBezTo>
                    <a:pt x="41" y="95"/>
                    <a:pt x="40" y="94"/>
                    <a:pt x="39" y="94"/>
                  </a:cubicBezTo>
                  <a:cubicBezTo>
                    <a:pt x="37" y="94"/>
                    <a:pt x="34" y="95"/>
                    <a:pt x="30" y="97"/>
                  </a:cubicBezTo>
                  <a:cubicBezTo>
                    <a:pt x="28" y="99"/>
                    <a:pt x="26" y="100"/>
                    <a:pt x="25" y="100"/>
                  </a:cubicBezTo>
                  <a:cubicBezTo>
                    <a:pt x="25" y="101"/>
                    <a:pt x="25" y="102"/>
                    <a:pt x="25" y="103"/>
                  </a:cubicBezTo>
                  <a:cubicBezTo>
                    <a:pt x="24" y="105"/>
                    <a:pt x="22" y="105"/>
                    <a:pt x="22" y="105"/>
                  </a:cubicBezTo>
                  <a:cubicBezTo>
                    <a:pt x="21" y="105"/>
                    <a:pt x="20" y="105"/>
                    <a:pt x="19" y="105"/>
                  </a:cubicBezTo>
                  <a:cubicBezTo>
                    <a:pt x="18" y="104"/>
                    <a:pt x="16" y="104"/>
                    <a:pt x="14" y="105"/>
                  </a:cubicBezTo>
                  <a:cubicBezTo>
                    <a:pt x="12" y="106"/>
                    <a:pt x="10" y="107"/>
                    <a:pt x="7" y="108"/>
                  </a:cubicBezTo>
                  <a:cubicBezTo>
                    <a:pt x="4" y="110"/>
                    <a:pt x="1" y="111"/>
                    <a:pt x="0" y="112"/>
                  </a:cubicBezTo>
                  <a:cubicBezTo>
                    <a:pt x="1" y="113"/>
                    <a:pt x="6" y="115"/>
                    <a:pt x="13" y="116"/>
                  </a:cubicBezTo>
                  <a:cubicBezTo>
                    <a:pt x="15" y="116"/>
                    <a:pt x="15" y="116"/>
                    <a:pt x="15" y="116"/>
                  </a:cubicBezTo>
                  <a:cubicBezTo>
                    <a:pt x="16" y="117"/>
                    <a:pt x="17" y="118"/>
                    <a:pt x="17" y="119"/>
                  </a:cubicBezTo>
                  <a:cubicBezTo>
                    <a:pt x="18" y="121"/>
                    <a:pt x="16" y="122"/>
                    <a:pt x="15" y="123"/>
                  </a:cubicBezTo>
                  <a:cubicBezTo>
                    <a:pt x="15" y="123"/>
                    <a:pt x="15" y="123"/>
                    <a:pt x="15" y="123"/>
                  </a:cubicBezTo>
                  <a:cubicBezTo>
                    <a:pt x="16" y="124"/>
                    <a:pt x="17" y="125"/>
                    <a:pt x="17" y="126"/>
                  </a:cubicBezTo>
                  <a:cubicBezTo>
                    <a:pt x="18" y="127"/>
                    <a:pt x="19" y="129"/>
                    <a:pt x="22" y="130"/>
                  </a:cubicBezTo>
                  <a:cubicBezTo>
                    <a:pt x="23" y="131"/>
                    <a:pt x="26" y="132"/>
                    <a:pt x="29" y="132"/>
                  </a:cubicBezTo>
                  <a:cubicBezTo>
                    <a:pt x="33" y="132"/>
                    <a:pt x="37" y="131"/>
                    <a:pt x="40" y="131"/>
                  </a:cubicBezTo>
                  <a:cubicBezTo>
                    <a:pt x="42" y="130"/>
                    <a:pt x="44" y="130"/>
                    <a:pt x="45" y="130"/>
                  </a:cubicBezTo>
                  <a:cubicBezTo>
                    <a:pt x="47" y="130"/>
                    <a:pt x="48" y="131"/>
                    <a:pt x="50" y="132"/>
                  </a:cubicBezTo>
                  <a:cubicBezTo>
                    <a:pt x="51" y="132"/>
                    <a:pt x="52" y="133"/>
                    <a:pt x="52" y="133"/>
                  </a:cubicBezTo>
                  <a:cubicBezTo>
                    <a:pt x="53" y="133"/>
                    <a:pt x="53" y="133"/>
                    <a:pt x="53" y="132"/>
                  </a:cubicBezTo>
                  <a:cubicBezTo>
                    <a:pt x="56" y="129"/>
                    <a:pt x="64" y="123"/>
                    <a:pt x="71" y="123"/>
                  </a:cubicBezTo>
                  <a:cubicBezTo>
                    <a:pt x="73" y="123"/>
                    <a:pt x="75" y="124"/>
                    <a:pt x="76" y="125"/>
                  </a:cubicBezTo>
                  <a:cubicBezTo>
                    <a:pt x="77" y="126"/>
                    <a:pt x="79" y="127"/>
                    <a:pt x="78" y="129"/>
                  </a:cubicBezTo>
                  <a:cubicBezTo>
                    <a:pt x="78" y="132"/>
                    <a:pt x="76" y="133"/>
                    <a:pt x="74" y="133"/>
                  </a:cubicBezTo>
                  <a:cubicBezTo>
                    <a:pt x="74" y="133"/>
                    <a:pt x="74" y="133"/>
                    <a:pt x="74" y="133"/>
                  </a:cubicBezTo>
                  <a:cubicBezTo>
                    <a:pt x="76" y="136"/>
                    <a:pt x="78" y="140"/>
                    <a:pt x="78" y="145"/>
                  </a:cubicBezTo>
                  <a:cubicBezTo>
                    <a:pt x="77" y="147"/>
                    <a:pt x="76" y="149"/>
                    <a:pt x="74" y="151"/>
                  </a:cubicBezTo>
                  <a:cubicBezTo>
                    <a:pt x="72" y="152"/>
                    <a:pt x="69" y="153"/>
                    <a:pt x="66" y="153"/>
                  </a:cubicBezTo>
                  <a:cubicBezTo>
                    <a:pt x="64" y="153"/>
                    <a:pt x="63" y="153"/>
                    <a:pt x="61" y="153"/>
                  </a:cubicBezTo>
                  <a:cubicBezTo>
                    <a:pt x="60" y="152"/>
                    <a:pt x="60" y="152"/>
                    <a:pt x="59" y="152"/>
                  </a:cubicBezTo>
                  <a:cubicBezTo>
                    <a:pt x="59" y="153"/>
                    <a:pt x="59" y="153"/>
                    <a:pt x="59" y="154"/>
                  </a:cubicBezTo>
                  <a:cubicBezTo>
                    <a:pt x="58" y="156"/>
                    <a:pt x="57" y="159"/>
                    <a:pt x="54" y="161"/>
                  </a:cubicBezTo>
                  <a:cubicBezTo>
                    <a:pt x="53" y="162"/>
                    <a:pt x="52" y="162"/>
                    <a:pt x="50" y="162"/>
                  </a:cubicBezTo>
                  <a:cubicBezTo>
                    <a:pt x="48" y="162"/>
                    <a:pt x="46" y="161"/>
                    <a:pt x="44" y="160"/>
                  </a:cubicBezTo>
                  <a:cubicBezTo>
                    <a:pt x="43" y="159"/>
                    <a:pt x="41" y="157"/>
                    <a:pt x="39" y="157"/>
                  </a:cubicBezTo>
                  <a:cubicBezTo>
                    <a:pt x="38" y="157"/>
                    <a:pt x="37" y="158"/>
                    <a:pt x="37" y="158"/>
                  </a:cubicBezTo>
                  <a:cubicBezTo>
                    <a:pt x="36" y="159"/>
                    <a:pt x="36" y="163"/>
                    <a:pt x="36" y="166"/>
                  </a:cubicBezTo>
                  <a:cubicBezTo>
                    <a:pt x="36" y="167"/>
                    <a:pt x="36" y="167"/>
                    <a:pt x="36" y="167"/>
                  </a:cubicBezTo>
                  <a:cubicBezTo>
                    <a:pt x="37" y="170"/>
                    <a:pt x="33" y="171"/>
                    <a:pt x="32" y="171"/>
                  </a:cubicBezTo>
                  <a:cubicBezTo>
                    <a:pt x="29" y="171"/>
                    <a:pt x="26" y="172"/>
                    <a:pt x="25" y="176"/>
                  </a:cubicBezTo>
                  <a:cubicBezTo>
                    <a:pt x="24" y="181"/>
                    <a:pt x="20" y="182"/>
                    <a:pt x="18" y="182"/>
                  </a:cubicBezTo>
                  <a:cubicBezTo>
                    <a:pt x="18" y="183"/>
                    <a:pt x="19" y="183"/>
                    <a:pt x="19" y="184"/>
                  </a:cubicBezTo>
                  <a:cubicBezTo>
                    <a:pt x="23" y="189"/>
                    <a:pt x="23" y="189"/>
                    <a:pt x="24" y="189"/>
                  </a:cubicBezTo>
                  <a:cubicBezTo>
                    <a:pt x="25" y="189"/>
                    <a:pt x="27" y="189"/>
                    <a:pt x="29" y="190"/>
                  </a:cubicBezTo>
                  <a:cubicBezTo>
                    <a:pt x="33" y="193"/>
                    <a:pt x="30" y="198"/>
                    <a:pt x="29" y="200"/>
                  </a:cubicBezTo>
                  <a:cubicBezTo>
                    <a:pt x="29" y="200"/>
                    <a:pt x="29" y="200"/>
                    <a:pt x="28" y="201"/>
                  </a:cubicBezTo>
                  <a:cubicBezTo>
                    <a:pt x="32" y="202"/>
                    <a:pt x="36" y="206"/>
                    <a:pt x="39" y="210"/>
                  </a:cubicBezTo>
                  <a:cubicBezTo>
                    <a:pt x="41" y="212"/>
                    <a:pt x="42" y="214"/>
                    <a:pt x="43" y="214"/>
                  </a:cubicBezTo>
                  <a:cubicBezTo>
                    <a:pt x="44" y="216"/>
                    <a:pt x="46" y="215"/>
                    <a:pt x="48" y="214"/>
                  </a:cubicBezTo>
                  <a:cubicBezTo>
                    <a:pt x="50" y="213"/>
                    <a:pt x="52" y="212"/>
                    <a:pt x="55" y="212"/>
                  </a:cubicBezTo>
                  <a:cubicBezTo>
                    <a:pt x="56" y="212"/>
                    <a:pt x="56" y="211"/>
                    <a:pt x="57" y="210"/>
                  </a:cubicBezTo>
                  <a:cubicBezTo>
                    <a:pt x="57" y="208"/>
                    <a:pt x="57" y="207"/>
                    <a:pt x="59" y="207"/>
                  </a:cubicBezTo>
                  <a:cubicBezTo>
                    <a:pt x="60" y="207"/>
                    <a:pt x="61" y="207"/>
                    <a:pt x="62" y="208"/>
                  </a:cubicBezTo>
                  <a:cubicBezTo>
                    <a:pt x="64" y="210"/>
                    <a:pt x="68" y="216"/>
                    <a:pt x="68" y="220"/>
                  </a:cubicBezTo>
                  <a:cubicBezTo>
                    <a:pt x="68" y="222"/>
                    <a:pt x="67" y="223"/>
                    <a:pt x="66" y="224"/>
                  </a:cubicBezTo>
                  <a:cubicBezTo>
                    <a:pt x="65" y="224"/>
                    <a:pt x="66" y="227"/>
                    <a:pt x="66" y="229"/>
                  </a:cubicBezTo>
                  <a:cubicBezTo>
                    <a:pt x="66" y="230"/>
                    <a:pt x="66" y="232"/>
                    <a:pt x="66" y="233"/>
                  </a:cubicBezTo>
                  <a:cubicBezTo>
                    <a:pt x="66" y="233"/>
                    <a:pt x="67" y="233"/>
                    <a:pt x="68" y="233"/>
                  </a:cubicBezTo>
                  <a:cubicBezTo>
                    <a:pt x="71" y="233"/>
                    <a:pt x="74" y="232"/>
                    <a:pt x="74" y="231"/>
                  </a:cubicBezTo>
                  <a:cubicBezTo>
                    <a:pt x="75" y="229"/>
                    <a:pt x="78" y="227"/>
                    <a:pt x="82" y="227"/>
                  </a:cubicBezTo>
                  <a:cubicBezTo>
                    <a:pt x="86" y="227"/>
                    <a:pt x="90" y="229"/>
                    <a:pt x="93" y="232"/>
                  </a:cubicBezTo>
                  <a:cubicBezTo>
                    <a:pt x="95" y="233"/>
                    <a:pt x="96" y="235"/>
                    <a:pt x="97" y="235"/>
                  </a:cubicBezTo>
                  <a:cubicBezTo>
                    <a:pt x="97" y="231"/>
                    <a:pt x="100" y="226"/>
                    <a:pt x="103" y="226"/>
                  </a:cubicBezTo>
                  <a:cubicBezTo>
                    <a:pt x="104" y="226"/>
                    <a:pt x="105" y="227"/>
                    <a:pt x="105" y="229"/>
                  </a:cubicBezTo>
                  <a:cubicBezTo>
                    <a:pt x="105" y="230"/>
                    <a:pt x="106" y="231"/>
                    <a:pt x="108" y="231"/>
                  </a:cubicBezTo>
                  <a:cubicBezTo>
                    <a:pt x="109" y="231"/>
                    <a:pt x="111" y="230"/>
                    <a:pt x="115" y="229"/>
                  </a:cubicBezTo>
                  <a:cubicBezTo>
                    <a:pt x="118" y="227"/>
                    <a:pt x="119" y="227"/>
                    <a:pt x="120" y="227"/>
                  </a:cubicBezTo>
                  <a:cubicBezTo>
                    <a:pt x="121" y="227"/>
                    <a:pt x="122" y="228"/>
                    <a:pt x="122" y="229"/>
                  </a:cubicBezTo>
                  <a:cubicBezTo>
                    <a:pt x="123" y="230"/>
                    <a:pt x="122" y="232"/>
                    <a:pt x="118" y="236"/>
                  </a:cubicBezTo>
                  <a:cubicBezTo>
                    <a:pt x="117" y="237"/>
                    <a:pt x="117" y="237"/>
                    <a:pt x="117" y="237"/>
                  </a:cubicBezTo>
                  <a:cubicBezTo>
                    <a:pt x="115" y="240"/>
                    <a:pt x="115" y="245"/>
                    <a:pt x="115" y="248"/>
                  </a:cubicBezTo>
                  <a:cubicBezTo>
                    <a:pt x="116" y="251"/>
                    <a:pt x="116" y="255"/>
                    <a:pt x="112" y="256"/>
                  </a:cubicBezTo>
                  <a:cubicBezTo>
                    <a:pt x="111" y="256"/>
                    <a:pt x="110" y="258"/>
                    <a:pt x="109" y="260"/>
                  </a:cubicBezTo>
                  <a:cubicBezTo>
                    <a:pt x="106" y="263"/>
                    <a:pt x="103" y="267"/>
                    <a:pt x="98" y="268"/>
                  </a:cubicBezTo>
                  <a:cubicBezTo>
                    <a:pt x="93" y="268"/>
                    <a:pt x="84" y="278"/>
                    <a:pt x="81" y="282"/>
                  </a:cubicBezTo>
                  <a:cubicBezTo>
                    <a:pt x="83" y="281"/>
                    <a:pt x="86" y="281"/>
                    <a:pt x="88" y="281"/>
                  </a:cubicBezTo>
                  <a:cubicBezTo>
                    <a:pt x="89" y="281"/>
                    <a:pt x="89" y="281"/>
                    <a:pt x="89" y="281"/>
                  </a:cubicBezTo>
                  <a:cubicBezTo>
                    <a:pt x="89" y="281"/>
                    <a:pt x="89" y="281"/>
                    <a:pt x="89" y="281"/>
                  </a:cubicBezTo>
                  <a:cubicBezTo>
                    <a:pt x="89" y="281"/>
                    <a:pt x="89" y="281"/>
                    <a:pt x="90" y="281"/>
                  </a:cubicBezTo>
                  <a:cubicBezTo>
                    <a:pt x="92" y="280"/>
                    <a:pt x="94" y="278"/>
                    <a:pt x="98" y="277"/>
                  </a:cubicBezTo>
                  <a:cubicBezTo>
                    <a:pt x="102" y="277"/>
                    <a:pt x="102" y="276"/>
                    <a:pt x="103" y="274"/>
                  </a:cubicBezTo>
                  <a:cubicBezTo>
                    <a:pt x="103" y="274"/>
                    <a:pt x="103" y="273"/>
                    <a:pt x="103" y="272"/>
                  </a:cubicBezTo>
                  <a:cubicBezTo>
                    <a:pt x="105" y="267"/>
                    <a:pt x="122" y="260"/>
                    <a:pt x="125" y="259"/>
                  </a:cubicBezTo>
                  <a:cubicBezTo>
                    <a:pt x="125" y="259"/>
                    <a:pt x="126" y="258"/>
                    <a:pt x="126" y="257"/>
                  </a:cubicBezTo>
                  <a:cubicBezTo>
                    <a:pt x="126" y="256"/>
                    <a:pt x="127" y="253"/>
                    <a:pt x="130" y="253"/>
                  </a:cubicBezTo>
                  <a:cubicBezTo>
                    <a:pt x="133" y="253"/>
                    <a:pt x="138" y="248"/>
                    <a:pt x="141" y="246"/>
                  </a:cubicBezTo>
                  <a:cubicBezTo>
                    <a:pt x="145" y="243"/>
                    <a:pt x="146" y="243"/>
                    <a:pt x="148" y="243"/>
                  </a:cubicBezTo>
                  <a:cubicBezTo>
                    <a:pt x="149" y="242"/>
                    <a:pt x="150" y="242"/>
                    <a:pt x="150" y="242"/>
                  </a:cubicBezTo>
                  <a:cubicBezTo>
                    <a:pt x="151" y="242"/>
                    <a:pt x="151" y="240"/>
                    <a:pt x="151" y="239"/>
                  </a:cubicBezTo>
                  <a:cubicBezTo>
                    <a:pt x="151" y="237"/>
                    <a:pt x="152" y="234"/>
                    <a:pt x="155" y="234"/>
                  </a:cubicBezTo>
                  <a:cubicBezTo>
                    <a:pt x="157" y="233"/>
                    <a:pt x="159" y="232"/>
                    <a:pt x="159" y="230"/>
                  </a:cubicBezTo>
                  <a:cubicBezTo>
                    <a:pt x="158" y="230"/>
                    <a:pt x="156" y="229"/>
                    <a:pt x="155" y="229"/>
                  </a:cubicBezTo>
                  <a:cubicBezTo>
                    <a:pt x="153" y="228"/>
                    <a:pt x="151" y="228"/>
                    <a:pt x="150" y="226"/>
                  </a:cubicBezTo>
                  <a:cubicBezTo>
                    <a:pt x="149" y="225"/>
                    <a:pt x="150" y="223"/>
                    <a:pt x="151" y="223"/>
                  </a:cubicBezTo>
                  <a:cubicBezTo>
                    <a:pt x="152" y="220"/>
                    <a:pt x="158" y="215"/>
                    <a:pt x="161" y="215"/>
                  </a:cubicBezTo>
                  <a:cubicBezTo>
                    <a:pt x="161" y="215"/>
                    <a:pt x="161" y="215"/>
                    <a:pt x="161" y="215"/>
                  </a:cubicBezTo>
                  <a:cubicBezTo>
                    <a:pt x="163" y="215"/>
                    <a:pt x="166" y="213"/>
                    <a:pt x="167" y="211"/>
                  </a:cubicBezTo>
                  <a:cubicBezTo>
                    <a:pt x="167" y="207"/>
                    <a:pt x="169" y="205"/>
                    <a:pt x="171" y="204"/>
                  </a:cubicBezTo>
                  <a:cubicBezTo>
                    <a:pt x="173" y="203"/>
                    <a:pt x="174" y="202"/>
                    <a:pt x="175" y="201"/>
                  </a:cubicBezTo>
                  <a:cubicBezTo>
                    <a:pt x="176" y="200"/>
                    <a:pt x="176" y="199"/>
                    <a:pt x="177" y="198"/>
                  </a:cubicBezTo>
                  <a:cubicBezTo>
                    <a:pt x="178" y="196"/>
                    <a:pt x="179" y="194"/>
                    <a:pt x="182" y="194"/>
                  </a:cubicBezTo>
                  <a:cubicBezTo>
                    <a:pt x="183" y="194"/>
                    <a:pt x="185" y="192"/>
                    <a:pt x="186" y="191"/>
                  </a:cubicBezTo>
                  <a:cubicBezTo>
                    <a:pt x="188" y="189"/>
                    <a:pt x="189" y="188"/>
                    <a:pt x="191" y="187"/>
                  </a:cubicBezTo>
                  <a:cubicBezTo>
                    <a:pt x="194" y="185"/>
                    <a:pt x="195" y="188"/>
                    <a:pt x="196" y="188"/>
                  </a:cubicBezTo>
                  <a:cubicBezTo>
                    <a:pt x="196" y="189"/>
                    <a:pt x="196" y="190"/>
                    <a:pt x="198" y="190"/>
                  </a:cubicBezTo>
                  <a:cubicBezTo>
                    <a:pt x="203" y="190"/>
                    <a:pt x="205" y="192"/>
                    <a:pt x="205" y="195"/>
                  </a:cubicBezTo>
                  <a:cubicBezTo>
                    <a:pt x="205" y="198"/>
                    <a:pt x="201" y="199"/>
                    <a:pt x="198" y="198"/>
                  </a:cubicBezTo>
                  <a:cubicBezTo>
                    <a:pt x="196" y="197"/>
                    <a:pt x="195" y="197"/>
                    <a:pt x="194" y="197"/>
                  </a:cubicBezTo>
                  <a:cubicBezTo>
                    <a:pt x="192" y="197"/>
                    <a:pt x="191" y="197"/>
                    <a:pt x="188" y="200"/>
                  </a:cubicBezTo>
                  <a:cubicBezTo>
                    <a:pt x="186" y="201"/>
                    <a:pt x="186" y="202"/>
                    <a:pt x="186" y="204"/>
                  </a:cubicBezTo>
                  <a:cubicBezTo>
                    <a:pt x="186" y="205"/>
                    <a:pt x="186" y="207"/>
                    <a:pt x="184" y="210"/>
                  </a:cubicBezTo>
                  <a:cubicBezTo>
                    <a:pt x="181" y="213"/>
                    <a:pt x="182" y="214"/>
                    <a:pt x="182" y="214"/>
                  </a:cubicBezTo>
                  <a:cubicBezTo>
                    <a:pt x="182" y="214"/>
                    <a:pt x="182" y="215"/>
                    <a:pt x="183" y="215"/>
                  </a:cubicBezTo>
                  <a:cubicBezTo>
                    <a:pt x="186" y="215"/>
                    <a:pt x="187" y="217"/>
                    <a:pt x="187" y="218"/>
                  </a:cubicBezTo>
                  <a:cubicBezTo>
                    <a:pt x="187" y="220"/>
                    <a:pt x="183" y="222"/>
                    <a:pt x="181" y="223"/>
                  </a:cubicBezTo>
                  <a:cubicBezTo>
                    <a:pt x="182" y="223"/>
                    <a:pt x="183" y="223"/>
                    <a:pt x="184" y="223"/>
                  </a:cubicBezTo>
                  <a:cubicBezTo>
                    <a:pt x="187" y="223"/>
                    <a:pt x="191" y="220"/>
                    <a:pt x="196" y="217"/>
                  </a:cubicBezTo>
                  <a:cubicBezTo>
                    <a:pt x="199" y="215"/>
                    <a:pt x="202" y="213"/>
                    <a:pt x="205" y="211"/>
                  </a:cubicBezTo>
                  <a:cubicBezTo>
                    <a:pt x="208" y="210"/>
                    <a:pt x="210" y="209"/>
                    <a:pt x="213" y="209"/>
                  </a:cubicBezTo>
                  <a:cubicBezTo>
                    <a:pt x="216" y="209"/>
                    <a:pt x="218" y="210"/>
                    <a:pt x="219" y="210"/>
                  </a:cubicBezTo>
                  <a:cubicBezTo>
                    <a:pt x="220" y="210"/>
                    <a:pt x="220" y="210"/>
                    <a:pt x="220" y="210"/>
                  </a:cubicBezTo>
                  <a:cubicBezTo>
                    <a:pt x="220" y="209"/>
                    <a:pt x="219" y="208"/>
                    <a:pt x="220" y="207"/>
                  </a:cubicBezTo>
                  <a:cubicBezTo>
                    <a:pt x="220" y="207"/>
                    <a:pt x="220" y="206"/>
                    <a:pt x="220" y="206"/>
                  </a:cubicBezTo>
                  <a:cubicBezTo>
                    <a:pt x="219" y="205"/>
                    <a:pt x="217" y="203"/>
                    <a:pt x="216" y="201"/>
                  </a:cubicBezTo>
                  <a:cubicBezTo>
                    <a:pt x="215" y="199"/>
                    <a:pt x="215" y="198"/>
                    <a:pt x="215" y="197"/>
                  </a:cubicBezTo>
                  <a:cubicBezTo>
                    <a:pt x="216" y="195"/>
                    <a:pt x="217" y="195"/>
                    <a:pt x="218" y="195"/>
                  </a:cubicBezTo>
                  <a:cubicBezTo>
                    <a:pt x="219" y="195"/>
                    <a:pt x="219" y="194"/>
                    <a:pt x="219" y="194"/>
                  </a:cubicBezTo>
                  <a:cubicBezTo>
                    <a:pt x="220" y="191"/>
                    <a:pt x="222" y="190"/>
                    <a:pt x="223" y="190"/>
                  </a:cubicBezTo>
                  <a:cubicBezTo>
                    <a:pt x="225" y="190"/>
                    <a:pt x="227" y="191"/>
                    <a:pt x="229" y="192"/>
                  </a:cubicBezTo>
                  <a:cubicBezTo>
                    <a:pt x="229" y="192"/>
                    <a:pt x="230" y="192"/>
                    <a:pt x="230" y="192"/>
                  </a:cubicBezTo>
                  <a:cubicBezTo>
                    <a:pt x="231" y="192"/>
                    <a:pt x="231" y="192"/>
                    <a:pt x="232" y="192"/>
                  </a:cubicBezTo>
                  <a:cubicBezTo>
                    <a:pt x="234" y="192"/>
                    <a:pt x="236" y="194"/>
                    <a:pt x="237" y="196"/>
                  </a:cubicBezTo>
                  <a:cubicBezTo>
                    <a:pt x="238" y="197"/>
                    <a:pt x="238" y="197"/>
                    <a:pt x="238" y="197"/>
                  </a:cubicBezTo>
                  <a:cubicBezTo>
                    <a:pt x="238" y="197"/>
                    <a:pt x="239" y="197"/>
                    <a:pt x="239" y="197"/>
                  </a:cubicBezTo>
                  <a:cubicBezTo>
                    <a:pt x="241" y="196"/>
                    <a:pt x="243" y="196"/>
                    <a:pt x="246" y="197"/>
                  </a:cubicBezTo>
                  <a:cubicBezTo>
                    <a:pt x="246" y="198"/>
                    <a:pt x="248" y="200"/>
                    <a:pt x="248" y="201"/>
                  </a:cubicBezTo>
                  <a:cubicBezTo>
                    <a:pt x="248" y="202"/>
                    <a:pt x="248" y="202"/>
                    <a:pt x="248" y="202"/>
                  </a:cubicBezTo>
                  <a:cubicBezTo>
                    <a:pt x="249" y="202"/>
                    <a:pt x="250" y="203"/>
                    <a:pt x="251" y="203"/>
                  </a:cubicBezTo>
                  <a:cubicBezTo>
                    <a:pt x="252" y="204"/>
                    <a:pt x="253" y="204"/>
                    <a:pt x="253" y="204"/>
                  </a:cubicBezTo>
                  <a:cubicBezTo>
                    <a:pt x="253" y="204"/>
                    <a:pt x="254" y="203"/>
                    <a:pt x="255" y="202"/>
                  </a:cubicBezTo>
                  <a:cubicBezTo>
                    <a:pt x="256" y="202"/>
                    <a:pt x="257" y="201"/>
                    <a:pt x="258" y="201"/>
                  </a:cubicBezTo>
                  <a:cubicBezTo>
                    <a:pt x="259" y="201"/>
                    <a:pt x="260" y="201"/>
                    <a:pt x="261" y="204"/>
                  </a:cubicBezTo>
                  <a:cubicBezTo>
                    <a:pt x="261" y="204"/>
                    <a:pt x="261" y="205"/>
                    <a:pt x="261" y="206"/>
                  </a:cubicBezTo>
                  <a:cubicBezTo>
                    <a:pt x="262" y="207"/>
                    <a:pt x="267" y="207"/>
                    <a:pt x="271" y="208"/>
                  </a:cubicBezTo>
                  <a:cubicBezTo>
                    <a:pt x="272" y="208"/>
                    <a:pt x="272" y="208"/>
                    <a:pt x="272" y="208"/>
                  </a:cubicBezTo>
                  <a:cubicBezTo>
                    <a:pt x="277" y="209"/>
                    <a:pt x="288" y="208"/>
                    <a:pt x="293" y="208"/>
                  </a:cubicBezTo>
                  <a:cubicBezTo>
                    <a:pt x="294" y="208"/>
                    <a:pt x="295" y="207"/>
                    <a:pt x="296" y="207"/>
                  </a:cubicBezTo>
                  <a:cubicBezTo>
                    <a:pt x="296" y="207"/>
                    <a:pt x="296" y="207"/>
                    <a:pt x="296" y="207"/>
                  </a:cubicBezTo>
                  <a:cubicBezTo>
                    <a:pt x="299" y="207"/>
                    <a:pt x="300" y="209"/>
                    <a:pt x="301" y="210"/>
                  </a:cubicBezTo>
                  <a:cubicBezTo>
                    <a:pt x="302" y="212"/>
                    <a:pt x="303" y="213"/>
                    <a:pt x="307" y="214"/>
                  </a:cubicBezTo>
                  <a:cubicBezTo>
                    <a:pt x="310" y="215"/>
                    <a:pt x="312" y="213"/>
                    <a:pt x="313" y="211"/>
                  </a:cubicBezTo>
                  <a:cubicBezTo>
                    <a:pt x="315" y="210"/>
                    <a:pt x="316" y="209"/>
                    <a:pt x="318" y="209"/>
                  </a:cubicBezTo>
                  <a:cubicBezTo>
                    <a:pt x="319" y="209"/>
                    <a:pt x="320" y="209"/>
                    <a:pt x="321" y="210"/>
                  </a:cubicBezTo>
                  <a:cubicBezTo>
                    <a:pt x="323" y="211"/>
                    <a:pt x="324" y="213"/>
                    <a:pt x="324" y="214"/>
                  </a:cubicBezTo>
                  <a:cubicBezTo>
                    <a:pt x="324" y="216"/>
                    <a:pt x="322" y="217"/>
                    <a:pt x="321" y="219"/>
                  </a:cubicBezTo>
                  <a:cubicBezTo>
                    <a:pt x="320" y="219"/>
                    <a:pt x="320" y="219"/>
                    <a:pt x="320" y="219"/>
                  </a:cubicBezTo>
                  <a:cubicBezTo>
                    <a:pt x="320" y="220"/>
                    <a:pt x="321" y="220"/>
                    <a:pt x="321" y="220"/>
                  </a:cubicBezTo>
                  <a:cubicBezTo>
                    <a:pt x="322" y="220"/>
                    <a:pt x="323" y="220"/>
                    <a:pt x="324" y="221"/>
                  </a:cubicBezTo>
                  <a:cubicBezTo>
                    <a:pt x="325" y="221"/>
                    <a:pt x="325" y="221"/>
                    <a:pt x="326" y="222"/>
                  </a:cubicBezTo>
                  <a:cubicBezTo>
                    <a:pt x="330" y="223"/>
                    <a:pt x="335" y="225"/>
                    <a:pt x="338" y="228"/>
                  </a:cubicBezTo>
                  <a:cubicBezTo>
                    <a:pt x="339" y="228"/>
                    <a:pt x="339" y="229"/>
                    <a:pt x="340" y="230"/>
                  </a:cubicBezTo>
                  <a:cubicBezTo>
                    <a:pt x="342" y="232"/>
                    <a:pt x="345" y="235"/>
                    <a:pt x="351" y="238"/>
                  </a:cubicBezTo>
                  <a:cubicBezTo>
                    <a:pt x="351" y="238"/>
                    <a:pt x="351" y="238"/>
                    <a:pt x="352" y="239"/>
                  </a:cubicBezTo>
                  <a:cubicBezTo>
                    <a:pt x="352" y="238"/>
                    <a:pt x="352" y="237"/>
                    <a:pt x="352" y="237"/>
                  </a:cubicBezTo>
                  <a:cubicBezTo>
                    <a:pt x="351" y="235"/>
                    <a:pt x="351" y="233"/>
                    <a:pt x="352" y="232"/>
                  </a:cubicBezTo>
                  <a:cubicBezTo>
                    <a:pt x="353" y="231"/>
                    <a:pt x="355" y="231"/>
                    <a:pt x="357" y="233"/>
                  </a:cubicBezTo>
                  <a:cubicBezTo>
                    <a:pt x="360" y="235"/>
                    <a:pt x="361" y="235"/>
                    <a:pt x="361" y="235"/>
                  </a:cubicBezTo>
                  <a:cubicBezTo>
                    <a:pt x="363" y="235"/>
                    <a:pt x="364" y="235"/>
                    <a:pt x="366" y="237"/>
                  </a:cubicBezTo>
                  <a:cubicBezTo>
                    <a:pt x="366" y="235"/>
                    <a:pt x="365" y="232"/>
                    <a:pt x="364" y="230"/>
                  </a:cubicBezTo>
                  <a:cubicBezTo>
                    <a:pt x="363" y="227"/>
                    <a:pt x="363" y="226"/>
                    <a:pt x="364" y="225"/>
                  </a:cubicBezTo>
                  <a:cubicBezTo>
                    <a:pt x="365" y="224"/>
                    <a:pt x="365" y="224"/>
                    <a:pt x="365" y="224"/>
                  </a:cubicBezTo>
                  <a:cubicBezTo>
                    <a:pt x="366" y="224"/>
                    <a:pt x="366" y="224"/>
                    <a:pt x="366" y="224"/>
                  </a:cubicBezTo>
                  <a:cubicBezTo>
                    <a:pt x="368" y="224"/>
                    <a:pt x="371" y="227"/>
                    <a:pt x="372" y="230"/>
                  </a:cubicBezTo>
                  <a:cubicBezTo>
                    <a:pt x="375" y="234"/>
                    <a:pt x="375" y="241"/>
                    <a:pt x="373" y="246"/>
                  </a:cubicBezTo>
                  <a:cubicBezTo>
                    <a:pt x="373" y="248"/>
                    <a:pt x="371" y="250"/>
                    <a:pt x="368" y="250"/>
                  </a:cubicBezTo>
                  <a:cubicBezTo>
                    <a:pt x="366" y="250"/>
                    <a:pt x="363" y="248"/>
                    <a:pt x="362" y="246"/>
                  </a:cubicBezTo>
                  <a:cubicBezTo>
                    <a:pt x="361" y="246"/>
                    <a:pt x="361" y="245"/>
                    <a:pt x="361" y="244"/>
                  </a:cubicBezTo>
                  <a:cubicBezTo>
                    <a:pt x="359" y="244"/>
                    <a:pt x="357" y="245"/>
                    <a:pt x="357" y="246"/>
                  </a:cubicBezTo>
                  <a:cubicBezTo>
                    <a:pt x="357" y="248"/>
                    <a:pt x="362" y="254"/>
                    <a:pt x="365" y="255"/>
                  </a:cubicBezTo>
                  <a:cubicBezTo>
                    <a:pt x="369" y="255"/>
                    <a:pt x="369" y="259"/>
                    <a:pt x="369" y="261"/>
                  </a:cubicBezTo>
                  <a:cubicBezTo>
                    <a:pt x="369" y="262"/>
                    <a:pt x="369" y="262"/>
                    <a:pt x="369" y="263"/>
                  </a:cubicBezTo>
                  <a:cubicBezTo>
                    <a:pt x="371" y="263"/>
                    <a:pt x="372" y="265"/>
                    <a:pt x="373" y="266"/>
                  </a:cubicBezTo>
                  <a:cubicBezTo>
                    <a:pt x="372" y="264"/>
                    <a:pt x="372" y="261"/>
                    <a:pt x="371" y="260"/>
                  </a:cubicBezTo>
                  <a:cubicBezTo>
                    <a:pt x="369" y="257"/>
                    <a:pt x="369" y="254"/>
                    <a:pt x="370" y="251"/>
                  </a:cubicBezTo>
                  <a:cubicBezTo>
                    <a:pt x="371" y="249"/>
                    <a:pt x="373" y="249"/>
                    <a:pt x="375" y="249"/>
                  </a:cubicBezTo>
                  <a:cubicBezTo>
                    <a:pt x="378" y="250"/>
                    <a:pt x="378" y="254"/>
                    <a:pt x="377" y="256"/>
                  </a:cubicBezTo>
                  <a:cubicBezTo>
                    <a:pt x="377" y="256"/>
                    <a:pt x="377" y="257"/>
                    <a:pt x="377" y="257"/>
                  </a:cubicBezTo>
                  <a:cubicBezTo>
                    <a:pt x="377" y="257"/>
                    <a:pt x="378" y="257"/>
                    <a:pt x="378" y="257"/>
                  </a:cubicBezTo>
                  <a:cubicBezTo>
                    <a:pt x="379" y="256"/>
                    <a:pt x="380" y="255"/>
                    <a:pt x="381" y="254"/>
                  </a:cubicBezTo>
                  <a:cubicBezTo>
                    <a:pt x="382" y="253"/>
                    <a:pt x="382" y="252"/>
                    <a:pt x="381" y="250"/>
                  </a:cubicBezTo>
                  <a:cubicBezTo>
                    <a:pt x="380" y="248"/>
                    <a:pt x="379" y="246"/>
                    <a:pt x="380" y="244"/>
                  </a:cubicBezTo>
                  <a:cubicBezTo>
                    <a:pt x="381" y="242"/>
                    <a:pt x="383" y="242"/>
                    <a:pt x="383" y="242"/>
                  </a:cubicBezTo>
                  <a:cubicBezTo>
                    <a:pt x="387" y="242"/>
                    <a:pt x="390" y="249"/>
                    <a:pt x="391" y="252"/>
                  </a:cubicBezTo>
                  <a:cubicBezTo>
                    <a:pt x="392" y="256"/>
                    <a:pt x="389" y="258"/>
                    <a:pt x="388" y="259"/>
                  </a:cubicBezTo>
                  <a:cubicBezTo>
                    <a:pt x="388" y="260"/>
                    <a:pt x="387" y="260"/>
                    <a:pt x="387" y="260"/>
                  </a:cubicBezTo>
                  <a:cubicBezTo>
                    <a:pt x="387" y="264"/>
                    <a:pt x="384" y="264"/>
                    <a:pt x="382" y="264"/>
                  </a:cubicBezTo>
                  <a:cubicBezTo>
                    <a:pt x="382" y="264"/>
                    <a:pt x="381" y="264"/>
                    <a:pt x="380" y="265"/>
                  </a:cubicBezTo>
                  <a:cubicBezTo>
                    <a:pt x="380" y="265"/>
                    <a:pt x="380" y="269"/>
                    <a:pt x="380" y="271"/>
                  </a:cubicBezTo>
                  <a:cubicBezTo>
                    <a:pt x="381" y="271"/>
                    <a:pt x="381" y="271"/>
                    <a:pt x="381" y="271"/>
                  </a:cubicBezTo>
                  <a:cubicBezTo>
                    <a:pt x="381" y="269"/>
                    <a:pt x="382" y="268"/>
                    <a:pt x="384" y="268"/>
                  </a:cubicBezTo>
                  <a:cubicBezTo>
                    <a:pt x="385" y="268"/>
                    <a:pt x="386" y="268"/>
                    <a:pt x="386" y="269"/>
                  </a:cubicBezTo>
                  <a:cubicBezTo>
                    <a:pt x="386" y="269"/>
                    <a:pt x="387" y="269"/>
                    <a:pt x="387" y="269"/>
                  </a:cubicBezTo>
                  <a:cubicBezTo>
                    <a:pt x="388" y="268"/>
                    <a:pt x="389" y="266"/>
                    <a:pt x="391" y="266"/>
                  </a:cubicBezTo>
                  <a:cubicBezTo>
                    <a:pt x="391" y="266"/>
                    <a:pt x="392" y="267"/>
                    <a:pt x="393" y="267"/>
                  </a:cubicBezTo>
                  <a:cubicBezTo>
                    <a:pt x="393" y="265"/>
                    <a:pt x="395" y="263"/>
                    <a:pt x="397" y="263"/>
                  </a:cubicBezTo>
                  <a:cubicBezTo>
                    <a:pt x="397" y="263"/>
                    <a:pt x="397" y="263"/>
                    <a:pt x="397" y="263"/>
                  </a:cubicBezTo>
                  <a:cubicBezTo>
                    <a:pt x="399" y="263"/>
                    <a:pt x="401" y="264"/>
                    <a:pt x="403" y="266"/>
                  </a:cubicBezTo>
                  <a:cubicBezTo>
                    <a:pt x="405" y="269"/>
                    <a:pt x="408" y="274"/>
                    <a:pt x="408" y="277"/>
                  </a:cubicBezTo>
                  <a:cubicBezTo>
                    <a:pt x="408" y="279"/>
                    <a:pt x="406" y="281"/>
                    <a:pt x="404" y="281"/>
                  </a:cubicBezTo>
                  <a:cubicBezTo>
                    <a:pt x="403" y="282"/>
                    <a:pt x="403" y="283"/>
                    <a:pt x="402" y="284"/>
                  </a:cubicBezTo>
                  <a:cubicBezTo>
                    <a:pt x="401" y="285"/>
                    <a:pt x="400" y="285"/>
                    <a:pt x="399" y="285"/>
                  </a:cubicBezTo>
                  <a:cubicBezTo>
                    <a:pt x="397" y="285"/>
                    <a:pt x="395" y="283"/>
                    <a:pt x="393" y="282"/>
                  </a:cubicBezTo>
                  <a:cubicBezTo>
                    <a:pt x="393" y="281"/>
                    <a:pt x="392" y="280"/>
                    <a:pt x="391" y="280"/>
                  </a:cubicBezTo>
                  <a:cubicBezTo>
                    <a:pt x="392" y="281"/>
                    <a:pt x="392" y="282"/>
                    <a:pt x="393" y="283"/>
                  </a:cubicBezTo>
                  <a:cubicBezTo>
                    <a:pt x="393" y="284"/>
                    <a:pt x="393" y="285"/>
                    <a:pt x="394" y="285"/>
                  </a:cubicBezTo>
                  <a:cubicBezTo>
                    <a:pt x="395" y="288"/>
                    <a:pt x="394" y="290"/>
                    <a:pt x="393" y="292"/>
                  </a:cubicBezTo>
                  <a:cubicBezTo>
                    <a:pt x="392" y="294"/>
                    <a:pt x="392" y="295"/>
                    <a:pt x="393" y="295"/>
                  </a:cubicBezTo>
                  <a:cubicBezTo>
                    <a:pt x="393" y="296"/>
                    <a:pt x="393" y="296"/>
                    <a:pt x="394" y="296"/>
                  </a:cubicBezTo>
                  <a:cubicBezTo>
                    <a:pt x="394" y="296"/>
                    <a:pt x="394" y="295"/>
                    <a:pt x="394" y="295"/>
                  </a:cubicBezTo>
                  <a:cubicBezTo>
                    <a:pt x="394" y="294"/>
                    <a:pt x="394" y="294"/>
                    <a:pt x="394" y="293"/>
                  </a:cubicBezTo>
                  <a:cubicBezTo>
                    <a:pt x="395" y="291"/>
                    <a:pt x="396" y="291"/>
                    <a:pt x="397" y="291"/>
                  </a:cubicBezTo>
                  <a:cubicBezTo>
                    <a:pt x="399" y="291"/>
                    <a:pt x="400" y="292"/>
                    <a:pt x="402" y="293"/>
                  </a:cubicBezTo>
                  <a:cubicBezTo>
                    <a:pt x="403" y="292"/>
                    <a:pt x="403" y="291"/>
                    <a:pt x="403" y="289"/>
                  </a:cubicBezTo>
                  <a:cubicBezTo>
                    <a:pt x="403" y="288"/>
                    <a:pt x="404" y="286"/>
                    <a:pt x="406" y="286"/>
                  </a:cubicBezTo>
                  <a:cubicBezTo>
                    <a:pt x="408" y="286"/>
                    <a:pt x="410" y="287"/>
                    <a:pt x="411" y="289"/>
                  </a:cubicBezTo>
                  <a:cubicBezTo>
                    <a:pt x="412" y="288"/>
                    <a:pt x="413" y="287"/>
                    <a:pt x="415" y="287"/>
                  </a:cubicBezTo>
                  <a:cubicBezTo>
                    <a:pt x="416" y="287"/>
                    <a:pt x="416" y="287"/>
                    <a:pt x="416" y="287"/>
                  </a:cubicBezTo>
                  <a:cubicBezTo>
                    <a:pt x="417" y="287"/>
                    <a:pt x="418" y="287"/>
                    <a:pt x="419" y="288"/>
                  </a:cubicBezTo>
                  <a:cubicBezTo>
                    <a:pt x="420" y="290"/>
                    <a:pt x="419" y="292"/>
                    <a:pt x="419" y="294"/>
                  </a:cubicBezTo>
                  <a:cubicBezTo>
                    <a:pt x="419" y="295"/>
                    <a:pt x="419" y="295"/>
                    <a:pt x="419" y="295"/>
                  </a:cubicBezTo>
                  <a:cubicBezTo>
                    <a:pt x="420" y="294"/>
                    <a:pt x="422" y="294"/>
                    <a:pt x="423" y="295"/>
                  </a:cubicBezTo>
                  <a:cubicBezTo>
                    <a:pt x="425" y="294"/>
                    <a:pt x="427" y="293"/>
                    <a:pt x="428" y="292"/>
                  </a:cubicBezTo>
                  <a:cubicBezTo>
                    <a:pt x="429" y="291"/>
                    <a:pt x="429" y="291"/>
                    <a:pt x="429" y="291"/>
                  </a:cubicBezTo>
                  <a:cubicBezTo>
                    <a:pt x="429" y="291"/>
                    <a:pt x="428" y="290"/>
                    <a:pt x="427" y="289"/>
                  </a:cubicBezTo>
                  <a:cubicBezTo>
                    <a:pt x="426" y="288"/>
                    <a:pt x="424" y="285"/>
                    <a:pt x="425" y="282"/>
                  </a:cubicBezTo>
                  <a:cubicBezTo>
                    <a:pt x="426" y="279"/>
                    <a:pt x="427" y="277"/>
                    <a:pt x="415" y="273"/>
                  </a:cubicBezTo>
                  <a:cubicBezTo>
                    <a:pt x="405" y="269"/>
                    <a:pt x="403" y="265"/>
                    <a:pt x="399" y="257"/>
                  </a:cubicBezTo>
                  <a:cubicBezTo>
                    <a:pt x="398" y="255"/>
                    <a:pt x="396" y="252"/>
                    <a:pt x="394" y="248"/>
                  </a:cubicBezTo>
                  <a:cubicBezTo>
                    <a:pt x="390" y="240"/>
                    <a:pt x="383" y="235"/>
                    <a:pt x="378" y="230"/>
                  </a:cubicBezTo>
                  <a:cubicBezTo>
                    <a:pt x="373" y="226"/>
                    <a:pt x="370" y="223"/>
                    <a:pt x="370" y="220"/>
                  </a:cubicBezTo>
                  <a:cubicBezTo>
                    <a:pt x="370" y="218"/>
                    <a:pt x="367" y="217"/>
                    <a:pt x="364" y="217"/>
                  </a:cubicBezTo>
                  <a:cubicBezTo>
                    <a:pt x="361" y="217"/>
                    <a:pt x="359" y="218"/>
                    <a:pt x="358" y="219"/>
                  </a:cubicBezTo>
                  <a:cubicBezTo>
                    <a:pt x="358" y="223"/>
                    <a:pt x="354" y="225"/>
                    <a:pt x="350" y="227"/>
                  </a:cubicBezTo>
                  <a:cubicBezTo>
                    <a:pt x="349" y="227"/>
                    <a:pt x="348" y="228"/>
                    <a:pt x="347" y="229"/>
                  </a:cubicBezTo>
                  <a:cubicBezTo>
                    <a:pt x="346" y="229"/>
                    <a:pt x="345" y="230"/>
                    <a:pt x="344" y="230"/>
                  </a:cubicBezTo>
                  <a:cubicBezTo>
                    <a:pt x="341" y="230"/>
                    <a:pt x="339" y="227"/>
                    <a:pt x="337" y="224"/>
                  </a:cubicBezTo>
                  <a:cubicBezTo>
                    <a:pt x="337" y="224"/>
                    <a:pt x="336" y="223"/>
                    <a:pt x="336" y="222"/>
                  </a:cubicBezTo>
                  <a:cubicBezTo>
                    <a:pt x="335" y="221"/>
                    <a:pt x="332" y="219"/>
                    <a:pt x="330" y="217"/>
                  </a:cubicBezTo>
                  <a:cubicBezTo>
                    <a:pt x="327" y="215"/>
                    <a:pt x="324" y="212"/>
                    <a:pt x="324" y="210"/>
                  </a:cubicBezTo>
                  <a:cubicBezTo>
                    <a:pt x="324" y="209"/>
                    <a:pt x="323" y="206"/>
                    <a:pt x="321" y="206"/>
                  </a:cubicBezTo>
                  <a:cubicBezTo>
                    <a:pt x="321" y="206"/>
                    <a:pt x="320" y="206"/>
                    <a:pt x="319" y="206"/>
                  </a:cubicBezTo>
                  <a:cubicBezTo>
                    <a:pt x="316" y="207"/>
                    <a:pt x="314" y="208"/>
                    <a:pt x="313" y="208"/>
                  </a:cubicBezTo>
                  <a:cubicBezTo>
                    <a:pt x="312" y="208"/>
                    <a:pt x="312" y="208"/>
                    <a:pt x="311" y="207"/>
                  </a:cubicBezTo>
                  <a:cubicBezTo>
                    <a:pt x="310" y="207"/>
                    <a:pt x="310" y="207"/>
                    <a:pt x="310" y="207"/>
                  </a:cubicBezTo>
                  <a:cubicBezTo>
                    <a:pt x="309" y="208"/>
                    <a:pt x="308" y="209"/>
                    <a:pt x="307" y="209"/>
                  </a:cubicBezTo>
                  <a:cubicBezTo>
                    <a:pt x="304" y="209"/>
                    <a:pt x="301" y="207"/>
                    <a:pt x="301" y="207"/>
                  </a:cubicBezTo>
                  <a:cubicBezTo>
                    <a:pt x="300" y="206"/>
                    <a:pt x="300" y="206"/>
                    <a:pt x="300" y="206"/>
                  </a:cubicBezTo>
                  <a:cubicBezTo>
                    <a:pt x="300" y="34"/>
                    <a:pt x="300" y="34"/>
                    <a:pt x="300" y="34"/>
                  </a:cubicBezTo>
                  <a:cubicBezTo>
                    <a:pt x="299" y="34"/>
                    <a:pt x="297" y="33"/>
                    <a:pt x="296" y="33"/>
                  </a:cubicBezTo>
                  <a:close/>
                </a:path>
              </a:pathLst>
            </a:custGeom>
            <a:grpFill/>
            <a:ln w="9525" cmpd="sng">
              <a:solidFill>
                <a:schemeClr val="bg2"/>
              </a:solidFill>
              <a:round/>
              <a:headEnd/>
              <a:tailEnd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en-US" sz="900">
                <a:latin typeface="Lato Light" charset="0"/>
                <a:cs typeface="Lato Light" charset="0"/>
              </a:endParaRPr>
            </a:p>
          </p:txBody>
        </p:sp>
        <p:sp>
          <p:nvSpPr>
            <p:cNvPr id="107" name="Freeform 2212">
              <a:extLst>
                <a:ext uri="{FF2B5EF4-FFF2-40B4-BE49-F238E27FC236}">
                  <a16:creationId xmlns:a16="http://schemas.microsoft.com/office/drawing/2014/main" id="{DB886238-CFDE-406F-9FB8-E4BB12614BA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8340" y="2872980"/>
              <a:ext cx="39026" cy="19783"/>
            </a:xfrm>
            <a:custGeom>
              <a:avLst/>
              <a:gdLst>
                <a:gd name="T0" fmla="*/ 17 w 22"/>
                <a:gd name="T1" fmla="*/ 1 h 11"/>
                <a:gd name="T2" fmla="*/ 11 w 22"/>
                <a:gd name="T3" fmla="*/ 0 h 11"/>
                <a:gd name="T4" fmla="*/ 8 w 22"/>
                <a:gd name="T5" fmla="*/ 1 h 11"/>
                <a:gd name="T6" fmla="*/ 2 w 22"/>
                <a:gd name="T7" fmla="*/ 9 h 11"/>
                <a:gd name="T8" fmla="*/ 0 w 22"/>
                <a:gd name="T9" fmla="*/ 11 h 11"/>
                <a:gd name="T10" fmla="*/ 9 w 22"/>
                <a:gd name="T11" fmla="*/ 5 h 11"/>
                <a:gd name="T12" fmla="*/ 12 w 22"/>
                <a:gd name="T13" fmla="*/ 2 h 11"/>
                <a:gd name="T14" fmla="*/ 16 w 22"/>
                <a:gd name="T15" fmla="*/ 4 h 11"/>
                <a:gd name="T16" fmla="*/ 22 w 22"/>
                <a:gd name="T17" fmla="*/ 1 h 11"/>
                <a:gd name="T18" fmla="*/ 22 w 22"/>
                <a:gd name="T19" fmla="*/ 1 h 11"/>
                <a:gd name="T20" fmla="*/ 17 w 22"/>
                <a:gd name="T21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" h="11">
                  <a:moveTo>
                    <a:pt x="17" y="1"/>
                  </a:moveTo>
                  <a:cubicBezTo>
                    <a:pt x="15" y="0"/>
                    <a:pt x="13" y="0"/>
                    <a:pt x="11" y="0"/>
                  </a:cubicBezTo>
                  <a:cubicBezTo>
                    <a:pt x="8" y="0"/>
                    <a:pt x="8" y="1"/>
                    <a:pt x="8" y="1"/>
                  </a:cubicBezTo>
                  <a:cubicBezTo>
                    <a:pt x="6" y="5"/>
                    <a:pt x="4" y="7"/>
                    <a:pt x="2" y="9"/>
                  </a:cubicBezTo>
                  <a:cubicBezTo>
                    <a:pt x="1" y="10"/>
                    <a:pt x="1" y="10"/>
                    <a:pt x="0" y="11"/>
                  </a:cubicBezTo>
                  <a:cubicBezTo>
                    <a:pt x="3" y="10"/>
                    <a:pt x="8" y="7"/>
                    <a:pt x="9" y="5"/>
                  </a:cubicBezTo>
                  <a:cubicBezTo>
                    <a:pt x="9" y="2"/>
                    <a:pt x="11" y="2"/>
                    <a:pt x="12" y="2"/>
                  </a:cubicBezTo>
                  <a:cubicBezTo>
                    <a:pt x="14" y="2"/>
                    <a:pt x="15" y="2"/>
                    <a:pt x="16" y="4"/>
                  </a:cubicBezTo>
                  <a:cubicBezTo>
                    <a:pt x="18" y="4"/>
                    <a:pt x="21" y="3"/>
                    <a:pt x="22" y="1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20" y="1"/>
                    <a:pt x="19" y="1"/>
                    <a:pt x="17" y="1"/>
                  </a:cubicBezTo>
                  <a:close/>
                </a:path>
              </a:pathLst>
            </a:custGeom>
            <a:grpFill/>
            <a:ln w="9525" cmpd="sng">
              <a:solidFill>
                <a:schemeClr val="bg2"/>
              </a:solidFill>
              <a:round/>
              <a:headEnd/>
              <a:tailEnd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en-US" sz="900">
                <a:latin typeface="Lato Light" charset="0"/>
                <a:cs typeface="Lato Light" charset="0"/>
              </a:endParaRPr>
            </a:p>
          </p:txBody>
        </p:sp>
        <p:sp>
          <p:nvSpPr>
            <p:cNvPr id="108" name="Freeform 2213">
              <a:extLst>
                <a:ext uri="{FF2B5EF4-FFF2-40B4-BE49-F238E27FC236}">
                  <a16:creationId xmlns:a16="http://schemas.microsoft.com/office/drawing/2014/main" id="{C5B1510F-46A2-464D-95DE-75608CBB538B}"/>
                </a:ext>
              </a:extLst>
            </p:cNvPr>
            <p:cNvSpPr>
              <a:spLocks/>
            </p:cNvSpPr>
            <p:nvPr/>
          </p:nvSpPr>
          <p:spPr bwMode="auto">
            <a:xfrm>
              <a:off x="1211879" y="2797444"/>
              <a:ext cx="46460" cy="41365"/>
            </a:xfrm>
            <a:custGeom>
              <a:avLst/>
              <a:gdLst>
                <a:gd name="T0" fmla="*/ 24 w 26"/>
                <a:gd name="T1" fmla="*/ 0 h 24"/>
                <a:gd name="T2" fmla="*/ 19 w 26"/>
                <a:gd name="T3" fmla="*/ 4 h 24"/>
                <a:gd name="T4" fmla="*/ 14 w 26"/>
                <a:gd name="T5" fmla="*/ 9 h 24"/>
                <a:gd name="T6" fmla="*/ 9 w 26"/>
                <a:gd name="T7" fmla="*/ 14 h 24"/>
                <a:gd name="T8" fmla="*/ 5 w 26"/>
                <a:gd name="T9" fmla="*/ 17 h 24"/>
                <a:gd name="T10" fmla="*/ 3 w 26"/>
                <a:gd name="T11" fmla="*/ 17 h 24"/>
                <a:gd name="T12" fmla="*/ 1 w 26"/>
                <a:gd name="T13" fmla="*/ 18 h 24"/>
                <a:gd name="T14" fmla="*/ 1 w 26"/>
                <a:gd name="T15" fmla="*/ 23 h 24"/>
                <a:gd name="T16" fmla="*/ 3 w 26"/>
                <a:gd name="T17" fmla="*/ 24 h 24"/>
                <a:gd name="T18" fmla="*/ 3 w 26"/>
                <a:gd name="T19" fmla="*/ 24 h 24"/>
                <a:gd name="T20" fmla="*/ 9 w 26"/>
                <a:gd name="T21" fmla="*/ 23 h 24"/>
                <a:gd name="T22" fmla="*/ 10 w 26"/>
                <a:gd name="T23" fmla="*/ 24 h 24"/>
                <a:gd name="T24" fmla="*/ 23 w 26"/>
                <a:gd name="T25" fmla="*/ 14 h 24"/>
                <a:gd name="T26" fmla="*/ 23 w 26"/>
                <a:gd name="T27" fmla="*/ 14 h 24"/>
                <a:gd name="T28" fmla="*/ 21 w 26"/>
                <a:gd name="T29" fmla="*/ 12 h 24"/>
                <a:gd name="T30" fmla="*/ 18 w 26"/>
                <a:gd name="T31" fmla="*/ 9 h 24"/>
                <a:gd name="T32" fmla="*/ 24 w 26"/>
                <a:gd name="T33" fmla="*/ 4 h 24"/>
                <a:gd name="T34" fmla="*/ 26 w 26"/>
                <a:gd name="T35" fmla="*/ 3 h 24"/>
                <a:gd name="T36" fmla="*/ 24 w 26"/>
                <a:gd name="T3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6" h="24">
                  <a:moveTo>
                    <a:pt x="24" y="0"/>
                  </a:moveTo>
                  <a:cubicBezTo>
                    <a:pt x="23" y="0"/>
                    <a:pt x="21" y="1"/>
                    <a:pt x="19" y="4"/>
                  </a:cubicBezTo>
                  <a:cubicBezTo>
                    <a:pt x="17" y="6"/>
                    <a:pt x="15" y="8"/>
                    <a:pt x="14" y="9"/>
                  </a:cubicBezTo>
                  <a:cubicBezTo>
                    <a:pt x="11" y="11"/>
                    <a:pt x="10" y="13"/>
                    <a:pt x="9" y="14"/>
                  </a:cubicBezTo>
                  <a:cubicBezTo>
                    <a:pt x="9" y="17"/>
                    <a:pt x="6" y="17"/>
                    <a:pt x="5" y="17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1" y="17"/>
                    <a:pt x="1" y="17"/>
                    <a:pt x="1" y="18"/>
                  </a:cubicBezTo>
                  <a:cubicBezTo>
                    <a:pt x="0" y="19"/>
                    <a:pt x="1" y="21"/>
                    <a:pt x="1" y="23"/>
                  </a:cubicBezTo>
                  <a:cubicBezTo>
                    <a:pt x="2" y="24"/>
                    <a:pt x="2" y="24"/>
                    <a:pt x="3" y="24"/>
                  </a:cubicBezTo>
                  <a:cubicBezTo>
                    <a:pt x="3" y="24"/>
                    <a:pt x="3" y="24"/>
                    <a:pt x="3" y="24"/>
                  </a:cubicBezTo>
                  <a:cubicBezTo>
                    <a:pt x="6" y="22"/>
                    <a:pt x="8" y="23"/>
                    <a:pt x="9" y="23"/>
                  </a:cubicBezTo>
                  <a:cubicBezTo>
                    <a:pt x="9" y="24"/>
                    <a:pt x="10" y="24"/>
                    <a:pt x="10" y="24"/>
                  </a:cubicBezTo>
                  <a:cubicBezTo>
                    <a:pt x="12" y="23"/>
                    <a:pt x="21" y="17"/>
                    <a:pt x="23" y="14"/>
                  </a:cubicBezTo>
                  <a:cubicBezTo>
                    <a:pt x="23" y="14"/>
                    <a:pt x="23" y="14"/>
                    <a:pt x="23" y="14"/>
                  </a:cubicBezTo>
                  <a:cubicBezTo>
                    <a:pt x="23" y="13"/>
                    <a:pt x="22" y="13"/>
                    <a:pt x="21" y="12"/>
                  </a:cubicBezTo>
                  <a:cubicBezTo>
                    <a:pt x="20" y="11"/>
                    <a:pt x="19" y="10"/>
                    <a:pt x="18" y="9"/>
                  </a:cubicBezTo>
                  <a:cubicBezTo>
                    <a:pt x="18" y="5"/>
                    <a:pt x="22" y="5"/>
                    <a:pt x="24" y="4"/>
                  </a:cubicBezTo>
                  <a:cubicBezTo>
                    <a:pt x="25" y="4"/>
                    <a:pt x="26" y="4"/>
                    <a:pt x="26" y="3"/>
                  </a:cubicBezTo>
                  <a:cubicBezTo>
                    <a:pt x="25" y="3"/>
                    <a:pt x="24" y="1"/>
                    <a:pt x="24" y="0"/>
                  </a:cubicBezTo>
                  <a:close/>
                </a:path>
              </a:pathLst>
            </a:custGeom>
            <a:grpFill/>
            <a:ln w="9525" cmpd="sng">
              <a:solidFill>
                <a:schemeClr val="bg2"/>
              </a:solidFill>
              <a:round/>
              <a:headEnd/>
              <a:tailEnd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en-US" sz="900">
                <a:latin typeface="Lato Light" charset="0"/>
                <a:cs typeface="Lato Light" charset="0"/>
              </a:endParaRPr>
            </a:p>
          </p:txBody>
        </p:sp>
        <p:sp>
          <p:nvSpPr>
            <p:cNvPr id="109" name="Freeform 2214">
              <a:extLst>
                <a:ext uri="{FF2B5EF4-FFF2-40B4-BE49-F238E27FC236}">
                  <a16:creationId xmlns:a16="http://schemas.microsoft.com/office/drawing/2014/main" id="{FA7C73C0-56A3-4AEC-AF03-85E2D1E0D735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279" y="2921539"/>
              <a:ext cx="14867" cy="14388"/>
            </a:xfrm>
            <a:custGeom>
              <a:avLst/>
              <a:gdLst>
                <a:gd name="T0" fmla="*/ 6 w 9"/>
                <a:gd name="T1" fmla="*/ 0 h 9"/>
                <a:gd name="T2" fmla="*/ 6 w 9"/>
                <a:gd name="T3" fmla="*/ 1 h 9"/>
                <a:gd name="T4" fmla="*/ 2 w 9"/>
                <a:gd name="T5" fmla="*/ 8 h 9"/>
                <a:gd name="T6" fmla="*/ 0 w 9"/>
                <a:gd name="T7" fmla="*/ 8 h 9"/>
                <a:gd name="T8" fmla="*/ 0 w 9"/>
                <a:gd name="T9" fmla="*/ 9 h 9"/>
                <a:gd name="T10" fmla="*/ 1 w 9"/>
                <a:gd name="T11" fmla="*/ 8 h 9"/>
                <a:gd name="T12" fmla="*/ 7 w 9"/>
                <a:gd name="T13" fmla="*/ 0 h 9"/>
                <a:gd name="T14" fmla="*/ 6 w 9"/>
                <a:gd name="T1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" h="9">
                  <a:moveTo>
                    <a:pt x="6" y="0"/>
                  </a:moveTo>
                  <a:cubicBezTo>
                    <a:pt x="6" y="1"/>
                    <a:pt x="6" y="1"/>
                    <a:pt x="6" y="1"/>
                  </a:cubicBezTo>
                  <a:cubicBezTo>
                    <a:pt x="5" y="2"/>
                    <a:pt x="2" y="6"/>
                    <a:pt x="2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1" y="9"/>
                    <a:pt x="1" y="8"/>
                  </a:cubicBezTo>
                  <a:cubicBezTo>
                    <a:pt x="7" y="6"/>
                    <a:pt x="9" y="3"/>
                    <a:pt x="7" y="0"/>
                  </a:cubicBezTo>
                  <a:cubicBezTo>
                    <a:pt x="7" y="0"/>
                    <a:pt x="6" y="0"/>
                    <a:pt x="6" y="0"/>
                  </a:cubicBezTo>
                  <a:close/>
                </a:path>
              </a:pathLst>
            </a:custGeom>
            <a:grpFill/>
            <a:ln w="9525" cmpd="sng">
              <a:solidFill>
                <a:schemeClr val="bg2"/>
              </a:solidFill>
              <a:round/>
              <a:headEnd/>
              <a:tailEnd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en-US" sz="900">
                <a:latin typeface="Lato Light" charset="0"/>
                <a:cs typeface="Lato Light" charset="0"/>
              </a:endParaRPr>
            </a:p>
          </p:txBody>
        </p:sp>
        <p:sp>
          <p:nvSpPr>
            <p:cNvPr id="110" name="Freeform 2215">
              <a:extLst>
                <a:ext uri="{FF2B5EF4-FFF2-40B4-BE49-F238E27FC236}">
                  <a16:creationId xmlns:a16="http://schemas.microsoft.com/office/drawing/2014/main" id="{B834DD85-76D2-48C0-B920-626130D39BD2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279" y="2932330"/>
              <a:ext cx="3717" cy="1798"/>
            </a:xfrm>
            <a:custGeom>
              <a:avLst/>
              <a:gdLst>
                <a:gd name="T0" fmla="*/ 0 w 2"/>
                <a:gd name="T1" fmla="*/ 0 h 1"/>
                <a:gd name="T2" fmla="*/ 0 w 2"/>
                <a:gd name="T3" fmla="*/ 1 h 1"/>
                <a:gd name="T4" fmla="*/ 2 w 2"/>
                <a:gd name="T5" fmla="*/ 1 h 1"/>
                <a:gd name="T6" fmla="*/ 0 w 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1" y="0"/>
                    <a:pt x="0" y="0"/>
                  </a:cubicBezTo>
                  <a:close/>
                </a:path>
              </a:pathLst>
            </a:custGeom>
            <a:grpFill/>
            <a:ln w="9525" cmpd="sng">
              <a:solidFill>
                <a:schemeClr val="bg2"/>
              </a:solidFill>
              <a:round/>
              <a:headEnd/>
              <a:tailEnd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en-US" sz="900">
                <a:latin typeface="Lato Light" charset="0"/>
                <a:cs typeface="Lato Light" charset="0"/>
              </a:endParaRPr>
            </a:p>
          </p:txBody>
        </p:sp>
        <p:sp>
          <p:nvSpPr>
            <p:cNvPr id="111" name="Freeform 2216">
              <a:extLst>
                <a:ext uri="{FF2B5EF4-FFF2-40B4-BE49-F238E27FC236}">
                  <a16:creationId xmlns:a16="http://schemas.microsoft.com/office/drawing/2014/main" id="{207DFF63-A99C-44B3-8214-E1A8FCAD4AC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2322" y="2899957"/>
              <a:ext cx="9292" cy="0"/>
            </a:xfrm>
            <a:custGeom>
              <a:avLst/>
              <a:gdLst>
                <a:gd name="T0" fmla="*/ 0 w 5"/>
                <a:gd name="T1" fmla="*/ 5 w 5"/>
                <a:gd name="T2" fmla="*/ 4 w 5"/>
                <a:gd name="T3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cubicBezTo>
                    <a:pt x="2" y="0"/>
                    <a:pt x="4" y="0"/>
                    <a:pt x="5" y="0"/>
                  </a:cubicBezTo>
                  <a:cubicBezTo>
                    <a:pt x="5" y="0"/>
                    <a:pt x="5" y="0"/>
                    <a:pt x="4" y="0"/>
                  </a:cubicBezTo>
                  <a:cubicBezTo>
                    <a:pt x="3" y="0"/>
                    <a:pt x="2" y="0"/>
                    <a:pt x="0" y="0"/>
                  </a:cubicBezTo>
                  <a:close/>
                </a:path>
              </a:pathLst>
            </a:custGeom>
            <a:grpFill/>
            <a:ln w="9525" cmpd="sng">
              <a:solidFill>
                <a:schemeClr val="bg2"/>
              </a:solidFill>
              <a:round/>
              <a:headEnd/>
              <a:tailEnd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en-US" sz="900">
                <a:latin typeface="Lato Light" charset="0"/>
                <a:cs typeface="Lato Light" charset="0"/>
              </a:endParaRPr>
            </a:p>
          </p:txBody>
        </p:sp>
        <p:sp>
          <p:nvSpPr>
            <p:cNvPr id="112" name="Freeform 2217">
              <a:extLst>
                <a:ext uri="{FF2B5EF4-FFF2-40B4-BE49-F238E27FC236}">
                  <a16:creationId xmlns:a16="http://schemas.microsoft.com/office/drawing/2014/main" id="{4D887F08-136B-48C1-A391-38B20F31507A}"/>
                </a:ext>
              </a:extLst>
            </p:cNvPr>
            <p:cNvSpPr>
              <a:spLocks/>
            </p:cNvSpPr>
            <p:nvPr/>
          </p:nvSpPr>
          <p:spPr bwMode="auto">
            <a:xfrm>
              <a:off x="962854" y="2745287"/>
              <a:ext cx="27876" cy="10791"/>
            </a:xfrm>
            <a:custGeom>
              <a:avLst/>
              <a:gdLst>
                <a:gd name="T0" fmla="*/ 12 w 16"/>
                <a:gd name="T1" fmla="*/ 2 h 6"/>
                <a:gd name="T2" fmla="*/ 9 w 16"/>
                <a:gd name="T3" fmla="*/ 3 h 6"/>
                <a:gd name="T4" fmla="*/ 6 w 16"/>
                <a:gd name="T5" fmla="*/ 0 h 6"/>
                <a:gd name="T6" fmla="*/ 5 w 16"/>
                <a:gd name="T7" fmla="*/ 0 h 6"/>
                <a:gd name="T8" fmla="*/ 0 w 16"/>
                <a:gd name="T9" fmla="*/ 3 h 6"/>
                <a:gd name="T10" fmla="*/ 10 w 16"/>
                <a:gd name="T11" fmla="*/ 6 h 6"/>
                <a:gd name="T12" fmla="*/ 13 w 16"/>
                <a:gd name="T13" fmla="*/ 6 h 6"/>
                <a:gd name="T14" fmla="*/ 15 w 16"/>
                <a:gd name="T15" fmla="*/ 4 h 6"/>
                <a:gd name="T16" fmla="*/ 15 w 16"/>
                <a:gd name="T17" fmla="*/ 2 h 6"/>
                <a:gd name="T18" fmla="*/ 12 w 16"/>
                <a:gd name="T19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" h="6">
                  <a:moveTo>
                    <a:pt x="12" y="2"/>
                  </a:moveTo>
                  <a:cubicBezTo>
                    <a:pt x="11" y="3"/>
                    <a:pt x="10" y="3"/>
                    <a:pt x="9" y="3"/>
                  </a:cubicBezTo>
                  <a:cubicBezTo>
                    <a:pt x="8" y="3"/>
                    <a:pt x="6" y="3"/>
                    <a:pt x="6" y="0"/>
                  </a:cubicBezTo>
                  <a:cubicBezTo>
                    <a:pt x="6" y="0"/>
                    <a:pt x="6" y="0"/>
                    <a:pt x="5" y="0"/>
                  </a:cubicBezTo>
                  <a:cubicBezTo>
                    <a:pt x="3" y="0"/>
                    <a:pt x="0" y="2"/>
                    <a:pt x="0" y="3"/>
                  </a:cubicBezTo>
                  <a:cubicBezTo>
                    <a:pt x="0" y="4"/>
                    <a:pt x="6" y="6"/>
                    <a:pt x="10" y="6"/>
                  </a:cubicBezTo>
                  <a:cubicBezTo>
                    <a:pt x="12" y="6"/>
                    <a:pt x="13" y="6"/>
                    <a:pt x="13" y="6"/>
                  </a:cubicBezTo>
                  <a:cubicBezTo>
                    <a:pt x="14" y="6"/>
                    <a:pt x="15" y="5"/>
                    <a:pt x="15" y="4"/>
                  </a:cubicBezTo>
                  <a:cubicBezTo>
                    <a:pt x="16" y="3"/>
                    <a:pt x="15" y="2"/>
                    <a:pt x="15" y="2"/>
                  </a:cubicBezTo>
                  <a:cubicBezTo>
                    <a:pt x="14" y="2"/>
                    <a:pt x="13" y="2"/>
                    <a:pt x="12" y="2"/>
                  </a:cubicBezTo>
                  <a:close/>
                </a:path>
              </a:pathLst>
            </a:custGeom>
            <a:grpFill/>
            <a:ln w="9525" cmpd="sng">
              <a:solidFill>
                <a:schemeClr val="bg2"/>
              </a:solidFill>
              <a:round/>
              <a:headEnd/>
              <a:tailEnd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en-US" sz="900">
                <a:latin typeface="Lato Light" charset="0"/>
                <a:cs typeface="Lato Light" charset="0"/>
              </a:endParaRPr>
            </a:p>
          </p:txBody>
        </p:sp>
        <p:sp>
          <p:nvSpPr>
            <p:cNvPr id="113" name="Freeform 2218">
              <a:extLst>
                <a:ext uri="{FF2B5EF4-FFF2-40B4-BE49-F238E27FC236}">
                  <a16:creationId xmlns:a16="http://schemas.microsoft.com/office/drawing/2014/main" id="{130EB6E4-6869-492D-9838-174A08B5FE36}"/>
                </a:ext>
              </a:extLst>
            </p:cNvPr>
            <p:cNvSpPr>
              <a:spLocks/>
            </p:cNvSpPr>
            <p:nvPr/>
          </p:nvSpPr>
          <p:spPr bwMode="auto">
            <a:xfrm>
              <a:off x="1971963" y="3425115"/>
              <a:ext cx="46460" cy="5395"/>
            </a:xfrm>
            <a:custGeom>
              <a:avLst/>
              <a:gdLst>
                <a:gd name="T0" fmla="*/ 0 w 25"/>
                <a:gd name="T1" fmla="*/ 3 h 3"/>
                <a:gd name="T2" fmla="*/ 25 w 25"/>
                <a:gd name="T3" fmla="*/ 0 h 3"/>
                <a:gd name="T4" fmla="*/ 0 w 25"/>
                <a:gd name="T5" fmla="*/ 3 h 3"/>
                <a:gd name="T6" fmla="*/ 0 w 25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3">
                  <a:moveTo>
                    <a:pt x="0" y="3"/>
                  </a:moveTo>
                  <a:lnTo>
                    <a:pt x="25" y="0"/>
                  </a:lnTo>
                  <a:lnTo>
                    <a:pt x="0" y="3"/>
                  </a:lnTo>
                  <a:lnTo>
                    <a:pt x="0" y="3"/>
                  </a:lnTo>
                  <a:close/>
                </a:path>
              </a:pathLst>
            </a:custGeom>
            <a:grpFill/>
            <a:ln w="9525" cmpd="sng">
              <a:solidFill>
                <a:schemeClr val="bg2"/>
              </a:solidFill>
              <a:round/>
              <a:headEnd/>
              <a:tailEnd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en-US" sz="900">
                <a:latin typeface="Lato Light" charset="0"/>
                <a:cs typeface="Lato Light" charset="0"/>
              </a:endParaRPr>
            </a:p>
          </p:txBody>
        </p:sp>
        <p:sp>
          <p:nvSpPr>
            <p:cNvPr id="114" name="Freeform 2219">
              <a:extLst>
                <a:ext uri="{FF2B5EF4-FFF2-40B4-BE49-F238E27FC236}">
                  <a16:creationId xmlns:a16="http://schemas.microsoft.com/office/drawing/2014/main" id="{ED4E0AFA-D5E2-46EB-9F7E-954C5C10AA30}"/>
                </a:ext>
              </a:extLst>
            </p:cNvPr>
            <p:cNvSpPr>
              <a:spLocks/>
            </p:cNvSpPr>
            <p:nvPr/>
          </p:nvSpPr>
          <p:spPr bwMode="auto">
            <a:xfrm>
              <a:off x="2232138" y="3495256"/>
              <a:ext cx="14867" cy="7194"/>
            </a:xfrm>
            <a:custGeom>
              <a:avLst/>
              <a:gdLst>
                <a:gd name="T0" fmla="*/ 0 w 8"/>
                <a:gd name="T1" fmla="*/ 0 h 4"/>
                <a:gd name="T2" fmla="*/ 2 w 8"/>
                <a:gd name="T3" fmla="*/ 1 h 4"/>
                <a:gd name="T4" fmla="*/ 8 w 8"/>
                <a:gd name="T5" fmla="*/ 4 h 4"/>
                <a:gd name="T6" fmla="*/ 2 w 8"/>
                <a:gd name="T7" fmla="*/ 1 h 4"/>
                <a:gd name="T8" fmla="*/ 0 w 8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4">
                  <a:moveTo>
                    <a:pt x="0" y="0"/>
                  </a:moveTo>
                  <a:cubicBezTo>
                    <a:pt x="1" y="0"/>
                    <a:pt x="1" y="0"/>
                    <a:pt x="2" y="1"/>
                  </a:cubicBezTo>
                  <a:cubicBezTo>
                    <a:pt x="3" y="2"/>
                    <a:pt x="6" y="3"/>
                    <a:pt x="8" y="4"/>
                  </a:cubicBezTo>
                  <a:cubicBezTo>
                    <a:pt x="6" y="3"/>
                    <a:pt x="3" y="2"/>
                    <a:pt x="2" y="1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grpFill/>
            <a:ln w="9525" cmpd="sng">
              <a:solidFill>
                <a:schemeClr val="bg2"/>
              </a:solidFill>
              <a:round/>
              <a:headEnd/>
              <a:tailEnd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en-US" sz="900">
                <a:latin typeface="Lato Light" charset="0"/>
                <a:cs typeface="Lato Light" charset="0"/>
              </a:endParaRPr>
            </a:p>
          </p:txBody>
        </p:sp>
        <p:sp>
          <p:nvSpPr>
            <p:cNvPr id="115" name="Freeform 2220">
              <a:extLst>
                <a:ext uri="{FF2B5EF4-FFF2-40B4-BE49-F238E27FC236}">
                  <a16:creationId xmlns:a16="http://schemas.microsoft.com/office/drawing/2014/main" id="{A9338163-0893-43AD-9A20-7560F33FF21C}"/>
                </a:ext>
              </a:extLst>
            </p:cNvPr>
            <p:cNvSpPr>
              <a:spLocks/>
            </p:cNvSpPr>
            <p:nvPr/>
          </p:nvSpPr>
          <p:spPr bwMode="auto">
            <a:xfrm>
              <a:off x="2250722" y="3486264"/>
              <a:ext cx="14867" cy="14388"/>
            </a:xfrm>
            <a:custGeom>
              <a:avLst/>
              <a:gdLst>
                <a:gd name="T0" fmla="*/ 0 w 9"/>
                <a:gd name="T1" fmla="*/ 8 h 8"/>
                <a:gd name="T2" fmla="*/ 9 w 9"/>
                <a:gd name="T3" fmla="*/ 0 h 8"/>
                <a:gd name="T4" fmla="*/ 0 w 9"/>
                <a:gd name="T5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" h="8">
                  <a:moveTo>
                    <a:pt x="0" y="8"/>
                  </a:moveTo>
                  <a:cubicBezTo>
                    <a:pt x="2" y="5"/>
                    <a:pt x="5" y="0"/>
                    <a:pt x="9" y="0"/>
                  </a:cubicBezTo>
                  <a:cubicBezTo>
                    <a:pt x="5" y="0"/>
                    <a:pt x="2" y="5"/>
                    <a:pt x="0" y="8"/>
                  </a:cubicBezTo>
                  <a:close/>
                </a:path>
              </a:pathLst>
            </a:custGeom>
            <a:grpFill/>
            <a:ln w="9525" cmpd="sng">
              <a:solidFill>
                <a:schemeClr val="bg2"/>
              </a:solidFill>
              <a:round/>
              <a:headEnd/>
              <a:tailEnd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en-US" sz="900">
                <a:latin typeface="Lato Light" charset="0"/>
                <a:cs typeface="Lato Light" charset="0"/>
              </a:endParaRPr>
            </a:p>
          </p:txBody>
        </p:sp>
        <p:sp>
          <p:nvSpPr>
            <p:cNvPr id="116" name="Freeform 2221">
              <a:extLst>
                <a:ext uri="{FF2B5EF4-FFF2-40B4-BE49-F238E27FC236}">
                  <a16:creationId xmlns:a16="http://schemas.microsoft.com/office/drawing/2014/main" id="{B222564E-F11D-448F-93A9-3B60AC17048D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0367" y="3567196"/>
              <a:ext cx="3717" cy="1798"/>
            </a:xfrm>
            <a:custGeom>
              <a:avLst/>
              <a:gdLst>
                <a:gd name="T0" fmla="*/ 2 w 2"/>
                <a:gd name="T1" fmla="*/ 1 h 1"/>
                <a:gd name="T2" fmla="*/ 0 w 2"/>
                <a:gd name="T3" fmla="*/ 0 h 1"/>
                <a:gd name="T4" fmla="*/ 2 w 2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cubicBezTo>
                    <a:pt x="1" y="1"/>
                    <a:pt x="0" y="0"/>
                    <a:pt x="0" y="0"/>
                  </a:cubicBezTo>
                  <a:cubicBezTo>
                    <a:pt x="0" y="0"/>
                    <a:pt x="1" y="1"/>
                    <a:pt x="2" y="1"/>
                  </a:cubicBezTo>
                  <a:close/>
                </a:path>
              </a:pathLst>
            </a:custGeom>
            <a:grpFill/>
            <a:ln w="9525" cmpd="sng">
              <a:solidFill>
                <a:schemeClr val="bg2"/>
              </a:solidFill>
              <a:round/>
              <a:headEnd/>
              <a:tailEnd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en-US" sz="900">
                <a:latin typeface="Lato Light" charset="0"/>
                <a:cs typeface="Lato Light" charset="0"/>
              </a:endParaRPr>
            </a:p>
          </p:txBody>
        </p:sp>
        <p:sp>
          <p:nvSpPr>
            <p:cNvPr id="117" name="Freeform 2222">
              <a:extLst>
                <a:ext uri="{FF2B5EF4-FFF2-40B4-BE49-F238E27FC236}">
                  <a16:creationId xmlns:a16="http://schemas.microsoft.com/office/drawing/2014/main" id="{3FFBD8CC-4B64-4A97-B56C-C78A921927AC}"/>
                </a:ext>
              </a:extLst>
            </p:cNvPr>
            <p:cNvSpPr>
              <a:spLocks/>
            </p:cNvSpPr>
            <p:nvPr/>
          </p:nvSpPr>
          <p:spPr bwMode="auto">
            <a:xfrm>
              <a:off x="2323199" y="3533025"/>
              <a:ext cx="3717" cy="10791"/>
            </a:xfrm>
            <a:custGeom>
              <a:avLst/>
              <a:gdLst>
                <a:gd name="T0" fmla="*/ 2 w 2"/>
                <a:gd name="T1" fmla="*/ 6 h 6"/>
                <a:gd name="T2" fmla="*/ 0 w 2"/>
                <a:gd name="T3" fmla="*/ 0 h 6"/>
                <a:gd name="T4" fmla="*/ 2 w 2"/>
                <a:gd name="T5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6">
                  <a:moveTo>
                    <a:pt x="2" y="6"/>
                  </a:moveTo>
                  <a:cubicBezTo>
                    <a:pt x="2" y="4"/>
                    <a:pt x="2" y="1"/>
                    <a:pt x="0" y="0"/>
                  </a:cubicBezTo>
                  <a:cubicBezTo>
                    <a:pt x="2" y="1"/>
                    <a:pt x="2" y="4"/>
                    <a:pt x="2" y="6"/>
                  </a:cubicBezTo>
                  <a:close/>
                </a:path>
              </a:pathLst>
            </a:custGeom>
            <a:grpFill/>
            <a:ln w="9525" cmpd="sng">
              <a:solidFill>
                <a:schemeClr val="bg2"/>
              </a:solidFill>
              <a:round/>
              <a:headEnd/>
              <a:tailEnd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en-US" sz="900">
                <a:latin typeface="Lato Light" charset="0"/>
                <a:cs typeface="Lato Light" charset="0"/>
              </a:endParaRPr>
            </a:p>
          </p:txBody>
        </p:sp>
        <p:sp>
          <p:nvSpPr>
            <p:cNvPr id="118" name="Freeform 2223">
              <a:extLst>
                <a:ext uri="{FF2B5EF4-FFF2-40B4-BE49-F238E27FC236}">
                  <a16:creationId xmlns:a16="http://schemas.microsoft.com/office/drawing/2014/main" id="{D5F85A23-6F88-4A35-8737-818BBD8F85D1}"/>
                </a:ext>
              </a:extLst>
            </p:cNvPr>
            <p:cNvSpPr>
              <a:spLocks/>
            </p:cNvSpPr>
            <p:nvPr/>
          </p:nvSpPr>
          <p:spPr bwMode="auto">
            <a:xfrm>
              <a:off x="2334350" y="3558203"/>
              <a:ext cx="24159" cy="8992"/>
            </a:xfrm>
            <a:custGeom>
              <a:avLst/>
              <a:gdLst>
                <a:gd name="T0" fmla="*/ 0 w 14"/>
                <a:gd name="T1" fmla="*/ 0 h 5"/>
                <a:gd name="T2" fmla="*/ 4 w 14"/>
                <a:gd name="T3" fmla="*/ 2 h 5"/>
                <a:gd name="T4" fmla="*/ 14 w 14"/>
                <a:gd name="T5" fmla="*/ 5 h 5"/>
                <a:gd name="T6" fmla="*/ 4 w 14"/>
                <a:gd name="T7" fmla="*/ 2 h 5"/>
                <a:gd name="T8" fmla="*/ 0 w 14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5">
                  <a:moveTo>
                    <a:pt x="0" y="0"/>
                  </a:moveTo>
                  <a:cubicBezTo>
                    <a:pt x="1" y="0"/>
                    <a:pt x="2" y="1"/>
                    <a:pt x="4" y="2"/>
                  </a:cubicBezTo>
                  <a:cubicBezTo>
                    <a:pt x="7" y="3"/>
                    <a:pt x="12" y="5"/>
                    <a:pt x="14" y="5"/>
                  </a:cubicBezTo>
                  <a:cubicBezTo>
                    <a:pt x="12" y="5"/>
                    <a:pt x="7" y="3"/>
                    <a:pt x="4" y="2"/>
                  </a:cubicBezTo>
                  <a:cubicBezTo>
                    <a:pt x="2" y="1"/>
                    <a:pt x="1" y="0"/>
                    <a:pt x="0" y="0"/>
                  </a:cubicBezTo>
                  <a:close/>
                </a:path>
              </a:pathLst>
            </a:custGeom>
            <a:grpFill/>
            <a:ln w="9525" cmpd="sng">
              <a:solidFill>
                <a:schemeClr val="bg2"/>
              </a:solidFill>
              <a:round/>
              <a:headEnd/>
              <a:tailEnd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en-US" sz="900">
                <a:latin typeface="Lato Light" charset="0"/>
                <a:cs typeface="Lato Light" charset="0"/>
              </a:endParaRPr>
            </a:p>
          </p:txBody>
        </p:sp>
      </p:grpSp>
      <p:sp>
        <p:nvSpPr>
          <p:cNvPr id="119" name="Marcador de texto 7">
            <a:extLst>
              <a:ext uri="{FF2B5EF4-FFF2-40B4-BE49-F238E27FC236}">
                <a16:creationId xmlns:a16="http://schemas.microsoft.com/office/drawing/2014/main" id="{27931780-A535-4021-9EC2-BEB077747925}"/>
              </a:ext>
            </a:extLst>
          </p:cNvPr>
          <p:cNvSpPr txBox="1">
            <a:spLocks/>
          </p:cNvSpPr>
          <p:nvPr/>
        </p:nvSpPr>
        <p:spPr>
          <a:xfrm>
            <a:off x="625930" y="1001422"/>
            <a:ext cx="4974512" cy="1267251"/>
          </a:xfrm>
          <a:prstGeom prst="rect">
            <a:avLst/>
          </a:prstGeom>
          <a:noFill/>
        </p:spPr>
        <p:txBody>
          <a:bodyPr vert="horz" wrap="square" lIns="0" tIns="0" rIns="0" bIns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6000" b="1" i="0" kern="1200" baseline="0">
                <a:solidFill>
                  <a:schemeClr val="tx2"/>
                </a:solidFill>
                <a:latin typeface="+mj-lt"/>
                <a:ea typeface="Playfair Display" pitchFamily="2" charset="0"/>
                <a:cs typeface="Playfair Display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_tradnl" sz="3600" dirty="0"/>
              <a:t>NEXT </a:t>
            </a:r>
            <a:r>
              <a:rPr lang="en-US" sz="3600" dirty="0"/>
              <a:t>TOUR </a:t>
            </a:r>
            <a:endParaRPr lang="es-ES_tradnl" sz="3600" dirty="0"/>
          </a:p>
        </p:txBody>
      </p:sp>
      <p:sp>
        <p:nvSpPr>
          <p:cNvPr id="120" name="Marcador de texto 7">
            <a:extLst>
              <a:ext uri="{FF2B5EF4-FFF2-40B4-BE49-F238E27FC236}">
                <a16:creationId xmlns:a16="http://schemas.microsoft.com/office/drawing/2014/main" id="{9496506A-FBFE-43F8-AB87-0A7D0479E681}"/>
              </a:ext>
            </a:extLst>
          </p:cNvPr>
          <p:cNvSpPr txBox="1">
            <a:spLocks/>
          </p:cNvSpPr>
          <p:nvPr/>
        </p:nvSpPr>
        <p:spPr>
          <a:xfrm>
            <a:off x="625598" y="2043768"/>
            <a:ext cx="4499919" cy="3051294"/>
          </a:xfrm>
          <a:prstGeom prst="rect">
            <a:avLst/>
          </a:prstGeom>
          <a:noFill/>
        </p:spPr>
        <p:txBody>
          <a:bodyPr vert="horz" wrap="square" lIns="36000" tIns="0" rIns="0" bIns="0" numCol="1" spcCol="182880" anchor="t">
            <a:noAutofit/>
          </a:bodyPr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0" i="0" kern="1200" baseline="0">
                <a:solidFill>
                  <a:schemeClr val="tx1">
                    <a:lumMod val="75000"/>
                  </a:schemeClr>
                </a:solidFill>
                <a:latin typeface="+mn-lt"/>
                <a:ea typeface="Lato" charset="0"/>
                <a:cs typeface="Lato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54"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. </a:t>
            </a:r>
            <a:r>
              <a:rPr lang="en-US" dirty="0" err="1"/>
              <a:t>Suspendisse</a:t>
            </a:r>
            <a:r>
              <a:rPr lang="en-US" dirty="0"/>
              <a:t> nisi </a:t>
            </a:r>
            <a:r>
              <a:rPr lang="en-US" dirty="0" err="1"/>
              <a:t>urna</a:t>
            </a:r>
            <a:r>
              <a:rPr lang="en-US" dirty="0"/>
              <a:t>, </a:t>
            </a:r>
            <a:r>
              <a:rPr lang="en-US" dirty="0" err="1"/>
              <a:t>bibendum</a:t>
            </a:r>
            <a:r>
              <a:rPr lang="en-US" dirty="0"/>
              <a:t> id diam </a:t>
            </a:r>
            <a:r>
              <a:rPr lang="en-US" dirty="0" err="1"/>
              <a:t>quis</a:t>
            </a:r>
            <a:r>
              <a:rPr lang="en-US" dirty="0"/>
              <a:t>, scelerisque </a:t>
            </a:r>
            <a:r>
              <a:rPr lang="en-US" dirty="0" err="1"/>
              <a:t>egestas</a:t>
            </a:r>
            <a:r>
              <a:rPr lang="en-US" dirty="0"/>
              <a:t> nisi. </a:t>
            </a:r>
            <a:r>
              <a:rPr lang="en-US" dirty="0" err="1"/>
              <a:t>Proin</a:t>
            </a:r>
            <a:r>
              <a:rPr lang="en-US" dirty="0"/>
              <a:t> ac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, tempus porta lorem. </a:t>
            </a:r>
            <a:r>
              <a:rPr lang="en-US" dirty="0" err="1"/>
              <a:t>Quisque</a:t>
            </a:r>
            <a:r>
              <a:rPr lang="en-US" dirty="0"/>
              <a:t> semper </a:t>
            </a:r>
            <a:r>
              <a:rPr lang="en-US" dirty="0" err="1"/>
              <a:t>urna</a:t>
            </a:r>
            <a:r>
              <a:rPr lang="en-US" dirty="0"/>
              <a:t> vitae ligula </a:t>
            </a:r>
            <a:r>
              <a:rPr lang="en-US" dirty="0" err="1"/>
              <a:t>molestie</a:t>
            </a:r>
            <a:r>
              <a:rPr lang="en-US" dirty="0"/>
              <a:t>, ac </a:t>
            </a:r>
            <a:r>
              <a:rPr lang="en-US" dirty="0" err="1"/>
              <a:t>aliquet</a:t>
            </a:r>
            <a:r>
              <a:rPr lang="en-US" dirty="0"/>
              <a:t> nisi </a:t>
            </a:r>
            <a:r>
              <a:rPr lang="en-US" dirty="0" err="1"/>
              <a:t>efficitur</a:t>
            </a:r>
            <a:r>
              <a:rPr lang="en-US" dirty="0"/>
              <a:t>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 </a:t>
            </a:r>
            <a:r>
              <a:rPr lang="en-US" dirty="0" err="1"/>
              <a:t>mattis</a:t>
            </a:r>
            <a:r>
              <a:rPr lang="en-US" dirty="0"/>
              <a:t> diam </a:t>
            </a:r>
            <a:r>
              <a:rPr lang="en-US" dirty="0" err="1"/>
              <a:t>faucibus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. </a:t>
            </a:r>
            <a:r>
              <a:rPr lang="en-US" dirty="0" err="1"/>
              <a:t>Suspendisse</a:t>
            </a:r>
            <a:r>
              <a:rPr lang="en-US" dirty="0"/>
              <a:t> nisi </a:t>
            </a:r>
            <a:r>
              <a:rPr lang="en-US" dirty="0" err="1"/>
              <a:t>urna</a:t>
            </a:r>
            <a:r>
              <a:rPr lang="en-US" dirty="0"/>
              <a:t>, </a:t>
            </a:r>
            <a:r>
              <a:rPr lang="en-US" dirty="0" err="1"/>
              <a:t>bibendum</a:t>
            </a:r>
            <a:r>
              <a:rPr lang="en-US" dirty="0"/>
              <a:t> id diam </a:t>
            </a:r>
            <a:r>
              <a:rPr lang="en-US" dirty="0" err="1"/>
              <a:t>quis</a:t>
            </a:r>
            <a:r>
              <a:rPr lang="en-US" dirty="0"/>
              <a:t>, scelerisque </a:t>
            </a:r>
            <a:r>
              <a:rPr lang="en-US" dirty="0" err="1"/>
              <a:t>egestas</a:t>
            </a:r>
            <a:r>
              <a:rPr lang="en-US" dirty="0"/>
              <a:t> nisi. Proin ac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, tempus porta lorem. </a:t>
            </a:r>
            <a:r>
              <a:rPr lang="en-US" dirty="0" err="1"/>
              <a:t>Quisque</a:t>
            </a:r>
            <a:r>
              <a:rPr lang="en-US" dirty="0"/>
              <a:t> semper </a:t>
            </a:r>
            <a:r>
              <a:rPr lang="en-US" dirty="0" err="1"/>
              <a:t>urna</a:t>
            </a:r>
            <a:r>
              <a:rPr lang="en-US" dirty="0"/>
              <a:t> vitae ligula </a:t>
            </a:r>
            <a:r>
              <a:rPr lang="en-US" dirty="0" err="1"/>
              <a:t>molestie</a:t>
            </a:r>
            <a:r>
              <a:rPr lang="en-US" dirty="0"/>
              <a:t>, ac </a:t>
            </a:r>
            <a:r>
              <a:rPr lang="en-US" dirty="0" err="1"/>
              <a:t>aliquet</a:t>
            </a:r>
            <a:r>
              <a:rPr lang="en-US" dirty="0"/>
              <a:t> nisi </a:t>
            </a:r>
            <a:r>
              <a:rPr lang="en-US" dirty="0" err="1"/>
              <a:t>efficitur</a:t>
            </a:r>
            <a:r>
              <a:rPr lang="en-US" dirty="0"/>
              <a:t>. Donec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tempus </a:t>
            </a:r>
            <a:r>
              <a:rPr lang="en-US" dirty="0" err="1"/>
              <a:t>venenatis</a:t>
            </a:r>
            <a:r>
              <a:rPr lang="en-US" dirty="0"/>
              <a:t>. Integer dictum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purus</a:t>
            </a:r>
            <a:r>
              <a:rPr lang="en-US" dirty="0"/>
              <a:t>, </a:t>
            </a:r>
          </a:p>
        </p:txBody>
      </p:sp>
      <p:sp>
        <p:nvSpPr>
          <p:cNvPr id="122" name="Freeform: Shape 121">
            <a:extLst>
              <a:ext uri="{FF2B5EF4-FFF2-40B4-BE49-F238E27FC236}">
                <a16:creationId xmlns:a16="http://schemas.microsoft.com/office/drawing/2014/main" id="{0CC05281-B247-4EC6-B749-47F5DD8829B0}"/>
              </a:ext>
            </a:extLst>
          </p:cNvPr>
          <p:cNvSpPr/>
          <p:nvPr/>
        </p:nvSpPr>
        <p:spPr>
          <a:xfrm>
            <a:off x="9991558" y="617778"/>
            <a:ext cx="1590842" cy="180507"/>
          </a:xfrm>
          <a:custGeom>
            <a:avLst/>
            <a:gdLst/>
            <a:ahLst/>
            <a:cxnLst/>
            <a:rect l="l" t="t" r="r" b="b"/>
            <a:pathLst>
              <a:path w="7071579" h="802386">
                <a:moveTo>
                  <a:pt x="5884164" y="215084"/>
                </a:moveTo>
                <a:cubicBezTo>
                  <a:pt x="5879707" y="215084"/>
                  <a:pt x="5875806" y="216570"/>
                  <a:pt x="5872463" y="219542"/>
                </a:cubicBezTo>
                <a:cubicBezTo>
                  <a:pt x="5869119" y="222514"/>
                  <a:pt x="5865962" y="227343"/>
                  <a:pt x="5862990" y="234029"/>
                </a:cubicBezTo>
                <a:lnTo>
                  <a:pt x="5810613" y="403422"/>
                </a:lnTo>
                <a:lnTo>
                  <a:pt x="5985577" y="403422"/>
                </a:lnTo>
                <a:lnTo>
                  <a:pt x="5933199" y="234029"/>
                </a:lnTo>
                <a:cubicBezTo>
                  <a:pt x="5930227" y="227343"/>
                  <a:pt x="5927069" y="222514"/>
                  <a:pt x="5923727" y="219542"/>
                </a:cubicBezTo>
                <a:cubicBezTo>
                  <a:pt x="5920383" y="216570"/>
                  <a:pt x="5916483" y="215084"/>
                  <a:pt x="5912025" y="215084"/>
                </a:cubicBezTo>
                <a:close/>
                <a:moveTo>
                  <a:pt x="2721864" y="215084"/>
                </a:moveTo>
                <a:cubicBezTo>
                  <a:pt x="2717406" y="215084"/>
                  <a:pt x="2713506" y="216570"/>
                  <a:pt x="2710163" y="219542"/>
                </a:cubicBezTo>
                <a:cubicBezTo>
                  <a:pt x="2706819" y="222514"/>
                  <a:pt x="2703662" y="227343"/>
                  <a:pt x="2700690" y="234029"/>
                </a:cubicBezTo>
                <a:lnTo>
                  <a:pt x="2648312" y="403422"/>
                </a:lnTo>
                <a:lnTo>
                  <a:pt x="2823277" y="403422"/>
                </a:lnTo>
                <a:lnTo>
                  <a:pt x="2770899" y="234029"/>
                </a:lnTo>
                <a:cubicBezTo>
                  <a:pt x="2767927" y="227343"/>
                  <a:pt x="2764770" y="222514"/>
                  <a:pt x="2761426" y="219542"/>
                </a:cubicBezTo>
                <a:cubicBezTo>
                  <a:pt x="2758083" y="216570"/>
                  <a:pt x="2754182" y="215084"/>
                  <a:pt x="2749725" y="215084"/>
                </a:cubicBezTo>
                <a:close/>
                <a:moveTo>
                  <a:pt x="6634724" y="212855"/>
                </a:moveTo>
                <a:lnTo>
                  <a:pt x="6634724" y="591760"/>
                </a:lnTo>
                <a:lnTo>
                  <a:pt x="6767341" y="591760"/>
                </a:lnTo>
                <a:cubicBezTo>
                  <a:pt x="6785172" y="591760"/>
                  <a:pt x="6798359" y="587302"/>
                  <a:pt x="6806903" y="578387"/>
                </a:cubicBezTo>
                <a:cubicBezTo>
                  <a:pt x="6815447" y="569471"/>
                  <a:pt x="6819719" y="555727"/>
                  <a:pt x="6819719" y="537153"/>
                </a:cubicBezTo>
                <a:lnTo>
                  <a:pt x="6819719" y="266348"/>
                </a:lnTo>
                <a:cubicBezTo>
                  <a:pt x="6819719" y="247774"/>
                  <a:pt x="6815447" y="234215"/>
                  <a:pt x="6806903" y="225671"/>
                </a:cubicBezTo>
                <a:cubicBezTo>
                  <a:pt x="6798359" y="217127"/>
                  <a:pt x="6785172" y="212855"/>
                  <a:pt x="6767341" y="212855"/>
                </a:cubicBezTo>
                <a:close/>
                <a:moveTo>
                  <a:pt x="6421869" y="0"/>
                </a:moveTo>
                <a:lnTo>
                  <a:pt x="6797431" y="0"/>
                </a:lnTo>
                <a:cubicBezTo>
                  <a:pt x="6890299" y="0"/>
                  <a:pt x="6959209" y="18574"/>
                  <a:pt x="7004157" y="55721"/>
                </a:cubicBezTo>
                <a:cubicBezTo>
                  <a:pt x="7049105" y="92869"/>
                  <a:pt x="7071579" y="150076"/>
                  <a:pt x="7071579" y="227343"/>
                </a:cubicBezTo>
                <a:lnTo>
                  <a:pt x="7071579" y="575043"/>
                </a:lnTo>
                <a:cubicBezTo>
                  <a:pt x="7071579" y="652310"/>
                  <a:pt x="7049105" y="709517"/>
                  <a:pt x="7004157" y="746665"/>
                </a:cubicBezTo>
                <a:cubicBezTo>
                  <a:pt x="6959208" y="783812"/>
                  <a:pt x="6890299" y="802386"/>
                  <a:pt x="6797431" y="802386"/>
                </a:cubicBezTo>
                <a:lnTo>
                  <a:pt x="6421869" y="802386"/>
                </a:lnTo>
                <a:cubicBezTo>
                  <a:pt x="6407753" y="802386"/>
                  <a:pt x="6397538" y="799229"/>
                  <a:pt x="6391223" y="792914"/>
                </a:cubicBezTo>
                <a:cubicBezTo>
                  <a:pt x="6384907" y="786598"/>
                  <a:pt x="6381750" y="776383"/>
                  <a:pt x="6381750" y="762267"/>
                </a:cubicBezTo>
                <a:lnTo>
                  <a:pt x="6381750" y="40119"/>
                </a:lnTo>
                <a:cubicBezTo>
                  <a:pt x="6381750" y="26003"/>
                  <a:pt x="6384907" y="15788"/>
                  <a:pt x="6391223" y="9472"/>
                </a:cubicBezTo>
                <a:cubicBezTo>
                  <a:pt x="6397537" y="3157"/>
                  <a:pt x="6407753" y="0"/>
                  <a:pt x="6421869" y="0"/>
                </a:cubicBezTo>
                <a:close/>
                <a:moveTo>
                  <a:pt x="5752661" y="0"/>
                </a:moveTo>
                <a:lnTo>
                  <a:pt x="6052443" y="0"/>
                </a:lnTo>
                <a:cubicBezTo>
                  <a:pt x="6066559" y="0"/>
                  <a:pt x="6078260" y="2972"/>
                  <a:pt x="6087547" y="8915"/>
                </a:cubicBezTo>
                <a:cubicBezTo>
                  <a:pt x="6096833" y="14859"/>
                  <a:pt x="6103706" y="24146"/>
                  <a:pt x="6108163" y="36776"/>
                </a:cubicBezTo>
                <a:lnTo>
                  <a:pt x="6205119" y="289751"/>
                </a:lnTo>
                <a:cubicBezTo>
                  <a:pt x="6219977" y="328384"/>
                  <a:pt x="6230936" y="362188"/>
                  <a:pt x="6237995" y="391163"/>
                </a:cubicBezTo>
                <a:cubicBezTo>
                  <a:pt x="6245052" y="420138"/>
                  <a:pt x="6248581" y="445770"/>
                  <a:pt x="6248581" y="468059"/>
                </a:cubicBezTo>
                <a:lnTo>
                  <a:pt x="6248581" y="762267"/>
                </a:lnTo>
                <a:cubicBezTo>
                  <a:pt x="6248581" y="776383"/>
                  <a:pt x="6245423" y="786598"/>
                  <a:pt x="6239108" y="792914"/>
                </a:cubicBezTo>
                <a:cubicBezTo>
                  <a:pt x="6232793" y="799229"/>
                  <a:pt x="6222578" y="802386"/>
                  <a:pt x="6208462" y="802386"/>
                </a:cubicBezTo>
                <a:lnTo>
                  <a:pt x="6040183" y="802386"/>
                </a:lnTo>
                <a:cubicBezTo>
                  <a:pt x="6025324" y="802386"/>
                  <a:pt x="6014366" y="799229"/>
                  <a:pt x="6007308" y="792914"/>
                </a:cubicBezTo>
                <a:cubicBezTo>
                  <a:pt x="6000250" y="786598"/>
                  <a:pt x="5996721" y="776383"/>
                  <a:pt x="5996721" y="762267"/>
                </a:cubicBezTo>
                <a:lnTo>
                  <a:pt x="5996721" y="606247"/>
                </a:lnTo>
                <a:lnTo>
                  <a:pt x="5799467" y="606247"/>
                </a:lnTo>
                <a:lnTo>
                  <a:pt x="5799467" y="762267"/>
                </a:lnTo>
                <a:cubicBezTo>
                  <a:pt x="5799467" y="776383"/>
                  <a:pt x="5796310" y="786598"/>
                  <a:pt x="5789995" y="792914"/>
                </a:cubicBezTo>
                <a:cubicBezTo>
                  <a:pt x="5783680" y="799229"/>
                  <a:pt x="5773465" y="802386"/>
                  <a:pt x="5759349" y="802386"/>
                </a:cubicBezTo>
                <a:lnTo>
                  <a:pt x="5595528" y="802386"/>
                </a:lnTo>
                <a:cubicBezTo>
                  <a:pt x="5581412" y="802386"/>
                  <a:pt x="5571196" y="799229"/>
                  <a:pt x="5564881" y="792914"/>
                </a:cubicBezTo>
                <a:cubicBezTo>
                  <a:pt x="5558566" y="786598"/>
                  <a:pt x="5555408" y="776383"/>
                  <a:pt x="5555408" y="762267"/>
                </a:cubicBezTo>
                <a:lnTo>
                  <a:pt x="5555408" y="468059"/>
                </a:lnTo>
                <a:cubicBezTo>
                  <a:pt x="5555408" y="445770"/>
                  <a:pt x="5558937" y="420138"/>
                  <a:pt x="5565996" y="391163"/>
                </a:cubicBezTo>
                <a:cubicBezTo>
                  <a:pt x="5573054" y="362188"/>
                  <a:pt x="5584012" y="328384"/>
                  <a:pt x="5598871" y="289751"/>
                </a:cubicBezTo>
                <a:lnTo>
                  <a:pt x="5695826" y="36776"/>
                </a:lnTo>
                <a:cubicBezTo>
                  <a:pt x="5700284" y="24146"/>
                  <a:pt x="5707156" y="14859"/>
                  <a:pt x="5716443" y="8915"/>
                </a:cubicBezTo>
                <a:cubicBezTo>
                  <a:pt x="5725730" y="2972"/>
                  <a:pt x="5737803" y="0"/>
                  <a:pt x="5752661" y="0"/>
                </a:cubicBezTo>
                <a:close/>
                <a:moveTo>
                  <a:pt x="4878819" y="0"/>
                </a:moveTo>
                <a:lnTo>
                  <a:pt x="5395912" y="0"/>
                </a:lnTo>
                <a:cubicBezTo>
                  <a:pt x="5410028" y="0"/>
                  <a:pt x="5420244" y="3157"/>
                  <a:pt x="5426559" y="9472"/>
                </a:cubicBezTo>
                <a:cubicBezTo>
                  <a:pt x="5432874" y="15788"/>
                  <a:pt x="5436031" y="26003"/>
                  <a:pt x="5436031" y="40119"/>
                </a:cubicBezTo>
                <a:lnTo>
                  <a:pt x="5436031" y="170507"/>
                </a:lnTo>
                <a:cubicBezTo>
                  <a:pt x="5436031" y="184623"/>
                  <a:pt x="5432874" y="194839"/>
                  <a:pt x="5426559" y="201154"/>
                </a:cubicBezTo>
                <a:cubicBezTo>
                  <a:pt x="5420244" y="207469"/>
                  <a:pt x="5410028" y="210626"/>
                  <a:pt x="5395912" y="210626"/>
                </a:cubicBezTo>
                <a:lnTo>
                  <a:pt x="5088331" y="210626"/>
                </a:lnTo>
                <a:lnTo>
                  <a:pt x="5088331" y="296437"/>
                </a:lnTo>
                <a:lnTo>
                  <a:pt x="5305644" y="296437"/>
                </a:lnTo>
                <a:cubicBezTo>
                  <a:pt x="5319760" y="296437"/>
                  <a:pt x="5329976" y="299595"/>
                  <a:pt x="5336290" y="305910"/>
                </a:cubicBezTo>
                <a:cubicBezTo>
                  <a:pt x="5342606" y="312225"/>
                  <a:pt x="5345763" y="322440"/>
                  <a:pt x="5345763" y="336556"/>
                </a:cubicBezTo>
                <a:lnTo>
                  <a:pt x="5345763" y="455800"/>
                </a:lnTo>
                <a:cubicBezTo>
                  <a:pt x="5345763" y="469916"/>
                  <a:pt x="5342606" y="480132"/>
                  <a:pt x="5336290" y="486447"/>
                </a:cubicBezTo>
                <a:cubicBezTo>
                  <a:pt x="5329976" y="492762"/>
                  <a:pt x="5319760" y="495919"/>
                  <a:pt x="5305644" y="495919"/>
                </a:cubicBezTo>
                <a:lnTo>
                  <a:pt x="5088331" y="495919"/>
                </a:lnTo>
                <a:lnTo>
                  <a:pt x="5088331" y="591760"/>
                </a:lnTo>
                <a:lnTo>
                  <a:pt x="5395912" y="591760"/>
                </a:lnTo>
                <a:cubicBezTo>
                  <a:pt x="5410028" y="591760"/>
                  <a:pt x="5420244" y="594917"/>
                  <a:pt x="5426559" y="601232"/>
                </a:cubicBezTo>
                <a:cubicBezTo>
                  <a:pt x="5432874" y="607547"/>
                  <a:pt x="5436031" y="617763"/>
                  <a:pt x="5436031" y="631879"/>
                </a:cubicBezTo>
                <a:lnTo>
                  <a:pt x="5436031" y="762267"/>
                </a:lnTo>
                <a:cubicBezTo>
                  <a:pt x="5436031" y="776383"/>
                  <a:pt x="5432874" y="786598"/>
                  <a:pt x="5426559" y="792914"/>
                </a:cubicBezTo>
                <a:cubicBezTo>
                  <a:pt x="5420244" y="799229"/>
                  <a:pt x="5410028" y="802386"/>
                  <a:pt x="5395912" y="802386"/>
                </a:cubicBezTo>
                <a:lnTo>
                  <a:pt x="4878819" y="802386"/>
                </a:lnTo>
                <a:cubicBezTo>
                  <a:pt x="4864703" y="802386"/>
                  <a:pt x="4854487" y="799229"/>
                  <a:pt x="4848173" y="792914"/>
                </a:cubicBezTo>
                <a:cubicBezTo>
                  <a:pt x="4841858" y="786598"/>
                  <a:pt x="4838700" y="776383"/>
                  <a:pt x="4838700" y="762267"/>
                </a:cubicBezTo>
                <a:lnTo>
                  <a:pt x="4838700" y="40119"/>
                </a:lnTo>
                <a:cubicBezTo>
                  <a:pt x="4838700" y="26003"/>
                  <a:pt x="4841858" y="15788"/>
                  <a:pt x="4848173" y="9472"/>
                </a:cubicBezTo>
                <a:cubicBezTo>
                  <a:pt x="4854487" y="3157"/>
                  <a:pt x="4864703" y="0"/>
                  <a:pt x="4878819" y="0"/>
                </a:cubicBezTo>
                <a:close/>
                <a:moveTo>
                  <a:pt x="4031094" y="0"/>
                </a:moveTo>
                <a:lnTo>
                  <a:pt x="4203830" y="0"/>
                </a:lnTo>
                <a:cubicBezTo>
                  <a:pt x="4217946" y="0"/>
                  <a:pt x="4228162" y="3157"/>
                  <a:pt x="4234477" y="9472"/>
                </a:cubicBezTo>
                <a:cubicBezTo>
                  <a:pt x="4240792" y="15788"/>
                  <a:pt x="4243949" y="26003"/>
                  <a:pt x="4243949" y="40119"/>
                </a:cubicBezTo>
                <a:lnTo>
                  <a:pt x="4243949" y="281950"/>
                </a:lnTo>
                <a:lnTo>
                  <a:pt x="4430058" y="281950"/>
                </a:lnTo>
                <a:lnTo>
                  <a:pt x="4430058" y="40119"/>
                </a:lnTo>
                <a:cubicBezTo>
                  <a:pt x="4430058" y="26003"/>
                  <a:pt x="4433216" y="15788"/>
                  <a:pt x="4439531" y="9472"/>
                </a:cubicBezTo>
                <a:cubicBezTo>
                  <a:pt x="4445846" y="3157"/>
                  <a:pt x="4456062" y="0"/>
                  <a:pt x="4470178" y="0"/>
                </a:cubicBezTo>
                <a:lnTo>
                  <a:pt x="4642914" y="0"/>
                </a:lnTo>
                <a:cubicBezTo>
                  <a:pt x="4657030" y="0"/>
                  <a:pt x="4667245" y="3157"/>
                  <a:pt x="4673560" y="9472"/>
                </a:cubicBezTo>
                <a:cubicBezTo>
                  <a:pt x="4679875" y="15788"/>
                  <a:pt x="4683033" y="26003"/>
                  <a:pt x="4683033" y="40119"/>
                </a:cubicBezTo>
                <a:lnTo>
                  <a:pt x="4683033" y="762267"/>
                </a:lnTo>
                <a:cubicBezTo>
                  <a:pt x="4683033" y="776383"/>
                  <a:pt x="4679875" y="786598"/>
                  <a:pt x="4673560" y="792914"/>
                </a:cubicBezTo>
                <a:cubicBezTo>
                  <a:pt x="4667245" y="799229"/>
                  <a:pt x="4657030" y="802386"/>
                  <a:pt x="4642914" y="802386"/>
                </a:cubicBezTo>
                <a:lnTo>
                  <a:pt x="4470178" y="802386"/>
                </a:lnTo>
                <a:cubicBezTo>
                  <a:pt x="4456062" y="802386"/>
                  <a:pt x="4445846" y="799229"/>
                  <a:pt x="4439531" y="792914"/>
                </a:cubicBezTo>
                <a:cubicBezTo>
                  <a:pt x="4433216" y="786598"/>
                  <a:pt x="4430058" y="776383"/>
                  <a:pt x="4430058" y="762267"/>
                </a:cubicBezTo>
                <a:lnTo>
                  <a:pt x="4430058" y="514864"/>
                </a:lnTo>
                <a:lnTo>
                  <a:pt x="4243949" y="514864"/>
                </a:lnTo>
                <a:lnTo>
                  <a:pt x="4243949" y="762267"/>
                </a:lnTo>
                <a:cubicBezTo>
                  <a:pt x="4243949" y="776383"/>
                  <a:pt x="4240792" y="786598"/>
                  <a:pt x="4234477" y="792914"/>
                </a:cubicBezTo>
                <a:cubicBezTo>
                  <a:pt x="4228162" y="799229"/>
                  <a:pt x="4217946" y="802386"/>
                  <a:pt x="4203830" y="802386"/>
                </a:cubicBezTo>
                <a:lnTo>
                  <a:pt x="4031094" y="802386"/>
                </a:lnTo>
                <a:cubicBezTo>
                  <a:pt x="4016978" y="802386"/>
                  <a:pt x="4006763" y="799229"/>
                  <a:pt x="4000448" y="792914"/>
                </a:cubicBezTo>
                <a:cubicBezTo>
                  <a:pt x="3994132" y="786598"/>
                  <a:pt x="3990975" y="776383"/>
                  <a:pt x="3990975" y="762267"/>
                </a:cubicBezTo>
                <a:lnTo>
                  <a:pt x="3990975" y="40119"/>
                </a:lnTo>
                <a:cubicBezTo>
                  <a:pt x="3990975" y="26003"/>
                  <a:pt x="3994133" y="15788"/>
                  <a:pt x="4000448" y="9472"/>
                </a:cubicBezTo>
                <a:cubicBezTo>
                  <a:pt x="4006763" y="3157"/>
                  <a:pt x="4016978" y="0"/>
                  <a:pt x="4031094" y="0"/>
                </a:cubicBezTo>
                <a:close/>
                <a:moveTo>
                  <a:pt x="3259570" y="0"/>
                </a:moveTo>
                <a:lnTo>
                  <a:pt x="3432306" y="0"/>
                </a:lnTo>
                <a:cubicBezTo>
                  <a:pt x="3446422" y="0"/>
                  <a:pt x="3456637" y="3157"/>
                  <a:pt x="3462952" y="9472"/>
                </a:cubicBezTo>
                <a:cubicBezTo>
                  <a:pt x="3469267" y="15788"/>
                  <a:pt x="3472425" y="26003"/>
                  <a:pt x="3472425" y="40119"/>
                </a:cubicBezTo>
                <a:lnTo>
                  <a:pt x="3472425" y="591760"/>
                </a:lnTo>
                <a:lnTo>
                  <a:pt x="3625101" y="591760"/>
                </a:lnTo>
                <a:lnTo>
                  <a:pt x="3625101" y="411223"/>
                </a:lnTo>
                <a:cubicBezTo>
                  <a:pt x="3625101" y="397107"/>
                  <a:pt x="3628258" y="386891"/>
                  <a:pt x="3634574" y="380576"/>
                </a:cubicBezTo>
                <a:cubicBezTo>
                  <a:pt x="3640889" y="374261"/>
                  <a:pt x="3651104" y="371104"/>
                  <a:pt x="3665220" y="371104"/>
                </a:cubicBezTo>
                <a:lnTo>
                  <a:pt x="3826812" y="371104"/>
                </a:lnTo>
                <a:cubicBezTo>
                  <a:pt x="3840928" y="371104"/>
                  <a:pt x="3851143" y="374261"/>
                  <a:pt x="3857459" y="380576"/>
                </a:cubicBezTo>
                <a:cubicBezTo>
                  <a:pt x="3863774" y="386891"/>
                  <a:pt x="3866931" y="397107"/>
                  <a:pt x="3866931" y="411223"/>
                </a:cubicBezTo>
                <a:lnTo>
                  <a:pt x="3866931" y="762267"/>
                </a:lnTo>
                <a:cubicBezTo>
                  <a:pt x="3866931" y="776383"/>
                  <a:pt x="3863774" y="786598"/>
                  <a:pt x="3857459" y="792914"/>
                </a:cubicBezTo>
                <a:cubicBezTo>
                  <a:pt x="3851143" y="799229"/>
                  <a:pt x="3840928" y="802386"/>
                  <a:pt x="3826812" y="802386"/>
                </a:cubicBezTo>
                <a:lnTo>
                  <a:pt x="3259570" y="802386"/>
                </a:lnTo>
                <a:cubicBezTo>
                  <a:pt x="3245453" y="802386"/>
                  <a:pt x="3235238" y="799229"/>
                  <a:pt x="3228923" y="792914"/>
                </a:cubicBezTo>
                <a:cubicBezTo>
                  <a:pt x="3222608" y="786598"/>
                  <a:pt x="3219450" y="776383"/>
                  <a:pt x="3219450" y="762267"/>
                </a:cubicBezTo>
                <a:lnTo>
                  <a:pt x="3219450" y="40119"/>
                </a:lnTo>
                <a:cubicBezTo>
                  <a:pt x="3219450" y="26003"/>
                  <a:pt x="3222608" y="15788"/>
                  <a:pt x="3228923" y="9472"/>
                </a:cubicBezTo>
                <a:cubicBezTo>
                  <a:pt x="3235238" y="3157"/>
                  <a:pt x="3245453" y="0"/>
                  <a:pt x="3259570" y="0"/>
                </a:cubicBezTo>
                <a:close/>
                <a:moveTo>
                  <a:pt x="2590362" y="0"/>
                </a:moveTo>
                <a:lnTo>
                  <a:pt x="2890142" y="0"/>
                </a:lnTo>
                <a:cubicBezTo>
                  <a:pt x="2904258" y="0"/>
                  <a:pt x="2915960" y="2972"/>
                  <a:pt x="2925247" y="8915"/>
                </a:cubicBezTo>
                <a:cubicBezTo>
                  <a:pt x="2934534" y="14859"/>
                  <a:pt x="2941406" y="24146"/>
                  <a:pt x="2945863" y="36776"/>
                </a:cubicBezTo>
                <a:lnTo>
                  <a:pt x="3042819" y="289751"/>
                </a:lnTo>
                <a:cubicBezTo>
                  <a:pt x="3057678" y="328384"/>
                  <a:pt x="3068636" y="362188"/>
                  <a:pt x="3075694" y="391163"/>
                </a:cubicBezTo>
                <a:cubicBezTo>
                  <a:pt x="3082752" y="420138"/>
                  <a:pt x="3086281" y="445770"/>
                  <a:pt x="3086281" y="468059"/>
                </a:cubicBezTo>
                <a:lnTo>
                  <a:pt x="3086281" y="762267"/>
                </a:lnTo>
                <a:cubicBezTo>
                  <a:pt x="3086281" y="776383"/>
                  <a:pt x="3083124" y="786598"/>
                  <a:pt x="3076809" y="792914"/>
                </a:cubicBezTo>
                <a:cubicBezTo>
                  <a:pt x="3070494" y="799229"/>
                  <a:pt x="3060278" y="802386"/>
                  <a:pt x="3046162" y="802386"/>
                </a:cubicBezTo>
                <a:lnTo>
                  <a:pt x="2877884" y="802386"/>
                </a:lnTo>
                <a:cubicBezTo>
                  <a:pt x="2863025" y="802386"/>
                  <a:pt x="2852067" y="799229"/>
                  <a:pt x="2845008" y="792914"/>
                </a:cubicBezTo>
                <a:cubicBezTo>
                  <a:pt x="2837951" y="786598"/>
                  <a:pt x="2834421" y="776383"/>
                  <a:pt x="2834421" y="762267"/>
                </a:cubicBezTo>
                <a:lnTo>
                  <a:pt x="2834421" y="606247"/>
                </a:lnTo>
                <a:lnTo>
                  <a:pt x="2637168" y="606247"/>
                </a:lnTo>
                <a:lnTo>
                  <a:pt x="2637168" y="762267"/>
                </a:lnTo>
                <a:cubicBezTo>
                  <a:pt x="2637168" y="776383"/>
                  <a:pt x="2634010" y="786598"/>
                  <a:pt x="2627695" y="792914"/>
                </a:cubicBezTo>
                <a:cubicBezTo>
                  <a:pt x="2621380" y="799229"/>
                  <a:pt x="2611165" y="802386"/>
                  <a:pt x="2597049" y="802386"/>
                </a:cubicBezTo>
                <a:lnTo>
                  <a:pt x="2433228" y="802386"/>
                </a:lnTo>
                <a:cubicBezTo>
                  <a:pt x="2419112" y="802386"/>
                  <a:pt x="2408897" y="799229"/>
                  <a:pt x="2402581" y="792914"/>
                </a:cubicBezTo>
                <a:cubicBezTo>
                  <a:pt x="2396267" y="786598"/>
                  <a:pt x="2393109" y="776383"/>
                  <a:pt x="2393109" y="762267"/>
                </a:cubicBezTo>
                <a:lnTo>
                  <a:pt x="2393109" y="468059"/>
                </a:lnTo>
                <a:cubicBezTo>
                  <a:pt x="2393109" y="445770"/>
                  <a:pt x="2396638" y="420138"/>
                  <a:pt x="2403696" y="391163"/>
                </a:cubicBezTo>
                <a:cubicBezTo>
                  <a:pt x="2410754" y="362188"/>
                  <a:pt x="2421712" y="328384"/>
                  <a:pt x="2436571" y="289751"/>
                </a:cubicBezTo>
                <a:lnTo>
                  <a:pt x="2533526" y="36776"/>
                </a:lnTo>
                <a:cubicBezTo>
                  <a:pt x="2537984" y="24146"/>
                  <a:pt x="2544857" y="14859"/>
                  <a:pt x="2554143" y="8915"/>
                </a:cubicBezTo>
                <a:cubicBezTo>
                  <a:pt x="2563430" y="2972"/>
                  <a:pt x="2575503" y="0"/>
                  <a:pt x="2590362" y="0"/>
                </a:cubicBezTo>
                <a:close/>
                <a:moveTo>
                  <a:pt x="1670828" y="0"/>
                </a:moveTo>
                <a:lnTo>
                  <a:pt x="2259245" y="0"/>
                </a:lnTo>
                <a:cubicBezTo>
                  <a:pt x="2273361" y="0"/>
                  <a:pt x="2283576" y="3157"/>
                  <a:pt x="2289891" y="9472"/>
                </a:cubicBezTo>
                <a:cubicBezTo>
                  <a:pt x="2296206" y="15788"/>
                  <a:pt x="2299364" y="26003"/>
                  <a:pt x="2299364" y="40119"/>
                </a:cubicBezTo>
                <a:lnTo>
                  <a:pt x="2299364" y="174965"/>
                </a:lnTo>
                <a:cubicBezTo>
                  <a:pt x="2299364" y="189081"/>
                  <a:pt x="2296206" y="199296"/>
                  <a:pt x="2289891" y="205612"/>
                </a:cubicBezTo>
                <a:cubicBezTo>
                  <a:pt x="2283576" y="211927"/>
                  <a:pt x="2273361" y="215084"/>
                  <a:pt x="2259245" y="215084"/>
                </a:cubicBezTo>
                <a:lnTo>
                  <a:pt x="2095424" y="215084"/>
                </a:lnTo>
                <a:lnTo>
                  <a:pt x="2095424" y="762267"/>
                </a:lnTo>
                <a:cubicBezTo>
                  <a:pt x="2095424" y="776383"/>
                  <a:pt x="2092267" y="786598"/>
                  <a:pt x="2085952" y="792914"/>
                </a:cubicBezTo>
                <a:cubicBezTo>
                  <a:pt x="2079637" y="799229"/>
                  <a:pt x="2069421" y="802386"/>
                  <a:pt x="2055305" y="802386"/>
                </a:cubicBezTo>
                <a:lnTo>
                  <a:pt x="1874768" y="802386"/>
                </a:lnTo>
                <a:cubicBezTo>
                  <a:pt x="1860652" y="802386"/>
                  <a:pt x="1850436" y="799229"/>
                  <a:pt x="1844121" y="792914"/>
                </a:cubicBezTo>
                <a:cubicBezTo>
                  <a:pt x="1837806" y="786598"/>
                  <a:pt x="1834649" y="776383"/>
                  <a:pt x="1834649" y="762267"/>
                </a:cubicBezTo>
                <a:lnTo>
                  <a:pt x="1834649" y="215084"/>
                </a:lnTo>
                <a:lnTo>
                  <a:pt x="1670828" y="215084"/>
                </a:lnTo>
                <a:cubicBezTo>
                  <a:pt x="1656712" y="215084"/>
                  <a:pt x="1646497" y="211927"/>
                  <a:pt x="1640182" y="205612"/>
                </a:cubicBezTo>
                <a:cubicBezTo>
                  <a:pt x="1633866" y="199296"/>
                  <a:pt x="1630709" y="189081"/>
                  <a:pt x="1630709" y="174965"/>
                </a:cubicBezTo>
                <a:lnTo>
                  <a:pt x="1630709" y="40119"/>
                </a:lnTo>
                <a:cubicBezTo>
                  <a:pt x="1630709" y="26003"/>
                  <a:pt x="1633866" y="15788"/>
                  <a:pt x="1640182" y="9472"/>
                </a:cubicBezTo>
                <a:cubicBezTo>
                  <a:pt x="1646497" y="3157"/>
                  <a:pt x="1656712" y="0"/>
                  <a:pt x="1670828" y="0"/>
                </a:cubicBezTo>
                <a:close/>
                <a:moveTo>
                  <a:pt x="983095" y="0"/>
                </a:moveTo>
                <a:lnTo>
                  <a:pt x="1500188" y="0"/>
                </a:lnTo>
                <a:cubicBezTo>
                  <a:pt x="1514304" y="0"/>
                  <a:pt x="1524519" y="3157"/>
                  <a:pt x="1530834" y="9472"/>
                </a:cubicBezTo>
                <a:cubicBezTo>
                  <a:pt x="1537150" y="15788"/>
                  <a:pt x="1540307" y="26003"/>
                  <a:pt x="1540307" y="40119"/>
                </a:cubicBezTo>
                <a:lnTo>
                  <a:pt x="1540307" y="170507"/>
                </a:lnTo>
                <a:cubicBezTo>
                  <a:pt x="1540307" y="184623"/>
                  <a:pt x="1537150" y="194839"/>
                  <a:pt x="1530834" y="201154"/>
                </a:cubicBezTo>
                <a:cubicBezTo>
                  <a:pt x="1524519" y="207469"/>
                  <a:pt x="1514304" y="210626"/>
                  <a:pt x="1500188" y="210626"/>
                </a:cubicBezTo>
                <a:lnTo>
                  <a:pt x="1192606" y="210626"/>
                </a:lnTo>
                <a:lnTo>
                  <a:pt x="1192606" y="296437"/>
                </a:lnTo>
                <a:lnTo>
                  <a:pt x="1409920" y="296437"/>
                </a:lnTo>
                <a:cubicBezTo>
                  <a:pt x="1424036" y="296437"/>
                  <a:pt x="1434251" y="299595"/>
                  <a:pt x="1440566" y="305910"/>
                </a:cubicBezTo>
                <a:cubicBezTo>
                  <a:pt x="1446881" y="312225"/>
                  <a:pt x="1450039" y="322440"/>
                  <a:pt x="1450039" y="336556"/>
                </a:cubicBezTo>
                <a:lnTo>
                  <a:pt x="1450039" y="455800"/>
                </a:lnTo>
                <a:cubicBezTo>
                  <a:pt x="1450039" y="469916"/>
                  <a:pt x="1446881" y="480132"/>
                  <a:pt x="1440566" y="486447"/>
                </a:cubicBezTo>
                <a:cubicBezTo>
                  <a:pt x="1434251" y="492762"/>
                  <a:pt x="1424036" y="495919"/>
                  <a:pt x="1409920" y="495919"/>
                </a:cubicBezTo>
                <a:lnTo>
                  <a:pt x="1192606" y="495919"/>
                </a:lnTo>
                <a:lnTo>
                  <a:pt x="1192606" y="591760"/>
                </a:lnTo>
                <a:lnTo>
                  <a:pt x="1500188" y="591760"/>
                </a:lnTo>
                <a:cubicBezTo>
                  <a:pt x="1514304" y="591760"/>
                  <a:pt x="1524519" y="594917"/>
                  <a:pt x="1530834" y="601232"/>
                </a:cubicBezTo>
                <a:cubicBezTo>
                  <a:pt x="1537150" y="607547"/>
                  <a:pt x="1540307" y="617763"/>
                  <a:pt x="1540307" y="631879"/>
                </a:cubicBezTo>
                <a:lnTo>
                  <a:pt x="1540307" y="762267"/>
                </a:lnTo>
                <a:cubicBezTo>
                  <a:pt x="1540307" y="776383"/>
                  <a:pt x="1537150" y="786598"/>
                  <a:pt x="1530834" y="792914"/>
                </a:cubicBezTo>
                <a:cubicBezTo>
                  <a:pt x="1524519" y="799229"/>
                  <a:pt x="1514304" y="802386"/>
                  <a:pt x="1500188" y="802386"/>
                </a:cubicBezTo>
                <a:lnTo>
                  <a:pt x="983095" y="802386"/>
                </a:lnTo>
                <a:cubicBezTo>
                  <a:pt x="968979" y="802386"/>
                  <a:pt x="958763" y="799229"/>
                  <a:pt x="952448" y="792914"/>
                </a:cubicBezTo>
                <a:cubicBezTo>
                  <a:pt x="946133" y="786598"/>
                  <a:pt x="942976" y="776383"/>
                  <a:pt x="942976" y="762267"/>
                </a:cubicBezTo>
                <a:lnTo>
                  <a:pt x="942976" y="40119"/>
                </a:lnTo>
                <a:cubicBezTo>
                  <a:pt x="942976" y="26003"/>
                  <a:pt x="946133" y="15788"/>
                  <a:pt x="952448" y="9472"/>
                </a:cubicBezTo>
                <a:cubicBezTo>
                  <a:pt x="958763" y="3157"/>
                  <a:pt x="968979" y="0"/>
                  <a:pt x="983095" y="0"/>
                </a:cubicBezTo>
                <a:close/>
                <a:moveTo>
                  <a:pt x="40120" y="0"/>
                </a:moveTo>
                <a:lnTo>
                  <a:pt x="219542" y="0"/>
                </a:lnTo>
                <a:cubicBezTo>
                  <a:pt x="231429" y="0"/>
                  <a:pt x="241273" y="2600"/>
                  <a:pt x="249074" y="7801"/>
                </a:cubicBezTo>
                <a:cubicBezTo>
                  <a:pt x="256875" y="13001"/>
                  <a:pt x="264119" y="21545"/>
                  <a:pt x="270806" y="33433"/>
                </a:cubicBezTo>
                <a:lnTo>
                  <a:pt x="371104" y="215084"/>
                </a:lnTo>
                <a:cubicBezTo>
                  <a:pt x="374819" y="221771"/>
                  <a:pt x="377976" y="226600"/>
                  <a:pt x="380576" y="229572"/>
                </a:cubicBezTo>
                <a:cubicBezTo>
                  <a:pt x="383177" y="232543"/>
                  <a:pt x="386706" y="234029"/>
                  <a:pt x="391163" y="234029"/>
                </a:cubicBezTo>
                <a:lnTo>
                  <a:pt x="401193" y="234029"/>
                </a:lnTo>
                <a:cubicBezTo>
                  <a:pt x="405651" y="234029"/>
                  <a:pt x="409180" y="232543"/>
                  <a:pt x="411780" y="229572"/>
                </a:cubicBezTo>
                <a:cubicBezTo>
                  <a:pt x="414381" y="226600"/>
                  <a:pt x="417538" y="221771"/>
                  <a:pt x="421253" y="215084"/>
                </a:cubicBezTo>
                <a:lnTo>
                  <a:pt x="520437" y="33433"/>
                </a:lnTo>
                <a:cubicBezTo>
                  <a:pt x="527124" y="21545"/>
                  <a:pt x="534367" y="13001"/>
                  <a:pt x="542168" y="7801"/>
                </a:cubicBezTo>
                <a:cubicBezTo>
                  <a:pt x="549969" y="2600"/>
                  <a:pt x="559813" y="0"/>
                  <a:pt x="571701" y="0"/>
                </a:cubicBezTo>
                <a:lnTo>
                  <a:pt x="752237" y="0"/>
                </a:lnTo>
                <a:cubicBezTo>
                  <a:pt x="766353" y="0"/>
                  <a:pt x="776569" y="3157"/>
                  <a:pt x="782884" y="9472"/>
                </a:cubicBezTo>
                <a:cubicBezTo>
                  <a:pt x="789199" y="15788"/>
                  <a:pt x="792356" y="26003"/>
                  <a:pt x="792356" y="40119"/>
                </a:cubicBezTo>
                <a:lnTo>
                  <a:pt x="792356" y="762267"/>
                </a:lnTo>
                <a:cubicBezTo>
                  <a:pt x="792356" y="776383"/>
                  <a:pt x="789199" y="786598"/>
                  <a:pt x="782884" y="792914"/>
                </a:cubicBezTo>
                <a:cubicBezTo>
                  <a:pt x="776569" y="799229"/>
                  <a:pt x="766353" y="802386"/>
                  <a:pt x="752237" y="802386"/>
                </a:cubicBezTo>
                <a:lnTo>
                  <a:pt x="580616" y="802386"/>
                </a:lnTo>
                <a:cubicBezTo>
                  <a:pt x="566500" y="802386"/>
                  <a:pt x="556284" y="799229"/>
                  <a:pt x="549969" y="792914"/>
                </a:cubicBezTo>
                <a:cubicBezTo>
                  <a:pt x="543654" y="786598"/>
                  <a:pt x="540497" y="776383"/>
                  <a:pt x="540497" y="762267"/>
                </a:cubicBezTo>
                <a:lnTo>
                  <a:pt x="540497" y="369989"/>
                </a:lnTo>
                <a:lnTo>
                  <a:pt x="474746" y="491462"/>
                </a:lnTo>
                <a:cubicBezTo>
                  <a:pt x="468059" y="504092"/>
                  <a:pt x="460072" y="513193"/>
                  <a:pt x="450786" y="518765"/>
                </a:cubicBezTo>
                <a:cubicBezTo>
                  <a:pt x="441498" y="524337"/>
                  <a:pt x="429797" y="527123"/>
                  <a:pt x="415681" y="527123"/>
                </a:cubicBezTo>
                <a:lnTo>
                  <a:pt x="371104" y="527123"/>
                </a:lnTo>
                <a:cubicBezTo>
                  <a:pt x="356988" y="527123"/>
                  <a:pt x="345286" y="524337"/>
                  <a:pt x="335999" y="518765"/>
                </a:cubicBezTo>
                <a:cubicBezTo>
                  <a:pt x="326713" y="513193"/>
                  <a:pt x="318726" y="504092"/>
                  <a:pt x="312039" y="491462"/>
                </a:cubicBezTo>
                <a:lnTo>
                  <a:pt x="246288" y="369989"/>
                </a:lnTo>
                <a:lnTo>
                  <a:pt x="246288" y="762267"/>
                </a:lnTo>
                <a:cubicBezTo>
                  <a:pt x="246288" y="776383"/>
                  <a:pt x="243131" y="786598"/>
                  <a:pt x="236816" y="792914"/>
                </a:cubicBezTo>
                <a:cubicBezTo>
                  <a:pt x="230501" y="799229"/>
                  <a:pt x="220285" y="802386"/>
                  <a:pt x="206169" y="802386"/>
                </a:cubicBezTo>
                <a:lnTo>
                  <a:pt x="40120" y="802386"/>
                </a:lnTo>
                <a:cubicBezTo>
                  <a:pt x="26004" y="802386"/>
                  <a:pt x="15788" y="799229"/>
                  <a:pt x="9473" y="792914"/>
                </a:cubicBezTo>
                <a:cubicBezTo>
                  <a:pt x="3158" y="786598"/>
                  <a:pt x="0" y="776383"/>
                  <a:pt x="0" y="762267"/>
                </a:cubicBezTo>
                <a:lnTo>
                  <a:pt x="0" y="40119"/>
                </a:lnTo>
                <a:cubicBezTo>
                  <a:pt x="0" y="26003"/>
                  <a:pt x="3158" y="15788"/>
                  <a:pt x="9473" y="9472"/>
                </a:cubicBezTo>
                <a:cubicBezTo>
                  <a:pt x="15788" y="3157"/>
                  <a:pt x="26004" y="0"/>
                  <a:pt x="401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271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A665159-20A0-4272-99CA-7E595586F99A}"/>
              </a:ext>
            </a:extLst>
          </p:cNvPr>
          <p:cNvSpPr/>
          <p:nvPr/>
        </p:nvSpPr>
        <p:spPr>
          <a:xfrm>
            <a:off x="0" y="4190038"/>
            <a:ext cx="12192000" cy="2895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Placeholder 3"/>
          <p:cNvPicPr>
            <a:picLocks noGrp="1" noChangeAspect="1"/>
          </p:cNvPicPr>
          <p:nvPr>
            <p:ph type="pic" sz="quarter" idx="38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41" b="28041"/>
          <a:stretch>
            <a:fillRect/>
          </a:stretch>
        </p:blipFill>
        <p:spPr/>
      </p:pic>
      <p:pic>
        <p:nvPicPr>
          <p:cNvPr id="5" name="Picture Placeholder 4"/>
          <p:cNvPicPr>
            <a:picLocks noGrp="1" noChangeAspect="1"/>
          </p:cNvPicPr>
          <p:nvPr>
            <p:ph type="pic" sz="quarter" idx="39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38" b="23438"/>
          <a:stretch>
            <a:fillRect/>
          </a:stretch>
        </p:blipFill>
        <p:spPr/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EAD927EB-02C8-47F1-9C83-151E126BF9DC}"/>
              </a:ext>
            </a:extLst>
          </p:cNvPr>
          <p:cNvSpPr txBox="1">
            <a:spLocks/>
          </p:cNvSpPr>
          <p:nvPr/>
        </p:nvSpPr>
        <p:spPr>
          <a:xfrm>
            <a:off x="609600" y="5259388"/>
            <a:ext cx="10972800" cy="110331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1400" dirty="0"/>
              <a:t>Lorem ipsum dolor sit </a:t>
            </a:r>
            <a:r>
              <a:rPr lang="en-US" sz="1400" dirty="0" err="1"/>
              <a:t>amet</a:t>
            </a:r>
            <a:r>
              <a:rPr lang="en-US" sz="1400" dirty="0"/>
              <a:t>, </a:t>
            </a:r>
            <a:r>
              <a:rPr lang="en-US" sz="1400" dirty="0" err="1"/>
              <a:t>consectetur</a:t>
            </a:r>
            <a:r>
              <a:rPr lang="en-US" sz="1400" dirty="0"/>
              <a:t> </a:t>
            </a:r>
            <a:r>
              <a:rPr lang="en-US" sz="1400" dirty="0" err="1"/>
              <a:t>adipiscing</a:t>
            </a:r>
            <a:r>
              <a:rPr lang="en-US" sz="1400" dirty="0"/>
              <a:t> </a:t>
            </a:r>
            <a:r>
              <a:rPr lang="en-US" sz="1400" dirty="0" err="1"/>
              <a:t>elit</a:t>
            </a:r>
            <a:r>
              <a:rPr lang="en-US" sz="1400" dirty="0"/>
              <a:t>. </a:t>
            </a:r>
            <a:r>
              <a:rPr lang="en-US" sz="1400" dirty="0" err="1"/>
              <a:t>Nullam</a:t>
            </a:r>
            <a:r>
              <a:rPr lang="en-US" sz="1400" dirty="0"/>
              <a:t> </a:t>
            </a:r>
            <a:r>
              <a:rPr lang="en-US" sz="1400" dirty="0" err="1"/>
              <a:t>faucibus</a:t>
            </a:r>
            <a:r>
              <a:rPr lang="en-US" sz="1400" dirty="0"/>
              <a:t> </a:t>
            </a:r>
            <a:r>
              <a:rPr lang="en-US" sz="1400" dirty="0" err="1"/>
              <a:t>mattis</a:t>
            </a:r>
            <a:r>
              <a:rPr lang="en-US" sz="1400" dirty="0"/>
              <a:t> </a:t>
            </a:r>
            <a:r>
              <a:rPr lang="en-US" sz="1400" dirty="0" err="1"/>
              <a:t>diam</a:t>
            </a:r>
            <a:r>
              <a:rPr lang="en-US" sz="1400" dirty="0"/>
              <a:t> </a:t>
            </a:r>
            <a:r>
              <a:rPr lang="en-US" sz="1400" dirty="0" err="1"/>
              <a:t>faucibus</a:t>
            </a:r>
            <a:r>
              <a:rPr lang="en-US" sz="1400" dirty="0"/>
              <a:t> </a:t>
            </a:r>
            <a:r>
              <a:rPr lang="en-US" sz="1400" dirty="0" err="1"/>
              <a:t>feugiat</a:t>
            </a:r>
            <a:r>
              <a:rPr lang="en-US" sz="1400" dirty="0"/>
              <a:t>. </a:t>
            </a:r>
            <a:r>
              <a:rPr lang="en-US" sz="1400" dirty="0" err="1"/>
              <a:t>Suspendisse</a:t>
            </a:r>
            <a:r>
              <a:rPr lang="en-US" sz="1400" dirty="0"/>
              <a:t> nisi </a:t>
            </a:r>
            <a:r>
              <a:rPr lang="en-US" sz="1400" dirty="0" err="1"/>
              <a:t>urna</a:t>
            </a:r>
            <a:r>
              <a:rPr lang="en-US" sz="1400" dirty="0"/>
              <a:t>, </a:t>
            </a:r>
            <a:r>
              <a:rPr lang="en-US" sz="1400" dirty="0" err="1"/>
              <a:t>bibendum</a:t>
            </a:r>
            <a:r>
              <a:rPr lang="en-US" sz="1400" dirty="0"/>
              <a:t> id diam </a:t>
            </a:r>
            <a:r>
              <a:rPr lang="en-US" sz="1400" dirty="0" err="1"/>
              <a:t>quis</a:t>
            </a:r>
            <a:r>
              <a:rPr lang="en-US" sz="1400" dirty="0"/>
              <a:t>, scelerisque </a:t>
            </a:r>
            <a:r>
              <a:rPr lang="en-US" sz="1400" dirty="0" err="1"/>
              <a:t>egestas</a:t>
            </a:r>
            <a:r>
              <a:rPr lang="en-US" sz="1400" dirty="0"/>
              <a:t> nisi. </a:t>
            </a:r>
            <a:r>
              <a:rPr lang="en-US" sz="1400" dirty="0" err="1"/>
              <a:t>Proin</a:t>
            </a:r>
            <a:r>
              <a:rPr lang="en-US" sz="1400" dirty="0"/>
              <a:t> ac </a:t>
            </a:r>
            <a:r>
              <a:rPr lang="en-US" sz="1400" dirty="0" err="1"/>
              <a:t>pellentesque</a:t>
            </a:r>
            <a:r>
              <a:rPr lang="en-US" sz="1400" dirty="0"/>
              <a:t> </a:t>
            </a:r>
            <a:r>
              <a:rPr lang="en-US" sz="1400" dirty="0" err="1"/>
              <a:t>odio</a:t>
            </a:r>
            <a:r>
              <a:rPr lang="en-US" sz="1400" dirty="0"/>
              <a:t>, tempus porta lorem. </a:t>
            </a:r>
            <a:r>
              <a:rPr lang="en-US" sz="1400" dirty="0" err="1"/>
              <a:t>Quisque</a:t>
            </a:r>
            <a:r>
              <a:rPr lang="en-US" sz="1400" dirty="0"/>
              <a:t> semper </a:t>
            </a:r>
            <a:r>
              <a:rPr lang="en-US" sz="1400" dirty="0" err="1"/>
              <a:t>urna</a:t>
            </a:r>
            <a:r>
              <a:rPr lang="en-US" sz="1400" dirty="0"/>
              <a:t> vitae ligula </a:t>
            </a:r>
            <a:r>
              <a:rPr lang="en-US" sz="1400" dirty="0" err="1"/>
              <a:t>molestie</a:t>
            </a:r>
            <a:r>
              <a:rPr lang="en-US" sz="1400" dirty="0"/>
              <a:t>, ac </a:t>
            </a:r>
            <a:r>
              <a:rPr lang="en-US" sz="1400" dirty="0" err="1"/>
              <a:t>aliquet</a:t>
            </a:r>
            <a:r>
              <a:rPr lang="en-US" sz="1400" dirty="0"/>
              <a:t> nisi </a:t>
            </a:r>
            <a:r>
              <a:rPr lang="en-US" sz="1400" dirty="0" err="1"/>
              <a:t>efficitur</a:t>
            </a:r>
            <a:r>
              <a:rPr lang="en-US" sz="1400" dirty="0"/>
              <a:t>. </a:t>
            </a:r>
            <a:r>
              <a:rPr lang="en-US" sz="1400" dirty="0" err="1"/>
              <a:t>Donec</a:t>
            </a:r>
            <a:r>
              <a:rPr lang="en-US" sz="1400" dirty="0"/>
              <a:t> </a:t>
            </a:r>
            <a:r>
              <a:rPr lang="en-US" sz="1400" dirty="0" err="1"/>
              <a:t>quis</a:t>
            </a:r>
            <a:r>
              <a:rPr lang="en-US" sz="1400" dirty="0"/>
              <a:t> </a:t>
            </a:r>
            <a:r>
              <a:rPr lang="en-US" sz="1400" dirty="0" err="1"/>
              <a:t>sapien</a:t>
            </a:r>
            <a:r>
              <a:rPr lang="en-US" sz="1400" dirty="0"/>
              <a:t> </a:t>
            </a:r>
            <a:r>
              <a:rPr lang="en-US" sz="1400" dirty="0" err="1"/>
              <a:t>quis</a:t>
            </a:r>
            <a:r>
              <a:rPr lang="en-US" sz="1400" dirty="0"/>
              <a:t> </a:t>
            </a:r>
            <a:r>
              <a:rPr lang="en-US" sz="1400" dirty="0" err="1"/>
              <a:t>lectus</a:t>
            </a:r>
            <a:r>
              <a:rPr lang="en-US" sz="1400" dirty="0"/>
              <a:t> tempus </a:t>
            </a:r>
            <a:r>
              <a:rPr lang="en-US" sz="1400" dirty="0" err="1"/>
              <a:t>venenatis</a:t>
            </a:r>
            <a:r>
              <a:rPr lang="en-US" sz="1400" dirty="0"/>
              <a:t>. Integer dictum </a:t>
            </a:r>
            <a:r>
              <a:rPr lang="en-US" sz="1400" dirty="0" err="1"/>
              <a:t>rutrum</a:t>
            </a:r>
            <a:r>
              <a:rPr lang="en-US" sz="1400" dirty="0"/>
              <a:t> </a:t>
            </a:r>
            <a:r>
              <a:rPr lang="en-US" sz="1400" dirty="0" err="1"/>
              <a:t>purus</a:t>
            </a:r>
            <a:r>
              <a:rPr lang="en-US" sz="1400" dirty="0"/>
              <a:t>, 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FCED9F5D-4573-43B0-85EE-328C9F4AD9F1}"/>
              </a:ext>
            </a:extLst>
          </p:cNvPr>
          <p:cNvSpPr txBox="1">
            <a:spLocks/>
          </p:cNvSpPr>
          <p:nvPr/>
        </p:nvSpPr>
        <p:spPr>
          <a:xfrm>
            <a:off x="609600" y="4661908"/>
            <a:ext cx="5456238" cy="55245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>
                <a:latin typeface="Bungee" pitchFamily="2" charset="0"/>
              </a:rPr>
              <a:t>OPPORTUNITIES</a:t>
            </a:r>
          </a:p>
        </p:txBody>
      </p:sp>
    </p:spTree>
    <p:extLst>
      <p:ext uri="{BB962C8B-B14F-4D97-AF65-F5344CB8AC3E}">
        <p14:creationId xmlns:p14="http://schemas.microsoft.com/office/powerpoint/2010/main" val="32538491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"/>
          <p:cNvPicPr>
            <a:picLocks noGrp="1" noChangeAspect="1"/>
          </p:cNvPicPr>
          <p:nvPr>
            <p:ph type="pic" sz="quarter" idx="3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/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A24567B-C584-4F26-8BF7-B88537D05B35}"/>
              </a:ext>
            </a:extLst>
          </p:cNvPr>
          <p:cNvSpPr/>
          <p:nvPr/>
        </p:nvSpPr>
        <p:spPr>
          <a:xfrm rot="5400000">
            <a:off x="10421085" y="4494555"/>
            <a:ext cx="1575868" cy="19659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D927EB-02C8-47F1-9C83-151E126BF9DC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24114" y="1806307"/>
            <a:ext cx="5040086" cy="4092593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en-US" sz="1400" dirty="0"/>
              <a:t>Lorem ipsum dolor sit </a:t>
            </a:r>
            <a:r>
              <a:rPr lang="en-US" sz="1400" dirty="0" err="1"/>
              <a:t>amet</a:t>
            </a:r>
            <a:r>
              <a:rPr lang="en-US" sz="1400" dirty="0"/>
              <a:t>, </a:t>
            </a:r>
            <a:r>
              <a:rPr lang="en-US" sz="1400" dirty="0" err="1"/>
              <a:t>consectetur</a:t>
            </a:r>
            <a:r>
              <a:rPr lang="en-US" sz="1400" dirty="0"/>
              <a:t> </a:t>
            </a:r>
            <a:r>
              <a:rPr lang="en-US" sz="1400" dirty="0" err="1"/>
              <a:t>adipiscing</a:t>
            </a:r>
            <a:r>
              <a:rPr lang="en-US" sz="1400" dirty="0"/>
              <a:t> </a:t>
            </a:r>
            <a:r>
              <a:rPr lang="en-US" sz="1400" dirty="0" err="1"/>
              <a:t>elit</a:t>
            </a:r>
            <a:r>
              <a:rPr lang="en-US" sz="1400" dirty="0"/>
              <a:t>. </a:t>
            </a:r>
            <a:r>
              <a:rPr lang="en-US" sz="1400" dirty="0" err="1"/>
              <a:t>Nullam</a:t>
            </a:r>
            <a:r>
              <a:rPr lang="en-US" sz="1400" dirty="0"/>
              <a:t> </a:t>
            </a:r>
            <a:r>
              <a:rPr lang="en-US" sz="1400" dirty="0" err="1"/>
              <a:t>faucibus</a:t>
            </a:r>
            <a:r>
              <a:rPr lang="en-US" sz="1400" dirty="0"/>
              <a:t> </a:t>
            </a:r>
            <a:r>
              <a:rPr lang="en-US" sz="1400" dirty="0" err="1"/>
              <a:t>mattis</a:t>
            </a:r>
            <a:r>
              <a:rPr lang="en-US" sz="1400" dirty="0"/>
              <a:t> </a:t>
            </a:r>
            <a:r>
              <a:rPr lang="en-US" sz="1400" dirty="0" err="1"/>
              <a:t>diam</a:t>
            </a:r>
            <a:r>
              <a:rPr lang="en-US" sz="1400" dirty="0"/>
              <a:t> </a:t>
            </a:r>
            <a:r>
              <a:rPr lang="en-US" sz="1400" dirty="0" err="1"/>
              <a:t>faucibus</a:t>
            </a:r>
            <a:r>
              <a:rPr lang="en-US" sz="1400" dirty="0"/>
              <a:t> </a:t>
            </a:r>
            <a:r>
              <a:rPr lang="en-US" sz="1400" dirty="0" err="1"/>
              <a:t>feugiat</a:t>
            </a:r>
            <a:r>
              <a:rPr lang="en-US" sz="1400" dirty="0"/>
              <a:t>. </a:t>
            </a:r>
            <a:r>
              <a:rPr lang="en-US" sz="1400" dirty="0" err="1"/>
              <a:t>Suspendisse</a:t>
            </a:r>
            <a:r>
              <a:rPr lang="en-US" sz="1400" dirty="0"/>
              <a:t> nisi </a:t>
            </a:r>
            <a:r>
              <a:rPr lang="en-US" sz="1400" dirty="0" err="1"/>
              <a:t>urna</a:t>
            </a:r>
            <a:r>
              <a:rPr lang="en-US" sz="1400" dirty="0"/>
              <a:t>, </a:t>
            </a:r>
            <a:r>
              <a:rPr lang="en-US" sz="1400" dirty="0" err="1"/>
              <a:t>bibendum</a:t>
            </a:r>
            <a:r>
              <a:rPr lang="en-US" sz="1400" dirty="0"/>
              <a:t> id diam </a:t>
            </a:r>
            <a:r>
              <a:rPr lang="en-US" sz="1400" dirty="0" err="1"/>
              <a:t>quis</a:t>
            </a:r>
            <a:r>
              <a:rPr lang="en-US" sz="1400" dirty="0"/>
              <a:t>, scelerisque </a:t>
            </a:r>
            <a:r>
              <a:rPr lang="en-US" sz="1400" dirty="0" err="1"/>
              <a:t>egestas</a:t>
            </a:r>
            <a:r>
              <a:rPr lang="en-US" sz="1400" dirty="0"/>
              <a:t> nisi. </a:t>
            </a:r>
            <a:r>
              <a:rPr lang="en-US" sz="1400" dirty="0" err="1"/>
              <a:t>Proin</a:t>
            </a:r>
            <a:r>
              <a:rPr lang="en-US" sz="1400" dirty="0"/>
              <a:t> ac </a:t>
            </a:r>
            <a:r>
              <a:rPr lang="en-US" sz="1400" dirty="0" err="1"/>
              <a:t>pellentesque</a:t>
            </a:r>
            <a:r>
              <a:rPr lang="en-US" sz="1400" dirty="0"/>
              <a:t> </a:t>
            </a:r>
            <a:r>
              <a:rPr lang="en-US" sz="1400" dirty="0" err="1"/>
              <a:t>odio</a:t>
            </a:r>
            <a:r>
              <a:rPr lang="en-US" sz="1400" dirty="0"/>
              <a:t>, tempus porta lorem. </a:t>
            </a:r>
            <a:r>
              <a:rPr lang="en-US" sz="1400" dirty="0" err="1"/>
              <a:t>Quisque</a:t>
            </a:r>
            <a:r>
              <a:rPr lang="en-US" sz="1400" dirty="0"/>
              <a:t> semper </a:t>
            </a:r>
            <a:r>
              <a:rPr lang="en-US" sz="1400" dirty="0" err="1"/>
              <a:t>urna</a:t>
            </a:r>
            <a:r>
              <a:rPr lang="en-US" sz="1400" dirty="0"/>
              <a:t> vitae ligula </a:t>
            </a:r>
            <a:r>
              <a:rPr lang="en-US" sz="1400" dirty="0" err="1"/>
              <a:t>molestie</a:t>
            </a:r>
            <a:r>
              <a:rPr lang="en-US" sz="1400" dirty="0"/>
              <a:t>,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1400" dirty="0"/>
              <a:t>Ac </a:t>
            </a:r>
            <a:r>
              <a:rPr lang="en-US" sz="1400" dirty="0" err="1"/>
              <a:t>aliquet</a:t>
            </a:r>
            <a:r>
              <a:rPr lang="en-US" sz="1400" dirty="0"/>
              <a:t> nisi </a:t>
            </a:r>
            <a:r>
              <a:rPr lang="en-US" sz="1400" dirty="0" err="1"/>
              <a:t>efficitur</a:t>
            </a:r>
            <a:r>
              <a:rPr lang="en-US" sz="1400" dirty="0"/>
              <a:t>. </a:t>
            </a:r>
            <a:r>
              <a:rPr lang="en-US" sz="1400" dirty="0" err="1"/>
              <a:t>Donec</a:t>
            </a:r>
            <a:r>
              <a:rPr lang="en-US" sz="1400" dirty="0"/>
              <a:t> </a:t>
            </a:r>
            <a:r>
              <a:rPr lang="en-US" sz="1400" dirty="0" err="1"/>
              <a:t>quis</a:t>
            </a:r>
            <a:r>
              <a:rPr lang="en-US" sz="1400" dirty="0"/>
              <a:t> </a:t>
            </a:r>
            <a:r>
              <a:rPr lang="en-US" sz="1400" dirty="0" err="1"/>
              <a:t>sapien</a:t>
            </a:r>
            <a:r>
              <a:rPr lang="en-US" sz="1400" dirty="0"/>
              <a:t> </a:t>
            </a:r>
            <a:r>
              <a:rPr lang="en-US" sz="1400" dirty="0" err="1"/>
              <a:t>quis</a:t>
            </a:r>
            <a:r>
              <a:rPr lang="en-US" sz="1400" dirty="0"/>
              <a:t> </a:t>
            </a:r>
            <a:r>
              <a:rPr lang="en-US" sz="1400" dirty="0" err="1"/>
              <a:t>lectus</a:t>
            </a:r>
            <a:r>
              <a:rPr lang="en-US" sz="1400" dirty="0"/>
              <a:t> tempus </a:t>
            </a:r>
            <a:r>
              <a:rPr lang="en-US" sz="1400" dirty="0" err="1"/>
              <a:t>venenatis</a:t>
            </a:r>
            <a:r>
              <a:rPr lang="en-US" sz="1400" dirty="0"/>
              <a:t>. Integer dictum </a:t>
            </a:r>
            <a:r>
              <a:rPr lang="en-US" sz="1400" dirty="0" err="1"/>
              <a:t>rutrum</a:t>
            </a:r>
            <a:r>
              <a:rPr lang="en-US" sz="1400" dirty="0"/>
              <a:t> </a:t>
            </a:r>
            <a:r>
              <a:rPr lang="en-US" sz="1400" dirty="0" err="1"/>
              <a:t>purus</a:t>
            </a:r>
            <a:r>
              <a:rPr lang="en-US" sz="1400" dirty="0"/>
              <a:t>, at </a:t>
            </a:r>
            <a:r>
              <a:rPr lang="en-US" sz="1400" dirty="0" err="1"/>
              <a:t>venenatis</a:t>
            </a:r>
            <a:r>
              <a:rPr lang="en-US" sz="1400" dirty="0"/>
              <a:t> </a:t>
            </a:r>
            <a:r>
              <a:rPr lang="en-US" sz="1400" dirty="0" err="1"/>
              <a:t>sapien</a:t>
            </a:r>
            <a:r>
              <a:rPr lang="en-US" sz="1400" dirty="0"/>
              <a:t> </a:t>
            </a:r>
            <a:r>
              <a:rPr lang="en-US" sz="1400" dirty="0" err="1"/>
              <a:t>fringilla</a:t>
            </a:r>
            <a:r>
              <a:rPr lang="en-US" sz="1400" dirty="0"/>
              <a:t> ac. </a:t>
            </a:r>
            <a:r>
              <a:rPr lang="en-US" sz="1400" dirty="0" err="1"/>
              <a:t>Sed</a:t>
            </a:r>
            <a:r>
              <a:rPr lang="en-US" sz="1400" dirty="0"/>
              <a:t> </a:t>
            </a:r>
            <a:r>
              <a:rPr lang="en-US" sz="1400" dirty="0" err="1"/>
              <a:t>consequat</a:t>
            </a:r>
            <a:r>
              <a:rPr lang="en-US" sz="1400" dirty="0"/>
              <a:t> </a:t>
            </a:r>
            <a:r>
              <a:rPr lang="en-US" sz="1400" dirty="0" err="1"/>
              <a:t>elit</a:t>
            </a:r>
            <a:r>
              <a:rPr lang="en-US" sz="1400" dirty="0"/>
              <a:t> ac </a:t>
            </a:r>
            <a:r>
              <a:rPr lang="en-US" sz="1400" dirty="0" err="1"/>
              <a:t>sapien</a:t>
            </a:r>
            <a:r>
              <a:rPr lang="en-US" sz="1400" dirty="0"/>
              <a:t> </a:t>
            </a:r>
            <a:r>
              <a:rPr lang="en-US" sz="1400" dirty="0" err="1"/>
              <a:t>sagittis</a:t>
            </a:r>
            <a:r>
              <a:rPr lang="en-US" sz="1400" dirty="0"/>
              <a:t> dictum. </a:t>
            </a:r>
            <a:r>
              <a:rPr lang="en-US" sz="1400" dirty="0" err="1"/>
              <a:t>Fusce</a:t>
            </a:r>
            <a:r>
              <a:rPr lang="en-US" sz="1400" dirty="0"/>
              <a:t> </a:t>
            </a:r>
            <a:r>
              <a:rPr lang="en-US" sz="1400" dirty="0" err="1"/>
              <a:t>eget</a:t>
            </a:r>
            <a:r>
              <a:rPr lang="en-US" sz="1400" dirty="0"/>
              <a:t> </a:t>
            </a:r>
            <a:r>
              <a:rPr lang="en-US" sz="1400" dirty="0" err="1"/>
              <a:t>velit</a:t>
            </a:r>
            <a:r>
              <a:rPr lang="en-US" sz="1400" dirty="0"/>
              <a:t> </a:t>
            </a:r>
            <a:r>
              <a:rPr lang="en-US" sz="1400" dirty="0" err="1"/>
              <a:t>sed</a:t>
            </a:r>
            <a:r>
              <a:rPr lang="en-US" sz="1400" dirty="0"/>
              <a:t> </a:t>
            </a:r>
            <a:r>
              <a:rPr lang="en-US" sz="1400" dirty="0" err="1"/>
              <a:t>diam</a:t>
            </a:r>
            <a:r>
              <a:rPr lang="en-US" sz="1400" dirty="0"/>
              <a:t> </a:t>
            </a:r>
            <a:r>
              <a:rPr lang="en-US" sz="1400" dirty="0" err="1"/>
              <a:t>viverra</a:t>
            </a:r>
            <a:r>
              <a:rPr lang="en-US" sz="1400" dirty="0"/>
              <a:t> gravida. </a:t>
            </a:r>
            <a:r>
              <a:rPr lang="en-US" sz="1400" dirty="0" err="1"/>
              <a:t>Nulla</a:t>
            </a:r>
            <a:r>
              <a:rPr lang="en-US" sz="1400" dirty="0"/>
              <a:t> </a:t>
            </a:r>
            <a:r>
              <a:rPr lang="en-US" sz="1400" dirty="0" err="1"/>
              <a:t>blandit</a:t>
            </a:r>
            <a:r>
              <a:rPr lang="en-US" sz="1400" dirty="0"/>
              <a:t> </a:t>
            </a:r>
            <a:r>
              <a:rPr lang="en-US" sz="1400" dirty="0" err="1"/>
              <a:t>urna</a:t>
            </a:r>
            <a:r>
              <a:rPr lang="en-US" sz="1400" dirty="0"/>
              <a:t> at </a:t>
            </a:r>
            <a:r>
              <a:rPr lang="en-US" sz="1400" dirty="0" err="1"/>
              <a:t>velit</a:t>
            </a:r>
            <a:r>
              <a:rPr lang="en-US" sz="1400" dirty="0"/>
              <a:t> </a:t>
            </a:r>
            <a:r>
              <a:rPr lang="en-US" sz="1400" dirty="0" err="1"/>
              <a:t>pellentesque</a:t>
            </a:r>
            <a:r>
              <a:rPr lang="en-US" sz="1400" dirty="0"/>
              <a:t>, </a:t>
            </a:r>
            <a:r>
              <a:rPr lang="en-US" sz="1400" dirty="0" err="1"/>
              <a:t>nec</a:t>
            </a:r>
            <a:r>
              <a:rPr lang="en-US" sz="1400" dirty="0"/>
              <a:t> </a:t>
            </a:r>
            <a:r>
              <a:rPr lang="en-US" sz="1400" dirty="0" err="1"/>
              <a:t>laoreet</a:t>
            </a:r>
            <a:r>
              <a:rPr lang="en-US" sz="1400" dirty="0"/>
              <a:t> dui gravida. In </a:t>
            </a:r>
            <a:r>
              <a:rPr lang="en-US" sz="1400" dirty="0" err="1"/>
              <a:t>efficitur</a:t>
            </a:r>
            <a:r>
              <a:rPr lang="en-US" sz="1400" dirty="0"/>
              <a:t> </a:t>
            </a:r>
            <a:r>
              <a:rPr lang="en-US" sz="1400" dirty="0" err="1"/>
              <a:t>nisl</a:t>
            </a:r>
            <a:r>
              <a:rPr lang="en-US" sz="1400" dirty="0"/>
              <a:t> </a:t>
            </a:r>
            <a:r>
              <a:rPr lang="en-US" sz="1400" dirty="0" err="1"/>
              <a:t>felis</a:t>
            </a:r>
            <a:r>
              <a:rPr lang="en-US" sz="1400" dirty="0"/>
              <a:t>, at </a:t>
            </a:r>
            <a:r>
              <a:rPr lang="en-US" sz="1400" dirty="0" err="1"/>
              <a:t>interdum</a:t>
            </a:r>
            <a:r>
              <a:rPr lang="en-US" sz="1400" dirty="0"/>
              <a:t> </a:t>
            </a:r>
            <a:r>
              <a:rPr lang="en-US" sz="1400" dirty="0" err="1"/>
              <a:t>purus</a:t>
            </a:r>
            <a:r>
              <a:rPr lang="en-US" sz="1400" dirty="0"/>
              <a:t> </a:t>
            </a:r>
            <a:r>
              <a:rPr lang="en-US" sz="1400" dirty="0" err="1"/>
              <a:t>hendrerit</a:t>
            </a:r>
            <a:r>
              <a:rPr lang="en-US" sz="1400" dirty="0"/>
              <a:t> vitae. Cras </a:t>
            </a:r>
            <a:r>
              <a:rPr lang="en-US" sz="1400" dirty="0" err="1"/>
              <a:t>tincidunt</a:t>
            </a:r>
            <a:r>
              <a:rPr lang="en-US" sz="1400" dirty="0"/>
              <a:t> </a:t>
            </a:r>
            <a:r>
              <a:rPr lang="en-US" sz="1400" dirty="0" err="1"/>
              <a:t>sem</a:t>
            </a:r>
            <a:r>
              <a:rPr lang="en-US" sz="1400" dirty="0"/>
              <a:t> </a:t>
            </a:r>
            <a:r>
              <a:rPr lang="en-US" sz="1400" dirty="0" err="1"/>
              <a:t>eu</a:t>
            </a:r>
            <a:r>
              <a:rPr lang="en-US" sz="1400" dirty="0"/>
              <a:t> </a:t>
            </a:r>
            <a:r>
              <a:rPr lang="en-US" sz="1400" dirty="0" err="1"/>
              <a:t>velit</a:t>
            </a:r>
            <a:r>
              <a:rPr lang="en-US" sz="1400" dirty="0"/>
              <a:t> </a:t>
            </a:r>
            <a:r>
              <a:rPr lang="en-US" sz="1400" dirty="0" err="1"/>
              <a:t>mollis</a:t>
            </a:r>
            <a:r>
              <a:rPr lang="en-US" sz="1400" dirty="0"/>
              <a:t>, sit </a:t>
            </a:r>
            <a:r>
              <a:rPr lang="en-US" sz="1400" dirty="0" err="1"/>
              <a:t>amet</a:t>
            </a:r>
            <a:r>
              <a:rPr lang="en-US" sz="1400" dirty="0"/>
              <a:t> </a:t>
            </a:r>
            <a:r>
              <a:rPr lang="en-US" sz="1400" dirty="0" err="1"/>
              <a:t>tinc</a:t>
            </a:r>
            <a:r>
              <a:rPr lang="en-US" sz="1400" dirty="0"/>
              <a:t>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CED9F5D-4573-43B0-85EE-328C9F4AD9F1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24114" y="1006600"/>
            <a:ext cx="5456238" cy="552450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 dirty="0">
                <a:latin typeface="+mj-lt"/>
              </a:rPr>
              <a:t>THREATS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C0EA924-1356-4DB9-A0B3-CA431D90DF46}"/>
              </a:ext>
            </a:extLst>
          </p:cNvPr>
          <p:cNvSpPr/>
          <p:nvPr/>
        </p:nvSpPr>
        <p:spPr>
          <a:xfrm rot="5400000">
            <a:off x="9118066" y="5325135"/>
            <a:ext cx="1575868" cy="304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2DDE8684-12C2-4197-85F4-FF9659BA24E1}"/>
              </a:ext>
            </a:extLst>
          </p:cNvPr>
          <p:cNvSpPr/>
          <p:nvPr/>
        </p:nvSpPr>
        <p:spPr>
          <a:xfrm>
            <a:off x="9991558" y="617778"/>
            <a:ext cx="1590842" cy="180507"/>
          </a:xfrm>
          <a:custGeom>
            <a:avLst/>
            <a:gdLst/>
            <a:ahLst/>
            <a:cxnLst/>
            <a:rect l="l" t="t" r="r" b="b"/>
            <a:pathLst>
              <a:path w="7071579" h="802386">
                <a:moveTo>
                  <a:pt x="5884164" y="215084"/>
                </a:moveTo>
                <a:cubicBezTo>
                  <a:pt x="5879707" y="215084"/>
                  <a:pt x="5875806" y="216570"/>
                  <a:pt x="5872463" y="219542"/>
                </a:cubicBezTo>
                <a:cubicBezTo>
                  <a:pt x="5869119" y="222514"/>
                  <a:pt x="5865962" y="227343"/>
                  <a:pt x="5862990" y="234029"/>
                </a:cubicBezTo>
                <a:lnTo>
                  <a:pt x="5810613" y="403422"/>
                </a:lnTo>
                <a:lnTo>
                  <a:pt x="5985577" y="403422"/>
                </a:lnTo>
                <a:lnTo>
                  <a:pt x="5933199" y="234029"/>
                </a:lnTo>
                <a:cubicBezTo>
                  <a:pt x="5930227" y="227343"/>
                  <a:pt x="5927069" y="222514"/>
                  <a:pt x="5923727" y="219542"/>
                </a:cubicBezTo>
                <a:cubicBezTo>
                  <a:pt x="5920383" y="216570"/>
                  <a:pt x="5916483" y="215084"/>
                  <a:pt x="5912025" y="215084"/>
                </a:cubicBezTo>
                <a:close/>
                <a:moveTo>
                  <a:pt x="2721864" y="215084"/>
                </a:moveTo>
                <a:cubicBezTo>
                  <a:pt x="2717406" y="215084"/>
                  <a:pt x="2713506" y="216570"/>
                  <a:pt x="2710163" y="219542"/>
                </a:cubicBezTo>
                <a:cubicBezTo>
                  <a:pt x="2706819" y="222514"/>
                  <a:pt x="2703662" y="227343"/>
                  <a:pt x="2700690" y="234029"/>
                </a:cubicBezTo>
                <a:lnTo>
                  <a:pt x="2648312" y="403422"/>
                </a:lnTo>
                <a:lnTo>
                  <a:pt x="2823277" y="403422"/>
                </a:lnTo>
                <a:lnTo>
                  <a:pt x="2770899" y="234029"/>
                </a:lnTo>
                <a:cubicBezTo>
                  <a:pt x="2767927" y="227343"/>
                  <a:pt x="2764770" y="222514"/>
                  <a:pt x="2761426" y="219542"/>
                </a:cubicBezTo>
                <a:cubicBezTo>
                  <a:pt x="2758083" y="216570"/>
                  <a:pt x="2754182" y="215084"/>
                  <a:pt x="2749725" y="215084"/>
                </a:cubicBezTo>
                <a:close/>
                <a:moveTo>
                  <a:pt x="6634724" y="212855"/>
                </a:moveTo>
                <a:lnTo>
                  <a:pt x="6634724" y="591760"/>
                </a:lnTo>
                <a:lnTo>
                  <a:pt x="6767341" y="591760"/>
                </a:lnTo>
                <a:cubicBezTo>
                  <a:pt x="6785172" y="591760"/>
                  <a:pt x="6798359" y="587302"/>
                  <a:pt x="6806903" y="578387"/>
                </a:cubicBezTo>
                <a:cubicBezTo>
                  <a:pt x="6815447" y="569471"/>
                  <a:pt x="6819719" y="555727"/>
                  <a:pt x="6819719" y="537153"/>
                </a:cubicBezTo>
                <a:lnTo>
                  <a:pt x="6819719" y="266348"/>
                </a:lnTo>
                <a:cubicBezTo>
                  <a:pt x="6819719" y="247774"/>
                  <a:pt x="6815447" y="234215"/>
                  <a:pt x="6806903" y="225671"/>
                </a:cubicBezTo>
                <a:cubicBezTo>
                  <a:pt x="6798359" y="217127"/>
                  <a:pt x="6785172" y="212855"/>
                  <a:pt x="6767341" y="212855"/>
                </a:cubicBezTo>
                <a:close/>
                <a:moveTo>
                  <a:pt x="6421869" y="0"/>
                </a:moveTo>
                <a:lnTo>
                  <a:pt x="6797431" y="0"/>
                </a:lnTo>
                <a:cubicBezTo>
                  <a:pt x="6890299" y="0"/>
                  <a:pt x="6959209" y="18574"/>
                  <a:pt x="7004157" y="55721"/>
                </a:cubicBezTo>
                <a:cubicBezTo>
                  <a:pt x="7049105" y="92869"/>
                  <a:pt x="7071579" y="150076"/>
                  <a:pt x="7071579" y="227343"/>
                </a:cubicBezTo>
                <a:lnTo>
                  <a:pt x="7071579" y="575043"/>
                </a:lnTo>
                <a:cubicBezTo>
                  <a:pt x="7071579" y="652310"/>
                  <a:pt x="7049105" y="709517"/>
                  <a:pt x="7004157" y="746665"/>
                </a:cubicBezTo>
                <a:cubicBezTo>
                  <a:pt x="6959208" y="783812"/>
                  <a:pt x="6890299" y="802386"/>
                  <a:pt x="6797431" y="802386"/>
                </a:cubicBezTo>
                <a:lnTo>
                  <a:pt x="6421869" y="802386"/>
                </a:lnTo>
                <a:cubicBezTo>
                  <a:pt x="6407753" y="802386"/>
                  <a:pt x="6397538" y="799229"/>
                  <a:pt x="6391223" y="792914"/>
                </a:cubicBezTo>
                <a:cubicBezTo>
                  <a:pt x="6384907" y="786598"/>
                  <a:pt x="6381750" y="776383"/>
                  <a:pt x="6381750" y="762267"/>
                </a:cubicBezTo>
                <a:lnTo>
                  <a:pt x="6381750" y="40119"/>
                </a:lnTo>
                <a:cubicBezTo>
                  <a:pt x="6381750" y="26003"/>
                  <a:pt x="6384907" y="15788"/>
                  <a:pt x="6391223" y="9472"/>
                </a:cubicBezTo>
                <a:cubicBezTo>
                  <a:pt x="6397537" y="3157"/>
                  <a:pt x="6407753" y="0"/>
                  <a:pt x="6421869" y="0"/>
                </a:cubicBezTo>
                <a:close/>
                <a:moveTo>
                  <a:pt x="5752661" y="0"/>
                </a:moveTo>
                <a:lnTo>
                  <a:pt x="6052443" y="0"/>
                </a:lnTo>
                <a:cubicBezTo>
                  <a:pt x="6066559" y="0"/>
                  <a:pt x="6078260" y="2972"/>
                  <a:pt x="6087547" y="8915"/>
                </a:cubicBezTo>
                <a:cubicBezTo>
                  <a:pt x="6096833" y="14859"/>
                  <a:pt x="6103706" y="24146"/>
                  <a:pt x="6108163" y="36776"/>
                </a:cubicBezTo>
                <a:lnTo>
                  <a:pt x="6205119" y="289751"/>
                </a:lnTo>
                <a:cubicBezTo>
                  <a:pt x="6219977" y="328384"/>
                  <a:pt x="6230936" y="362188"/>
                  <a:pt x="6237995" y="391163"/>
                </a:cubicBezTo>
                <a:cubicBezTo>
                  <a:pt x="6245052" y="420138"/>
                  <a:pt x="6248581" y="445770"/>
                  <a:pt x="6248581" y="468059"/>
                </a:cubicBezTo>
                <a:lnTo>
                  <a:pt x="6248581" y="762267"/>
                </a:lnTo>
                <a:cubicBezTo>
                  <a:pt x="6248581" y="776383"/>
                  <a:pt x="6245423" y="786598"/>
                  <a:pt x="6239108" y="792914"/>
                </a:cubicBezTo>
                <a:cubicBezTo>
                  <a:pt x="6232793" y="799229"/>
                  <a:pt x="6222578" y="802386"/>
                  <a:pt x="6208462" y="802386"/>
                </a:cubicBezTo>
                <a:lnTo>
                  <a:pt x="6040183" y="802386"/>
                </a:lnTo>
                <a:cubicBezTo>
                  <a:pt x="6025324" y="802386"/>
                  <a:pt x="6014366" y="799229"/>
                  <a:pt x="6007308" y="792914"/>
                </a:cubicBezTo>
                <a:cubicBezTo>
                  <a:pt x="6000250" y="786598"/>
                  <a:pt x="5996721" y="776383"/>
                  <a:pt x="5996721" y="762267"/>
                </a:cubicBezTo>
                <a:lnTo>
                  <a:pt x="5996721" y="606247"/>
                </a:lnTo>
                <a:lnTo>
                  <a:pt x="5799467" y="606247"/>
                </a:lnTo>
                <a:lnTo>
                  <a:pt x="5799467" y="762267"/>
                </a:lnTo>
                <a:cubicBezTo>
                  <a:pt x="5799467" y="776383"/>
                  <a:pt x="5796310" y="786598"/>
                  <a:pt x="5789995" y="792914"/>
                </a:cubicBezTo>
                <a:cubicBezTo>
                  <a:pt x="5783680" y="799229"/>
                  <a:pt x="5773465" y="802386"/>
                  <a:pt x="5759349" y="802386"/>
                </a:cubicBezTo>
                <a:lnTo>
                  <a:pt x="5595528" y="802386"/>
                </a:lnTo>
                <a:cubicBezTo>
                  <a:pt x="5581412" y="802386"/>
                  <a:pt x="5571196" y="799229"/>
                  <a:pt x="5564881" y="792914"/>
                </a:cubicBezTo>
                <a:cubicBezTo>
                  <a:pt x="5558566" y="786598"/>
                  <a:pt x="5555408" y="776383"/>
                  <a:pt x="5555408" y="762267"/>
                </a:cubicBezTo>
                <a:lnTo>
                  <a:pt x="5555408" y="468059"/>
                </a:lnTo>
                <a:cubicBezTo>
                  <a:pt x="5555408" y="445770"/>
                  <a:pt x="5558937" y="420138"/>
                  <a:pt x="5565996" y="391163"/>
                </a:cubicBezTo>
                <a:cubicBezTo>
                  <a:pt x="5573054" y="362188"/>
                  <a:pt x="5584012" y="328384"/>
                  <a:pt x="5598871" y="289751"/>
                </a:cubicBezTo>
                <a:lnTo>
                  <a:pt x="5695826" y="36776"/>
                </a:lnTo>
                <a:cubicBezTo>
                  <a:pt x="5700284" y="24146"/>
                  <a:pt x="5707156" y="14859"/>
                  <a:pt x="5716443" y="8915"/>
                </a:cubicBezTo>
                <a:cubicBezTo>
                  <a:pt x="5725730" y="2972"/>
                  <a:pt x="5737803" y="0"/>
                  <a:pt x="5752661" y="0"/>
                </a:cubicBezTo>
                <a:close/>
                <a:moveTo>
                  <a:pt x="4878819" y="0"/>
                </a:moveTo>
                <a:lnTo>
                  <a:pt x="5395912" y="0"/>
                </a:lnTo>
                <a:cubicBezTo>
                  <a:pt x="5410028" y="0"/>
                  <a:pt x="5420244" y="3157"/>
                  <a:pt x="5426559" y="9472"/>
                </a:cubicBezTo>
                <a:cubicBezTo>
                  <a:pt x="5432874" y="15788"/>
                  <a:pt x="5436031" y="26003"/>
                  <a:pt x="5436031" y="40119"/>
                </a:cubicBezTo>
                <a:lnTo>
                  <a:pt x="5436031" y="170507"/>
                </a:lnTo>
                <a:cubicBezTo>
                  <a:pt x="5436031" y="184623"/>
                  <a:pt x="5432874" y="194839"/>
                  <a:pt x="5426559" y="201154"/>
                </a:cubicBezTo>
                <a:cubicBezTo>
                  <a:pt x="5420244" y="207469"/>
                  <a:pt x="5410028" y="210626"/>
                  <a:pt x="5395912" y="210626"/>
                </a:cubicBezTo>
                <a:lnTo>
                  <a:pt x="5088331" y="210626"/>
                </a:lnTo>
                <a:lnTo>
                  <a:pt x="5088331" y="296437"/>
                </a:lnTo>
                <a:lnTo>
                  <a:pt x="5305644" y="296437"/>
                </a:lnTo>
                <a:cubicBezTo>
                  <a:pt x="5319760" y="296437"/>
                  <a:pt x="5329976" y="299595"/>
                  <a:pt x="5336290" y="305910"/>
                </a:cubicBezTo>
                <a:cubicBezTo>
                  <a:pt x="5342606" y="312225"/>
                  <a:pt x="5345763" y="322440"/>
                  <a:pt x="5345763" y="336556"/>
                </a:cubicBezTo>
                <a:lnTo>
                  <a:pt x="5345763" y="455800"/>
                </a:lnTo>
                <a:cubicBezTo>
                  <a:pt x="5345763" y="469916"/>
                  <a:pt x="5342606" y="480132"/>
                  <a:pt x="5336290" y="486447"/>
                </a:cubicBezTo>
                <a:cubicBezTo>
                  <a:pt x="5329976" y="492762"/>
                  <a:pt x="5319760" y="495919"/>
                  <a:pt x="5305644" y="495919"/>
                </a:cubicBezTo>
                <a:lnTo>
                  <a:pt x="5088331" y="495919"/>
                </a:lnTo>
                <a:lnTo>
                  <a:pt x="5088331" y="591760"/>
                </a:lnTo>
                <a:lnTo>
                  <a:pt x="5395912" y="591760"/>
                </a:lnTo>
                <a:cubicBezTo>
                  <a:pt x="5410028" y="591760"/>
                  <a:pt x="5420244" y="594917"/>
                  <a:pt x="5426559" y="601232"/>
                </a:cubicBezTo>
                <a:cubicBezTo>
                  <a:pt x="5432874" y="607547"/>
                  <a:pt x="5436031" y="617763"/>
                  <a:pt x="5436031" y="631879"/>
                </a:cubicBezTo>
                <a:lnTo>
                  <a:pt x="5436031" y="762267"/>
                </a:lnTo>
                <a:cubicBezTo>
                  <a:pt x="5436031" y="776383"/>
                  <a:pt x="5432874" y="786598"/>
                  <a:pt x="5426559" y="792914"/>
                </a:cubicBezTo>
                <a:cubicBezTo>
                  <a:pt x="5420244" y="799229"/>
                  <a:pt x="5410028" y="802386"/>
                  <a:pt x="5395912" y="802386"/>
                </a:cubicBezTo>
                <a:lnTo>
                  <a:pt x="4878819" y="802386"/>
                </a:lnTo>
                <a:cubicBezTo>
                  <a:pt x="4864703" y="802386"/>
                  <a:pt x="4854487" y="799229"/>
                  <a:pt x="4848173" y="792914"/>
                </a:cubicBezTo>
                <a:cubicBezTo>
                  <a:pt x="4841858" y="786598"/>
                  <a:pt x="4838700" y="776383"/>
                  <a:pt x="4838700" y="762267"/>
                </a:cubicBezTo>
                <a:lnTo>
                  <a:pt x="4838700" y="40119"/>
                </a:lnTo>
                <a:cubicBezTo>
                  <a:pt x="4838700" y="26003"/>
                  <a:pt x="4841858" y="15788"/>
                  <a:pt x="4848173" y="9472"/>
                </a:cubicBezTo>
                <a:cubicBezTo>
                  <a:pt x="4854487" y="3157"/>
                  <a:pt x="4864703" y="0"/>
                  <a:pt x="4878819" y="0"/>
                </a:cubicBezTo>
                <a:close/>
                <a:moveTo>
                  <a:pt x="4031094" y="0"/>
                </a:moveTo>
                <a:lnTo>
                  <a:pt x="4203830" y="0"/>
                </a:lnTo>
                <a:cubicBezTo>
                  <a:pt x="4217946" y="0"/>
                  <a:pt x="4228162" y="3157"/>
                  <a:pt x="4234477" y="9472"/>
                </a:cubicBezTo>
                <a:cubicBezTo>
                  <a:pt x="4240792" y="15788"/>
                  <a:pt x="4243949" y="26003"/>
                  <a:pt x="4243949" y="40119"/>
                </a:cubicBezTo>
                <a:lnTo>
                  <a:pt x="4243949" y="281950"/>
                </a:lnTo>
                <a:lnTo>
                  <a:pt x="4430058" y="281950"/>
                </a:lnTo>
                <a:lnTo>
                  <a:pt x="4430058" y="40119"/>
                </a:lnTo>
                <a:cubicBezTo>
                  <a:pt x="4430058" y="26003"/>
                  <a:pt x="4433216" y="15788"/>
                  <a:pt x="4439531" y="9472"/>
                </a:cubicBezTo>
                <a:cubicBezTo>
                  <a:pt x="4445846" y="3157"/>
                  <a:pt x="4456062" y="0"/>
                  <a:pt x="4470178" y="0"/>
                </a:cubicBezTo>
                <a:lnTo>
                  <a:pt x="4642914" y="0"/>
                </a:lnTo>
                <a:cubicBezTo>
                  <a:pt x="4657030" y="0"/>
                  <a:pt x="4667245" y="3157"/>
                  <a:pt x="4673560" y="9472"/>
                </a:cubicBezTo>
                <a:cubicBezTo>
                  <a:pt x="4679875" y="15788"/>
                  <a:pt x="4683033" y="26003"/>
                  <a:pt x="4683033" y="40119"/>
                </a:cubicBezTo>
                <a:lnTo>
                  <a:pt x="4683033" y="762267"/>
                </a:lnTo>
                <a:cubicBezTo>
                  <a:pt x="4683033" y="776383"/>
                  <a:pt x="4679875" y="786598"/>
                  <a:pt x="4673560" y="792914"/>
                </a:cubicBezTo>
                <a:cubicBezTo>
                  <a:pt x="4667245" y="799229"/>
                  <a:pt x="4657030" y="802386"/>
                  <a:pt x="4642914" y="802386"/>
                </a:cubicBezTo>
                <a:lnTo>
                  <a:pt x="4470178" y="802386"/>
                </a:lnTo>
                <a:cubicBezTo>
                  <a:pt x="4456062" y="802386"/>
                  <a:pt x="4445846" y="799229"/>
                  <a:pt x="4439531" y="792914"/>
                </a:cubicBezTo>
                <a:cubicBezTo>
                  <a:pt x="4433216" y="786598"/>
                  <a:pt x="4430058" y="776383"/>
                  <a:pt x="4430058" y="762267"/>
                </a:cubicBezTo>
                <a:lnTo>
                  <a:pt x="4430058" y="514864"/>
                </a:lnTo>
                <a:lnTo>
                  <a:pt x="4243949" y="514864"/>
                </a:lnTo>
                <a:lnTo>
                  <a:pt x="4243949" y="762267"/>
                </a:lnTo>
                <a:cubicBezTo>
                  <a:pt x="4243949" y="776383"/>
                  <a:pt x="4240792" y="786598"/>
                  <a:pt x="4234477" y="792914"/>
                </a:cubicBezTo>
                <a:cubicBezTo>
                  <a:pt x="4228162" y="799229"/>
                  <a:pt x="4217946" y="802386"/>
                  <a:pt x="4203830" y="802386"/>
                </a:cubicBezTo>
                <a:lnTo>
                  <a:pt x="4031094" y="802386"/>
                </a:lnTo>
                <a:cubicBezTo>
                  <a:pt x="4016978" y="802386"/>
                  <a:pt x="4006763" y="799229"/>
                  <a:pt x="4000448" y="792914"/>
                </a:cubicBezTo>
                <a:cubicBezTo>
                  <a:pt x="3994132" y="786598"/>
                  <a:pt x="3990975" y="776383"/>
                  <a:pt x="3990975" y="762267"/>
                </a:cubicBezTo>
                <a:lnTo>
                  <a:pt x="3990975" y="40119"/>
                </a:lnTo>
                <a:cubicBezTo>
                  <a:pt x="3990975" y="26003"/>
                  <a:pt x="3994133" y="15788"/>
                  <a:pt x="4000448" y="9472"/>
                </a:cubicBezTo>
                <a:cubicBezTo>
                  <a:pt x="4006763" y="3157"/>
                  <a:pt x="4016978" y="0"/>
                  <a:pt x="4031094" y="0"/>
                </a:cubicBezTo>
                <a:close/>
                <a:moveTo>
                  <a:pt x="3259570" y="0"/>
                </a:moveTo>
                <a:lnTo>
                  <a:pt x="3432306" y="0"/>
                </a:lnTo>
                <a:cubicBezTo>
                  <a:pt x="3446422" y="0"/>
                  <a:pt x="3456637" y="3157"/>
                  <a:pt x="3462952" y="9472"/>
                </a:cubicBezTo>
                <a:cubicBezTo>
                  <a:pt x="3469267" y="15788"/>
                  <a:pt x="3472425" y="26003"/>
                  <a:pt x="3472425" y="40119"/>
                </a:cubicBezTo>
                <a:lnTo>
                  <a:pt x="3472425" y="591760"/>
                </a:lnTo>
                <a:lnTo>
                  <a:pt x="3625101" y="591760"/>
                </a:lnTo>
                <a:lnTo>
                  <a:pt x="3625101" y="411223"/>
                </a:lnTo>
                <a:cubicBezTo>
                  <a:pt x="3625101" y="397107"/>
                  <a:pt x="3628258" y="386891"/>
                  <a:pt x="3634574" y="380576"/>
                </a:cubicBezTo>
                <a:cubicBezTo>
                  <a:pt x="3640889" y="374261"/>
                  <a:pt x="3651104" y="371104"/>
                  <a:pt x="3665220" y="371104"/>
                </a:cubicBezTo>
                <a:lnTo>
                  <a:pt x="3826812" y="371104"/>
                </a:lnTo>
                <a:cubicBezTo>
                  <a:pt x="3840928" y="371104"/>
                  <a:pt x="3851143" y="374261"/>
                  <a:pt x="3857459" y="380576"/>
                </a:cubicBezTo>
                <a:cubicBezTo>
                  <a:pt x="3863774" y="386891"/>
                  <a:pt x="3866931" y="397107"/>
                  <a:pt x="3866931" y="411223"/>
                </a:cubicBezTo>
                <a:lnTo>
                  <a:pt x="3866931" y="762267"/>
                </a:lnTo>
                <a:cubicBezTo>
                  <a:pt x="3866931" y="776383"/>
                  <a:pt x="3863774" y="786598"/>
                  <a:pt x="3857459" y="792914"/>
                </a:cubicBezTo>
                <a:cubicBezTo>
                  <a:pt x="3851143" y="799229"/>
                  <a:pt x="3840928" y="802386"/>
                  <a:pt x="3826812" y="802386"/>
                </a:cubicBezTo>
                <a:lnTo>
                  <a:pt x="3259570" y="802386"/>
                </a:lnTo>
                <a:cubicBezTo>
                  <a:pt x="3245453" y="802386"/>
                  <a:pt x="3235238" y="799229"/>
                  <a:pt x="3228923" y="792914"/>
                </a:cubicBezTo>
                <a:cubicBezTo>
                  <a:pt x="3222608" y="786598"/>
                  <a:pt x="3219450" y="776383"/>
                  <a:pt x="3219450" y="762267"/>
                </a:cubicBezTo>
                <a:lnTo>
                  <a:pt x="3219450" y="40119"/>
                </a:lnTo>
                <a:cubicBezTo>
                  <a:pt x="3219450" y="26003"/>
                  <a:pt x="3222608" y="15788"/>
                  <a:pt x="3228923" y="9472"/>
                </a:cubicBezTo>
                <a:cubicBezTo>
                  <a:pt x="3235238" y="3157"/>
                  <a:pt x="3245453" y="0"/>
                  <a:pt x="3259570" y="0"/>
                </a:cubicBezTo>
                <a:close/>
                <a:moveTo>
                  <a:pt x="2590362" y="0"/>
                </a:moveTo>
                <a:lnTo>
                  <a:pt x="2890142" y="0"/>
                </a:lnTo>
                <a:cubicBezTo>
                  <a:pt x="2904258" y="0"/>
                  <a:pt x="2915960" y="2972"/>
                  <a:pt x="2925247" y="8915"/>
                </a:cubicBezTo>
                <a:cubicBezTo>
                  <a:pt x="2934534" y="14859"/>
                  <a:pt x="2941406" y="24146"/>
                  <a:pt x="2945863" y="36776"/>
                </a:cubicBezTo>
                <a:lnTo>
                  <a:pt x="3042819" y="289751"/>
                </a:lnTo>
                <a:cubicBezTo>
                  <a:pt x="3057678" y="328384"/>
                  <a:pt x="3068636" y="362188"/>
                  <a:pt x="3075694" y="391163"/>
                </a:cubicBezTo>
                <a:cubicBezTo>
                  <a:pt x="3082752" y="420138"/>
                  <a:pt x="3086281" y="445770"/>
                  <a:pt x="3086281" y="468059"/>
                </a:cubicBezTo>
                <a:lnTo>
                  <a:pt x="3086281" y="762267"/>
                </a:lnTo>
                <a:cubicBezTo>
                  <a:pt x="3086281" y="776383"/>
                  <a:pt x="3083124" y="786598"/>
                  <a:pt x="3076809" y="792914"/>
                </a:cubicBezTo>
                <a:cubicBezTo>
                  <a:pt x="3070494" y="799229"/>
                  <a:pt x="3060278" y="802386"/>
                  <a:pt x="3046162" y="802386"/>
                </a:cubicBezTo>
                <a:lnTo>
                  <a:pt x="2877884" y="802386"/>
                </a:lnTo>
                <a:cubicBezTo>
                  <a:pt x="2863025" y="802386"/>
                  <a:pt x="2852067" y="799229"/>
                  <a:pt x="2845008" y="792914"/>
                </a:cubicBezTo>
                <a:cubicBezTo>
                  <a:pt x="2837951" y="786598"/>
                  <a:pt x="2834421" y="776383"/>
                  <a:pt x="2834421" y="762267"/>
                </a:cubicBezTo>
                <a:lnTo>
                  <a:pt x="2834421" y="606247"/>
                </a:lnTo>
                <a:lnTo>
                  <a:pt x="2637168" y="606247"/>
                </a:lnTo>
                <a:lnTo>
                  <a:pt x="2637168" y="762267"/>
                </a:lnTo>
                <a:cubicBezTo>
                  <a:pt x="2637168" y="776383"/>
                  <a:pt x="2634010" y="786598"/>
                  <a:pt x="2627695" y="792914"/>
                </a:cubicBezTo>
                <a:cubicBezTo>
                  <a:pt x="2621380" y="799229"/>
                  <a:pt x="2611165" y="802386"/>
                  <a:pt x="2597049" y="802386"/>
                </a:cubicBezTo>
                <a:lnTo>
                  <a:pt x="2433228" y="802386"/>
                </a:lnTo>
                <a:cubicBezTo>
                  <a:pt x="2419112" y="802386"/>
                  <a:pt x="2408897" y="799229"/>
                  <a:pt x="2402581" y="792914"/>
                </a:cubicBezTo>
                <a:cubicBezTo>
                  <a:pt x="2396267" y="786598"/>
                  <a:pt x="2393109" y="776383"/>
                  <a:pt x="2393109" y="762267"/>
                </a:cubicBezTo>
                <a:lnTo>
                  <a:pt x="2393109" y="468059"/>
                </a:lnTo>
                <a:cubicBezTo>
                  <a:pt x="2393109" y="445770"/>
                  <a:pt x="2396638" y="420138"/>
                  <a:pt x="2403696" y="391163"/>
                </a:cubicBezTo>
                <a:cubicBezTo>
                  <a:pt x="2410754" y="362188"/>
                  <a:pt x="2421712" y="328384"/>
                  <a:pt x="2436571" y="289751"/>
                </a:cubicBezTo>
                <a:lnTo>
                  <a:pt x="2533526" y="36776"/>
                </a:lnTo>
                <a:cubicBezTo>
                  <a:pt x="2537984" y="24146"/>
                  <a:pt x="2544857" y="14859"/>
                  <a:pt x="2554143" y="8915"/>
                </a:cubicBezTo>
                <a:cubicBezTo>
                  <a:pt x="2563430" y="2972"/>
                  <a:pt x="2575503" y="0"/>
                  <a:pt x="2590362" y="0"/>
                </a:cubicBezTo>
                <a:close/>
                <a:moveTo>
                  <a:pt x="1670828" y="0"/>
                </a:moveTo>
                <a:lnTo>
                  <a:pt x="2259245" y="0"/>
                </a:lnTo>
                <a:cubicBezTo>
                  <a:pt x="2273361" y="0"/>
                  <a:pt x="2283576" y="3157"/>
                  <a:pt x="2289891" y="9472"/>
                </a:cubicBezTo>
                <a:cubicBezTo>
                  <a:pt x="2296206" y="15788"/>
                  <a:pt x="2299364" y="26003"/>
                  <a:pt x="2299364" y="40119"/>
                </a:cubicBezTo>
                <a:lnTo>
                  <a:pt x="2299364" y="174965"/>
                </a:lnTo>
                <a:cubicBezTo>
                  <a:pt x="2299364" y="189081"/>
                  <a:pt x="2296206" y="199296"/>
                  <a:pt x="2289891" y="205612"/>
                </a:cubicBezTo>
                <a:cubicBezTo>
                  <a:pt x="2283576" y="211927"/>
                  <a:pt x="2273361" y="215084"/>
                  <a:pt x="2259245" y="215084"/>
                </a:cubicBezTo>
                <a:lnTo>
                  <a:pt x="2095424" y="215084"/>
                </a:lnTo>
                <a:lnTo>
                  <a:pt x="2095424" y="762267"/>
                </a:lnTo>
                <a:cubicBezTo>
                  <a:pt x="2095424" y="776383"/>
                  <a:pt x="2092267" y="786598"/>
                  <a:pt x="2085952" y="792914"/>
                </a:cubicBezTo>
                <a:cubicBezTo>
                  <a:pt x="2079637" y="799229"/>
                  <a:pt x="2069421" y="802386"/>
                  <a:pt x="2055305" y="802386"/>
                </a:cubicBezTo>
                <a:lnTo>
                  <a:pt x="1874768" y="802386"/>
                </a:lnTo>
                <a:cubicBezTo>
                  <a:pt x="1860652" y="802386"/>
                  <a:pt x="1850436" y="799229"/>
                  <a:pt x="1844121" y="792914"/>
                </a:cubicBezTo>
                <a:cubicBezTo>
                  <a:pt x="1837806" y="786598"/>
                  <a:pt x="1834649" y="776383"/>
                  <a:pt x="1834649" y="762267"/>
                </a:cubicBezTo>
                <a:lnTo>
                  <a:pt x="1834649" y="215084"/>
                </a:lnTo>
                <a:lnTo>
                  <a:pt x="1670828" y="215084"/>
                </a:lnTo>
                <a:cubicBezTo>
                  <a:pt x="1656712" y="215084"/>
                  <a:pt x="1646497" y="211927"/>
                  <a:pt x="1640182" y="205612"/>
                </a:cubicBezTo>
                <a:cubicBezTo>
                  <a:pt x="1633866" y="199296"/>
                  <a:pt x="1630709" y="189081"/>
                  <a:pt x="1630709" y="174965"/>
                </a:cubicBezTo>
                <a:lnTo>
                  <a:pt x="1630709" y="40119"/>
                </a:lnTo>
                <a:cubicBezTo>
                  <a:pt x="1630709" y="26003"/>
                  <a:pt x="1633866" y="15788"/>
                  <a:pt x="1640182" y="9472"/>
                </a:cubicBezTo>
                <a:cubicBezTo>
                  <a:pt x="1646497" y="3157"/>
                  <a:pt x="1656712" y="0"/>
                  <a:pt x="1670828" y="0"/>
                </a:cubicBezTo>
                <a:close/>
                <a:moveTo>
                  <a:pt x="983095" y="0"/>
                </a:moveTo>
                <a:lnTo>
                  <a:pt x="1500188" y="0"/>
                </a:lnTo>
                <a:cubicBezTo>
                  <a:pt x="1514304" y="0"/>
                  <a:pt x="1524519" y="3157"/>
                  <a:pt x="1530834" y="9472"/>
                </a:cubicBezTo>
                <a:cubicBezTo>
                  <a:pt x="1537150" y="15788"/>
                  <a:pt x="1540307" y="26003"/>
                  <a:pt x="1540307" y="40119"/>
                </a:cubicBezTo>
                <a:lnTo>
                  <a:pt x="1540307" y="170507"/>
                </a:lnTo>
                <a:cubicBezTo>
                  <a:pt x="1540307" y="184623"/>
                  <a:pt x="1537150" y="194839"/>
                  <a:pt x="1530834" y="201154"/>
                </a:cubicBezTo>
                <a:cubicBezTo>
                  <a:pt x="1524519" y="207469"/>
                  <a:pt x="1514304" y="210626"/>
                  <a:pt x="1500188" y="210626"/>
                </a:cubicBezTo>
                <a:lnTo>
                  <a:pt x="1192606" y="210626"/>
                </a:lnTo>
                <a:lnTo>
                  <a:pt x="1192606" y="296437"/>
                </a:lnTo>
                <a:lnTo>
                  <a:pt x="1409920" y="296437"/>
                </a:lnTo>
                <a:cubicBezTo>
                  <a:pt x="1424036" y="296437"/>
                  <a:pt x="1434251" y="299595"/>
                  <a:pt x="1440566" y="305910"/>
                </a:cubicBezTo>
                <a:cubicBezTo>
                  <a:pt x="1446881" y="312225"/>
                  <a:pt x="1450039" y="322440"/>
                  <a:pt x="1450039" y="336556"/>
                </a:cubicBezTo>
                <a:lnTo>
                  <a:pt x="1450039" y="455800"/>
                </a:lnTo>
                <a:cubicBezTo>
                  <a:pt x="1450039" y="469916"/>
                  <a:pt x="1446881" y="480132"/>
                  <a:pt x="1440566" y="486447"/>
                </a:cubicBezTo>
                <a:cubicBezTo>
                  <a:pt x="1434251" y="492762"/>
                  <a:pt x="1424036" y="495919"/>
                  <a:pt x="1409920" y="495919"/>
                </a:cubicBezTo>
                <a:lnTo>
                  <a:pt x="1192606" y="495919"/>
                </a:lnTo>
                <a:lnTo>
                  <a:pt x="1192606" y="591760"/>
                </a:lnTo>
                <a:lnTo>
                  <a:pt x="1500188" y="591760"/>
                </a:lnTo>
                <a:cubicBezTo>
                  <a:pt x="1514304" y="591760"/>
                  <a:pt x="1524519" y="594917"/>
                  <a:pt x="1530834" y="601232"/>
                </a:cubicBezTo>
                <a:cubicBezTo>
                  <a:pt x="1537150" y="607547"/>
                  <a:pt x="1540307" y="617763"/>
                  <a:pt x="1540307" y="631879"/>
                </a:cubicBezTo>
                <a:lnTo>
                  <a:pt x="1540307" y="762267"/>
                </a:lnTo>
                <a:cubicBezTo>
                  <a:pt x="1540307" y="776383"/>
                  <a:pt x="1537150" y="786598"/>
                  <a:pt x="1530834" y="792914"/>
                </a:cubicBezTo>
                <a:cubicBezTo>
                  <a:pt x="1524519" y="799229"/>
                  <a:pt x="1514304" y="802386"/>
                  <a:pt x="1500188" y="802386"/>
                </a:cubicBezTo>
                <a:lnTo>
                  <a:pt x="983095" y="802386"/>
                </a:lnTo>
                <a:cubicBezTo>
                  <a:pt x="968979" y="802386"/>
                  <a:pt x="958763" y="799229"/>
                  <a:pt x="952448" y="792914"/>
                </a:cubicBezTo>
                <a:cubicBezTo>
                  <a:pt x="946133" y="786598"/>
                  <a:pt x="942976" y="776383"/>
                  <a:pt x="942976" y="762267"/>
                </a:cubicBezTo>
                <a:lnTo>
                  <a:pt x="942976" y="40119"/>
                </a:lnTo>
                <a:cubicBezTo>
                  <a:pt x="942976" y="26003"/>
                  <a:pt x="946133" y="15788"/>
                  <a:pt x="952448" y="9472"/>
                </a:cubicBezTo>
                <a:cubicBezTo>
                  <a:pt x="958763" y="3157"/>
                  <a:pt x="968979" y="0"/>
                  <a:pt x="983095" y="0"/>
                </a:cubicBezTo>
                <a:close/>
                <a:moveTo>
                  <a:pt x="40120" y="0"/>
                </a:moveTo>
                <a:lnTo>
                  <a:pt x="219542" y="0"/>
                </a:lnTo>
                <a:cubicBezTo>
                  <a:pt x="231429" y="0"/>
                  <a:pt x="241273" y="2600"/>
                  <a:pt x="249074" y="7801"/>
                </a:cubicBezTo>
                <a:cubicBezTo>
                  <a:pt x="256875" y="13001"/>
                  <a:pt x="264119" y="21545"/>
                  <a:pt x="270806" y="33433"/>
                </a:cubicBezTo>
                <a:lnTo>
                  <a:pt x="371104" y="215084"/>
                </a:lnTo>
                <a:cubicBezTo>
                  <a:pt x="374819" y="221771"/>
                  <a:pt x="377976" y="226600"/>
                  <a:pt x="380576" y="229572"/>
                </a:cubicBezTo>
                <a:cubicBezTo>
                  <a:pt x="383177" y="232543"/>
                  <a:pt x="386706" y="234029"/>
                  <a:pt x="391163" y="234029"/>
                </a:cubicBezTo>
                <a:lnTo>
                  <a:pt x="401193" y="234029"/>
                </a:lnTo>
                <a:cubicBezTo>
                  <a:pt x="405651" y="234029"/>
                  <a:pt x="409180" y="232543"/>
                  <a:pt x="411780" y="229572"/>
                </a:cubicBezTo>
                <a:cubicBezTo>
                  <a:pt x="414381" y="226600"/>
                  <a:pt x="417538" y="221771"/>
                  <a:pt x="421253" y="215084"/>
                </a:cubicBezTo>
                <a:lnTo>
                  <a:pt x="520437" y="33433"/>
                </a:lnTo>
                <a:cubicBezTo>
                  <a:pt x="527124" y="21545"/>
                  <a:pt x="534367" y="13001"/>
                  <a:pt x="542168" y="7801"/>
                </a:cubicBezTo>
                <a:cubicBezTo>
                  <a:pt x="549969" y="2600"/>
                  <a:pt x="559813" y="0"/>
                  <a:pt x="571701" y="0"/>
                </a:cubicBezTo>
                <a:lnTo>
                  <a:pt x="752237" y="0"/>
                </a:lnTo>
                <a:cubicBezTo>
                  <a:pt x="766353" y="0"/>
                  <a:pt x="776569" y="3157"/>
                  <a:pt x="782884" y="9472"/>
                </a:cubicBezTo>
                <a:cubicBezTo>
                  <a:pt x="789199" y="15788"/>
                  <a:pt x="792356" y="26003"/>
                  <a:pt x="792356" y="40119"/>
                </a:cubicBezTo>
                <a:lnTo>
                  <a:pt x="792356" y="762267"/>
                </a:lnTo>
                <a:cubicBezTo>
                  <a:pt x="792356" y="776383"/>
                  <a:pt x="789199" y="786598"/>
                  <a:pt x="782884" y="792914"/>
                </a:cubicBezTo>
                <a:cubicBezTo>
                  <a:pt x="776569" y="799229"/>
                  <a:pt x="766353" y="802386"/>
                  <a:pt x="752237" y="802386"/>
                </a:cubicBezTo>
                <a:lnTo>
                  <a:pt x="580616" y="802386"/>
                </a:lnTo>
                <a:cubicBezTo>
                  <a:pt x="566500" y="802386"/>
                  <a:pt x="556284" y="799229"/>
                  <a:pt x="549969" y="792914"/>
                </a:cubicBezTo>
                <a:cubicBezTo>
                  <a:pt x="543654" y="786598"/>
                  <a:pt x="540497" y="776383"/>
                  <a:pt x="540497" y="762267"/>
                </a:cubicBezTo>
                <a:lnTo>
                  <a:pt x="540497" y="369989"/>
                </a:lnTo>
                <a:lnTo>
                  <a:pt x="474746" y="491462"/>
                </a:lnTo>
                <a:cubicBezTo>
                  <a:pt x="468059" y="504092"/>
                  <a:pt x="460072" y="513193"/>
                  <a:pt x="450786" y="518765"/>
                </a:cubicBezTo>
                <a:cubicBezTo>
                  <a:pt x="441498" y="524337"/>
                  <a:pt x="429797" y="527123"/>
                  <a:pt x="415681" y="527123"/>
                </a:cubicBezTo>
                <a:lnTo>
                  <a:pt x="371104" y="527123"/>
                </a:lnTo>
                <a:cubicBezTo>
                  <a:pt x="356988" y="527123"/>
                  <a:pt x="345286" y="524337"/>
                  <a:pt x="335999" y="518765"/>
                </a:cubicBezTo>
                <a:cubicBezTo>
                  <a:pt x="326713" y="513193"/>
                  <a:pt x="318726" y="504092"/>
                  <a:pt x="312039" y="491462"/>
                </a:cubicBezTo>
                <a:lnTo>
                  <a:pt x="246288" y="369989"/>
                </a:lnTo>
                <a:lnTo>
                  <a:pt x="246288" y="762267"/>
                </a:lnTo>
                <a:cubicBezTo>
                  <a:pt x="246288" y="776383"/>
                  <a:pt x="243131" y="786598"/>
                  <a:pt x="236816" y="792914"/>
                </a:cubicBezTo>
                <a:cubicBezTo>
                  <a:pt x="230501" y="799229"/>
                  <a:pt x="220285" y="802386"/>
                  <a:pt x="206169" y="802386"/>
                </a:cubicBezTo>
                <a:lnTo>
                  <a:pt x="40120" y="802386"/>
                </a:lnTo>
                <a:cubicBezTo>
                  <a:pt x="26004" y="802386"/>
                  <a:pt x="15788" y="799229"/>
                  <a:pt x="9473" y="792914"/>
                </a:cubicBezTo>
                <a:cubicBezTo>
                  <a:pt x="3158" y="786598"/>
                  <a:pt x="0" y="776383"/>
                  <a:pt x="0" y="762267"/>
                </a:cubicBezTo>
                <a:lnTo>
                  <a:pt x="0" y="40119"/>
                </a:lnTo>
                <a:cubicBezTo>
                  <a:pt x="0" y="26003"/>
                  <a:pt x="3158" y="15788"/>
                  <a:pt x="9473" y="9472"/>
                </a:cubicBezTo>
                <a:cubicBezTo>
                  <a:pt x="15788" y="3157"/>
                  <a:pt x="26004" y="0"/>
                  <a:pt x="4012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1313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/>
          <p:cNvPicPr>
            <a:picLocks noGrp="1" noChangeAspect="1"/>
          </p:cNvPicPr>
          <p:nvPr>
            <p:ph type="pic" sz="quarter" idx="33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02" b="9502"/>
          <a:stretch>
            <a:fillRect/>
          </a:stretch>
        </p:blipFill>
        <p:spPr/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B435C9F-C493-4A7F-8529-6782FFD58CD3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23248" y="1280020"/>
            <a:ext cx="5159375" cy="736600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 dirty="0">
                <a:latin typeface="+mj-lt"/>
              </a:rPr>
              <a:t>METALHEAD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CBFF3ED-53DB-4911-B47F-2349B9B616DA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23249" y="2194419"/>
            <a:ext cx="3745552" cy="3335523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en-US" sz="1400" dirty="0"/>
              <a:t>Lorem ipsum dolor sit </a:t>
            </a:r>
            <a:r>
              <a:rPr lang="en-US" sz="1400" dirty="0" err="1"/>
              <a:t>amet</a:t>
            </a:r>
            <a:r>
              <a:rPr lang="en-US" sz="1400" dirty="0"/>
              <a:t>, </a:t>
            </a:r>
            <a:r>
              <a:rPr lang="en-US" sz="1400" dirty="0" err="1"/>
              <a:t>consectetur</a:t>
            </a:r>
            <a:r>
              <a:rPr lang="en-US" sz="1400" dirty="0"/>
              <a:t> </a:t>
            </a:r>
            <a:r>
              <a:rPr lang="en-US" sz="1400" dirty="0" err="1"/>
              <a:t>adipiscing</a:t>
            </a:r>
            <a:r>
              <a:rPr lang="en-US" sz="1400" dirty="0"/>
              <a:t> </a:t>
            </a:r>
            <a:r>
              <a:rPr lang="en-US" sz="1400" dirty="0" err="1"/>
              <a:t>elit</a:t>
            </a:r>
            <a:r>
              <a:rPr lang="en-US" sz="1400" dirty="0"/>
              <a:t>. </a:t>
            </a:r>
            <a:r>
              <a:rPr lang="en-US" sz="1400" dirty="0" err="1"/>
              <a:t>Nullam</a:t>
            </a:r>
            <a:r>
              <a:rPr lang="en-US" sz="1400" dirty="0"/>
              <a:t> </a:t>
            </a:r>
            <a:r>
              <a:rPr lang="en-US" sz="1400" dirty="0" err="1"/>
              <a:t>faucibus</a:t>
            </a:r>
            <a:r>
              <a:rPr lang="en-US" sz="1400" dirty="0"/>
              <a:t> </a:t>
            </a:r>
            <a:r>
              <a:rPr lang="en-US" sz="1400" dirty="0" err="1"/>
              <a:t>mattis</a:t>
            </a:r>
            <a:r>
              <a:rPr lang="en-US" sz="1400" dirty="0"/>
              <a:t> </a:t>
            </a:r>
            <a:r>
              <a:rPr lang="en-US" sz="1400" dirty="0" err="1"/>
              <a:t>diam</a:t>
            </a:r>
            <a:r>
              <a:rPr lang="en-US" sz="1400" dirty="0"/>
              <a:t> </a:t>
            </a:r>
            <a:r>
              <a:rPr lang="en-US" sz="1400" dirty="0" err="1"/>
              <a:t>faucibus</a:t>
            </a:r>
            <a:r>
              <a:rPr lang="en-US" sz="1400" dirty="0"/>
              <a:t> </a:t>
            </a:r>
            <a:r>
              <a:rPr lang="en-US" sz="1400" dirty="0" err="1"/>
              <a:t>feugiat</a:t>
            </a:r>
            <a:r>
              <a:rPr lang="en-US" sz="1400" dirty="0"/>
              <a:t>. </a:t>
            </a:r>
            <a:r>
              <a:rPr lang="en-US" sz="1400" dirty="0" err="1"/>
              <a:t>Suspendisse</a:t>
            </a:r>
            <a:r>
              <a:rPr lang="en-US" sz="1400" dirty="0"/>
              <a:t> nisi </a:t>
            </a:r>
            <a:r>
              <a:rPr lang="en-US" sz="1400" dirty="0" err="1"/>
              <a:t>urna</a:t>
            </a:r>
            <a:r>
              <a:rPr lang="en-US" sz="1400" dirty="0"/>
              <a:t>, </a:t>
            </a:r>
            <a:r>
              <a:rPr lang="en-US" sz="1400" dirty="0" err="1"/>
              <a:t>bibendum</a:t>
            </a:r>
            <a:r>
              <a:rPr lang="en-US" sz="1400" dirty="0"/>
              <a:t> id diam </a:t>
            </a:r>
            <a:r>
              <a:rPr lang="en-US" sz="1400" dirty="0" err="1"/>
              <a:t>quis</a:t>
            </a:r>
            <a:r>
              <a:rPr lang="en-US" sz="1400" dirty="0"/>
              <a:t>, scelerisque </a:t>
            </a:r>
            <a:r>
              <a:rPr lang="en-US" sz="1400" dirty="0" err="1"/>
              <a:t>egestas</a:t>
            </a:r>
            <a:r>
              <a:rPr lang="en-US" sz="1400" dirty="0"/>
              <a:t> nisi. </a:t>
            </a:r>
            <a:r>
              <a:rPr lang="en-US" sz="1400" dirty="0" err="1"/>
              <a:t>Proin</a:t>
            </a:r>
            <a:r>
              <a:rPr lang="en-US" sz="1400" dirty="0"/>
              <a:t> ac </a:t>
            </a:r>
            <a:r>
              <a:rPr lang="en-US" sz="1400" dirty="0" err="1"/>
              <a:t>pellentesque</a:t>
            </a:r>
            <a:r>
              <a:rPr lang="en-US" sz="1400" dirty="0"/>
              <a:t> </a:t>
            </a:r>
            <a:r>
              <a:rPr lang="en-US" sz="1400" dirty="0" err="1"/>
              <a:t>odio</a:t>
            </a:r>
            <a:r>
              <a:rPr lang="en-US" sz="1400" dirty="0"/>
              <a:t>, tempus porta lorem. </a:t>
            </a:r>
            <a:r>
              <a:rPr lang="en-US" sz="1400" dirty="0" err="1"/>
              <a:t>Quisque</a:t>
            </a:r>
            <a:r>
              <a:rPr lang="en-US" sz="1400" dirty="0"/>
              <a:t> semper </a:t>
            </a:r>
            <a:r>
              <a:rPr lang="en-US" sz="1400" dirty="0" err="1"/>
              <a:t>urna</a:t>
            </a:r>
            <a:r>
              <a:rPr lang="en-US" sz="1400" dirty="0"/>
              <a:t> vitae ligula </a:t>
            </a:r>
            <a:r>
              <a:rPr lang="en-US" sz="1400" dirty="0" err="1"/>
              <a:t>molestie</a:t>
            </a:r>
            <a:r>
              <a:rPr lang="en-US" sz="1400" dirty="0"/>
              <a:t>, ac </a:t>
            </a:r>
            <a:r>
              <a:rPr lang="en-US" sz="1400" dirty="0" err="1"/>
              <a:t>aliquet</a:t>
            </a:r>
            <a:r>
              <a:rPr lang="en-US" sz="1400" dirty="0"/>
              <a:t> nisi </a:t>
            </a:r>
            <a:r>
              <a:rPr lang="en-US" sz="1400" dirty="0" err="1"/>
              <a:t>efficitur</a:t>
            </a:r>
            <a:r>
              <a:rPr lang="en-US" sz="1400" dirty="0"/>
              <a:t>. </a:t>
            </a:r>
            <a:r>
              <a:rPr lang="en-US" sz="1400" dirty="0" err="1"/>
              <a:t>Donec</a:t>
            </a:r>
            <a:r>
              <a:rPr lang="en-US" sz="1400" dirty="0"/>
              <a:t> </a:t>
            </a:r>
            <a:r>
              <a:rPr lang="en-US" sz="1400" dirty="0" err="1"/>
              <a:t>quis</a:t>
            </a:r>
            <a:r>
              <a:rPr lang="en-US" sz="1400" dirty="0"/>
              <a:t> </a:t>
            </a:r>
            <a:r>
              <a:rPr lang="en-US" sz="1400" dirty="0" err="1"/>
              <a:t>sapien</a:t>
            </a:r>
            <a:r>
              <a:rPr lang="en-US" sz="1400" dirty="0"/>
              <a:t> </a:t>
            </a:r>
            <a:r>
              <a:rPr lang="en-US" sz="1400" dirty="0" err="1"/>
              <a:t>quis</a:t>
            </a:r>
            <a:r>
              <a:rPr lang="en-US" sz="1400" dirty="0"/>
              <a:t> </a:t>
            </a:r>
            <a:r>
              <a:rPr lang="en-US" sz="1400" dirty="0" err="1"/>
              <a:t>lectus</a:t>
            </a:r>
            <a:r>
              <a:rPr lang="en-US" sz="1400" dirty="0"/>
              <a:t> tempus </a:t>
            </a:r>
            <a:r>
              <a:rPr lang="en-US" sz="1400" dirty="0" err="1"/>
              <a:t>venenatis</a:t>
            </a:r>
            <a:r>
              <a:rPr lang="en-US" sz="1400" dirty="0"/>
              <a:t>. Integer dictum </a:t>
            </a:r>
            <a:r>
              <a:rPr lang="en-US" sz="1400" dirty="0" err="1"/>
              <a:t>rutrum</a:t>
            </a:r>
            <a:r>
              <a:rPr lang="en-US" sz="1400" dirty="0"/>
              <a:t> </a:t>
            </a:r>
            <a:r>
              <a:rPr lang="en-US" sz="1400" dirty="0" err="1"/>
              <a:t>purus</a:t>
            </a:r>
            <a:r>
              <a:rPr lang="en-US" sz="1400" dirty="0"/>
              <a:t>, at </a:t>
            </a:r>
            <a:r>
              <a:rPr lang="en-US" sz="1400" dirty="0" err="1"/>
              <a:t>venenatis</a:t>
            </a:r>
            <a:r>
              <a:rPr lang="en-US" sz="1400" dirty="0"/>
              <a:t> </a:t>
            </a:r>
            <a:r>
              <a:rPr lang="en-US" sz="1400" dirty="0" err="1"/>
              <a:t>sapien</a:t>
            </a:r>
            <a:r>
              <a:rPr lang="en-US" sz="1400" dirty="0"/>
              <a:t> </a:t>
            </a:r>
            <a:r>
              <a:rPr lang="en-US" sz="1400" dirty="0" err="1"/>
              <a:t>fringilla</a:t>
            </a:r>
            <a:r>
              <a:rPr lang="en-US" sz="1400" dirty="0"/>
              <a:t> ac.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9760D04-DE02-4623-AAF4-74C0114CDB7F}"/>
              </a:ext>
            </a:extLst>
          </p:cNvPr>
          <p:cNvSpPr/>
          <p:nvPr/>
        </p:nvSpPr>
        <p:spPr>
          <a:xfrm>
            <a:off x="6389915" y="2438400"/>
            <a:ext cx="457200" cy="20574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A97674DC-7A7C-48A5-8F0D-729702C0AA21}"/>
              </a:ext>
            </a:extLst>
          </p:cNvPr>
          <p:cNvSpPr/>
          <p:nvPr/>
        </p:nvSpPr>
        <p:spPr>
          <a:xfrm>
            <a:off x="9991558" y="617778"/>
            <a:ext cx="1590842" cy="180507"/>
          </a:xfrm>
          <a:custGeom>
            <a:avLst/>
            <a:gdLst/>
            <a:ahLst/>
            <a:cxnLst/>
            <a:rect l="l" t="t" r="r" b="b"/>
            <a:pathLst>
              <a:path w="7071579" h="802386">
                <a:moveTo>
                  <a:pt x="5884164" y="215084"/>
                </a:moveTo>
                <a:cubicBezTo>
                  <a:pt x="5879707" y="215084"/>
                  <a:pt x="5875806" y="216570"/>
                  <a:pt x="5872463" y="219542"/>
                </a:cubicBezTo>
                <a:cubicBezTo>
                  <a:pt x="5869119" y="222514"/>
                  <a:pt x="5865962" y="227343"/>
                  <a:pt x="5862990" y="234029"/>
                </a:cubicBezTo>
                <a:lnTo>
                  <a:pt x="5810613" y="403422"/>
                </a:lnTo>
                <a:lnTo>
                  <a:pt x="5985577" y="403422"/>
                </a:lnTo>
                <a:lnTo>
                  <a:pt x="5933199" y="234029"/>
                </a:lnTo>
                <a:cubicBezTo>
                  <a:pt x="5930227" y="227343"/>
                  <a:pt x="5927069" y="222514"/>
                  <a:pt x="5923727" y="219542"/>
                </a:cubicBezTo>
                <a:cubicBezTo>
                  <a:pt x="5920383" y="216570"/>
                  <a:pt x="5916483" y="215084"/>
                  <a:pt x="5912025" y="215084"/>
                </a:cubicBezTo>
                <a:close/>
                <a:moveTo>
                  <a:pt x="2721864" y="215084"/>
                </a:moveTo>
                <a:cubicBezTo>
                  <a:pt x="2717406" y="215084"/>
                  <a:pt x="2713506" y="216570"/>
                  <a:pt x="2710163" y="219542"/>
                </a:cubicBezTo>
                <a:cubicBezTo>
                  <a:pt x="2706819" y="222514"/>
                  <a:pt x="2703662" y="227343"/>
                  <a:pt x="2700690" y="234029"/>
                </a:cubicBezTo>
                <a:lnTo>
                  <a:pt x="2648312" y="403422"/>
                </a:lnTo>
                <a:lnTo>
                  <a:pt x="2823277" y="403422"/>
                </a:lnTo>
                <a:lnTo>
                  <a:pt x="2770899" y="234029"/>
                </a:lnTo>
                <a:cubicBezTo>
                  <a:pt x="2767927" y="227343"/>
                  <a:pt x="2764770" y="222514"/>
                  <a:pt x="2761426" y="219542"/>
                </a:cubicBezTo>
                <a:cubicBezTo>
                  <a:pt x="2758083" y="216570"/>
                  <a:pt x="2754182" y="215084"/>
                  <a:pt x="2749725" y="215084"/>
                </a:cubicBezTo>
                <a:close/>
                <a:moveTo>
                  <a:pt x="6634724" y="212855"/>
                </a:moveTo>
                <a:lnTo>
                  <a:pt x="6634724" y="591760"/>
                </a:lnTo>
                <a:lnTo>
                  <a:pt x="6767341" y="591760"/>
                </a:lnTo>
                <a:cubicBezTo>
                  <a:pt x="6785172" y="591760"/>
                  <a:pt x="6798359" y="587302"/>
                  <a:pt x="6806903" y="578387"/>
                </a:cubicBezTo>
                <a:cubicBezTo>
                  <a:pt x="6815447" y="569471"/>
                  <a:pt x="6819719" y="555727"/>
                  <a:pt x="6819719" y="537153"/>
                </a:cubicBezTo>
                <a:lnTo>
                  <a:pt x="6819719" y="266348"/>
                </a:lnTo>
                <a:cubicBezTo>
                  <a:pt x="6819719" y="247774"/>
                  <a:pt x="6815447" y="234215"/>
                  <a:pt x="6806903" y="225671"/>
                </a:cubicBezTo>
                <a:cubicBezTo>
                  <a:pt x="6798359" y="217127"/>
                  <a:pt x="6785172" y="212855"/>
                  <a:pt x="6767341" y="212855"/>
                </a:cubicBezTo>
                <a:close/>
                <a:moveTo>
                  <a:pt x="6421869" y="0"/>
                </a:moveTo>
                <a:lnTo>
                  <a:pt x="6797431" y="0"/>
                </a:lnTo>
                <a:cubicBezTo>
                  <a:pt x="6890299" y="0"/>
                  <a:pt x="6959209" y="18574"/>
                  <a:pt x="7004157" y="55721"/>
                </a:cubicBezTo>
                <a:cubicBezTo>
                  <a:pt x="7049105" y="92869"/>
                  <a:pt x="7071579" y="150076"/>
                  <a:pt x="7071579" y="227343"/>
                </a:cubicBezTo>
                <a:lnTo>
                  <a:pt x="7071579" y="575043"/>
                </a:lnTo>
                <a:cubicBezTo>
                  <a:pt x="7071579" y="652310"/>
                  <a:pt x="7049105" y="709517"/>
                  <a:pt x="7004157" y="746665"/>
                </a:cubicBezTo>
                <a:cubicBezTo>
                  <a:pt x="6959208" y="783812"/>
                  <a:pt x="6890299" y="802386"/>
                  <a:pt x="6797431" y="802386"/>
                </a:cubicBezTo>
                <a:lnTo>
                  <a:pt x="6421869" y="802386"/>
                </a:lnTo>
                <a:cubicBezTo>
                  <a:pt x="6407753" y="802386"/>
                  <a:pt x="6397538" y="799229"/>
                  <a:pt x="6391223" y="792914"/>
                </a:cubicBezTo>
                <a:cubicBezTo>
                  <a:pt x="6384907" y="786598"/>
                  <a:pt x="6381750" y="776383"/>
                  <a:pt x="6381750" y="762267"/>
                </a:cubicBezTo>
                <a:lnTo>
                  <a:pt x="6381750" y="40119"/>
                </a:lnTo>
                <a:cubicBezTo>
                  <a:pt x="6381750" y="26003"/>
                  <a:pt x="6384907" y="15788"/>
                  <a:pt x="6391223" y="9472"/>
                </a:cubicBezTo>
                <a:cubicBezTo>
                  <a:pt x="6397537" y="3157"/>
                  <a:pt x="6407753" y="0"/>
                  <a:pt x="6421869" y="0"/>
                </a:cubicBezTo>
                <a:close/>
                <a:moveTo>
                  <a:pt x="5752661" y="0"/>
                </a:moveTo>
                <a:lnTo>
                  <a:pt x="6052443" y="0"/>
                </a:lnTo>
                <a:cubicBezTo>
                  <a:pt x="6066559" y="0"/>
                  <a:pt x="6078260" y="2972"/>
                  <a:pt x="6087547" y="8915"/>
                </a:cubicBezTo>
                <a:cubicBezTo>
                  <a:pt x="6096833" y="14859"/>
                  <a:pt x="6103706" y="24146"/>
                  <a:pt x="6108163" y="36776"/>
                </a:cubicBezTo>
                <a:lnTo>
                  <a:pt x="6205119" y="289751"/>
                </a:lnTo>
                <a:cubicBezTo>
                  <a:pt x="6219977" y="328384"/>
                  <a:pt x="6230936" y="362188"/>
                  <a:pt x="6237995" y="391163"/>
                </a:cubicBezTo>
                <a:cubicBezTo>
                  <a:pt x="6245052" y="420138"/>
                  <a:pt x="6248581" y="445770"/>
                  <a:pt x="6248581" y="468059"/>
                </a:cubicBezTo>
                <a:lnTo>
                  <a:pt x="6248581" y="762267"/>
                </a:lnTo>
                <a:cubicBezTo>
                  <a:pt x="6248581" y="776383"/>
                  <a:pt x="6245423" y="786598"/>
                  <a:pt x="6239108" y="792914"/>
                </a:cubicBezTo>
                <a:cubicBezTo>
                  <a:pt x="6232793" y="799229"/>
                  <a:pt x="6222578" y="802386"/>
                  <a:pt x="6208462" y="802386"/>
                </a:cubicBezTo>
                <a:lnTo>
                  <a:pt x="6040183" y="802386"/>
                </a:lnTo>
                <a:cubicBezTo>
                  <a:pt x="6025324" y="802386"/>
                  <a:pt x="6014366" y="799229"/>
                  <a:pt x="6007308" y="792914"/>
                </a:cubicBezTo>
                <a:cubicBezTo>
                  <a:pt x="6000250" y="786598"/>
                  <a:pt x="5996721" y="776383"/>
                  <a:pt x="5996721" y="762267"/>
                </a:cubicBezTo>
                <a:lnTo>
                  <a:pt x="5996721" y="606247"/>
                </a:lnTo>
                <a:lnTo>
                  <a:pt x="5799467" y="606247"/>
                </a:lnTo>
                <a:lnTo>
                  <a:pt x="5799467" y="762267"/>
                </a:lnTo>
                <a:cubicBezTo>
                  <a:pt x="5799467" y="776383"/>
                  <a:pt x="5796310" y="786598"/>
                  <a:pt x="5789995" y="792914"/>
                </a:cubicBezTo>
                <a:cubicBezTo>
                  <a:pt x="5783680" y="799229"/>
                  <a:pt x="5773465" y="802386"/>
                  <a:pt x="5759349" y="802386"/>
                </a:cubicBezTo>
                <a:lnTo>
                  <a:pt x="5595528" y="802386"/>
                </a:lnTo>
                <a:cubicBezTo>
                  <a:pt x="5581412" y="802386"/>
                  <a:pt x="5571196" y="799229"/>
                  <a:pt x="5564881" y="792914"/>
                </a:cubicBezTo>
                <a:cubicBezTo>
                  <a:pt x="5558566" y="786598"/>
                  <a:pt x="5555408" y="776383"/>
                  <a:pt x="5555408" y="762267"/>
                </a:cubicBezTo>
                <a:lnTo>
                  <a:pt x="5555408" y="468059"/>
                </a:lnTo>
                <a:cubicBezTo>
                  <a:pt x="5555408" y="445770"/>
                  <a:pt x="5558937" y="420138"/>
                  <a:pt x="5565996" y="391163"/>
                </a:cubicBezTo>
                <a:cubicBezTo>
                  <a:pt x="5573054" y="362188"/>
                  <a:pt x="5584012" y="328384"/>
                  <a:pt x="5598871" y="289751"/>
                </a:cubicBezTo>
                <a:lnTo>
                  <a:pt x="5695826" y="36776"/>
                </a:lnTo>
                <a:cubicBezTo>
                  <a:pt x="5700284" y="24146"/>
                  <a:pt x="5707156" y="14859"/>
                  <a:pt x="5716443" y="8915"/>
                </a:cubicBezTo>
                <a:cubicBezTo>
                  <a:pt x="5725730" y="2972"/>
                  <a:pt x="5737803" y="0"/>
                  <a:pt x="5752661" y="0"/>
                </a:cubicBezTo>
                <a:close/>
                <a:moveTo>
                  <a:pt x="4878819" y="0"/>
                </a:moveTo>
                <a:lnTo>
                  <a:pt x="5395912" y="0"/>
                </a:lnTo>
                <a:cubicBezTo>
                  <a:pt x="5410028" y="0"/>
                  <a:pt x="5420244" y="3157"/>
                  <a:pt x="5426559" y="9472"/>
                </a:cubicBezTo>
                <a:cubicBezTo>
                  <a:pt x="5432874" y="15788"/>
                  <a:pt x="5436031" y="26003"/>
                  <a:pt x="5436031" y="40119"/>
                </a:cubicBezTo>
                <a:lnTo>
                  <a:pt x="5436031" y="170507"/>
                </a:lnTo>
                <a:cubicBezTo>
                  <a:pt x="5436031" y="184623"/>
                  <a:pt x="5432874" y="194839"/>
                  <a:pt x="5426559" y="201154"/>
                </a:cubicBezTo>
                <a:cubicBezTo>
                  <a:pt x="5420244" y="207469"/>
                  <a:pt x="5410028" y="210626"/>
                  <a:pt x="5395912" y="210626"/>
                </a:cubicBezTo>
                <a:lnTo>
                  <a:pt x="5088331" y="210626"/>
                </a:lnTo>
                <a:lnTo>
                  <a:pt x="5088331" y="296437"/>
                </a:lnTo>
                <a:lnTo>
                  <a:pt x="5305644" y="296437"/>
                </a:lnTo>
                <a:cubicBezTo>
                  <a:pt x="5319760" y="296437"/>
                  <a:pt x="5329976" y="299595"/>
                  <a:pt x="5336290" y="305910"/>
                </a:cubicBezTo>
                <a:cubicBezTo>
                  <a:pt x="5342606" y="312225"/>
                  <a:pt x="5345763" y="322440"/>
                  <a:pt x="5345763" y="336556"/>
                </a:cubicBezTo>
                <a:lnTo>
                  <a:pt x="5345763" y="455800"/>
                </a:lnTo>
                <a:cubicBezTo>
                  <a:pt x="5345763" y="469916"/>
                  <a:pt x="5342606" y="480132"/>
                  <a:pt x="5336290" y="486447"/>
                </a:cubicBezTo>
                <a:cubicBezTo>
                  <a:pt x="5329976" y="492762"/>
                  <a:pt x="5319760" y="495919"/>
                  <a:pt x="5305644" y="495919"/>
                </a:cubicBezTo>
                <a:lnTo>
                  <a:pt x="5088331" y="495919"/>
                </a:lnTo>
                <a:lnTo>
                  <a:pt x="5088331" y="591760"/>
                </a:lnTo>
                <a:lnTo>
                  <a:pt x="5395912" y="591760"/>
                </a:lnTo>
                <a:cubicBezTo>
                  <a:pt x="5410028" y="591760"/>
                  <a:pt x="5420244" y="594917"/>
                  <a:pt x="5426559" y="601232"/>
                </a:cubicBezTo>
                <a:cubicBezTo>
                  <a:pt x="5432874" y="607547"/>
                  <a:pt x="5436031" y="617763"/>
                  <a:pt x="5436031" y="631879"/>
                </a:cubicBezTo>
                <a:lnTo>
                  <a:pt x="5436031" y="762267"/>
                </a:lnTo>
                <a:cubicBezTo>
                  <a:pt x="5436031" y="776383"/>
                  <a:pt x="5432874" y="786598"/>
                  <a:pt x="5426559" y="792914"/>
                </a:cubicBezTo>
                <a:cubicBezTo>
                  <a:pt x="5420244" y="799229"/>
                  <a:pt x="5410028" y="802386"/>
                  <a:pt x="5395912" y="802386"/>
                </a:cubicBezTo>
                <a:lnTo>
                  <a:pt x="4878819" y="802386"/>
                </a:lnTo>
                <a:cubicBezTo>
                  <a:pt x="4864703" y="802386"/>
                  <a:pt x="4854487" y="799229"/>
                  <a:pt x="4848173" y="792914"/>
                </a:cubicBezTo>
                <a:cubicBezTo>
                  <a:pt x="4841858" y="786598"/>
                  <a:pt x="4838700" y="776383"/>
                  <a:pt x="4838700" y="762267"/>
                </a:cubicBezTo>
                <a:lnTo>
                  <a:pt x="4838700" y="40119"/>
                </a:lnTo>
                <a:cubicBezTo>
                  <a:pt x="4838700" y="26003"/>
                  <a:pt x="4841858" y="15788"/>
                  <a:pt x="4848173" y="9472"/>
                </a:cubicBezTo>
                <a:cubicBezTo>
                  <a:pt x="4854487" y="3157"/>
                  <a:pt x="4864703" y="0"/>
                  <a:pt x="4878819" y="0"/>
                </a:cubicBezTo>
                <a:close/>
                <a:moveTo>
                  <a:pt x="4031094" y="0"/>
                </a:moveTo>
                <a:lnTo>
                  <a:pt x="4203830" y="0"/>
                </a:lnTo>
                <a:cubicBezTo>
                  <a:pt x="4217946" y="0"/>
                  <a:pt x="4228162" y="3157"/>
                  <a:pt x="4234477" y="9472"/>
                </a:cubicBezTo>
                <a:cubicBezTo>
                  <a:pt x="4240792" y="15788"/>
                  <a:pt x="4243949" y="26003"/>
                  <a:pt x="4243949" y="40119"/>
                </a:cubicBezTo>
                <a:lnTo>
                  <a:pt x="4243949" y="281950"/>
                </a:lnTo>
                <a:lnTo>
                  <a:pt x="4430058" y="281950"/>
                </a:lnTo>
                <a:lnTo>
                  <a:pt x="4430058" y="40119"/>
                </a:lnTo>
                <a:cubicBezTo>
                  <a:pt x="4430058" y="26003"/>
                  <a:pt x="4433216" y="15788"/>
                  <a:pt x="4439531" y="9472"/>
                </a:cubicBezTo>
                <a:cubicBezTo>
                  <a:pt x="4445846" y="3157"/>
                  <a:pt x="4456062" y="0"/>
                  <a:pt x="4470178" y="0"/>
                </a:cubicBezTo>
                <a:lnTo>
                  <a:pt x="4642914" y="0"/>
                </a:lnTo>
                <a:cubicBezTo>
                  <a:pt x="4657030" y="0"/>
                  <a:pt x="4667245" y="3157"/>
                  <a:pt x="4673560" y="9472"/>
                </a:cubicBezTo>
                <a:cubicBezTo>
                  <a:pt x="4679875" y="15788"/>
                  <a:pt x="4683033" y="26003"/>
                  <a:pt x="4683033" y="40119"/>
                </a:cubicBezTo>
                <a:lnTo>
                  <a:pt x="4683033" y="762267"/>
                </a:lnTo>
                <a:cubicBezTo>
                  <a:pt x="4683033" y="776383"/>
                  <a:pt x="4679875" y="786598"/>
                  <a:pt x="4673560" y="792914"/>
                </a:cubicBezTo>
                <a:cubicBezTo>
                  <a:pt x="4667245" y="799229"/>
                  <a:pt x="4657030" y="802386"/>
                  <a:pt x="4642914" y="802386"/>
                </a:cubicBezTo>
                <a:lnTo>
                  <a:pt x="4470178" y="802386"/>
                </a:lnTo>
                <a:cubicBezTo>
                  <a:pt x="4456062" y="802386"/>
                  <a:pt x="4445846" y="799229"/>
                  <a:pt x="4439531" y="792914"/>
                </a:cubicBezTo>
                <a:cubicBezTo>
                  <a:pt x="4433216" y="786598"/>
                  <a:pt x="4430058" y="776383"/>
                  <a:pt x="4430058" y="762267"/>
                </a:cubicBezTo>
                <a:lnTo>
                  <a:pt x="4430058" y="514864"/>
                </a:lnTo>
                <a:lnTo>
                  <a:pt x="4243949" y="514864"/>
                </a:lnTo>
                <a:lnTo>
                  <a:pt x="4243949" y="762267"/>
                </a:lnTo>
                <a:cubicBezTo>
                  <a:pt x="4243949" y="776383"/>
                  <a:pt x="4240792" y="786598"/>
                  <a:pt x="4234477" y="792914"/>
                </a:cubicBezTo>
                <a:cubicBezTo>
                  <a:pt x="4228162" y="799229"/>
                  <a:pt x="4217946" y="802386"/>
                  <a:pt x="4203830" y="802386"/>
                </a:cubicBezTo>
                <a:lnTo>
                  <a:pt x="4031094" y="802386"/>
                </a:lnTo>
                <a:cubicBezTo>
                  <a:pt x="4016978" y="802386"/>
                  <a:pt x="4006763" y="799229"/>
                  <a:pt x="4000448" y="792914"/>
                </a:cubicBezTo>
                <a:cubicBezTo>
                  <a:pt x="3994132" y="786598"/>
                  <a:pt x="3990975" y="776383"/>
                  <a:pt x="3990975" y="762267"/>
                </a:cubicBezTo>
                <a:lnTo>
                  <a:pt x="3990975" y="40119"/>
                </a:lnTo>
                <a:cubicBezTo>
                  <a:pt x="3990975" y="26003"/>
                  <a:pt x="3994133" y="15788"/>
                  <a:pt x="4000448" y="9472"/>
                </a:cubicBezTo>
                <a:cubicBezTo>
                  <a:pt x="4006763" y="3157"/>
                  <a:pt x="4016978" y="0"/>
                  <a:pt x="4031094" y="0"/>
                </a:cubicBezTo>
                <a:close/>
                <a:moveTo>
                  <a:pt x="3259570" y="0"/>
                </a:moveTo>
                <a:lnTo>
                  <a:pt x="3432306" y="0"/>
                </a:lnTo>
                <a:cubicBezTo>
                  <a:pt x="3446422" y="0"/>
                  <a:pt x="3456637" y="3157"/>
                  <a:pt x="3462952" y="9472"/>
                </a:cubicBezTo>
                <a:cubicBezTo>
                  <a:pt x="3469267" y="15788"/>
                  <a:pt x="3472425" y="26003"/>
                  <a:pt x="3472425" y="40119"/>
                </a:cubicBezTo>
                <a:lnTo>
                  <a:pt x="3472425" y="591760"/>
                </a:lnTo>
                <a:lnTo>
                  <a:pt x="3625101" y="591760"/>
                </a:lnTo>
                <a:lnTo>
                  <a:pt x="3625101" y="411223"/>
                </a:lnTo>
                <a:cubicBezTo>
                  <a:pt x="3625101" y="397107"/>
                  <a:pt x="3628258" y="386891"/>
                  <a:pt x="3634574" y="380576"/>
                </a:cubicBezTo>
                <a:cubicBezTo>
                  <a:pt x="3640889" y="374261"/>
                  <a:pt x="3651104" y="371104"/>
                  <a:pt x="3665220" y="371104"/>
                </a:cubicBezTo>
                <a:lnTo>
                  <a:pt x="3826812" y="371104"/>
                </a:lnTo>
                <a:cubicBezTo>
                  <a:pt x="3840928" y="371104"/>
                  <a:pt x="3851143" y="374261"/>
                  <a:pt x="3857459" y="380576"/>
                </a:cubicBezTo>
                <a:cubicBezTo>
                  <a:pt x="3863774" y="386891"/>
                  <a:pt x="3866931" y="397107"/>
                  <a:pt x="3866931" y="411223"/>
                </a:cubicBezTo>
                <a:lnTo>
                  <a:pt x="3866931" y="762267"/>
                </a:lnTo>
                <a:cubicBezTo>
                  <a:pt x="3866931" y="776383"/>
                  <a:pt x="3863774" y="786598"/>
                  <a:pt x="3857459" y="792914"/>
                </a:cubicBezTo>
                <a:cubicBezTo>
                  <a:pt x="3851143" y="799229"/>
                  <a:pt x="3840928" y="802386"/>
                  <a:pt x="3826812" y="802386"/>
                </a:cubicBezTo>
                <a:lnTo>
                  <a:pt x="3259570" y="802386"/>
                </a:lnTo>
                <a:cubicBezTo>
                  <a:pt x="3245453" y="802386"/>
                  <a:pt x="3235238" y="799229"/>
                  <a:pt x="3228923" y="792914"/>
                </a:cubicBezTo>
                <a:cubicBezTo>
                  <a:pt x="3222608" y="786598"/>
                  <a:pt x="3219450" y="776383"/>
                  <a:pt x="3219450" y="762267"/>
                </a:cubicBezTo>
                <a:lnTo>
                  <a:pt x="3219450" y="40119"/>
                </a:lnTo>
                <a:cubicBezTo>
                  <a:pt x="3219450" y="26003"/>
                  <a:pt x="3222608" y="15788"/>
                  <a:pt x="3228923" y="9472"/>
                </a:cubicBezTo>
                <a:cubicBezTo>
                  <a:pt x="3235238" y="3157"/>
                  <a:pt x="3245453" y="0"/>
                  <a:pt x="3259570" y="0"/>
                </a:cubicBezTo>
                <a:close/>
                <a:moveTo>
                  <a:pt x="2590362" y="0"/>
                </a:moveTo>
                <a:lnTo>
                  <a:pt x="2890142" y="0"/>
                </a:lnTo>
                <a:cubicBezTo>
                  <a:pt x="2904258" y="0"/>
                  <a:pt x="2915960" y="2972"/>
                  <a:pt x="2925247" y="8915"/>
                </a:cubicBezTo>
                <a:cubicBezTo>
                  <a:pt x="2934534" y="14859"/>
                  <a:pt x="2941406" y="24146"/>
                  <a:pt x="2945863" y="36776"/>
                </a:cubicBezTo>
                <a:lnTo>
                  <a:pt x="3042819" y="289751"/>
                </a:lnTo>
                <a:cubicBezTo>
                  <a:pt x="3057678" y="328384"/>
                  <a:pt x="3068636" y="362188"/>
                  <a:pt x="3075694" y="391163"/>
                </a:cubicBezTo>
                <a:cubicBezTo>
                  <a:pt x="3082752" y="420138"/>
                  <a:pt x="3086281" y="445770"/>
                  <a:pt x="3086281" y="468059"/>
                </a:cubicBezTo>
                <a:lnTo>
                  <a:pt x="3086281" y="762267"/>
                </a:lnTo>
                <a:cubicBezTo>
                  <a:pt x="3086281" y="776383"/>
                  <a:pt x="3083124" y="786598"/>
                  <a:pt x="3076809" y="792914"/>
                </a:cubicBezTo>
                <a:cubicBezTo>
                  <a:pt x="3070494" y="799229"/>
                  <a:pt x="3060278" y="802386"/>
                  <a:pt x="3046162" y="802386"/>
                </a:cubicBezTo>
                <a:lnTo>
                  <a:pt x="2877884" y="802386"/>
                </a:lnTo>
                <a:cubicBezTo>
                  <a:pt x="2863025" y="802386"/>
                  <a:pt x="2852067" y="799229"/>
                  <a:pt x="2845008" y="792914"/>
                </a:cubicBezTo>
                <a:cubicBezTo>
                  <a:pt x="2837951" y="786598"/>
                  <a:pt x="2834421" y="776383"/>
                  <a:pt x="2834421" y="762267"/>
                </a:cubicBezTo>
                <a:lnTo>
                  <a:pt x="2834421" y="606247"/>
                </a:lnTo>
                <a:lnTo>
                  <a:pt x="2637168" y="606247"/>
                </a:lnTo>
                <a:lnTo>
                  <a:pt x="2637168" y="762267"/>
                </a:lnTo>
                <a:cubicBezTo>
                  <a:pt x="2637168" y="776383"/>
                  <a:pt x="2634010" y="786598"/>
                  <a:pt x="2627695" y="792914"/>
                </a:cubicBezTo>
                <a:cubicBezTo>
                  <a:pt x="2621380" y="799229"/>
                  <a:pt x="2611165" y="802386"/>
                  <a:pt x="2597049" y="802386"/>
                </a:cubicBezTo>
                <a:lnTo>
                  <a:pt x="2433228" y="802386"/>
                </a:lnTo>
                <a:cubicBezTo>
                  <a:pt x="2419112" y="802386"/>
                  <a:pt x="2408897" y="799229"/>
                  <a:pt x="2402581" y="792914"/>
                </a:cubicBezTo>
                <a:cubicBezTo>
                  <a:pt x="2396267" y="786598"/>
                  <a:pt x="2393109" y="776383"/>
                  <a:pt x="2393109" y="762267"/>
                </a:cubicBezTo>
                <a:lnTo>
                  <a:pt x="2393109" y="468059"/>
                </a:lnTo>
                <a:cubicBezTo>
                  <a:pt x="2393109" y="445770"/>
                  <a:pt x="2396638" y="420138"/>
                  <a:pt x="2403696" y="391163"/>
                </a:cubicBezTo>
                <a:cubicBezTo>
                  <a:pt x="2410754" y="362188"/>
                  <a:pt x="2421712" y="328384"/>
                  <a:pt x="2436571" y="289751"/>
                </a:cubicBezTo>
                <a:lnTo>
                  <a:pt x="2533526" y="36776"/>
                </a:lnTo>
                <a:cubicBezTo>
                  <a:pt x="2537984" y="24146"/>
                  <a:pt x="2544857" y="14859"/>
                  <a:pt x="2554143" y="8915"/>
                </a:cubicBezTo>
                <a:cubicBezTo>
                  <a:pt x="2563430" y="2972"/>
                  <a:pt x="2575503" y="0"/>
                  <a:pt x="2590362" y="0"/>
                </a:cubicBezTo>
                <a:close/>
                <a:moveTo>
                  <a:pt x="1670828" y="0"/>
                </a:moveTo>
                <a:lnTo>
                  <a:pt x="2259245" y="0"/>
                </a:lnTo>
                <a:cubicBezTo>
                  <a:pt x="2273361" y="0"/>
                  <a:pt x="2283576" y="3157"/>
                  <a:pt x="2289891" y="9472"/>
                </a:cubicBezTo>
                <a:cubicBezTo>
                  <a:pt x="2296206" y="15788"/>
                  <a:pt x="2299364" y="26003"/>
                  <a:pt x="2299364" y="40119"/>
                </a:cubicBezTo>
                <a:lnTo>
                  <a:pt x="2299364" y="174965"/>
                </a:lnTo>
                <a:cubicBezTo>
                  <a:pt x="2299364" y="189081"/>
                  <a:pt x="2296206" y="199296"/>
                  <a:pt x="2289891" y="205612"/>
                </a:cubicBezTo>
                <a:cubicBezTo>
                  <a:pt x="2283576" y="211927"/>
                  <a:pt x="2273361" y="215084"/>
                  <a:pt x="2259245" y="215084"/>
                </a:cubicBezTo>
                <a:lnTo>
                  <a:pt x="2095424" y="215084"/>
                </a:lnTo>
                <a:lnTo>
                  <a:pt x="2095424" y="762267"/>
                </a:lnTo>
                <a:cubicBezTo>
                  <a:pt x="2095424" y="776383"/>
                  <a:pt x="2092267" y="786598"/>
                  <a:pt x="2085952" y="792914"/>
                </a:cubicBezTo>
                <a:cubicBezTo>
                  <a:pt x="2079637" y="799229"/>
                  <a:pt x="2069421" y="802386"/>
                  <a:pt x="2055305" y="802386"/>
                </a:cubicBezTo>
                <a:lnTo>
                  <a:pt x="1874768" y="802386"/>
                </a:lnTo>
                <a:cubicBezTo>
                  <a:pt x="1860652" y="802386"/>
                  <a:pt x="1850436" y="799229"/>
                  <a:pt x="1844121" y="792914"/>
                </a:cubicBezTo>
                <a:cubicBezTo>
                  <a:pt x="1837806" y="786598"/>
                  <a:pt x="1834649" y="776383"/>
                  <a:pt x="1834649" y="762267"/>
                </a:cubicBezTo>
                <a:lnTo>
                  <a:pt x="1834649" y="215084"/>
                </a:lnTo>
                <a:lnTo>
                  <a:pt x="1670828" y="215084"/>
                </a:lnTo>
                <a:cubicBezTo>
                  <a:pt x="1656712" y="215084"/>
                  <a:pt x="1646497" y="211927"/>
                  <a:pt x="1640182" y="205612"/>
                </a:cubicBezTo>
                <a:cubicBezTo>
                  <a:pt x="1633866" y="199296"/>
                  <a:pt x="1630709" y="189081"/>
                  <a:pt x="1630709" y="174965"/>
                </a:cubicBezTo>
                <a:lnTo>
                  <a:pt x="1630709" y="40119"/>
                </a:lnTo>
                <a:cubicBezTo>
                  <a:pt x="1630709" y="26003"/>
                  <a:pt x="1633866" y="15788"/>
                  <a:pt x="1640182" y="9472"/>
                </a:cubicBezTo>
                <a:cubicBezTo>
                  <a:pt x="1646497" y="3157"/>
                  <a:pt x="1656712" y="0"/>
                  <a:pt x="1670828" y="0"/>
                </a:cubicBezTo>
                <a:close/>
                <a:moveTo>
                  <a:pt x="983095" y="0"/>
                </a:moveTo>
                <a:lnTo>
                  <a:pt x="1500188" y="0"/>
                </a:lnTo>
                <a:cubicBezTo>
                  <a:pt x="1514304" y="0"/>
                  <a:pt x="1524519" y="3157"/>
                  <a:pt x="1530834" y="9472"/>
                </a:cubicBezTo>
                <a:cubicBezTo>
                  <a:pt x="1537150" y="15788"/>
                  <a:pt x="1540307" y="26003"/>
                  <a:pt x="1540307" y="40119"/>
                </a:cubicBezTo>
                <a:lnTo>
                  <a:pt x="1540307" y="170507"/>
                </a:lnTo>
                <a:cubicBezTo>
                  <a:pt x="1540307" y="184623"/>
                  <a:pt x="1537150" y="194839"/>
                  <a:pt x="1530834" y="201154"/>
                </a:cubicBezTo>
                <a:cubicBezTo>
                  <a:pt x="1524519" y="207469"/>
                  <a:pt x="1514304" y="210626"/>
                  <a:pt x="1500188" y="210626"/>
                </a:cubicBezTo>
                <a:lnTo>
                  <a:pt x="1192606" y="210626"/>
                </a:lnTo>
                <a:lnTo>
                  <a:pt x="1192606" y="296437"/>
                </a:lnTo>
                <a:lnTo>
                  <a:pt x="1409920" y="296437"/>
                </a:lnTo>
                <a:cubicBezTo>
                  <a:pt x="1424036" y="296437"/>
                  <a:pt x="1434251" y="299595"/>
                  <a:pt x="1440566" y="305910"/>
                </a:cubicBezTo>
                <a:cubicBezTo>
                  <a:pt x="1446881" y="312225"/>
                  <a:pt x="1450039" y="322440"/>
                  <a:pt x="1450039" y="336556"/>
                </a:cubicBezTo>
                <a:lnTo>
                  <a:pt x="1450039" y="455800"/>
                </a:lnTo>
                <a:cubicBezTo>
                  <a:pt x="1450039" y="469916"/>
                  <a:pt x="1446881" y="480132"/>
                  <a:pt x="1440566" y="486447"/>
                </a:cubicBezTo>
                <a:cubicBezTo>
                  <a:pt x="1434251" y="492762"/>
                  <a:pt x="1424036" y="495919"/>
                  <a:pt x="1409920" y="495919"/>
                </a:cubicBezTo>
                <a:lnTo>
                  <a:pt x="1192606" y="495919"/>
                </a:lnTo>
                <a:lnTo>
                  <a:pt x="1192606" y="591760"/>
                </a:lnTo>
                <a:lnTo>
                  <a:pt x="1500188" y="591760"/>
                </a:lnTo>
                <a:cubicBezTo>
                  <a:pt x="1514304" y="591760"/>
                  <a:pt x="1524519" y="594917"/>
                  <a:pt x="1530834" y="601232"/>
                </a:cubicBezTo>
                <a:cubicBezTo>
                  <a:pt x="1537150" y="607547"/>
                  <a:pt x="1540307" y="617763"/>
                  <a:pt x="1540307" y="631879"/>
                </a:cubicBezTo>
                <a:lnTo>
                  <a:pt x="1540307" y="762267"/>
                </a:lnTo>
                <a:cubicBezTo>
                  <a:pt x="1540307" y="776383"/>
                  <a:pt x="1537150" y="786598"/>
                  <a:pt x="1530834" y="792914"/>
                </a:cubicBezTo>
                <a:cubicBezTo>
                  <a:pt x="1524519" y="799229"/>
                  <a:pt x="1514304" y="802386"/>
                  <a:pt x="1500188" y="802386"/>
                </a:cubicBezTo>
                <a:lnTo>
                  <a:pt x="983095" y="802386"/>
                </a:lnTo>
                <a:cubicBezTo>
                  <a:pt x="968979" y="802386"/>
                  <a:pt x="958763" y="799229"/>
                  <a:pt x="952448" y="792914"/>
                </a:cubicBezTo>
                <a:cubicBezTo>
                  <a:pt x="946133" y="786598"/>
                  <a:pt x="942976" y="776383"/>
                  <a:pt x="942976" y="762267"/>
                </a:cubicBezTo>
                <a:lnTo>
                  <a:pt x="942976" y="40119"/>
                </a:lnTo>
                <a:cubicBezTo>
                  <a:pt x="942976" y="26003"/>
                  <a:pt x="946133" y="15788"/>
                  <a:pt x="952448" y="9472"/>
                </a:cubicBezTo>
                <a:cubicBezTo>
                  <a:pt x="958763" y="3157"/>
                  <a:pt x="968979" y="0"/>
                  <a:pt x="983095" y="0"/>
                </a:cubicBezTo>
                <a:close/>
                <a:moveTo>
                  <a:pt x="40120" y="0"/>
                </a:moveTo>
                <a:lnTo>
                  <a:pt x="219542" y="0"/>
                </a:lnTo>
                <a:cubicBezTo>
                  <a:pt x="231429" y="0"/>
                  <a:pt x="241273" y="2600"/>
                  <a:pt x="249074" y="7801"/>
                </a:cubicBezTo>
                <a:cubicBezTo>
                  <a:pt x="256875" y="13001"/>
                  <a:pt x="264119" y="21545"/>
                  <a:pt x="270806" y="33433"/>
                </a:cubicBezTo>
                <a:lnTo>
                  <a:pt x="371104" y="215084"/>
                </a:lnTo>
                <a:cubicBezTo>
                  <a:pt x="374819" y="221771"/>
                  <a:pt x="377976" y="226600"/>
                  <a:pt x="380576" y="229572"/>
                </a:cubicBezTo>
                <a:cubicBezTo>
                  <a:pt x="383177" y="232543"/>
                  <a:pt x="386706" y="234029"/>
                  <a:pt x="391163" y="234029"/>
                </a:cubicBezTo>
                <a:lnTo>
                  <a:pt x="401193" y="234029"/>
                </a:lnTo>
                <a:cubicBezTo>
                  <a:pt x="405651" y="234029"/>
                  <a:pt x="409180" y="232543"/>
                  <a:pt x="411780" y="229572"/>
                </a:cubicBezTo>
                <a:cubicBezTo>
                  <a:pt x="414381" y="226600"/>
                  <a:pt x="417538" y="221771"/>
                  <a:pt x="421253" y="215084"/>
                </a:cubicBezTo>
                <a:lnTo>
                  <a:pt x="520437" y="33433"/>
                </a:lnTo>
                <a:cubicBezTo>
                  <a:pt x="527124" y="21545"/>
                  <a:pt x="534367" y="13001"/>
                  <a:pt x="542168" y="7801"/>
                </a:cubicBezTo>
                <a:cubicBezTo>
                  <a:pt x="549969" y="2600"/>
                  <a:pt x="559813" y="0"/>
                  <a:pt x="571701" y="0"/>
                </a:cubicBezTo>
                <a:lnTo>
                  <a:pt x="752237" y="0"/>
                </a:lnTo>
                <a:cubicBezTo>
                  <a:pt x="766353" y="0"/>
                  <a:pt x="776569" y="3157"/>
                  <a:pt x="782884" y="9472"/>
                </a:cubicBezTo>
                <a:cubicBezTo>
                  <a:pt x="789199" y="15788"/>
                  <a:pt x="792356" y="26003"/>
                  <a:pt x="792356" y="40119"/>
                </a:cubicBezTo>
                <a:lnTo>
                  <a:pt x="792356" y="762267"/>
                </a:lnTo>
                <a:cubicBezTo>
                  <a:pt x="792356" y="776383"/>
                  <a:pt x="789199" y="786598"/>
                  <a:pt x="782884" y="792914"/>
                </a:cubicBezTo>
                <a:cubicBezTo>
                  <a:pt x="776569" y="799229"/>
                  <a:pt x="766353" y="802386"/>
                  <a:pt x="752237" y="802386"/>
                </a:cubicBezTo>
                <a:lnTo>
                  <a:pt x="580616" y="802386"/>
                </a:lnTo>
                <a:cubicBezTo>
                  <a:pt x="566500" y="802386"/>
                  <a:pt x="556284" y="799229"/>
                  <a:pt x="549969" y="792914"/>
                </a:cubicBezTo>
                <a:cubicBezTo>
                  <a:pt x="543654" y="786598"/>
                  <a:pt x="540497" y="776383"/>
                  <a:pt x="540497" y="762267"/>
                </a:cubicBezTo>
                <a:lnTo>
                  <a:pt x="540497" y="369989"/>
                </a:lnTo>
                <a:lnTo>
                  <a:pt x="474746" y="491462"/>
                </a:lnTo>
                <a:cubicBezTo>
                  <a:pt x="468059" y="504092"/>
                  <a:pt x="460072" y="513193"/>
                  <a:pt x="450786" y="518765"/>
                </a:cubicBezTo>
                <a:cubicBezTo>
                  <a:pt x="441498" y="524337"/>
                  <a:pt x="429797" y="527123"/>
                  <a:pt x="415681" y="527123"/>
                </a:cubicBezTo>
                <a:lnTo>
                  <a:pt x="371104" y="527123"/>
                </a:lnTo>
                <a:cubicBezTo>
                  <a:pt x="356988" y="527123"/>
                  <a:pt x="345286" y="524337"/>
                  <a:pt x="335999" y="518765"/>
                </a:cubicBezTo>
                <a:cubicBezTo>
                  <a:pt x="326713" y="513193"/>
                  <a:pt x="318726" y="504092"/>
                  <a:pt x="312039" y="491462"/>
                </a:cubicBezTo>
                <a:lnTo>
                  <a:pt x="246288" y="369989"/>
                </a:lnTo>
                <a:lnTo>
                  <a:pt x="246288" y="762267"/>
                </a:lnTo>
                <a:cubicBezTo>
                  <a:pt x="246288" y="776383"/>
                  <a:pt x="243131" y="786598"/>
                  <a:pt x="236816" y="792914"/>
                </a:cubicBezTo>
                <a:cubicBezTo>
                  <a:pt x="230501" y="799229"/>
                  <a:pt x="220285" y="802386"/>
                  <a:pt x="206169" y="802386"/>
                </a:cubicBezTo>
                <a:lnTo>
                  <a:pt x="40120" y="802386"/>
                </a:lnTo>
                <a:cubicBezTo>
                  <a:pt x="26004" y="802386"/>
                  <a:pt x="15788" y="799229"/>
                  <a:pt x="9473" y="792914"/>
                </a:cubicBezTo>
                <a:cubicBezTo>
                  <a:pt x="3158" y="786598"/>
                  <a:pt x="0" y="776383"/>
                  <a:pt x="0" y="762267"/>
                </a:cubicBezTo>
                <a:lnTo>
                  <a:pt x="0" y="40119"/>
                </a:lnTo>
                <a:cubicBezTo>
                  <a:pt x="0" y="26003"/>
                  <a:pt x="3158" y="15788"/>
                  <a:pt x="9473" y="9472"/>
                </a:cubicBezTo>
                <a:cubicBezTo>
                  <a:pt x="15788" y="3157"/>
                  <a:pt x="26004" y="0"/>
                  <a:pt x="4012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3502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"/>
          <p:cNvPicPr>
            <a:picLocks noGrp="1" noChangeAspect="1"/>
          </p:cNvPicPr>
          <p:nvPr>
            <p:ph type="pic" sz="quarter" idx="33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r="5000"/>
          <a:stretch>
            <a:fillRect/>
          </a:stretch>
        </p:blipFill>
        <p:spPr/>
      </p:pic>
      <p:sp>
        <p:nvSpPr>
          <p:cNvPr id="10" name="Marcador de texto 7">
            <a:extLst>
              <a:ext uri="{FF2B5EF4-FFF2-40B4-BE49-F238E27FC236}">
                <a16:creationId xmlns:a16="http://schemas.microsoft.com/office/drawing/2014/main" id="{EE7355A8-CAD9-49CA-9FD9-EC0D0F0DB615}"/>
              </a:ext>
            </a:extLst>
          </p:cNvPr>
          <p:cNvSpPr txBox="1">
            <a:spLocks/>
          </p:cNvSpPr>
          <p:nvPr/>
        </p:nvSpPr>
        <p:spPr>
          <a:xfrm>
            <a:off x="7910286" y="2340308"/>
            <a:ext cx="3672114" cy="2790492"/>
          </a:xfrm>
          <a:prstGeom prst="rect">
            <a:avLst/>
          </a:prstGeom>
          <a:noFill/>
        </p:spPr>
        <p:txBody>
          <a:bodyPr vert="horz" wrap="square" lIns="0" tIns="0" rIns="0" bIns="0" numCol="1" spcCol="182880" anchor="t">
            <a:noAutofit/>
          </a:bodyPr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0" i="0" kern="1200" baseline="0">
                <a:solidFill>
                  <a:schemeClr val="bg1"/>
                </a:solidFill>
                <a:latin typeface="+mn-lt"/>
                <a:ea typeface="Lato" charset="0"/>
                <a:cs typeface="Lato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54">
              <a:defRPr/>
            </a:pPr>
            <a:r>
              <a:rPr lang="en-US" dirty="0">
                <a:solidFill>
                  <a:schemeClr val="tx1"/>
                </a:solidFill>
              </a:rPr>
              <a:t>Lorem ipsum dolor sit </a:t>
            </a:r>
            <a:r>
              <a:rPr lang="en-US" dirty="0" err="1">
                <a:solidFill>
                  <a:schemeClr val="tx1"/>
                </a:solidFill>
              </a:rPr>
              <a:t>amet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consectetur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adipiscing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elit</a:t>
            </a:r>
            <a:r>
              <a:rPr lang="en-US" dirty="0">
                <a:solidFill>
                  <a:schemeClr val="tx1"/>
                </a:solidFill>
              </a:rPr>
              <a:t>. </a:t>
            </a:r>
            <a:r>
              <a:rPr lang="en-US" dirty="0" err="1">
                <a:solidFill>
                  <a:schemeClr val="tx1"/>
                </a:solidFill>
              </a:rPr>
              <a:t>Nullam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faucibus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mattis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diam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faucibus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feugiat</a:t>
            </a:r>
            <a:r>
              <a:rPr lang="en-US" dirty="0">
                <a:solidFill>
                  <a:schemeClr val="tx1"/>
                </a:solidFill>
              </a:rPr>
              <a:t>. </a:t>
            </a:r>
            <a:r>
              <a:rPr lang="en-US" dirty="0" err="1">
                <a:solidFill>
                  <a:schemeClr val="tx1"/>
                </a:solidFill>
              </a:rPr>
              <a:t>Suspendisse</a:t>
            </a:r>
            <a:r>
              <a:rPr lang="en-US" dirty="0">
                <a:solidFill>
                  <a:schemeClr val="tx1"/>
                </a:solidFill>
              </a:rPr>
              <a:t> nisi </a:t>
            </a:r>
            <a:r>
              <a:rPr lang="en-US" dirty="0" err="1">
                <a:solidFill>
                  <a:schemeClr val="tx1"/>
                </a:solidFill>
              </a:rPr>
              <a:t>urna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bibendum</a:t>
            </a:r>
            <a:r>
              <a:rPr lang="en-US" dirty="0">
                <a:solidFill>
                  <a:schemeClr val="tx1"/>
                </a:solidFill>
              </a:rPr>
              <a:t> id diam </a:t>
            </a:r>
            <a:r>
              <a:rPr lang="en-US" dirty="0" err="1">
                <a:solidFill>
                  <a:schemeClr val="tx1"/>
                </a:solidFill>
              </a:rPr>
              <a:t>quis</a:t>
            </a:r>
            <a:r>
              <a:rPr lang="en-US" dirty="0">
                <a:solidFill>
                  <a:schemeClr val="tx1"/>
                </a:solidFill>
              </a:rPr>
              <a:t>, scelerisque </a:t>
            </a:r>
            <a:r>
              <a:rPr lang="en-US" dirty="0" err="1">
                <a:solidFill>
                  <a:schemeClr val="tx1"/>
                </a:solidFill>
              </a:rPr>
              <a:t>egestas</a:t>
            </a:r>
            <a:r>
              <a:rPr lang="en-US" dirty="0">
                <a:solidFill>
                  <a:schemeClr val="tx1"/>
                </a:solidFill>
              </a:rPr>
              <a:t> nisi. Proin Lorem ipsum dolor sit </a:t>
            </a:r>
            <a:r>
              <a:rPr lang="en-US" dirty="0" err="1">
                <a:solidFill>
                  <a:schemeClr val="tx1"/>
                </a:solidFill>
              </a:rPr>
              <a:t>amet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consectetur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adipiscing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elit</a:t>
            </a:r>
            <a:r>
              <a:rPr lang="en-US" dirty="0">
                <a:solidFill>
                  <a:schemeClr val="tx1"/>
                </a:solidFill>
              </a:rPr>
              <a:t>. </a:t>
            </a:r>
            <a:r>
              <a:rPr lang="en-US" dirty="0" err="1">
                <a:solidFill>
                  <a:schemeClr val="tx1"/>
                </a:solidFill>
              </a:rPr>
              <a:t>Nullam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faucibus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mattis</a:t>
            </a:r>
            <a:r>
              <a:rPr lang="en-US" dirty="0">
                <a:solidFill>
                  <a:schemeClr val="tx1"/>
                </a:solidFill>
              </a:rPr>
              <a:t> diam </a:t>
            </a:r>
            <a:r>
              <a:rPr lang="en-US" dirty="0" err="1">
                <a:solidFill>
                  <a:schemeClr val="tx1"/>
                </a:solidFill>
              </a:rPr>
              <a:t>faucibus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feugiat</a:t>
            </a:r>
            <a:r>
              <a:rPr lang="en-US" dirty="0">
                <a:solidFill>
                  <a:schemeClr val="tx1"/>
                </a:solidFill>
              </a:rPr>
              <a:t>. </a:t>
            </a:r>
            <a:r>
              <a:rPr lang="en-US" dirty="0" err="1">
                <a:solidFill>
                  <a:schemeClr val="tx1"/>
                </a:solidFill>
              </a:rPr>
              <a:t>Suspendisse</a:t>
            </a:r>
            <a:r>
              <a:rPr lang="en-US" dirty="0">
                <a:solidFill>
                  <a:schemeClr val="tx1"/>
                </a:solidFill>
              </a:rPr>
              <a:t> nisi </a:t>
            </a:r>
            <a:r>
              <a:rPr lang="en-US" dirty="0" err="1">
                <a:solidFill>
                  <a:schemeClr val="tx1"/>
                </a:solidFill>
              </a:rPr>
              <a:t>urna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bibendum</a:t>
            </a:r>
            <a:r>
              <a:rPr lang="en-US" dirty="0">
                <a:solidFill>
                  <a:schemeClr val="tx1"/>
                </a:solidFill>
              </a:rPr>
              <a:t> id diam </a:t>
            </a:r>
            <a:r>
              <a:rPr lang="en-US" dirty="0" err="1">
                <a:solidFill>
                  <a:schemeClr val="tx1"/>
                </a:solidFill>
              </a:rPr>
              <a:t>quis</a:t>
            </a:r>
            <a:r>
              <a:rPr lang="en-US" dirty="0">
                <a:solidFill>
                  <a:schemeClr val="tx1"/>
                </a:solidFill>
              </a:rPr>
              <a:t>, scelerisque </a:t>
            </a:r>
            <a:r>
              <a:rPr lang="en-US" dirty="0" err="1">
                <a:solidFill>
                  <a:schemeClr val="tx1"/>
                </a:solidFill>
              </a:rPr>
              <a:t>egestas</a:t>
            </a:r>
            <a:r>
              <a:rPr lang="en-US" dirty="0">
                <a:solidFill>
                  <a:schemeClr val="tx1"/>
                </a:solidFill>
              </a:rPr>
              <a:t> nisi. Proin ac </a:t>
            </a:r>
            <a:r>
              <a:rPr lang="en-US" dirty="0" err="1">
                <a:solidFill>
                  <a:schemeClr val="tx1"/>
                </a:solidFill>
              </a:rPr>
              <a:t>pellentesque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odio</a:t>
            </a:r>
            <a:r>
              <a:rPr lang="en-US" dirty="0">
                <a:solidFill>
                  <a:schemeClr val="tx1"/>
                </a:solidFill>
              </a:rPr>
              <a:t>, tempus porta lorem. </a:t>
            </a:r>
            <a:r>
              <a:rPr lang="en-US" dirty="0" err="1">
                <a:solidFill>
                  <a:schemeClr val="tx1"/>
                </a:solidFill>
              </a:rPr>
              <a:t>Quisque</a:t>
            </a:r>
            <a:r>
              <a:rPr lang="en-US" dirty="0">
                <a:solidFill>
                  <a:schemeClr val="tx1"/>
                </a:solidFill>
              </a:rPr>
              <a:t> semper </a:t>
            </a:r>
            <a:r>
              <a:rPr lang="en-US" dirty="0" err="1">
                <a:solidFill>
                  <a:schemeClr val="tx1"/>
                </a:solidFill>
              </a:rPr>
              <a:t>urna</a:t>
            </a:r>
            <a:r>
              <a:rPr lang="en-US" dirty="0">
                <a:solidFill>
                  <a:schemeClr val="tx1"/>
                </a:solidFill>
              </a:rPr>
              <a:t> vitae ligula </a:t>
            </a:r>
            <a:r>
              <a:rPr lang="en-US" dirty="0" err="1">
                <a:solidFill>
                  <a:schemeClr val="tx1"/>
                </a:solidFill>
              </a:rPr>
              <a:t>molestie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Marcador de texto 7">
            <a:extLst>
              <a:ext uri="{FF2B5EF4-FFF2-40B4-BE49-F238E27FC236}">
                <a16:creationId xmlns:a16="http://schemas.microsoft.com/office/drawing/2014/main" id="{8A9A3E1A-4311-4760-8C2E-34F2B87993BD}"/>
              </a:ext>
            </a:extLst>
          </p:cNvPr>
          <p:cNvSpPr txBox="1">
            <a:spLocks/>
          </p:cNvSpPr>
          <p:nvPr/>
        </p:nvSpPr>
        <p:spPr>
          <a:xfrm rot="16200000">
            <a:off x="-949572" y="2488086"/>
            <a:ext cx="5486400" cy="188182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ctr" anchorCtr="0">
            <a:noAutofit/>
          </a:bodyPr>
          <a:lstStyle>
            <a:lvl1pPr marL="0" indent="0" algn="l" defTabSz="914400" rtl="0" eaLnBrk="1" latinLnBrk="0" hangingPunct="1">
              <a:lnSpc>
                <a:spcPts val="9000"/>
              </a:lnSpc>
              <a:spcBef>
                <a:spcPts val="1000"/>
              </a:spcBef>
              <a:buFont typeface="Arial" panose="020B0604020202020204" pitchFamily="34" charset="0"/>
              <a:buNone/>
              <a:defRPr sz="6000" b="1" i="0" kern="1200" baseline="0">
                <a:ln>
                  <a:solidFill>
                    <a:schemeClr val="accent1"/>
                  </a:solidFill>
                </a:ln>
                <a:noFill/>
                <a:latin typeface="+mj-lt"/>
                <a:ea typeface="Playfair Display" pitchFamily="2" charset="0"/>
                <a:cs typeface="Playfair Display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US" sz="8800" b="0" dirty="0">
                <a:solidFill>
                  <a:schemeClr val="bg1"/>
                </a:solidFill>
              </a:rPr>
              <a:t>FUTURE </a:t>
            </a:r>
            <a:endParaRPr lang="es-ES_tradnl" sz="8800" b="0" dirty="0">
              <a:solidFill>
                <a:schemeClr val="bg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068B8F6-F601-4CCB-BCA2-C7B2ECCCB2B6}"/>
              </a:ext>
            </a:extLst>
          </p:cNvPr>
          <p:cNvSpPr/>
          <p:nvPr/>
        </p:nvSpPr>
        <p:spPr>
          <a:xfrm>
            <a:off x="3177227" y="2400300"/>
            <a:ext cx="380999" cy="2057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8198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Grp="1" noChangeAspect="1"/>
          </p:cNvPicPr>
          <p:nvPr>
            <p:ph type="pic" sz="quarter" idx="33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>
            <a:fillRect/>
          </a:stretch>
        </p:blipFill>
        <p:spPr/>
      </p:pic>
      <p:sp>
        <p:nvSpPr>
          <p:cNvPr id="36" name="Text Placeholder 8">
            <a:extLst>
              <a:ext uri="{FF2B5EF4-FFF2-40B4-BE49-F238E27FC236}">
                <a16:creationId xmlns:a16="http://schemas.microsoft.com/office/drawing/2014/main" id="{E7B4AB25-9550-4F7A-A273-4D5709E0E63C}"/>
              </a:ext>
            </a:extLst>
          </p:cNvPr>
          <p:cNvSpPr txBox="1">
            <a:spLocks/>
          </p:cNvSpPr>
          <p:nvPr/>
        </p:nvSpPr>
        <p:spPr>
          <a:xfrm>
            <a:off x="7542534" y="1985623"/>
            <a:ext cx="3673898" cy="535531"/>
          </a:xfrm>
          <a:prstGeom prst="rect">
            <a:avLst/>
          </a:prstGeom>
        </p:spPr>
        <p:txBody>
          <a:bodyPr lIns="0" tIns="0" rIns="0" bIns="0" numCol="1" spcCol="45720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1200" dirty="0" err="1">
                <a:solidFill>
                  <a:srgbClr val="333333"/>
                </a:solidFill>
              </a:rPr>
              <a:t>Donec</a:t>
            </a:r>
            <a:r>
              <a:rPr lang="en-US" sz="1200" dirty="0">
                <a:solidFill>
                  <a:srgbClr val="333333"/>
                </a:solidFill>
              </a:rPr>
              <a:t> nisi </a:t>
            </a:r>
            <a:r>
              <a:rPr lang="en-US" sz="1200" dirty="0" err="1">
                <a:solidFill>
                  <a:srgbClr val="333333"/>
                </a:solidFill>
              </a:rPr>
              <a:t>nibh</a:t>
            </a:r>
            <a:r>
              <a:rPr lang="en-US" sz="1200" dirty="0">
                <a:solidFill>
                  <a:srgbClr val="333333"/>
                </a:solidFill>
              </a:rPr>
              <a:t>, </a:t>
            </a:r>
            <a:r>
              <a:rPr lang="en-US" sz="1200" dirty="0" err="1">
                <a:solidFill>
                  <a:srgbClr val="333333"/>
                </a:solidFill>
              </a:rPr>
              <a:t>dignissim</a:t>
            </a:r>
            <a:r>
              <a:rPr lang="en-US" sz="1200" dirty="0">
                <a:solidFill>
                  <a:srgbClr val="333333"/>
                </a:solidFill>
              </a:rPr>
              <a:t> </a:t>
            </a:r>
            <a:r>
              <a:rPr lang="en-US" sz="1200" dirty="0" err="1">
                <a:solidFill>
                  <a:srgbClr val="333333"/>
                </a:solidFill>
              </a:rPr>
              <a:t>mollis</a:t>
            </a:r>
            <a:r>
              <a:rPr lang="en-US" sz="1200" dirty="0">
                <a:solidFill>
                  <a:srgbClr val="333333"/>
                </a:solidFill>
              </a:rPr>
              <a:t> </a:t>
            </a:r>
            <a:r>
              <a:rPr lang="en-US" sz="1200" dirty="0" err="1">
                <a:solidFill>
                  <a:srgbClr val="333333"/>
                </a:solidFill>
              </a:rPr>
              <a:t>egestas</a:t>
            </a:r>
            <a:r>
              <a:rPr lang="en-US" sz="1200" dirty="0">
                <a:solidFill>
                  <a:srgbClr val="333333"/>
                </a:solidFill>
              </a:rPr>
              <a:t> non, </a:t>
            </a:r>
            <a:r>
              <a:rPr lang="en-US" sz="1200" dirty="0" err="1">
                <a:solidFill>
                  <a:srgbClr val="333333"/>
                </a:solidFill>
              </a:rPr>
              <a:t>egestas</a:t>
            </a:r>
            <a:r>
              <a:rPr lang="en-US" sz="1200" dirty="0">
                <a:solidFill>
                  <a:srgbClr val="333333"/>
                </a:solidFill>
              </a:rPr>
              <a:t> ac </a:t>
            </a:r>
            <a:r>
              <a:rPr lang="en-US" sz="1200" dirty="0" err="1">
                <a:solidFill>
                  <a:srgbClr val="333333"/>
                </a:solidFill>
              </a:rPr>
              <a:t>orci</a:t>
            </a:r>
            <a:r>
              <a:rPr lang="en-US" sz="1200" dirty="0">
                <a:solidFill>
                  <a:srgbClr val="333333"/>
                </a:solidFill>
              </a:rPr>
              <a:t>. </a:t>
            </a:r>
            <a:r>
              <a:rPr lang="en-US" sz="1200" dirty="0" err="1">
                <a:solidFill>
                  <a:srgbClr val="333333"/>
                </a:solidFill>
              </a:rPr>
              <a:t>Suspendisse</a:t>
            </a:r>
            <a:r>
              <a:rPr lang="en-US" sz="1200" dirty="0">
                <a:solidFill>
                  <a:srgbClr val="333333"/>
                </a:solidFill>
              </a:rPr>
              <a:t>.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530FB13C-E4CF-42F9-86D6-9B344477ABE7}"/>
              </a:ext>
            </a:extLst>
          </p:cNvPr>
          <p:cNvSpPr/>
          <p:nvPr/>
        </p:nvSpPr>
        <p:spPr>
          <a:xfrm>
            <a:off x="6747060" y="1967969"/>
            <a:ext cx="535531" cy="535531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latin typeface="Montserrat" panose="00000500000000000000" pitchFamily="50" charset="0"/>
              </a:rPr>
              <a:t>1</a:t>
            </a:r>
          </a:p>
        </p:txBody>
      </p:sp>
      <p:sp>
        <p:nvSpPr>
          <p:cNvPr id="38" name="Text Placeholder 8">
            <a:extLst>
              <a:ext uri="{FF2B5EF4-FFF2-40B4-BE49-F238E27FC236}">
                <a16:creationId xmlns:a16="http://schemas.microsoft.com/office/drawing/2014/main" id="{7F56AE90-AE4C-4067-A7A4-519389B71C86}"/>
              </a:ext>
            </a:extLst>
          </p:cNvPr>
          <p:cNvSpPr txBox="1">
            <a:spLocks/>
          </p:cNvSpPr>
          <p:nvPr/>
        </p:nvSpPr>
        <p:spPr>
          <a:xfrm>
            <a:off x="7542534" y="2901092"/>
            <a:ext cx="3673898" cy="535531"/>
          </a:xfrm>
          <a:prstGeom prst="rect">
            <a:avLst/>
          </a:prstGeom>
        </p:spPr>
        <p:txBody>
          <a:bodyPr lIns="0" tIns="0" rIns="0" bIns="0" numCol="1" spcCol="45720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1200">
                <a:solidFill>
                  <a:srgbClr val="333333"/>
                </a:solidFill>
              </a:rPr>
              <a:t>Donec nisi nibh, dignissim mollis egestas non, egestas ac orci. Suspendisse.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BA01EF9E-ED61-4E1C-BEE1-7809E373AAE1}"/>
              </a:ext>
            </a:extLst>
          </p:cNvPr>
          <p:cNvSpPr/>
          <p:nvPr/>
        </p:nvSpPr>
        <p:spPr>
          <a:xfrm>
            <a:off x="6747060" y="2883438"/>
            <a:ext cx="535531" cy="535531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latin typeface="Montserrat" panose="00000500000000000000" pitchFamily="50" charset="0"/>
              </a:rPr>
              <a:t>2</a:t>
            </a:r>
          </a:p>
        </p:txBody>
      </p:sp>
      <p:sp>
        <p:nvSpPr>
          <p:cNvPr id="40" name="Text Placeholder 8">
            <a:extLst>
              <a:ext uri="{FF2B5EF4-FFF2-40B4-BE49-F238E27FC236}">
                <a16:creationId xmlns:a16="http://schemas.microsoft.com/office/drawing/2014/main" id="{BEEEC837-E4A1-4D05-8260-C6850925A3EB}"/>
              </a:ext>
            </a:extLst>
          </p:cNvPr>
          <p:cNvSpPr txBox="1">
            <a:spLocks/>
          </p:cNvSpPr>
          <p:nvPr/>
        </p:nvSpPr>
        <p:spPr>
          <a:xfrm>
            <a:off x="7542534" y="3843028"/>
            <a:ext cx="3673898" cy="535531"/>
          </a:xfrm>
          <a:prstGeom prst="rect">
            <a:avLst/>
          </a:prstGeom>
        </p:spPr>
        <p:txBody>
          <a:bodyPr lIns="0" tIns="0" rIns="0" bIns="0" numCol="1" spcCol="45720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1200">
                <a:solidFill>
                  <a:srgbClr val="333333"/>
                </a:solidFill>
              </a:rPr>
              <a:t>Donec nisi nibh, dignissim mollis egestas non, egestas ac orci. Suspendisse.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4845A947-18C5-4E13-96DC-125C43F8925E}"/>
              </a:ext>
            </a:extLst>
          </p:cNvPr>
          <p:cNvSpPr/>
          <p:nvPr/>
        </p:nvSpPr>
        <p:spPr>
          <a:xfrm>
            <a:off x="6747060" y="3825374"/>
            <a:ext cx="535531" cy="535531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latin typeface="Montserrat" panose="00000500000000000000" pitchFamily="50" charset="0"/>
              </a:rPr>
              <a:t>3</a:t>
            </a:r>
          </a:p>
        </p:txBody>
      </p:sp>
      <p:sp>
        <p:nvSpPr>
          <p:cNvPr id="42" name="Text Placeholder 8">
            <a:extLst>
              <a:ext uri="{FF2B5EF4-FFF2-40B4-BE49-F238E27FC236}">
                <a16:creationId xmlns:a16="http://schemas.microsoft.com/office/drawing/2014/main" id="{4D32AA09-1905-4208-AD54-F39C942B38AA}"/>
              </a:ext>
            </a:extLst>
          </p:cNvPr>
          <p:cNvSpPr txBox="1">
            <a:spLocks/>
          </p:cNvSpPr>
          <p:nvPr/>
        </p:nvSpPr>
        <p:spPr>
          <a:xfrm>
            <a:off x="7542534" y="4735300"/>
            <a:ext cx="3673898" cy="535531"/>
          </a:xfrm>
          <a:prstGeom prst="rect">
            <a:avLst/>
          </a:prstGeom>
        </p:spPr>
        <p:txBody>
          <a:bodyPr lIns="0" tIns="0" rIns="0" bIns="0" numCol="1" spcCol="45720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1200">
                <a:solidFill>
                  <a:srgbClr val="333333"/>
                </a:solidFill>
              </a:rPr>
              <a:t>Donec nisi nibh, dignissim mollis egestas non, egestas ac orci. Suspendisse.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0796A6CC-4531-4167-8D6F-06EB2CCC73E6}"/>
              </a:ext>
            </a:extLst>
          </p:cNvPr>
          <p:cNvSpPr/>
          <p:nvPr/>
        </p:nvSpPr>
        <p:spPr>
          <a:xfrm>
            <a:off x="6747060" y="4717646"/>
            <a:ext cx="535531" cy="535531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latin typeface="Montserrat" panose="00000500000000000000" pitchFamily="50" charset="0"/>
              </a:rPr>
              <a:t>4</a:t>
            </a:r>
          </a:p>
        </p:txBody>
      </p:sp>
      <p:sp>
        <p:nvSpPr>
          <p:cNvPr id="44" name="Text Placeholder 8">
            <a:extLst>
              <a:ext uri="{FF2B5EF4-FFF2-40B4-BE49-F238E27FC236}">
                <a16:creationId xmlns:a16="http://schemas.microsoft.com/office/drawing/2014/main" id="{16E90853-4361-480B-B830-A2EB6B8EBF45}"/>
              </a:ext>
            </a:extLst>
          </p:cNvPr>
          <p:cNvSpPr txBox="1">
            <a:spLocks/>
          </p:cNvSpPr>
          <p:nvPr/>
        </p:nvSpPr>
        <p:spPr>
          <a:xfrm>
            <a:off x="7542534" y="5627572"/>
            <a:ext cx="3673898" cy="535531"/>
          </a:xfrm>
          <a:prstGeom prst="rect">
            <a:avLst/>
          </a:prstGeom>
        </p:spPr>
        <p:txBody>
          <a:bodyPr lIns="0" tIns="0" rIns="0" bIns="0" numCol="1" spcCol="45720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1200">
                <a:solidFill>
                  <a:srgbClr val="333333"/>
                </a:solidFill>
              </a:rPr>
              <a:t>Donec nisi nibh, dignissim mollis egestas non, egestas ac orci. Suspendisse.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BA722D1B-18E5-49FF-BFEC-64C42ABC9B2E}"/>
              </a:ext>
            </a:extLst>
          </p:cNvPr>
          <p:cNvSpPr/>
          <p:nvPr/>
        </p:nvSpPr>
        <p:spPr>
          <a:xfrm>
            <a:off x="6747060" y="5609918"/>
            <a:ext cx="535531" cy="53553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latin typeface="Montserrat" panose="00000500000000000000" pitchFamily="50" charset="0"/>
              </a:rPr>
              <a:t>5</a:t>
            </a:r>
          </a:p>
        </p:txBody>
      </p:sp>
      <p:sp>
        <p:nvSpPr>
          <p:cNvPr id="18" name="Text Placeholder 1">
            <a:extLst>
              <a:ext uri="{FF2B5EF4-FFF2-40B4-BE49-F238E27FC236}">
                <a16:creationId xmlns:a16="http://schemas.microsoft.com/office/drawing/2014/main" id="{C474E40A-5A89-4C0F-B4BA-B8A34BC5D7A3}"/>
              </a:ext>
            </a:extLst>
          </p:cNvPr>
          <p:cNvSpPr txBox="1">
            <a:spLocks/>
          </p:cNvSpPr>
          <p:nvPr/>
        </p:nvSpPr>
        <p:spPr>
          <a:xfrm>
            <a:off x="6642100" y="1004888"/>
            <a:ext cx="4800600" cy="5842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>
                <a:latin typeface="+mj-lt"/>
              </a:rPr>
              <a:t>TITLE </a:t>
            </a:r>
            <a:r>
              <a:rPr lang="en-US" dirty="0">
                <a:solidFill>
                  <a:schemeClr val="accent2"/>
                </a:solidFill>
                <a:latin typeface="+mj-lt"/>
              </a:rPr>
              <a:t>SAMPLE</a:t>
            </a:r>
            <a:r>
              <a:rPr lang="en-US" dirty="0">
                <a:latin typeface="+mj-lt"/>
              </a:rPr>
              <a:t> SLIDE</a:t>
            </a:r>
          </a:p>
        </p:txBody>
      </p:sp>
    </p:spTree>
    <p:extLst>
      <p:ext uri="{BB962C8B-B14F-4D97-AF65-F5344CB8AC3E}">
        <p14:creationId xmlns:p14="http://schemas.microsoft.com/office/powerpoint/2010/main" val="11562180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A24567B-C584-4F26-8BF7-B88537D05B35}"/>
              </a:ext>
            </a:extLst>
          </p:cNvPr>
          <p:cNvSpPr/>
          <p:nvPr/>
        </p:nvSpPr>
        <p:spPr>
          <a:xfrm rot="5400000">
            <a:off x="10421085" y="4494555"/>
            <a:ext cx="1575868" cy="19659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Placeholder 1"/>
          <p:cNvPicPr>
            <a:picLocks noGrp="1" noChangeAspect="1"/>
          </p:cNvPicPr>
          <p:nvPr>
            <p:ph type="pic" sz="quarter" idx="30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5" b="54933"/>
          <a:stretch/>
        </p:blipFill>
        <p:spPr/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D927EB-02C8-47F1-9C83-151E126BF9DC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23248" y="5259388"/>
            <a:ext cx="8962713" cy="1370012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en-US" sz="1400" dirty="0"/>
              <a:t>Lorem ipsum dolor sit </a:t>
            </a:r>
            <a:r>
              <a:rPr lang="en-US" sz="1400" dirty="0" err="1"/>
              <a:t>amet</a:t>
            </a:r>
            <a:r>
              <a:rPr lang="en-US" sz="1400" dirty="0"/>
              <a:t>, </a:t>
            </a:r>
            <a:r>
              <a:rPr lang="en-US" sz="1400" dirty="0" err="1"/>
              <a:t>consectetur</a:t>
            </a:r>
            <a:r>
              <a:rPr lang="en-US" sz="1400" dirty="0"/>
              <a:t> </a:t>
            </a:r>
            <a:r>
              <a:rPr lang="en-US" sz="1400" dirty="0" err="1"/>
              <a:t>adipiscing</a:t>
            </a:r>
            <a:r>
              <a:rPr lang="en-US" sz="1400" dirty="0"/>
              <a:t> </a:t>
            </a:r>
            <a:r>
              <a:rPr lang="en-US" sz="1400" dirty="0" err="1"/>
              <a:t>elit</a:t>
            </a:r>
            <a:r>
              <a:rPr lang="en-US" sz="1400" dirty="0"/>
              <a:t>. </a:t>
            </a:r>
            <a:r>
              <a:rPr lang="en-US" sz="1400" dirty="0" err="1"/>
              <a:t>Nullam</a:t>
            </a:r>
            <a:r>
              <a:rPr lang="en-US" sz="1400" dirty="0"/>
              <a:t> </a:t>
            </a:r>
            <a:r>
              <a:rPr lang="en-US" sz="1400" dirty="0" err="1"/>
              <a:t>faucibus</a:t>
            </a:r>
            <a:r>
              <a:rPr lang="en-US" sz="1400" dirty="0"/>
              <a:t> </a:t>
            </a:r>
            <a:r>
              <a:rPr lang="en-US" sz="1400" dirty="0" err="1"/>
              <a:t>mattis</a:t>
            </a:r>
            <a:r>
              <a:rPr lang="en-US" sz="1400" dirty="0"/>
              <a:t> </a:t>
            </a:r>
            <a:r>
              <a:rPr lang="en-US" sz="1400" dirty="0" err="1"/>
              <a:t>diam</a:t>
            </a:r>
            <a:r>
              <a:rPr lang="en-US" sz="1400" dirty="0"/>
              <a:t> </a:t>
            </a:r>
            <a:r>
              <a:rPr lang="en-US" sz="1400" dirty="0" err="1"/>
              <a:t>faucibus</a:t>
            </a:r>
            <a:r>
              <a:rPr lang="en-US" sz="1400" dirty="0"/>
              <a:t> </a:t>
            </a:r>
            <a:r>
              <a:rPr lang="en-US" sz="1400" dirty="0" err="1"/>
              <a:t>feugiat</a:t>
            </a:r>
            <a:r>
              <a:rPr lang="en-US" sz="1400" dirty="0"/>
              <a:t>. </a:t>
            </a:r>
            <a:r>
              <a:rPr lang="en-US" sz="1400" dirty="0" err="1"/>
              <a:t>Suspendisse</a:t>
            </a:r>
            <a:r>
              <a:rPr lang="en-US" sz="1400" dirty="0"/>
              <a:t> nisi </a:t>
            </a:r>
            <a:r>
              <a:rPr lang="en-US" sz="1400" dirty="0" err="1"/>
              <a:t>urna</a:t>
            </a:r>
            <a:r>
              <a:rPr lang="en-US" sz="1400" dirty="0"/>
              <a:t>, </a:t>
            </a:r>
            <a:r>
              <a:rPr lang="en-US" sz="1400" dirty="0" err="1"/>
              <a:t>bibendum</a:t>
            </a:r>
            <a:r>
              <a:rPr lang="en-US" sz="1400" dirty="0"/>
              <a:t> id diam </a:t>
            </a:r>
            <a:r>
              <a:rPr lang="en-US" sz="1400" dirty="0" err="1"/>
              <a:t>quis</a:t>
            </a:r>
            <a:r>
              <a:rPr lang="en-US" sz="1400" dirty="0"/>
              <a:t>, scelerisque </a:t>
            </a:r>
            <a:r>
              <a:rPr lang="en-US" sz="1400" dirty="0" err="1"/>
              <a:t>egestas</a:t>
            </a:r>
            <a:r>
              <a:rPr lang="en-US" sz="1400" dirty="0"/>
              <a:t> nisi. </a:t>
            </a:r>
            <a:r>
              <a:rPr lang="en-US" sz="1400" dirty="0" err="1"/>
              <a:t>Proin</a:t>
            </a:r>
            <a:r>
              <a:rPr lang="en-US" sz="1400" dirty="0"/>
              <a:t> ac </a:t>
            </a:r>
            <a:r>
              <a:rPr lang="en-US" sz="1400" dirty="0" err="1"/>
              <a:t>pellentesque</a:t>
            </a:r>
            <a:r>
              <a:rPr lang="en-US" sz="1400" dirty="0"/>
              <a:t> </a:t>
            </a:r>
            <a:r>
              <a:rPr lang="en-US" sz="1400" dirty="0" err="1"/>
              <a:t>odio</a:t>
            </a:r>
            <a:r>
              <a:rPr lang="en-US" sz="1400" dirty="0"/>
              <a:t>, tempus porta lorem. </a:t>
            </a:r>
            <a:r>
              <a:rPr lang="en-US" sz="1400" dirty="0" err="1"/>
              <a:t>Quisque</a:t>
            </a:r>
            <a:r>
              <a:rPr lang="en-US" sz="1400" dirty="0"/>
              <a:t> semper </a:t>
            </a:r>
            <a:r>
              <a:rPr lang="en-US" sz="1400" dirty="0" err="1"/>
              <a:t>urna</a:t>
            </a:r>
            <a:r>
              <a:rPr lang="en-US" sz="1400" dirty="0"/>
              <a:t> vitae ligula </a:t>
            </a:r>
            <a:r>
              <a:rPr lang="en-US" sz="1400" dirty="0" err="1"/>
              <a:t>molestie</a:t>
            </a:r>
            <a:endParaRPr lang="en-US" sz="14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CED9F5D-4573-43B0-85EE-328C9F4AD9F1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26115" y="4655659"/>
            <a:ext cx="5456238" cy="552450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 dirty="0">
                <a:latin typeface="+mj-lt"/>
              </a:rPr>
              <a:t>WEAKNESSES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C73C6E3-E993-497F-842A-AC103A4807EE}"/>
              </a:ext>
            </a:extLst>
          </p:cNvPr>
          <p:cNvSpPr/>
          <p:nvPr/>
        </p:nvSpPr>
        <p:spPr>
          <a:xfrm rot="5400000">
            <a:off x="9118066" y="5325135"/>
            <a:ext cx="1575868" cy="304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5089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474E40A-5A89-4C0F-B4BA-B8A34BC5D7A3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26537" y="1012588"/>
            <a:ext cx="4127500" cy="601826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 dirty="0">
                <a:latin typeface="+mj-lt"/>
              </a:rPr>
              <a:t>TWO LINES SAMPLE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06CD0B-EF5B-4541-9D9C-7C167416730B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40185" y="1649720"/>
            <a:ext cx="4928102" cy="1154112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en-US" sz="1400" dirty="0"/>
              <a:t>Lorem ipsum dolor sit </a:t>
            </a:r>
            <a:r>
              <a:rPr lang="en-US" sz="1400" dirty="0" err="1"/>
              <a:t>amet</a:t>
            </a:r>
            <a:r>
              <a:rPr lang="en-US" sz="1400" dirty="0"/>
              <a:t>, </a:t>
            </a:r>
            <a:r>
              <a:rPr lang="en-US" sz="1400" dirty="0" err="1"/>
              <a:t>consectetur</a:t>
            </a:r>
            <a:r>
              <a:rPr lang="en-US" sz="1400" dirty="0"/>
              <a:t> </a:t>
            </a:r>
            <a:r>
              <a:rPr lang="en-US" sz="1400" dirty="0" err="1"/>
              <a:t>adipiscing</a:t>
            </a:r>
            <a:r>
              <a:rPr lang="en-US" sz="1400" dirty="0"/>
              <a:t> </a:t>
            </a:r>
            <a:r>
              <a:rPr lang="en-US" sz="1400" dirty="0" err="1"/>
              <a:t>elit</a:t>
            </a:r>
            <a:r>
              <a:rPr lang="en-US" sz="1400" dirty="0"/>
              <a:t>. </a:t>
            </a:r>
            <a:r>
              <a:rPr lang="en-US" sz="1400" dirty="0" err="1"/>
              <a:t>Nullam</a:t>
            </a:r>
            <a:r>
              <a:rPr lang="en-US" sz="1400" dirty="0"/>
              <a:t> </a:t>
            </a:r>
            <a:r>
              <a:rPr lang="en-US" sz="1400" dirty="0" err="1"/>
              <a:t>faucibus</a:t>
            </a:r>
            <a:r>
              <a:rPr lang="en-US" sz="1400" dirty="0"/>
              <a:t> </a:t>
            </a:r>
            <a:r>
              <a:rPr lang="en-US" sz="1400" dirty="0" err="1"/>
              <a:t>mattis</a:t>
            </a:r>
            <a:r>
              <a:rPr lang="en-US" sz="1400" dirty="0"/>
              <a:t> </a:t>
            </a:r>
            <a:r>
              <a:rPr lang="en-US" sz="1400" dirty="0" err="1"/>
              <a:t>diam</a:t>
            </a:r>
            <a:r>
              <a:rPr lang="en-US" sz="1400" dirty="0"/>
              <a:t> </a:t>
            </a:r>
            <a:r>
              <a:rPr lang="en-US" sz="1400" dirty="0" err="1"/>
              <a:t>faucibus</a:t>
            </a:r>
            <a:r>
              <a:rPr lang="en-US" sz="1400" dirty="0"/>
              <a:t> </a:t>
            </a:r>
            <a:r>
              <a:rPr lang="en-US" sz="1400" dirty="0" err="1"/>
              <a:t>feugiat</a:t>
            </a:r>
            <a:r>
              <a:rPr lang="en-US" sz="1400" dirty="0"/>
              <a:t>. </a:t>
            </a:r>
            <a:r>
              <a:rPr lang="en-US" sz="1400" dirty="0" err="1"/>
              <a:t>Suspendisse</a:t>
            </a:r>
            <a:r>
              <a:rPr lang="en-US" sz="1400" dirty="0"/>
              <a:t> nisi </a:t>
            </a:r>
            <a:r>
              <a:rPr lang="en-US" sz="1400" dirty="0" err="1"/>
              <a:t>urna</a:t>
            </a:r>
            <a:r>
              <a:rPr lang="en-US" sz="1400" dirty="0"/>
              <a:t>, </a:t>
            </a:r>
            <a:r>
              <a:rPr lang="en-US" sz="1400" dirty="0" err="1"/>
              <a:t>bibendum</a:t>
            </a:r>
            <a:r>
              <a:rPr lang="en-US" sz="1400" dirty="0"/>
              <a:t> id diam </a:t>
            </a:r>
            <a:r>
              <a:rPr lang="en-US" sz="1400" dirty="0" err="1"/>
              <a:t>quis</a:t>
            </a:r>
            <a:r>
              <a:rPr lang="en-US" sz="1400" dirty="0"/>
              <a:t>, scelerisque </a:t>
            </a:r>
            <a:r>
              <a:rPr lang="en-US" sz="1400" dirty="0" err="1"/>
              <a:t>egestas</a:t>
            </a:r>
            <a:r>
              <a:rPr lang="en-US" sz="1400" dirty="0"/>
              <a:t> nisi. </a:t>
            </a:r>
            <a:r>
              <a:rPr lang="en-US" sz="1400" dirty="0" err="1"/>
              <a:t>Proin</a:t>
            </a:r>
            <a:r>
              <a:rPr lang="en-US" sz="1400" dirty="0"/>
              <a:t> ac</a:t>
            </a:r>
          </a:p>
        </p:txBody>
      </p: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3441CBAA-6889-43BB-8E6B-497687307ED3}"/>
              </a:ext>
            </a:extLst>
          </p:cNvPr>
          <p:cNvCxnSpPr/>
          <p:nvPr/>
        </p:nvCxnSpPr>
        <p:spPr>
          <a:xfrm rot="1800000" flipH="1" flipV="1">
            <a:off x="7943008" y="1798727"/>
            <a:ext cx="1871285" cy="3207015"/>
          </a:xfrm>
          <a:prstGeom prst="line">
            <a:avLst/>
          </a:prstGeom>
          <a:ln w="22225">
            <a:solidFill>
              <a:schemeClr val="tx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3198A372-737E-46CE-8091-E6B814D18518}"/>
              </a:ext>
            </a:extLst>
          </p:cNvPr>
          <p:cNvCxnSpPr/>
          <p:nvPr/>
        </p:nvCxnSpPr>
        <p:spPr>
          <a:xfrm rot="1800000" flipV="1">
            <a:off x="7943008" y="1798727"/>
            <a:ext cx="1871285" cy="3207015"/>
          </a:xfrm>
          <a:prstGeom prst="line">
            <a:avLst/>
          </a:prstGeom>
          <a:ln w="22225">
            <a:solidFill>
              <a:schemeClr val="tx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E67E0D31-FBBF-4D9E-8809-C03F227D1B3F}"/>
              </a:ext>
            </a:extLst>
          </p:cNvPr>
          <p:cNvCxnSpPr/>
          <p:nvPr/>
        </p:nvCxnSpPr>
        <p:spPr>
          <a:xfrm rot="1800000">
            <a:off x="7003272" y="3421581"/>
            <a:ext cx="3766105" cy="0"/>
          </a:xfrm>
          <a:prstGeom prst="line">
            <a:avLst/>
          </a:prstGeom>
          <a:ln w="22225">
            <a:solidFill>
              <a:schemeClr val="tx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Freeform 19">
            <a:extLst>
              <a:ext uri="{FF2B5EF4-FFF2-40B4-BE49-F238E27FC236}">
                <a16:creationId xmlns:a16="http://schemas.microsoft.com/office/drawing/2014/main" id="{72789DE2-1744-4EBE-9EF3-B77E1303283B}"/>
              </a:ext>
            </a:extLst>
          </p:cNvPr>
          <p:cNvSpPr/>
          <p:nvPr/>
        </p:nvSpPr>
        <p:spPr>
          <a:xfrm>
            <a:off x="8114842" y="2662699"/>
            <a:ext cx="1510621" cy="1510622"/>
          </a:xfrm>
          <a:custGeom>
            <a:avLst/>
            <a:gdLst>
              <a:gd name="connsiteX0" fmla="*/ 0 w 874484"/>
              <a:gd name="connsiteY0" fmla="*/ 437242 h 874484"/>
              <a:gd name="connsiteX1" fmla="*/ 437242 w 874484"/>
              <a:gd name="connsiteY1" fmla="*/ 0 h 874484"/>
              <a:gd name="connsiteX2" fmla="*/ 874484 w 874484"/>
              <a:gd name="connsiteY2" fmla="*/ 437242 h 874484"/>
              <a:gd name="connsiteX3" fmla="*/ 437242 w 874484"/>
              <a:gd name="connsiteY3" fmla="*/ 874484 h 874484"/>
              <a:gd name="connsiteX4" fmla="*/ 0 w 874484"/>
              <a:gd name="connsiteY4" fmla="*/ 437242 h 874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74484" h="874484">
                <a:moveTo>
                  <a:pt x="0" y="437242"/>
                </a:moveTo>
                <a:cubicBezTo>
                  <a:pt x="0" y="195760"/>
                  <a:pt x="195760" y="0"/>
                  <a:pt x="437242" y="0"/>
                </a:cubicBezTo>
                <a:cubicBezTo>
                  <a:pt x="678724" y="0"/>
                  <a:pt x="874484" y="195760"/>
                  <a:pt x="874484" y="437242"/>
                </a:cubicBezTo>
                <a:cubicBezTo>
                  <a:pt x="874484" y="678724"/>
                  <a:pt x="678724" y="874484"/>
                  <a:pt x="437242" y="874484"/>
                </a:cubicBezTo>
                <a:cubicBezTo>
                  <a:pt x="195760" y="874484"/>
                  <a:pt x="0" y="678724"/>
                  <a:pt x="0" y="437242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none" lIns="113194" tIns="113194" rIns="113194" bIns="113194" numCol="1" spcCol="1270" anchor="ctr" anchorCtr="0">
            <a:noAutofit/>
          </a:bodyPr>
          <a:lstStyle/>
          <a:p>
            <a:pPr algn="ctr" defTabSz="600075">
              <a:lnSpc>
                <a:spcPct val="90000"/>
              </a:lnSpc>
              <a:spcBef>
                <a:spcPct val="0"/>
              </a:spcBef>
            </a:pPr>
            <a:r>
              <a:rPr lang="en-US" dirty="0">
                <a:solidFill>
                  <a:schemeClr val="bg1"/>
                </a:solidFill>
                <a:ea typeface="Lato" charset="0"/>
                <a:cs typeface="Lato" charset="0"/>
              </a:rPr>
              <a:t>Main Idea</a:t>
            </a:r>
          </a:p>
        </p:txBody>
      </p:sp>
      <p:sp>
        <p:nvSpPr>
          <p:cNvPr id="74" name="Freeform 21">
            <a:extLst>
              <a:ext uri="{FF2B5EF4-FFF2-40B4-BE49-F238E27FC236}">
                <a16:creationId xmlns:a16="http://schemas.microsoft.com/office/drawing/2014/main" id="{E68E3621-9D54-4812-84E9-DF693240FB84}"/>
              </a:ext>
            </a:extLst>
          </p:cNvPr>
          <p:cNvSpPr/>
          <p:nvPr/>
        </p:nvSpPr>
        <p:spPr>
          <a:xfrm>
            <a:off x="9750014" y="1859766"/>
            <a:ext cx="1321794" cy="1321794"/>
          </a:xfrm>
          <a:custGeom>
            <a:avLst/>
            <a:gdLst>
              <a:gd name="connsiteX0" fmla="*/ 0 w 874484"/>
              <a:gd name="connsiteY0" fmla="*/ 437242 h 874484"/>
              <a:gd name="connsiteX1" fmla="*/ 437242 w 874484"/>
              <a:gd name="connsiteY1" fmla="*/ 0 h 874484"/>
              <a:gd name="connsiteX2" fmla="*/ 874484 w 874484"/>
              <a:gd name="connsiteY2" fmla="*/ 437242 h 874484"/>
              <a:gd name="connsiteX3" fmla="*/ 437242 w 874484"/>
              <a:gd name="connsiteY3" fmla="*/ 874484 h 874484"/>
              <a:gd name="connsiteX4" fmla="*/ 0 w 874484"/>
              <a:gd name="connsiteY4" fmla="*/ 437242 h 874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74484" h="874484">
                <a:moveTo>
                  <a:pt x="0" y="437242"/>
                </a:moveTo>
                <a:cubicBezTo>
                  <a:pt x="0" y="195760"/>
                  <a:pt x="195760" y="0"/>
                  <a:pt x="437242" y="0"/>
                </a:cubicBezTo>
                <a:cubicBezTo>
                  <a:pt x="678724" y="0"/>
                  <a:pt x="874484" y="195760"/>
                  <a:pt x="874484" y="437242"/>
                </a:cubicBezTo>
                <a:cubicBezTo>
                  <a:pt x="874484" y="678724"/>
                  <a:pt x="678724" y="874484"/>
                  <a:pt x="437242" y="874484"/>
                </a:cubicBezTo>
                <a:cubicBezTo>
                  <a:pt x="195760" y="874484"/>
                  <a:pt x="0" y="678724"/>
                  <a:pt x="0" y="437242"/>
                </a:cubicBezTo>
                <a:close/>
              </a:path>
            </a:pathLst>
          </a:custGeom>
          <a:solidFill>
            <a:schemeClr val="accent4"/>
          </a:solidFill>
          <a:ln w="44450"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none" lIns="113194" tIns="113194" rIns="113194" bIns="113194" numCol="1" spcCol="1270" anchor="ctr" anchorCtr="0">
            <a:noAutofit/>
          </a:bodyPr>
          <a:lstStyle/>
          <a:p>
            <a:pPr algn="ctr" defTabSz="60007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>
              <a:solidFill>
                <a:schemeClr val="bg1">
                  <a:lumMod val="65000"/>
                </a:schemeClr>
              </a:solidFill>
              <a:cs typeface="Helvetica Light"/>
            </a:endParaRPr>
          </a:p>
        </p:txBody>
      </p:sp>
      <p:sp>
        <p:nvSpPr>
          <p:cNvPr id="75" name="Freeform 22">
            <a:extLst>
              <a:ext uri="{FF2B5EF4-FFF2-40B4-BE49-F238E27FC236}">
                <a16:creationId xmlns:a16="http://schemas.microsoft.com/office/drawing/2014/main" id="{1208897C-B7E4-404E-86CB-6533905CBB63}"/>
              </a:ext>
            </a:extLst>
          </p:cNvPr>
          <p:cNvSpPr/>
          <p:nvPr/>
        </p:nvSpPr>
        <p:spPr>
          <a:xfrm>
            <a:off x="8253154" y="4452405"/>
            <a:ext cx="1321794" cy="1321794"/>
          </a:xfrm>
          <a:custGeom>
            <a:avLst/>
            <a:gdLst>
              <a:gd name="connsiteX0" fmla="*/ 0 w 874484"/>
              <a:gd name="connsiteY0" fmla="*/ 437242 h 874484"/>
              <a:gd name="connsiteX1" fmla="*/ 437242 w 874484"/>
              <a:gd name="connsiteY1" fmla="*/ 0 h 874484"/>
              <a:gd name="connsiteX2" fmla="*/ 874484 w 874484"/>
              <a:gd name="connsiteY2" fmla="*/ 437242 h 874484"/>
              <a:gd name="connsiteX3" fmla="*/ 437242 w 874484"/>
              <a:gd name="connsiteY3" fmla="*/ 874484 h 874484"/>
              <a:gd name="connsiteX4" fmla="*/ 0 w 874484"/>
              <a:gd name="connsiteY4" fmla="*/ 437242 h 874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74484" h="874484">
                <a:moveTo>
                  <a:pt x="0" y="437242"/>
                </a:moveTo>
                <a:cubicBezTo>
                  <a:pt x="0" y="195760"/>
                  <a:pt x="195760" y="0"/>
                  <a:pt x="437242" y="0"/>
                </a:cubicBezTo>
                <a:cubicBezTo>
                  <a:pt x="678724" y="0"/>
                  <a:pt x="874484" y="195760"/>
                  <a:pt x="874484" y="437242"/>
                </a:cubicBezTo>
                <a:cubicBezTo>
                  <a:pt x="874484" y="678724"/>
                  <a:pt x="678724" y="874484"/>
                  <a:pt x="437242" y="874484"/>
                </a:cubicBezTo>
                <a:cubicBezTo>
                  <a:pt x="195760" y="874484"/>
                  <a:pt x="0" y="678724"/>
                  <a:pt x="0" y="437242"/>
                </a:cubicBezTo>
                <a:close/>
              </a:path>
            </a:pathLst>
          </a:custGeom>
          <a:solidFill>
            <a:schemeClr val="accent6"/>
          </a:solidFill>
          <a:ln w="44450"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none" lIns="113194" tIns="113194" rIns="113194" bIns="113194" numCol="1" spcCol="1270" anchor="ctr" anchorCtr="0">
            <a:noAutofit/>
          </a:bodyPr>
          <a:lstStyle/>
          <a:p>
            <a:pPr algn="ctr" defTabSz="60007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>
              <a:solidFill>
                <a:schemeClr val="bg1">
                  <a:lumMod val="65000"/>
                </a:schemeClr>
              </a:solidFill>
              <a:cs typeface="Helvetica Light"/>
            </a:endParaRPr>
          </a:p>
        </p:txBody>
      </p:sp>
      <p:sp>
        <p:nvSpPr>
          <p:cNvPr id="76" name="Freeform 23">
            <a:extLst>
              <a:ext uri="{FF2B5EF4-FFF2-40B4-BE49-F238E27FC236}">
                <a16:creationId xmlns:a16="http://schemas.microsoft.com/office/drawing/2014/main" id="{454E67B5-1C01-45BD-B0AE-58F842A9D9CF}"/>
              </a:ext>
            </a:extLst>
          </p:cNvPr>
          <p:cNvSpPr/>
          <p:nvPr/>
        </p:nvSpPr>
        <p:spPr>
          <a:xfrm>
            <a:off x="6711376" y="3562260"/>
            <a:ext cx="1321794" cy="1321794"/>
          </a:xfrm>
          <a:custGeom>
            <a:avLst/>
            <a:gdLst>
              <a:gd name="connsiteX0" fmla="*/ 0 w 874484"/>
              <a:gd name="connsiteY0" fmla="*/ 437242 h 874484"/>
              <a:gd name="connsiteX1" fmla="*/ 437242 w 874484"/>
              <a:gd name="connsiteY1" fmla="*/ 0 h 874484"/>
              <a:gd name="connsiteX2" fmla="*/ 874484 w 874484"/>
              <a:gd name="connsiteY2" fmla="*/ 437242 h 874484"/>
              <a:gd name="connsiteX3" fmla="*/ 437242 w 874484"/>
              <a:gd name="connsiteY3" fmla="*/ 874484 h 874484"/>
              <a:gd name="connsiteX4" fmla="*/ 0 w 874484"/>
              <a:gd name="connsiteY4" fmla="*/ 437242 h 874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74484" h="874484">
                <a:moveTo>
                  <a:pt x="0" y="437242"/>
                </a:moveTo>
                <a:cubicBezTo>
                  <a:pt x="0" y="195760"/>
                  <a:pt x="195760" y="0"/>
                  <a:pt x="437242" y="0"/>
                </a:cubicBezTo>
                <a:cubicBezTo>
                  <a:pt x="678724" y="0"/>
                  <a:pt x="874484" y="195760"/>
                  <a:pt x="874484" y="437242"/>
                </a:cubicBezTo>
                <a:cubicBezTo>
                  <a:pt x="874484" y="678724"/>
                  <a:pt x="678724" y="874484"/>
                  <a:pt x="437242" y="874484"/>
                </a:cubicBezTo>
                <a:cubicBezTo>
                  <a:pt x="195760" y="874484"/>
                  <a:pt x="0" y="678724"/>
                  <a:pt x="0" y="437242"/>
                </a:cubicBezTo>
                <a:close/>
              </a:path>
            </a:pathLst>
          </a:custGeom>
          <a:solidFill>
            <a:schemeClr val="accent3"/>
          </a:solidFill>
          <a:ln w="44450"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none" lIns="113194" tIns="113194" rIns="113194" bIns="113194" numCol="1" spcCol="1270" anchor="ctr" anchorCtr="0">
            <a:noAutofit/>
          </a:bodyPr>
          <a:lstStyle/>
          <a:p>
            <a:pPr algn="ctr" defTabSz="60007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>
              <a:solidFill>
                <a:schemeClr val="bg1">
                  <a:lumMod val="65000"/>
                </a:schemeClr>
              </a:solidFill>
              <a:cs typeface="Helvetica Light"/>
            </a:endParaRPr>
          </a:p>
        </p:txBody>
      </p:sp>
      <p:sp>
        <p:nvSpPr>
          <p:cNvPr id="77" name="Freeform 24">
            <a:extLst>
              <a:ext uri="{FF2B5EF4-FFF2-40B4-BE49-F238E27FC236}">
                <a16:creationId xmlns:a16="http://schemas.microsoft.com/office/drawing/2014/main" id="{580F0172-8088-499F-A8FA-2A225F964FAF}"/>
              </a:ext>
            </a:extLst>
          </p:cNvPr>
          <p:cNvSpPr/>
          <p:nvPr/>
        </p:nvSpPr>
        <p:spPr>
          <a:xfrm>
            <a:off x="9727271" y="3628361"/>
            <a:ext cx="1321794" cy="1321794"/>
          </a:xfrm>
          <a:custGeom>
            <a:avLst/>
            <a:gdLst>
              <a:gd name="connsiteX0" fmla="*/ 0 w 874484"/>
              <a:gd name="connsiteY0" fmla="*/ 437242 h 874484"/>
              <a:gd name="connsiteX1" fmla="*/ 437242 w 874484"/>
              <a:gd name="connsiteY1" fmla="*/ 0 h 874484"/>
              <a:gd name="connsiteX2" fmla="*/ 874484 w 874484"/>
              <a:gd name="connsiteY2" fmla="*/ 437242 h 874484"/>
              <a:gd name="connsiteX3" fmla="*/ 437242 w 874484"/>
              <a:gd name="connsiteY3" fmla="*/ 874484 h 874484"/>
              <a:gd name="connsiteX4" fmla="*/ 0 w 874484"/>
              <a:gd name="connsiteY4" fmla="*/ 437242 h 874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74484" h="874484">
                <a:moveTo>
                  <a:pt x="0" y="437242"/>
                </a:moveTo>
                <a:cubicBezTo>
                  <a:pt x="0" y="195760"/>
                  <a:pt x="195760" y="0"/>
                  <a:pt x="437242" y="0"/>
                </a:cubicBezTo>
                <a:cubicBezTo>
                  <a:pt x="678724" y="0"/>
                  <a:pt x="874484" y="195760"/>
                  <a:pt x="874484" y="437242"/>
                </a:cubicBezTo>
                <a:cubicBezTo>
                  <a:pt x="874484" y="678724"/>
                  <a:pt x="678724" y="874484"/>
                  <a:pt x="437242" y="874484"/>
                </a:cubicBezTo>
                <a:cubicBezTo>
                  <a:pt x="195760" y="874484"/>
                  <a:pt x="0" y="678724"/>
                  <a:pt x="0" y="437242"/>
                </a:cubicBezTo>
                <a:close/>
              </a:path>
            </a:pathLst>
          </a:custGeom>
          <a:solidFill>
            <a:schemeClr val="accent5"/>
          </a:solidFill>
          <a:ln w="44450"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none" lIns="113194" tIns="113194" rIns="113194" bIns="113194" numCol="1" spcCol="1270" anchor="ctr" anchorCtr="0">
            <a:noAutofit/>
          </a:bodyPr>
          <a:lstStyle/>
          <a:p>
            <a:pPr algn="ctr" defTabSz="60007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>
              <a:solidFill>
                <a:schemeClr val="bg1">
                  <a:lumMod val="65000"/>
                </a:schemeClr>
              </a:solidFill>
              <a:cs typeface="Helvetica Light"/>
            </a:endParaRPr>
          </a:p>
        </p:txBody>
      </p:sp>
      <p:sp>
        <p:nvSpPr>
          <p:cNvPr id="78" name="Freeform 25">
            <a:extLst>
              <a:ext uri="{FF2B5EF4-FFF2-40B4-BE49-F238E27FC236}">
                <a16:creationId xmlns:a16="http://schemas.microsoft.com/office/drawing/2014/main" id="{B7600415-513C-4238-814D-9CB8C817A443}"/>
              </a:ext>
            </a:extLst>
          </p:cNvPr>
          <p:cNvSpPr/>
          <p:nvPr/>
        </p:nvSpPr>
        <p:spPr>
          <a:xfrm>
            <a:off x="6739880" y="1903591"/>
            <a:ext cx="1321794" cy="1321794"/>
          </a:xfrm>
          <a:custGeom>
            <a:avLst/>
            <a:gdLst>
              <a:gd name="connsiteX0" fmla="*/ 0 w 874484"/>
              <a:gd name="connsiteY0" fmla="*/ 437242 h 874484"/>
              <a:gd name="connsiteX1" fmla="*/ 437242 w 874484"/>
              <a:gd name="connsiteY1" fmla="*/ 0 h 874484"/>
              <a:gd name="connsiteX2" fmla="*/ 874484 w 874484"/>
              <a:gd name="connsiteY2" fmla="*/ 437242 h 874484"/>
              <a:gd name="connsiteX3" fmla="*/ 437242 w 874484"/>
              <a:gd name="connsiteY3" fmla="*/ 874484 h 874484"/>
              <a:gd name="connsiteX4" fmla="*/ 0 w 874484"/>
              <a:gd name="connsiteY4" fmla="*/ 437242 h 874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74484" h="874484">
                <a:moveTo>
                  <a:pt x="0" y="437242"/>
                </a:moveTo>
                <a:cubicBezTo>
                  <a:pt x="0" y="195760"/>
                  <a:pt x="195760" y="0"/>
                  <a:pt x="437242" y="0"/>
                </a:cubicBezTo>
                <a:cubicBezTo>
                  <a:pt x="678724" y="0"/>
                  <a:pt x="874484" y="195760"/>
                  <a:pt x="874484" y="437242"/>
                </a:cubicBezTo>
                <a:cubicBezTo>
                  <a:pt x="874484" y="678724"/>
                  <a:pt x="678724" y="874484"/>
                  <a:pt x="437242" y="874484"/>
                </a:cubicBezTo>
                <a:cubicBezTo>
                  <a:pt x="195760" y="874484"/>
                  <a:pt x="0" y="678724"/>
                  <a:pt x="0" y="437242"/>
                </a:cubicBezTo>
                <a:close/>
              </a:path>
            </a:pathLst>
          </a:custGeom>
          <a:solidFill>
            <a:schemeClr val="accent2"/>
          </a:solidFill>
          <a:ln w="44450"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none" lIns="113194" tIns="113194" rIns="113194" bIns="113194" numCol="1" spcCol="1270" anchor="ctr" anchorCtr="0">
            <a:noAutofit/>
          </a:bodyPr>
          <a:lstStyle/>
          <a:p>
            <a:pPr algn="ctr" defTabSz="60007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>
              <a:solidFill>
                <a:schemeClr val="bg1">
                  <a:lumMod val="65000"/>
                </a:schemeClr>
              </a:solidFill>
              <a:cs typeface="Helvetica Light"/>
            </a:endParaRPr>
          </a:p>
        </p:txBody>
      </p:sp>
      <p:sp>
        <p:nvSpPr>
          <p:cNvPr id="79" name="Freeform 50">
            <a:extLst>
              <a:ext uri="{FF2B5EF4-FFF2-40B4-BE49-F238E27FC236}">
                <a16:creationId xmlns:a16="http://schemas.microsoft.com/office/drawing/2014/main" id="{CD04D6A9-D9E0-40DE-83B3-D3974954C982}"/>
              </a:ext>
            </a:extLst>
          </p:cNvPr>
          <p:cNvSpPr/>
          <p:nvPr/>
        </p:nvSpPr>
        <p:spPr>
          <a:xfrm>
            <a:off x="8208236" y="969621"/>
            <a:ext cx="1321794" cy="1321794"/>
          </a:xfrm>
          <a:custGeom>
            <a:avLst/>
            <a:gdLst>
              <a:gd name="connsiteX0" fmla="*/ 208321 w 945000"/>
              <a:gd name="connsiteY0" fmla="*/ 80695 h 945000"/>
              <a:gd name="connsiteX1" fmla="*/ 472500 w 945000"/>
              <a:gd name="connsiteY1" fmla="*/ 0 h 945000"/>
              <a:gd name="connsiteX2" fmla="*/ 945000 w 945000"/>
              <a:gd name="connsiteY2" fmla="*/ 472500 h 945000"/>
              <a:gd name="connsiteX3" fmla="*/ 472500 w 945000"/>
              <a:gd name="connsiteY3" fmla="*/ 945000 h 945000"/>
              <a:gd name="connsiteX4" fmla="*/ 0 w 945000"/>
              <a:gd name="connsiteY4" fmla="*/ 472500 h 945000"/>
              <a:gd name="connsiteX5" fmla="*/ 208321 w 945000"/>
              <a:gd name="connsiteY5" fmla="*/ 80695 h 94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45000" h="945000">
                <a:moveTo>
                  <a:pt x="208321" y="80695"/>
                </a:moveTo>
                <a:cubicBezTo>
                  <a:pt x="283732" y="29748"/>
                  <a:pt x="374642" y="0"/>
                  <a:pt x="472500" y="0"/>
                </a:cubicBezTo>
                <a:cubicBezTo>
                  <a:pt x="733454" y="0"/>
                  <a:pt x="945000" y="211546"/>
                  <a:pt x="945000" y="472500"/>
                </a:cubicBezTo>
                <a:cubicBezTo>
                  <a:pt x="945000" y="733454"/>
                  <a:pt x="733454" y="945000"/>
                  <a:pt x="472500" y="945000"/>
                </a:cubicBezTo>
                <a:cubicBezTo>
                  <a:pt x="211546" y="945000"/>
                  <a:pt x="0" y="733454"/>
                  <a:pt x="0" y="472500"/>
                </a:cubicBezTo>
                <a:cubicBezTo>
                  <a:pt x="0" y="309403"/>
                  <a:pt x="82635" y="165607"/>
                  <a:pt x="208321" y="80695"/>
                </a:cubicBezTo>
                <a:close/>
              </a:path>
            </a:pathLst>
          </a:custGeom>
          <a:solidFill>
            <a:schemeClr val="accent1"/>
          </a:solidFill>
          <a:ln w="44450"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3194" tIns="113194" rIns="113194" bIns="113194" numCol="1" spcCol="1270" anchor="ctr" anchorCtr="0">
            <a:noAutofit/>
          </a:bodyPr>
          <a:lstStyle/>
          <a:p>
            <a:pPr algn="ctr" defTabSz="60007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>
              <a:solidFill>
                <a:schemeClr val="bg1">
                  <a:lumMod val="65000"/>
                </a:schemeClr>
              </a:solidFill>
              <a:cs typeface="Helvetica Light"/>
            </a:endParaRPr>
          </a:p>
        </p:txBody>
      </p:sp>
      <p:sp>
        <p:nvSpPr>
          <p:cNvPr id="80" name="Freeform 101">
            <a:extLst>
              <a:ext uri="{FF2B5EF4-FFF2-40B4-BE49-F238E27FC236}">
                <a16:creationId xmlns:a16="http://schemas.microsoft.com/office/drawing/2014/main" id="{E4CECED7-C529-408D-88CE-931B1E6958B1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7267388" y="2390756"/>
            <a:ext cx="315486" cy="319748"/>
          </a:xfrm>
          <a:custGeom>
            <a:avLst/>
            <a:gdLst>
              <a:gd name="T0" fmla="*/ 78 w 94"/>
              <a:gd name="T1" fmla="*/ 43 h 95"/>
              <a:gd name="T2" fmla="*/ 26 w 94"/>
              <a:gd name="T3" fmla="*/ 95 h 95"/>
              <a:gd name="T4" fmla="*/ 0 w 94"/>
              <a:gd name="T5" fmla="*/ 95 h 95"/>
              <a:gd name="T6" fmla="*/ 0 w 94"/>
              <a:gd name="T7" fmla="*/ 69 h 95"/>
              <a:gd name="T8" fmla="*/ 52 w 94"/>
              <a:gd name="T9" fmla="*/ 17 h 95"/>
              <a:gd name="T10" fmla="*/ 78 w 94"/>
              <a:gd name="T11" fmla="*/ 43 h 95"/>
              <a:gd name="T12" fmla="*/ 28 w 94"/>
              <a:gd name="T13" fmla="*/ 81 h 95"/>
              <a:gd name="T14" fmla="*/ 13 w 94"/>
              <a:gd name="T15" fmla="*/ 67 h 95"/>
              <a:gd name="T16" fmla="*/ 8 w 94"/>
              <a:gd name="T17" fmla="*/ 72 h 95"/>
              <a:gd name="T18" fmla="*/ 8 w 94"/>
              <a:gd name="T19" fmla="*/ 79 h 95"/>
              <a:gd name="T20" fmla="*/ 16 w 94"/>
              <a:gd name="T21" fmla="*/ 79 h 95"/>
              <a:gd name="T22" fmla="*/ 16 w 94"/>
              <a:gd name="T23" fmla="*/ 87 h 95"/>
              <a:gd name="T24" fmla="*/ 22 w 94"/>
              <a:gd name="T25" fmla="*/ 87 h 95"/>
              <a:gd name="T26" fmla="*/ 28 w 94"/>
              <a:gd name="T27" fmla="*/ 81 h 95"/>
              <a:gd name="T28" fmla="*/ 54 w 94"/>
              <a:gd name="T29" fmla="*/ 28 h 95"/>
              <a:gd name="T30" fmla="*/ 53 w 94"/>
              <a:gd name="T31" fmla="*/ 28 h 95"/>
              <a:gd name="T32" fmla="*/ 19 w 94"/>
              <a:gd name="T33" fmla="*/ 62 h 95"/>
              <a:gd name="T34" fmla="*/ 18 w 94"/>
              <a:gd name="T35" fmla="*/ 63 h 95"/>
              <a:gd name="T36" fmla="*/ 20 w 94"/>
              <a:gd name="T37" fmla="*/ 64 h 95"/>
              <a:gd name="T38" fmla="*/ 21 w 94"/>
              <a:gd name="T39" fmla="*/ 64 h 95"/>
              <a:gd name="T40" fmla="*/ 55 w 94"/>
              <a:gd name="T41" fmla="*/ 30 h 95"/>
              <a:gd name="T42" fmla="*/ 55 w 94"/>
              <a:gd name="T43" fmla="*/ 29 h 95"/>
              <a:gd name="T44" fmla="*/ 54 w 94"/>
              <a:gd name="T45" fmla="*/ 28 h 95"/>
              <a:gd name="T46" fmla="*/ 92 w 94"/>
              <a:gd name="T47" fmla="*/ 29 h 95"/>
              <a:gd name="T48" fmla="*/ 82 w 94"/>
              <a:gd name="T49" fmla="*/ 39 h 95"/>
              <a:gd name="T50" fmla="*/ 56 w 94"/>
              <a:gd name="T51" fmla="*/ 13 h 95"/>
              <a:gd name="T52" fmla="*/ 66 w 94"/>
              <a:gd name="T53" fmla="*/ 3 h 95"/>
              <a:gd name="T54" fmla="*/ 72 w 94"/>
              <a:gd name="T55" fmla="*/ 0 h 95"/>
              <a:gd name="T56" fmla="*/ 77 w 94"/>
              <a:gd name="T57" fmla="*/ 3 h 95"/>
              <a:gd name="T58" fmla="*/ 92 w 94"/>
              <a:gd name="T59" fmla="*/ 17 h 95"/>
              <a:gd name="T60" fmla="*/ 94 w 94"/>
              <a:gd name="T61" fmla="*/ 23 h 95"/>
              <a:gd name="T62" fmla="*/ 92 w 94"/>
              <a:gd name="T63" fmla="*/ 29 h 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94" h="95">
                <a:moveTo>
                  <a:pt x="78" y="43"/>
                </a:moveTo>
                <a:cubicBezTo>
                  <a:pt x="26" y="95"/>
                  <a:pt x="26" y="95"/>
                  <a:pt x="26" y="95"/>
                </a:cubicBezTo>
                <a:cubicBezTo>
                  <a:pt x="0" y="95"/>
                  <a:pt x="0" y="95"/>
                  <a:pt x="0" y="95"/>
                </a:cubicBezTo>
                <a:cubicBezTo>
                  <a:pt x="0" y="69"/>
                  <a:pt x="0" y="69"/>
                  <a:pt x="0" y="69"/>
                </a:cubicBezTo>
                <a:cubicBezTo>
                  <a:pt x="52" y="17"/>
                  <a:pt x="52" y="17"/>
                  <a:pt x="52" y="17"/>
                </a:cubicBezTo>
                <a:lnTo>
                  <a:pt x="78" y="43"/>
                </a:lnTo>
                <a:close/>
                <a:moveTo>
                  <a:pt x="28" y="81"/>
                </a:moveTo>
                <a:cubicBezTo>
                  <a:pt x="13" y="67"/>
                  <a:pt x="13" y="67"/>
                  <a:pt x="13" y="67"/>
                </a:cubicBezTo>
                <a:cubicBezTo>
                  <a:pt x="8" y="72"/>
                  <a:pt x="8" y="72"/>
                  <a:pt x="8" y="72"/>
                </a:cubicBezTo>
                <a:cubicBezTo>
                  <a:pt x="8" y="79"/>
                  <a:pt x="8" y="79"/>
                  <a:pt x="8" y="79"/>
                </a:cubicBezTo>
                <a:cubicBezTo>
                  <a:pt x="16" y="79"/>
                  <a:pt x="16" y="79"/>
                  <a:pt x="16" y="79"/>
                </a:cubicBezTo>
                <a:cubicBezTo>
                  <a:pt x="16" y="87"/>
                  <a:pt x="16" y="87"/>
                  <a:pt x="16" y="87"/>
                </a:cubicBezTo>
                <a:cubicBezTo>
                  <a:pt x="22" y="87"/>
                  <a:pt x="22" y="87"/>
                  <a:pt x="22" y="87"/>
                </a:cubicBezTo>
                <a:lnTo>
                  <a:pt x="28" y="81"/>
                </a:lnTo>
                <a:close/>
                <a:moveTo>
                  <a:pt x="54" y="28"/>
                </a:moveTo>
                <a:cubicBezTo>
                  <a:pt x="53" y="28"/>
                  <a:pt x="53" y="28"/>
                  <a:pt x="53" y="28"/>
                </a:cubicBezTo>
                <a:cubicBezTo>
                  <a:pt x="19" y="62"/>
                  <a:pt x="19" y="62"/>
                  <a:pt x="19" y="62"/>
                </a:cubicBezTo>
                <a:cubicBezTo>
                  <a:pt x="19" y="62"/>
                  <a:pt x="18" y="63"/>
                  <a:pt x="18" y="63"/>
                </a:cubicBezTo>
                <a:cubicBezTo>
                  <a:pt x="18" y="64"/>
                  <a:pt x="19" y="64"/>
                  <a:pt x="20" y="64"/>
                </a:cubicBezTo>
                <a:cubicBezTo>
                  <a:pt x="20" y="64"/>
                  <a:pt x="21" y="64"/>
                  <a:pt x="21" y="64"/>
                </a:cubicBezTo>
                <a:cubicBezTo>
                  <a:pt x="55" y="30"/>
                  <a:pt x="55" y="30"/>
                  <a:pt x="55" y="30"/>
                </a:cubicBezTo>
                <a:cubicBezTo>
                  <a:pt x="55" y="30"/>
                  <a:pt x="55" y="29"/>
                  <a:pt x="55" y="29"/>
                </a:cubicBezTo>
                <a:cubicBezTo>
                  <a:pt x="55" y="28"/>
                  <a:pt x="55" y="28"/>
                  <a:pt x="54" y="28"/>
                </a:cubicBezTo>
                <a:close/>
                <a:moveTo>
                  <a:pt x="92" y="29"/>
                </a:moveTo>
                <a:cubicBezTo>
                  <a:pt x="82" y="39"/>
                  <a:pt x="82" y="39"/>
                  <a:pt x="82" y="39"/>
                </a:cubicBezTo>
                <a:cubicBezTo>
                  <a:pt x="56" y="13"/>
                  <a:pt x="56" y="13"/>
                  <a:pt x="56" y="13"/>
                </a:cubicBezTo>
                <a:cubicBezTo>
                  <a:pt x="66" y="3"/>
                  <a:pt x="66" y="3"/>
                  <a:pt x="66" y="3"/>
                </a:cubicBezTo>
                <a:cubicBezTo>
                  <a:pt x="68" y="1"/>
                  <a:pt x="70" y="0"/>
                  <a:pt x="72" y="0"/>
                </a:cubicBezTo>
                <a:cubicBezTo>
                  <a:pt x="74" y="0"/>
                  <a:pt x="76" y="1"/>
                  <a:pt x="77" y="3"/>
                </a:cubicBezTo>
                <a:cubicBezTo>
                  <a:pt x="92" y="17"/>
                  <a:pt x="92" y="17"/>
                  <a:pt x="92" y="17"/>
                </a:cubicBezTo>
                <a:cubicBezTo>
                  <a:pt x="94" y="19"/>
                  <a:pt x="94" y="21"/>
                  <a:pt x="94" y="23"/>
                </a:cubicBezTo>
                <a:cubicBezTo>
                  <a:pt x="94" y="25"/>
                  <a:pt x="94" y="27"/>
                  <a:pt x="92" y="29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81" name="Freeform 117">
            <a:extLst>
              <a:ext uri="{FF2B5EF4-FFF2-40B4-BE49-F238E27FC236}">
                <a16:creationId xmlns:a16="http://schemas.microsoft.com/office/drawing/2014/main" id="{636842D4-ACE5-4394-8934-0A26901F85B7}"/>
              </a:ext>
            </a:extLst>
          </p:cNvPr>
          <p:cNvSpPr>
            <a:spLocks noChangeAspect="1"/>
          </p:cNvSpPr>
          <p:nvPr/>
        </p:nvSpPr>
        <p:spPr bwMode="auto">
          <a:xfrm>
            <a:off x="7186453" y="4088008"/>
            <a:ext cx="371638" cy="319748"/>
          </a:xfrm>
          <a:custGeom>
            <a:avLst/>
            <a:gdLst>
              <a:gd name="T0" fmla="*/ 56 w 112"/>
              <a:gd name="T1" fmla="*/ 80 h 96"/>
              <a:gd name="T2" fmla="*/ 47 w 112"/>
              <a:gd name="T3" fmla="*/ 79 h 96"/>
              <a:gd name="T4" fmla="*/ 18 w 112"/>
              <a:gd name="T5" fmla="*/ 95 h 96"/>
              <a:gd name="T6" fmla="*/ 11 w 112"/>
              <a:gd name="T7" fmla="*/ 96 h 96"/>
              <a:gd name="T8" fmla="*/ 8 w 112"/>
              <a:gd name="T9" fmla="*/ 94 h 96"/>
              <a:gd name="T10" fmla="*/ 8 w 112"/>
              <a:gd name="T11" fmla="*/ 93 h 96"/>
              <a:gd name="T12" fmla="*/ 9 w 112"/>
              <a:gd name="T13" fmla="*/ 90 h 96"/>
              <a:gd name="T14" fmla="*/ 21 w 112"/>
              <a:gd name="T15" fmla="*/ 71 h 96"/>
              <a:gd name="T16" fmla="*/ 0 w 112"/>
              <a:gd name="T17" fmla="*/ 40 h 96"/>
              <a:gd name="T18" fmla="*/ 56 w 112"/>
              <a:gd name="T19" fmla="*/ 0 h 96"/>
              <a:gd name="T20" fmla="*/ 112 w 112"/>
              <a:gd name="T21" fmla="*/ 40 h 96"/>
              <a:gd name="T22" fmla="*/ 56 w 112"/>
              <a:gd name="T23" fmla="*/ 80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12" h="96">
                <a:moveTo>
                  <a:pt x="56" y="80"/>
                </a:moveTo>
                <a:cubicBezTo>
                  <a:pt x="53" y="80"/>
                  <a:pt x="49" y="80"/>
                  <a:pt x="47" y="79"/>
                </a:cubicBezTo>
                <a:cubicBezTo>
                  <a:pt x="38" y="87"/>
                  <a:pt x="29" y="92"/>
                  <a:pt x="18" y="95"/>
                </a:cubicBezTo>
                <a:cubicBezTo>
                  <a:pt x="16" y="95"/>
                  <a:pt x="13" y="96"/>
                  <a:pt x="11" y="96"/>
                </a:cubicBezTo>
                <a:cubicBezTo>
                  <a:pt x="9" y="96"/>
                  <a:pt x="8" y="95"/>
                  <a:pt x="8" y="94"/>
                </a:cubicBezTo>
                <a:cubicBezTo>
                  <a:pt x="8" y="93"/>
                  <a:pt x="8" y="93"/>
                  <a:pt x="8" y="93"/>
                </a:cubicBezTo>
                <a:cubicBezTo>
                  <a:pt x="7" y="92"/>
                  <a:pt x="8" y="91"/>
                  <a:pt x="9" y="90"/>
                </a:cubicBezTo>
                <a:cubicBezTo>
                  <a:pt x="13" y="85"/>
                  <a:pt x="18" y="82"/>
                  <a:pt x="21" y="71"/>
                </a:cubicBezTo>
                <a:cubicBezTo>
                  <a:pt x="8" y="64"/>
                  <a:pt x="0" y="53"/>
                  <a:pt x="0" y="40"/>
                </a:cubicBezTo>
                <a:cubicBezTo>
                  <a:pt x="0" y="18"/>
                  <a:pt x="25" y="0"/>
                  <a:pt x="56" y="0"/>
                </a:cubicBezTo>
                <a:cubicBezTo>
                  <a:pt x="87" y="0"/>
                  <a:pt x="112" y="18"/>
                  <a:pt x="112" y="40"/>
                </a:cubicBezTo>
                <a:cubicBezTo>
                  <a:pt x="112" y="62"/>
                  <a:pt x="87" y="80"/>
                  <a:pt x="56" y="8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82" name="Freeform 126">
            <a:extLst>
              <a:ext uri="{FF2B5EF4-FFF2-40B4-BE49-F238E27FC236}">
                <a16:creationId xmlns:a16="http://schemas.microsoft.com/office/drawing/2014/main" id="{A4FE7F67-3FCE-4F7B-81C5-1544C39FF627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8694500" y="1427244"/>
            <a:ext cx="349265" cy="319748"/>
          </a:xfrm>
          <a:custGeom>
            <a:avLst/>
            <a:gdLst>
              <a:gd name="T0" fmla="*/ 69 w 120"/>
              <a:gd name="T1" fmla="*/ 64 h 110"/>
              <a:gd name="T2" fmla="*/ 73 w 120"/>
              <a:gd name="T3" fmla="*/ 77 h 110"/>
              <a:gd name="T4" fmla="*/ 61 w 120"/>
              <a:gd name="T5" fmla="*/ 87 h 110"/>
              <a:gd name="T6" fmla="*/ 48 w 120"/>
              <a:gd name="T7" fmla="*/ 93 h 110"/>
              <a:gd name="T8" fmla="*/ 33 w 120"/>
              <a:gd name="T9" fmla="*/ 93 h 110"/>
              <a:gd name="T10" fmla="*/ 19 w 120"/>
              <a:gd name="T11" fmla="*/ 87 h 110"/>
              <a:gd name="T12" fmla="*/ 7 w 120"/>
              <a:gd name="T13" fmla="*/ 77 h 110"/>
              <a:gd name="T14" fmla="*/ 11 w 120"/>
              <a:gd name="T15" fmla="*/ 64 h 110"/>
              <a:gd name="T16" fmla="*/ 0 w 120"/>
              <a:gd name="T17" fmla="*/ 49 h 110"/>
              <a:gd name="T18" fmla="*/ 13 w 120"/>
              <a:gd name="T19" fmla="*/ 41 h 110"/>
              <a:gd name="T20" fmla="*/ 8 w 120"/>
              <a:gd name="T21" fmla="*/ 31 h 110"/>
              <a:gd name="T22" fmla="*/ 26 w 120"/>
              <a:gd name="T23" fmla="*/ 28 h 110"/>
              <a:gd name="T24" fmla="*/ 34 w 120"/>
              <a:gd name="T25" fmla="*/ 15 h 110"/>
              <a:gd name="T26" fmla="*/ 49 w 120"/>
              <a:gd name="T27" fmla="*/ 26 h 110"/>
              <a:gd name="T28" fmla="*/ 63 w 120"/>
              <a:gd name="T29" fmla="*/ 22 h 110"/>
              <a:gd name="T30" fmla="*/ 72 w 120"/>
              <a:gd name="T31" fmla="*/ 34 h 110"/>
              <a:gd name="T32" fmla="*/ 79 w 120"/>
              <a:gd name="T33" fmla="*/ 47 h 110"/>
              <a:gd name="T34" fmla="*/ 40 w 120"/>
              <a:gd name="T35" fmla="*/ 39 h 110"/>
              <a:gd name="T36" fmla="*/ 56 w 120"/>
              <a:gd name="T37" fmla="*/ 55 h 110"/>
              <a:gd name="T38" fmla="*/ 111 w 120"/>
              <a:gd name="T39" fmla="*/ 29 h 110"/>
              <a:gd name="T40" fmla="*/ 112 w 120"/>
              <a:gd name="T41" fmla="*/ 42 h 110"/>
              <a:gd name="T42" fmla="*/ 96 w 120"/>
              <a:gd name="T43" fmla="*/ 39 h 110"/>
              <a:gd name="T44" fmla="*/ 80 w 120"/>
              <a:gd name="T45" fmla="*/ 42 h 110"/>
              <a:gd name="T46" fmla="*/ 81 w 120"/>
              <a:gd name="T47" fmla="*/ 29 h 110"/>
              <a:gd name="T48" fmla="*/ 81 w 120"/>
              <a:gd name="T49" fmla="*/ 17 h 110"/>
              <a:gd name="T50" fmla="*/ 80 w 120"/>
              <a:gd name="T51" fmla="*/ 4 h 110"/>
              <a:gd name="T52" fmla="*/ 96 w 120"/>
              <a:gd name="T53" fmla="*/ 7 h 110"/>
              <a:gd name="T54" fmla="*/ 104 w 120"/>
              <a:gd name="T55" fmla="*/ 0 h 110"/>
              <a:gd name="T56" fmla="*/ 109 w 120"/>
              <a:gd name="T57" fmla="*/ 13 h 110"/>
              <a:gd name="T58" fmla="*/ 120 w 120"/>
              <a:gd name="T59" fmla="*/ 27 h 110"/>
              <a:gd name="T60" fmla="*/ 109 w 120"/>
              <a:gd name="T61" fmla="*/ 97 h 110"/>
              <a:gd name="T62" fmla="*/ 104 w 120"/>
              <a:gd name="T63" fmla="*/ 110 h 110"/>
              <a:gd name="T64" fmla="*/ 94 w 120"/>
              <a:gd name="T65" fmla="*/ 103 h 110"/>
              <a:gd name="T66" fmla="*/ 80 w 120"/>
              <a:gd name="T67" fmla="*/ 105 h 110"/>
              <a:gd name="T68" fmla="*/ 72 w 120"/>
              <a:gd name="T69" fmla="*/ 91 h 110"/>
              <a:gd name="T70" fmla="*/ 83 w 120"/>
              <a:gd name="T71" fmla="*/ 77 h 110"/>
              <a:gd name="T72" fmla="*/ 88 w 120"/>
              <a:gd name="T73" fmla="*/ 64 h 110"/>
              <a:gd name="T74" fmla="*/ 98 w 120"/>
              <a:gd name="T75" fmla="*/ 71 h 110"/>
              <a:gd name="T76" fmla="*/ 112 w 120"/>
              <a:gd name="T77" fmla="*/ 68 h 110"/>
              <a:gd name="T78" fmla="*/ 111 w 120"/>
              <a:gd name="T79" fmla="*/ 81 h 110"/>
              <a:gd name="T80" fmla="*/ 96 w 120"/>
              <a:gd name="T81" fmla="*/ 15 h 110"/>
              <a:gd name="T82" fmla="*/ 104 w 120"/>
              <a:gd name="T83" fmla="*/ 23 h 110"/>
              <a:gd name="T84" fmla="*/ 88 w 120"/>
              <a:gd name="T85" fmla="*/ 87 h 110"/>
              <a:gd name="T86" fmla="*/ 96 w 120"/>
              <a:gd name="T87" fmla="*/ 79 h 1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20" h="110">
                <a:moveTo>
                  <a:pt x="80" y="61"/>
                </a:moveTo>
                <a:cubicBezTo>
                  <a:pt x="80" y="62"/>
                  <a:pt x="80" y="63"/>
                  <a:pt x="79" y="63"/>
                </a:cubicBezTo>
                <a:cubicBezTo>
                  <a:pt x="69" y="64"/>
                  <a:pt x="69" y="64"/>
                  <a:pt x="69" y="64"/>
                </a:cubicBezTo>
                <a:cubicBezTo>
                  <a:pt x="69" y="66"/>
                  <a:pt x="68" y="67"/>
                  <a:pt x="67" y="69"/>
                </a:cubicBezTo>
                <a:cubicBezTo>
                  <a:pt x="69" y="71"/>
                  <a:pt x="71" y="74"/>
                  <a:pt x="73" y="76"/>
                </a:cubicBezTo>
                <a:cubicBezTo>
                  <a:pt x="73" y="77"/>
                  <a:pt x="73" y="77"/>
                  <a:pt x="73" y="77"/>
                </a:cubicBezTo>
                <a:cubicBezTo>
                  <a:pt x="73" y="78"/>
                  <a:pt x="73" y="78"/>
                  <a:pt x="73" y="79"/>
                </a:cubicBezTo>
                <a:cubicBezTo>
                  <a:pt x="71" y="80"/>
                  <a:pt x="64" y="88"/>
                  <a:pt x="63" y="88"/>
                </a:cubicBezTo>
                <a:cubicBezTo>
                  <a:pt x="62" y="88"/>
                  <a:pt x="62" y="88"/>
                  <a:pt x="61" y="87"/>
                </a:cubicBezTo>
                <a:cubicBezTo>
                  <a:pt x="54" y="82"/>
                  <a:pt x="54" y="82"/>
                  <a:pt x="54" y="82"/>
                </a:cubicBezTo>
                <a:cubicBezTo>
                  <a:pt x="53" y="83"/>
                  <a:pt x="51" y="83"/>
                  <a:pt x="49" y="84"/>
                </a:cubicBezTo>
                <a:cubicBezTo>
                  <a:pt x="49" y="87"/>
                  <a:pt x="49" y="90"/>
                  <a:pt x="48" y="93"/>
                </a:cubicBezTo>
                <a:cubicBezTo>
                  <a:pt x="48" y="94"/>
                  <a:pt x="47" y="95"/>
                  <a:pt x="46" y="95"/>
                </a:cubicBezTo>
                <a:cubicBezTo>
                  <a:pt x="34" y="95"/>
                  <a:pt x="34" y="95"/>
                  <a:pt x="34" y="95"/>
                </a:cubicBezTo>
                <a:cubicBezTo>
                  <a:pt x="34" y="95"/>
                  <a:pt x="33" y="94"/>
                  <a:pt x="33" y="93"/>
                </a:cubicBezTo>
                <a:cubicBezTo>
                  <a:pt x="31" y="84"/>
                  <a:pt x="31" y="84"/>
                  <a:pt x="31" y="84"/>
                </a:cubicBezTo>
                <a:cubicBezTo>
                  <a:pt x="29" y="83"/>
                  <a:pt x="28" y="83"/>
                  <a:pt x="26" y="82"/>
                </a:cubicBezTo>
                <a:cubicBezTo>
                  <a:pt x="19" y="87"/>
                  <a:pt x="19" y="87"/>
                  <a:pt x="19" y="87"/>
                </a:cubicBezTo>
                <a:cubicBezTo>
                  <a:pt x="19" y="88"/>
                  <a:pt x="18" y="88"/>
                  <a:pt x="18" y="88"/>
                </a:cubicBezTo>
                <a:cubicBezTo>
                  <a:pt x="17" y="88"/>
                  <a:pt x="17" y="88"/>
                  <a:pt x="16" y="87"/>
                </a:cubicBezTo>
                <a:cubicBezTo>
                  <a:pt x="15" y="86"/>
                  <a:pt x="7" y="79"/>
                  <a:pt x="7" y="77"/>
                </a:cubicBezTo>
                <a:cubicBezTo>
                  <a:pt x="7" y="77"/>
                  <a:pt x="8" y="77"/>
                  <a:pt x="8" y="76"/>
                </a:cubicBezTo>
                <a:cubicBezTo>
                  <a:pt x="10" y="74"/>
                  <a:pt x="12" y="72"/>
                  <a:pt x="13" y="69"/>
                </a:cubicBezTo>
                <a:cubicBezTo>
                  <a:pt x="13" y="67"/>
                  <a:pt x="12" y="66"/>
                  <a:pt x="11" y="64"/>
                </a:cubicBezTo>
                <a:cubicBezTo>
                  <a:pt x="2" y="62"/>
                  <a:pt x="2" y="62"/>
                  <a:pt x="2" y="62"/>
                </a:cubicBezTo>
                <a:cubicBezTo>
                  <a:pt x="1" y="62"/>
                  <a:pt x="0" y="62"/>
                  <a:pt x="0" y="61"/>
                </a:cubicBezTo>
                <a:cubicBezTo>
                  <a:pt x="0" y="49"/>
                  <a:pt x="0" y="49"/>
                  <a:pt x="0" y="49"/>
                </a:cubicBezTo>
                <a:cubicBezTo>
                  <a:pt x="0" y="48"/>
                  <a:pt x="1" y="47"/>
                  <a:pt x="2" y="47"/>
                </a:cubicBezTo>
                <a:cubicBezTo>
                  <a:pt x="11" y="46"/>
                  <a:pt x="11" y="46"/>
                  <a:pt x="11" y="46"/>
                </a:cubicBezTo>
                <a:cubicBezTo>
                  <a:pt x="12" y="44"/>
                  <a:pt x="13" y="43"/>
                  <a:pt x="13" y="41"/>
                </a:cubicBezTo>
                <a:cubicBezTo>
                  <a:pt x="12" y="38"/>
                  <a:pt x="10" y="36"/>
                  <a:pt x="8" y="34"/>
                </a:cubicBezTo>
                <a:cubicBezTo>
                  <a:pt x="7" y="33"/>
                  <a:pt x="7" y="33"/>
                  <a:pt x="7" y="33"/>
                </a:cubicBezTo>
                <a:cubicBezTo>
                  <a:pt x="7" y="32"/>
                  <a:pt x="7" y="32"/>
                  <a:pt x="8" y="31"/>
                </a:cubicBezTo>
                <a:cubicBezTo>
                  <a:pt x="9" y="30"/>
                  <a:pt x="16" y="22"/>
                  <a:pt x="18" y="22"/>
                </a:cubicBezTo>
                <a:cubicBezTo>
                  <a:pt x="18" y="22"/>
                  <a:pt x="19" y="22"/>
                  <a:pt x="19" y="23"/>
                </a:cubicBezTo>
                <a:cubicBezTo>
                  <a:pt x="26" y="28"/>
                  <a:pt x="26" y="28"/>
                  <a:pt x="26" y="28"/>
                </a:cubicBezTo>
                <a:cubicBezTo>
                  <a:pt x="28" y="27"/>
                  <a:pt x="29" y="27"/>
                  <a:pt x="31" y="26"/>
                </a:cubicBezTo>
                <a:cubicBezTo>
                  <a:pt x="31" y="23"/>
                  <a:pt x="32" y="20"/>
                  <a:pt x="33" y="17"/>
                </a:cubicBezTo>
                <a:cubicBezTo>
                  <a:pt x="33" y="16"/>
                  <a:pt x="34" y="15"/>
                  <a:pt x="34" y="15"/>
                </a:cubicBezTo>
                <a:cubicBezTo>
                  <a:pt x="46" y="15"/>
                  <a:pt x="46" y="15"/>
                  <a:pt x="46" y="15"/>
                </a:cubicBezTo>
                <a:cubicBezTo>
                  <a:pt x="47" y="15"/>
                  <a:pt x="48" y="16"/>
                  <a:pt x="48" y="17"/>
                </a:cubicBezTo>
                <a:cubicBezTo>
                  <a:pt x="49" y="26"/>
                  <a:pt x="49" y="26"/>
                  <a:pt x="49" y="26"/>
                </a:cubicBezTo>
                <a:cubicBezTo>
                  <a:pt x="51" y="27"/>
                  <a:pt x="53" y="27"/>
                  <a:pt x="54" y="28"/>
                </a:cubicBezTo>
                <a:cubicBezTo>
                  <a:pt x="61" y="23"/>
                  <a:pt x="61" y="23"/>
                  <a:pt x="61" y="23"/>
                </a:cubicBezTo>
                <a:cubicBezTo>
                  <a:pt x="62" y="22"/>
                  <a:pt x="62" y="22"/>
                  <a:pt x="63" y="22"/>
                </a:cubicBezTo>
                <a:cubicBezTo>
                  <a:pt x="63" y="22"/>
                  <a:pt x="64" y="22"/>
                  <a:pt x="64" y="23"/>
                </a:cubicBezTo>
                <a:cubicBezTo>
                  <a:pt x="66" y="24"/>
                  <a:pt x="73" y="31"/>
                  <a:pt x="73" y="33"/>
                </a:cubicBezTo>
                <a:cubicBezTo>
                  <a:pt x="73" y="33"/>
                  <a:pt x="73" y="33"/>
                  <a:pt x="72" y="34"/>
                </a:cubicBezTo>
                <a:cubicBezTo>
                  <a:pt x="71" y="36"/>
                  <a:pt x="69" y="38"/>
                  <a:pt x="67" y="41"/>
                </a:cubicBezTo>
                <a:cubicBezTo>
                  <a:pt x="68" y="43"/>
                  <a:pt x="69" y="44"/>
                  <a:pt x="69" y="46"/>
                </a:cubicBezTo>
                <a:cubicBezTo>
                  <a:pt x="79" y="47"/>
                  <a:pt x="79" y="47"/>
                  <a:pt x="79" y="47"/>
                </a:cubicBezTo>
                <a:cubicBezTo>
                  <a:pt x="80" y="48"/>
                  <a:pt x="80" y="48"/>
                  <a:pt x="80" y="49"/>
                </a:cubicBezTo>
                <a:lnTo>
                  <a:pt x="80" y="61"/>
                </a:lnTo>
                <a:close/>
                <a:moveTo>
                  <a:pt x="40" y="39"/>
                </a:moveTo>
                <a:cubicBezTo>
                  <a:pt x="31" y="39"/>
                  <a:pt x="24" y="46"/>
                  <a:pt x="24" y="55"/>
                </a:cubicBezTo>
                <a:cubicBezTo>
                  <a:pt x="24" y="64"/>
                  <a:pt x="31" y="71"/>
                  <a:pt x="40" y="71"/>
                </a:cubicBezTo>
                <a:cubicBezTo>
                  <a:pt x="49" y="71"/>
                  <a:pt x="56" y="64"/>
                  <a:pt x="56" y="55"/>
                </a:cubicBezTo>
                <a:cubicBezTo>
                  <a:pt x="56" y="46"/>
                  <a:pt x="49" y="39"/>
                  <a:pt x="40" y="39"/>
                </a:cubicBezTo>
                <a:close/>
                <a:moveTo>
                  <a:pt x="120" y="27"/>
                </a:moveTo>
                <a:cubicBezTo>
                  <a:pt x="120" y="28"/>
                  <a:pt x="112" y="29"/>
                  <a:pt x="111" y="29"/>
                </a:cubicBezTo>
                <a:cubicBezTo>
                  <a:pt x="110" y="31"/>
                  <a:pt x="110" y="32"/>
                  <a:pt x="109" y="33"/>
                </a:cubicBezTo>
                <a:cubicBezTo>
                  <a:pt x="110" y="34"/>
                  <a:pt x="112" y="40"/>
                  <a:pt x="112" y="41"/>
                </a:cubicBezTo>
                <a:cubicBezTo>
                  <a:pt x="112" y="41"/>
                  <a:pt x="112" y="41"/>
                  <a:pt x="112" y="42"/>
                </a:cubicBezTo>
                <a:cubicBezTo>
                  <a:pt x="111" y="42"/>
                  <a:pt x="104" y="46"/>
                  <a:pt x="104" y="46"/>
                </a:cubicBezTo>
                <a:cubicBezTo>
                  <a:pt x="103" y="46"/>
                  <a:pt x="99" y="40"/>
                  <a:pt x="98" y="39"/>
                </a:cubicBezTo>
                <a:cubicBezTo>
                  <a:pt x="97" y="39"/>
                  <a:pt x="97" y="39"/>
                  <a:pt x="96" y="39"/>
                </a:cubicBezTo>
                <a:cubicBezTo>
                  <a:pt x="96" y="39"/>
                  <a:pt x="95" y="39"/>
                  <a:pt x="94" y="39"/>
                </a:cubicBezTo>
                <a:cubicBezTo>
                  <a:pt x="94" y="40"/>
                  <a:pt x="89" y="46"/>
                  <a:pt x="88" y="46"/>
                </a:cubicBezTo>
                <a:cubicBezTo>
                  <a:pt x="88" y="46"/>
                  <a:pt x="81" y="42"/>
                  <a:pt x="80" y="42"/>
                </a:cubicBezTo>
                <a:cubicBezTo>
                  <a:pt x="80" y="41"/>
                  <a:pt x="80" y="41"/>
                  <a:pt x="80" y="41"/>
                </a:cubicBezTo>
                <a:cubicBezTo>
                  <a:pt x="80" y="40"/>
                  <a:pt x="83" y="34"/>
                  <a:pt x="83" y="33"/>
                </a:cubicBezTo>
                <a:cubicBezTo>
                  <a:pt x="83" y="32"/>
                  <a:pt x="82" y="31"/>
                  <a:pt x="81" y="29"/>
                </a:cubicBezTo>
                <a:cubicBezTo>
                  <a:pt x="80" y="29"/>
                  <a:pt x="72" y="28"/>
                  <a:pt x="72" y="27"/>
                </a:cubicBezTo>
                <a:cubicBezTo>
                  <a:pt x="72" y="19"/>
                  <a:pt x="72" y="19"/>
                  <a:pt x="72" y="19"/>
                </a:cubicBezTo>
                <a:cubicBezTo>
                  <a:pt x="72" y="18"/>
                  <a:pt x="80" y="17"/>
                  <a:pt x="81" y="17"/>
                </a:cubicBezTo>
                <a:cubicBezTo>
                  <a:pt x="82" y="16"/>
                  <a:pt x="83" y="14"/>
                  <a:pt x="83" y="13"/>
                </a:cubicBezTo>
                <a:cubicBezTo>
                  <a:pt x="83" y="12"/>
                  <a:pt x="80" y="6"/>
                  <a:pt x="80" y="5"/>
                </a:cubicBezTo>
                <a:cubicBezTo>
                  <a:pt x="80" y="5"/>
                  <a:pt x="80" y="5"/>
                  <a:pt x="80" y="4"/>
                </a:cubicBezTo>
                <a:cubicBezTo>
                  <a:pt x="81" y="4"/>
                  <a:pt x="88" y="0"/>
                  <a:pt x="88" y="0"/>
                </a:cubicBezTo>
                <a:cubicBezTo>
                  <a:pt x="89" y="0"/>
                  <a:pt x="94" y="6"/>
                  <a:pt x="94" y="7"/>
                </a:cubicBezTo>
                <a:cubicBezTo>
                  <a:pt x="95" y="7"/>
                  <a:pt x="96" y="7"/>
                  <a:pt x="96" y="7"/>
                </a:cubicBezTo>
                <a:cubicBezTo>
                  <a:pt x="97" y="7"/>
                  <a:pt x="97" y="7"/>
                  <a:pt x="98" y="7"/>
                </a:cubicBezTo>
                <a:cubicBezTo>
                  <a:pt x="100" y="5"/>
                  <a:pt x="102" y="2"/>
                  <a:pt x="104" y="0"/>
                </a:cubicBezTo>
                <a:cubicBezTo>
                  <a:pt x="104" y="0"/>
                  <a:pt x="104" y="0"/>
                  <a:pt x="104" y="0"/>
                </a:cubicBezTo>
                <a:cubicBezTo>
                  <a:pt x="104" y="0"/>
                  <a:pt x="111" y="4"/>
                  <a:pt x="112" y="4"/>
                </a:cubicBezTo>
                <a:cubicBezTo>
                  <a:pt x="112" y="5"/>
                  <a:pt x="112" y="5"/>
                  <a:pt x="112" y="5"/>
                </a:cubicBezTo>
                <a:cubicBezTo>
                  <a:pt x="112" y="6"/>
                  <a:pt x="110" y="12"/>
                  <a:pt x="109" y="13"/>
                </a:cubicBezTo>
                <a:cubicBezTo>
                  <a:pt x="110" y="14"/>
                  <a:pt x="110" y="16"/>
                  <a:pt x="111" y="17"/>
                </a:cubicBezTo>
                <a:cubicBezTo>
                  <a:pt x="112" y="17"/>
                  <a:pt x="120" y="18"/>
                  <a:pt x="120" y="19"/>
                </a:cubicBezTo>
                <a:lnTo>
                  <a:pt x="120" y="27"/>
                </a:lnTo>
                <a:close/>
                <a:moveTo>
                  <a:pt x="120" y="91"/>
                </a:moveTo>
                <a:cubicBezTo>
                  <a:pt x="120" y="92"/>
                  <a:pt x="112" y="93"/>
                  <a:pt x="111" y="93"/>
                </a:cubicBezTo>
                <a:cubicBezTo>
                  <a:pt x="110" y="94"/>
                  <a:pt x="110" y="96"/>
                  <a:pt x="109" y="97"/>
                </a:cubicBezTo>
                <a:cubicBezTo>
                  <a:pt x="110" y="98"/>
                  <a:pt x="112" y="104"/>
                  <a:pt x="112" y="105"/>
                </a:cubicBezTo>
                <a:cubicBezTo>
                  <a:pt x="112" y="105"/>
                  <a:pt x="112" y="105"/>
                  <a:pt x="112" y="106"/>
                </a:cubicBezTo>
                <a:cubicBezTo>
                  <a:pt x="111" y="106"/>
                  <a:pt x="104" y="110"/>
                  <a:pt x="104" y="110"/>
                </a:cubicBezTo>
                <a:cubicBezTo>
                  <a:pt x="103" y="110"/>
                  <a:pt x="99" y="104"/>
                  <a:pt x="98" y="103"/>
                </a:cubicBezTo>
                <a:cubicBezTo>
                  <a:pt x="97" y="103"/>
                  <a:pt x="97" y="103"/>
                  <a:pt x="96" y="103"/>
                </a:cubicBezTo>
                <a:cubicBezTo>
                  <a:pt x="96" y="103"/>
                  <a:pt x="95" y="103"/>
                  <a:pt x="94" y="103"/>
                </a:cubicBezTo>
                <a:cubicBezTo>
                  <a:pt x="94" y="104"/>
                  <a:pt x="89" y="110"/>
                  <a:pt x="88" y="110"/>
                </a:cubicBezTo>
                <a:cubicBezTo>
                  <a:pt x="88" y="110"/>
                  <a:pt x="81" y="106"/>
                  <a:pt x="80" y="106"/>
                </a:cubicBezTo>
                <a:cubicBezTo>
                  <a:pt x="80" y="105"/>
                  <a:pt x="80" y="105"/>
                  <a:pt x="80" y="105"/>
                </a:cubicBezTo>
                <a:cubicBezTo>
                  <a:pt x="80" y="104"/>
                  <a:pt x="83" y="98"/>
                  <a:pt x="83" y="97"/>
                </a:cubicBezTo>
                <a:cubicBezTo>
                  <a:pt x="83" y="96"/>
                  <a:pt x="82" y="94"/>
                  <a:pt x="81" y="93"/>
                </a:cubicBezTo>
                <a:cubicBezTo>
                  <a:pt x="80" y="93"/>
                  <a:pt x="72" y="92"/>
                  <a:pt x="72" y="91"/>
                </a:cubicBezTo>
                <a:cubicBezTo>
                  <a:pt x="72" y="83"/>
                  <a:pt x="72" y="83"/>
                  <a:pt x="72" y="83"/>
                </a:cubicBezTo>
                <a:cubicBezTo>
                  <a:pt x="72" y="82"/>
                  <a:pt x="80" y="81"/>
                  <a:pt x="81" y="81"/>
                </a:cubicBezTo>
                <a:cubicBezTo>
                  <a:pt x="82" y="80"/>
                  <a:pt x="83" y="78"/>
                  <a:pt x="83" y="77"/>
                </a:cubicBezTo>
                <a:cubicBezTo>
                  <a:pt x="83" y="76"/>
                  <a:pt x="80" y="70"/>
                  <a:pt x="80" y="69"/>
                </a:cubicBezTo>
                <a:cubicBezTo>
                  <a:pt x="80" y="69"/>
                  <a:pt x="80" y="68"/>
                  <a:pt x="80" y="68"/>
                </a:cubicBezTo>
                <a:cubicBezTo>
                  <a:pt x="81" y="68"/>
                  <a:pt x="88" y="64"/>
                  <a:pt x="88" y="64"/>
                </a:cubicBezTo>
                <a:cubicBezTo>
                  <a:pt x="89" y="64"/>
                  <a:pt x="94" y="70"/>
                  <a:pt x="94" y="71"/>
                </a:cubicBezTo>
                <a:cubicBezTo>
                  <a:pt x="95" y="71"/>
                  <a:pt x="96" y="71"/>
                  <a:pt x="96" y="71"/>
                </a:cubicBezTo>
                <a:cubicBezTo>
                  <a:pt x="97" y="71"/>
                  <a:pt x="97" y="71"/>
                  <a:pt x="98" y="71"/>
                </a:cubicBezTo>
                <a:cubicBezTo>
                  <a:pt x="100" y="69"/>
                  <a:pt x="102" y="66"/>
                  <a:pt x="104" y="64"/>
                </a:cubicBezTo>
                <a:cubicBezTo>
                  <a:pt x="104" y="64"/>
                  <a:pt x="104" y="64"/>
                  <a:pt x="104" y="64"/>
                </a:cubicBezTo>
                <a:cubicBezTo>
                  <a:pt x="104" y="64"/>
                  <a:pt x="111" y="68"/>
                  <a:pt x="112" y="68"/>
                </a:cubicBezTo>
                <a:cubicBezTo>
                  <a:pt x="112" y="68"/>
                  <a:pt x="112" y="69"/>
                  <a:pt x="112" y="69"/>
                </a:cubicBezTo>
                <a:cubicBezTo>
                  <a:pt x="112" y="70"/>
                  <a:pt x="110" y="76"/>
                  <a:pt x="109" y="77"/>
                </a:cubicBezTo>
                <a:cubicBezTo>
                  <a:pt x="110" y="78"/>
                  <a:pt x="110" y="80"/>
                  <a:pt x="111" y="81"/>
                </a:cubicBezTo>
                <a:cubicBezTo>
                  <a:pt x="112" y="81"/>
                  <a:pt x="120" y="82"/>
                  <a:pt x="120" y="83"/>
                </a:cubicBezTo>
                <a:lnTo>
                  <a:pt x="120" y="91"/>
                </a:lnTo>
                <a:close/>
                <a:moveTo>
                  <a:pt x="96" y="15"/>
                </a:moveTo>
                <a:cubicBezTo>
                  <a:pt x="92" y="15"/>
                  <a:pt x="88" y="19"/>
                  <a:pt x="88" y="23"/>
                </a:cubicBezTo>
                <a:cubicBezTo>
                  <a:pt x="88" y="27"/>
                  <a:pt x="92" y="31"/>
                  <a:pt x="96" y="31"/>
                </a:cubicBezTo>
                <a:cubicBezTo>
                  <a:pt x="101" y="31"/>
                  <a:pt x="104" y="27"/>
                  <a:pt x="104" y="23"/>
                </a:cubicBezTo>
                <a:cubicBezTo>
                  <a:pt x="104" y="19"/>
                  <a:pt x="101" y="15"/>
                  <a:pt x="96" y="15"/>
                </a:cubicBezTo>
                <a:close/>
                <a:moveTo>
                  <a:pt x="96" y="79"/>
                </a:moveTo>
                <a:cubicBezTo>
                  <a:pt x="92" y="79"/>
                  <a:pt x="88" y="83"/>
                  <a:pt x="88" y="87"/>
                </a:cubicBezTo>
                <a:cubicBezTo>
                  <a:pt x="88" y="91"/>
                  <a:pt x="92" y="95"/>
                  <a:pt x="96" y="95"/>
                </a:cubicBezTo>
                <a:cubicBezTo>
                  <a:pt x="101" y="95"/>
                  <a:pt x="104" y="91"/>
                  <a:pt x="104" y="87"/>
                </a:cubicBezTo>
                <a:cubicBezTo>
                  <a:pt x="104" y="83"/>
                  <a:pt x="101" y="79"/>
                  <a:pt x="96" y="79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83" name="Freeform 157">
            <a:extLst>
              <a:ext uri="{FF2B5EF4-FFF2-40B4-BE49-F238E27FC236}">
                <a16:creationId xmlns:a16="http://schemas.microsoft.com/office/drawing/2014/main" id="{8BD0CFE3-B1A9-4F2B-A4A0-F3AD553712DC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8727413" y="4933842"/>
            <a:ext cx="373275" cy="319748"/>
          </a:xfrm>
          <a:custGeom>
            <a:avLst/>
            <a:gdLst>
              <a:gd name="T0" fmla="*/ 112 w 112"/>
              <a:gd name="T1" fmla="*/ 50 h 96"/>
              <a:gd name="T2" fmla="*/ 0 w 112"/>
              <a:gd name="T3" fmla="*/ 50 h 96"/>
              <a:gd name="T4" fmla="*/ 0 w 112"/>
              <a:gd name="T5" fmla="*/ 26 h 96"/>
              <a:gd name="T6" fmla="*/ 10 w 112"/>
              <a:gd name="T7" fmla="*/ 16 h 96"/>
              <a:gd name="T8" fmla="*/ 32 w 112"/>
              <a:gd name="T9" fmla="*/ 16 h 96"/>
              <a:gd name="T10" fmla="*/ 32 w 112"/>
              <a:gd name="T11" fmla="*/ 6 h 96"/>
              <a:gd name="T12" fmla="*/ 38 w 112"/>
              <a:gd name="T13" fmla="*/ 0 h 96"/>
              <a:gd name="T14" fmla="*/ 74 w 112"/>
              <a:gd name="T15" fmla="*/ 0 h 96"/>
              <a:gd name="T16" fmla="*/ 80 w 112"/>
              <a:gd name="T17" fmla="*/ 6 h 96"/>
              <a:gd name="T18" fmla="*/ 80 w 112"/>
              <a:gd name="T19" fmla="*/ 16 h 96"/>
              <a:gd name="T20" fmla="*/ 102 w 112"/>
              <a:gd name="T21" fmla="*/ 16 h 96"/>
              <a:gd name="T22" fmla="*/ 112 w 112"/>
              <a:gd name="T23" fmla="*/ 26 h 96"/>
              <a:gd name="T24" fmla="*/ 112 w 112"/>
              <a:gd name="T25" fmla="*/ 50 h 96"/>
              <a:gd name="T26" fmla="*/ 112 w 112"/>
              <a:gd name="T27" fmla="*/ 86 h 96"/>
              <a:gd name="T28" fmla="*/ 102 w 112"/>
              <a:gd name="T29" fmla="*/ 96 h 96"/>
              <a:gd name="T30" fmla="*/ 10 w 112"/>
              <a:gd name="T31" fmla="*/ 96 h 96"/>
              <a:gd name="T32" fmla="*/ 0 w 112"/>
              <a:gd name="T33" fmla="*/ 86 h 96"/>
              <a:gd name="T34" fmla="*/ 0 w 112"/>
              <a:gd name="T35" fmla="*/ 56 h 96"/>
              <a:gd name="T36" fmla="*/ 42 w 112"/>
              <a:gd name="T37" fmla="*/ 56 h 96"/>
              <a:gd name="T38" fmla="*/ 42 w 112"/>
              <a:gd name="T39" fmla="*/ 66 h 96"/>
              <a:gd name="T40" fmla="*/ 46 w 112"/>
              <a:gd name="T41" fmla="*/ 70 h 96"/>
              <a:gd name="T42" fmla="*/ 66 w 112"/>
              <a:gd name="T43" fmla="*/ 70 h 96"/>
              <a:gd name="T44" fmla="*/ 70 w 112"/>
              <a:gd name="T45" fmla="*/ 66 h 96"/>
              <a:gd name="T46" fmla="*/ 70 w 112"/>
              <a:gd name="T47" fmla="*/ 56 h 96"/>
              <a:gd name="T48" fmla="*/ 112 w 112"/>
              <a:gd name="T49" fmla="*/ 56 h 96"/>
              <a:gd name="T50" fmla="*/ 112 w 112"/>
              <a:gd name="T51" fmla="*/ 86 h 96"/>
              <a:gd name="T52" fmla="*/ 72 w 112"/>
              <a:gd name="T53" fmla="*/ 16 h 96"/>
              <a:gd name="T54" fmla="*/ 72 w 112"/>
              <a:gd name="T55" fmla="*/ 8 h 96"/>
              <a:gd name="T56" fmla="*/ 40 w 112"/>
              <a:gd name="T57" fmla="*/ 8 h 96"/>
              <a:gd name="T58" fmla="*/ 40 w 112"/>
              <a:gd name="T59" fmla="*/ 16 h 96"/>
              <a:gd name="T60" fmla="*/ 72 w 112"/>
              <a:gd name="T61" fmla="*/ 16 h 96"/>
              <a:gd name="T62" fmla="*/ 64 w 112"/>
              <a:gd name="T63" fmla="*/ 64 h 96"/>
              <a:gd name="T64" fmla="*/ 48 w 112"/>
              <a:gd name="T65" fmla="*/ 64 h 96"/>
              <a:gd name="T66" fmla="*/ 48 w 112"/>
              <a:gd name="T67" fmla="*/ 56 h 96"/>
              <a:gd name="T68" fmla="*/ 64 w 112"/>
              <a:gd name="T69" fmla="*/ 56 h 96"/>
              <a:gd name="T70" fmla="*/ 64 w 112"/>
              <a:gd name="T71" fmla="*/ 64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12" h="96">
                <a:moveTo>
                  <a:pt x="112" y="50"/>
                </a:moveTo>
                <a:cubicBezTo>
                  <a:pt x="0" y="50"/>
                  <a:pt x="0" y="50"/>
                  <a:pt x="0" y="50"/>
                </a:cubicBezTo>
                <a:cubicBezTo>
                  <a:pt x="0" y="26"/>
                  <a:pt x="0" y="26"/>
                  <a:pt x="0" y="26"/>
                </a:cubicBezTo>
                <a:cubicBezTo>
                  <a:pt x="0" y="20"/>
                  <a:pt x="5" y="16"/>
                  <a:pt x="10" y="16"/>
                </a:cubicBezTo>
                <a:cubicBezTo>
                  <a:pt x="32" y="16"/>
                  <a:pt x="32" y="16"/>
                  <a:pt x="32" y="16"/>
                </a:cubicBezTo>
                <a:cubicBezTo>
                  <a:pt x="32" y="6"/>
                  <a:pt x="32" y="6"/>
                  <a:pt x="32" y="6"/>
                </a:cubicBezTo>
                <a:cubicBezTo>
                  <a:pt x="32" y="2"/>
                  <a:pt x="35" y="0"/>
                  <a:pt x="38" y="0"/>
                </a:cubicBezTo>
                <a:cubicBezTo>
                  <a:pt x="74" y="0"/>
                  <a:pt x="74" y="0"/>
                  <a:pt x="74" y="0"/>
                </a:cubicBezTo>
                <a:cubicBezTo>
                  <a:pt x="77" y="0"/>
                  <a:pt x="80" y="2"/>
                  <a:pt x="80" y="6"/>
                </a:cubicBezTo>
                <a:cubicBezTo>
                  <a:pt x="80" y="16"/>
                  <a:pt x="80" y="16"/>
                  <a:pt x="80" y="16"/>
                </a:cubicBezTo>
                <a:cubicBezTo>
                  <a:pt x="102" y="16"/>
                  <a:pt x="102" y="16"/>
                  <a:pt x="102" y="16"/>
                </a:cubicBezTo>
                <a:cubicBezTo>
                  <a:pt x="108" y="16"/>
                  <a:pt x="112" y="20"/>
                  <a:pt x="112" y="26"/>
                </a:cubicBezTo>
                <a:lnTo>
                  <a:pt x="112" y="50"/>
                </a:lnTo>
                <a:close/>
                <a:moveTo>
                  <a:pt x="112" y="86"/>
                </a:moveTo>
                <a:cubicBezTo>
                  <a:pt x="112" y="91"/>
                  <a:pt x="108" y="96"/>
                  <a:pt x="102" y="96"/>
                </a:cubicBezTo>
                <a:cubicBezTo>
                  <a:pt x="10" y="96"/>
                  <a:pt x="10" y="96"/>
                  <a:pt x="10" y="96"/>
                </a:cubicBezTo>
                <a:cubicBezTo>
                  <a:pt x="5" y="96"/>
                  <a:pt x="0" y="91"/>
                  <a:pt x="0" y="86"/>
                </a:cubicBezTo>
                <a:cubicBezTo>
                  <a:pt x="0" y="56"/>
                  <a:pt x="0" y="56"/>
                  <a:pt x="0" y="56"/>
                </a:cubicBezTo>
                <a:cubicBezTo>
                  <a:pt x="42" y="56"/>
                  <a:pt x="42" y="56"/>
                  <a:pt x="42" y="56"/>
                </a:cubicBezTo>
                <a:cubicBezTo>
                  <a:pt x="42" y="66"/>
                  <a:pt x="42" y="66"/>
                  <a:pt x="42" y="66"/>
                </a:cubicBezTo>
                <a:cubicBezTo>
                  <a:pt x="42" y="68"/>
                  <a:pt x="44" y="70"/>
                  <a:pt x="46" y="70"/>
                </a:cubicBezTo>
                <a:cubicBezTo>
                  <a:pt x="66" y="70"/>
                  <a:pt x="66" y="70"/>
                  <a:pt x="66" y="70"/>
                </a:cubicBezTo>
                <a:cubicBezTo>
                  <a:pt x="68" y="70"/>
                  <a:pt x="70" y="68"/>
                  <a:pt x="70" y="66"/>
                </a:cubicBezTo>
                <a:cubicBezTo>
                  <a:pt x="70" y="56"/>
                  <a:pt x="70" y="56"/>
                  <a:pt x="70" y="56"/>
                </a:cubicBezTo>
                <a:cubicBezTo>
                  <a:pt x="112" y="56"/>
                  <a:pt x="112" y="56"/>
                  <a:pt x="112" y="56"/>
                </a:cubicBezTo>
                <a:lnTo>
                  <a:pt x="112" y="86"/>
                </a:lnTo>
                <a:close/>
                <a:moveTo>
                  <a:pt x="72" y="16"/>
                </a:moveTo>
                <a:cubicBezTo>
                  <a:pt x="72" y="8"/>
                  <a:pt x="72" y="8"/>
                  <a:pt x="72" y="8"/>
                </a:cubicBezTo>
                <a:cubicBezTo>
                  <a:pt x="40" y="8"/>
                  <a:pt x="40" y="8"/>
                  <a:pt x="40" y="8"/>
                </a:cubicBezTo>
                <a:cubicBezTo>
                  <a:pt x="40" y="16"/>
                  <a:pt x="40" y="16"/>
                  <a:pt x="40" y="16"/>
                </a:cubicBezTo>
                <a:lnTo>
                  <a:pt x="72" y="16"/>
                </a:lnTo>
                <a:close/>
                <a:moveTo>
                  <a:pt x="64" y="64"/>
                </a:moveTo>
                <a:cubicBezTo>
                  <a:pt x="48" y="64"/>
                  <a:pt x="48" y="64"/>
                  <a:pt x="48" y="64"/>
                </a:cubicBezTo>
                <a:cubicBezTo>
                  <a:pt x="48" y="56"/>
                  <a:pt x="48" y="56"/>
                  <a:pt x="48" y="56"/>
                </a:cubicBezTo>
                <a:cubicBezTo>
                  <a:pt x="64" y="56"/>
                  <a:pt x="64" y="56"/>
                  <a:pt x="64" y="56"/>
                </a:cubicBezTo>
                <a:lnTo>
                  <a:pt x="64" y="64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84" name="Freeform 159">
            <a:extLst>
              <a:ext uri="{FF2B5EF4-FFF2-40B4-BE49-F238E27FC236}">
                <a16:creationId xmlns:a16="http://schemas.microsoft.com/office/drawing/2014/main" id="{B20E1CC8-5116-4631-A284-0C55CD0DB59D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0254576" y="2360789"/>
            <a:ext cx="342673" cy="319748"/>
          </a:xfrm>
          <a:custGeom>
            <a:avLst/>
            <a:gdLst>
              <a:gd name="T0" fmla="*/ 21 w 120"/>
              <a:gd name="T1" fmla="*/ 64 h 112"/>
              <a:gd name="T2" fmla="*/ 12 w 120"/>
              <a:gd name="T3" fmla="*/ 64 h 112"/>
              <a:gd name="T4" fmla="*/ 0 w 120"/>
              <a:gd name="T5" fmla="*/ 54 h 112"/>
              <a:gd name="T6" fmla="*/ 8 w 120"/>
              <a:gd name="T7" fmla="*/ 32 h 112"/>
              <a:gd name="T8" fmla="*/ 24 w 120"/>
              <a:gd name="T9" fmla="*/ 37 h 112"/>
              <a:gd name="T10" fmla="*/ 33 w 120"/>
              <a:gd name="T11" fmla="*/ 36 h 112"/>
              <a:gd name="T12" fmla="*/ 32 w 120"/>
              <a:gd name="T13" fmla="*/ 40 h 112"/>
              <a:gd name="T14" fmla="*/ 37 w 120"/>
              <a:gd name="T15" fmla="*/ 56 h 112"/>
              <a:gd name="T16" fmla="*/ 21 w 120"/>
              <a:gd name="T17" fmla="*/ 64 h 112"/>
              <a:gd name="T18" fmla="*/ 24 w 120"/>
              <a:gd name="T19" fmla="*/ 32 h 112"/>
              <a:gd name="T20" fmla="*/ 8 w 120"/>
              <a:gd name="T21" fmla="*/ 16 h 112"/>
              <a:gd name="T22" fmla="*/ 24 w 120"/>
              <a:gd name="T23" fmla="*/ 0 h 112"/>
              <a:gd name="T24" fmla="*/ 40 w 120"/>
              <a:gd name="T25" fmla="*/ 16 h 112"/>
              <a:gd name="T26" fmla="*/ 24 w 120"/>
              <a:gd name="T27" fmla="*/ 32 h 112"/>
              <a:gd name="T28" fmla="*/ 87 w 120"/>
              <a:gd name="T29" fmla="*/ 112 h 112"/>
              <a:gd name="T30" fmla="*/ 33 w 120"/>
              <a:gd name="T31" fmla="*/ 112 h 112"/>
              <a:gd name="T32" fmla="*/ 16 w 120"/>
              <a:gd name="T33" fmla="*/ 95 h 112"/>
              <a:gd name="T34" fmla="*/ 38 w 120"/>
              <a:gd name="T35" fmla="*/ 60 h 112"/>
              <a:gd name="T36" fmla="*/ 60 w 120"/>
              <a:gd name="T37" fmla="*/ 68 h 112"/>
              <a:gd name="T38" fmla="*/ 83 w 120"/>
              <a:gd name="T39" fmla="*/ 60 h 112"/>
              <a:gd name="T40" fmla="*/ 104 w 120"/>
              <a:gd name="T41" fmla="*/ 95 h 112"/>
              <a:gd name="T42" fmla="*/ 87 w 120"/>
              <a:gd name="T43" fmla="*/ 112 h 112"/>
              <a:gd name="T44" fmla="*/ 60 w 120"/>
              <a:gd name="T45" fmla="*/ 64 h 112"/>
              <a:gd name="T46" fmla="*/ 36 w 120"/>
              <a:gd name="T47" fmla="*/ 40 h 112"/>
              <a:gd name="T48" fmla="*/ 60 w 120"/>
              <a:gd name="T49" fmla="*/ 16 h 112"/>
              <a:gd name="T50" fmla="*/ 84 w 120"/>
              <a:gd name="T51" fmla="*/ 40 h 112"/>
              <a:gd name="T52" fmla="*/ 60 w 120"/>
              <a:gd name="T53" fmla="*/ 64 h 112"/>
              <a:gd name="T54" fmla="*/ 96 w 120"/>
              <a:gd name="T55" fmla="*/ 32 h 112"/>
              <a:gd name="T56" fmla="*/ 80 w 120"/>
              <a:gd name="T57" fmla="*/ 16 h 112"/>
              <a:gd name="T58" fmla="*/ 96 w 120"/>
              <a:gd name="T59" fmla="*/ 0 h 112"/>
              <a:gd name="T60" fmla="*/ 112 w 120"/>
              <a:gd name="T61" fmla="*/ 16 h 112"/>
              <a:gd name="T62" fmla="*/ 96 w 120"/>
              <a:gd name="T63" fmla="*/ 32 h 112"/>
              <a:gd name="T64" fmla="*/ 108 w 120"/>
              <a:gd name="T65" fmla="*/ 64 h 112"/>
              <a:gd name="T66" fmla="*/ 100 w 120"/>
              <a:gd name="T67" fmla="*/ 64 h 112"/>
              <a:gd name="T68" fmla="*/ 83 w 120"/>
              <a:gd name="T69" fmla="*/ 56 h 112"/>
              <a:gd name="T70" fmla="*/ 88 w 120"/>
              <a:gd name="T71" fmla="*/ 40 h 112"/>
              <a:gd name="T72" fmla="*/ 88 w 120"/>
              <a:gd name="T73" fmla="*/ 36 h 112"/>
              <a:gd name="T74" fmla="*/ 96 w 120"/>
              <a:gd name="T75" fmla="*/ 37 h 112"/>
              <a:gd name="T76" fmla="*/ 112 w 120"/>
              <a:gd name="T77" fmla="*/ 32 h 112"/>
              <a:gd name="T78" fmla="*/ 120 w 120"/>
              <a:gd name="T79" fmla="*/ 54 h 112"/>
              <a:gd name="T80" fmla="*/ 108 w 120"/>
              <a:gd name="T81" fmla="*/ 64 h 1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20" h="112">
                <a:moveTo>
                  <a:pt x="21" y="64"/>
                </a:moveTo>
                <a:cubicBezTo>
                  <a:pt x="12" y="64"/>
                  <a:pt x="12" y="64"/>
                  <a:pt x="12" y="64"/>
                </a:cubicBezTo>
                <a:cubicBezTo>
                  <a:pt x="6" y="64"/>
                  <a:pt x="0" y="61"/>
                  <a:pt x="0" y="54"/>
                </a:cubicBezTo>
                <a:cubicBezTo>
                  <a:pt x="0" y="49"/>
                  <a:pt x="0" y="32"/>
                  <a:pt x="8" y="32"/>
                </a:cubicBezTo>
                <a:cubicBezTo>
                  <a:pt x="9" y="32"/>
                  <a:pt x="16" y="37"/>
                  <a:pt x="24" y="37"/>
                </a:cubicBezTo>
                <a:cubicBezTo>
                  <a:pt x="27" y="37"/>
                  <a:pt x="30" y="36"/>
                  <a:pt x="33" y="36"/>
                </a:cubicBezTo>
                <a:cubicBezTo>
                  <a:pt x="32" y="37"/>
                  <a:pt x="32" y="38"/>
                  <a:pt x="32" y="40"/>
                </a:cubicBezTo>
                <a:cubicBezTo>
                  <a:pt x="32" y="45"/>
                  <a:pt x="34" y="51"/>
                  <a:pt x="37" y="56"/>
                </a:cubicBezTo>
                <a:cubicBezTo>
                  <a:pt x="31" y="56"/>
                  <a:pt x="25" y="59"/>
                  <a:pt x="21" y="64"/>
                </a:cubicBezTo>
                <a:close/>
                <a:moveTo>
                  <a:pt x="24" y="32"/>
                </a:moveTo>
                <a:cubicBezTo>
                  <a:pt x="15" y="32"/>
                  <a:pt x="8" y="24"/>
                  <a:pt x="8" y="16"/>
                </a:cubicBezTo>
                <a:cubicBezTo>
                  <a:pt x="8" y="7"/>
                  <a:pt x="15" y="0"/>
                  <a:pt x="24" y="0"/>
                </a:cubicBezTo>
                <a:cubicBezTo>
                  <a:pt x="33" y="0"/>
                  <a:pt x="40" y="7"/>
                  <a:pt x="40" y="16"/>
                </a:cubicBezTo>
                <a:cubicBezTo>
                  <a:pt x="40" y="24"/>
                  <a:pt x="33" y="32"/>
                  <a:pt x="24" y="32"/>
                </a:cubicBezTo>
                <a:close/>
                <a:moveTo>
                  <a:pt x="87" y="112"/>
                </a:moveTo>
                <a:cubicBezTo>
                  <a:pt x="33" y="112"/>
                  <a:pt x="33" y="112"/>
                  <a:pt x="33" y="112"/>
                </a:cubicBezTo>
                <a:cubicBezTo>
                  <a:pt x="23" y="112"/>
                  <a:pt x="16" y="106"/>
                  <a:pt x="16" y="95"/>
                </a:cubicBezTo>
                <a:cubicBezTo>
                  <a:pt x="16" y="81"/>
                  <a:pt x="20" y="60"/>
                  <a:pt x="38" y="60"/>
                </a:cubicBezTo>
                <a:cubicBezTo>
                  <a:pt x="40" y="60"/>
                  <a:pt x="48" y="68"/>
                  <a:pt x="60" y="68"/>
                </a:cubicBezTo>
                <a:cubicBezTo>
                  <a:pt x="73" y="68"/>
                  <a:pt x="80" y="60"/>
                  <a:pt x="83" y="60"/>
                </a:cubicBezTo>
                <a:cubicBezTo>
                  <a:pt x="101" y="60"/>
                  <a:pt x="104" y="81"/>
                  <a:pt x="104" y="95"/>
                </a:cubicBezTo>
                <a:cubicBezTo>
                  <a:pt x="104" y="106"/>
                  <a:pt x="97" y="112"/>
                  <a:pt x="87" y="112"/>
                </a:cubicBezTo>
                <a:close/>
                <a:moveTo>
                  <a:pt x="60" y="64"/>
                </a:moveTo>
                <a:cubicBezTo>
                  <a:pt x="47" y="64"/>
                  <a:pt x="36" y="53"/>
                  <a:pt x="36" y="40"/>
                </a:cubicBezTo>
                <a:cubicBezTo>
                  <a:pt x="36" y="26"/>
                  <a:pt x="47" y="16"/>
                  <a:pt x="60" y="16"/>
                </a:cubicBezTo>
                <a:cubicBezTo>
                  <a:pt x="73" y="16"/>
                  <a:pt x="84" y="26"/>
                  <a:pt x="84" y="40"/>
                </a:cubicBezTo>
                <a:cubicBezTo>
                  <a:pt x="84" y="53"/>
                  <a:pt x="73" y="64"/>
                  <a:pt x="60" y="64"/>
                </a:cubicBezTo>
                <a:close/>
                <a:moveTo>
                  <a:pt x="96" y="32"/>
                </a:moveTo>
                <a:cubicBezTo>
                  <a:pt x="87" y="32"/>
                  <a:pt x="80" y="24"/>
                  <a:pt x="80" y="16"/>
                </a:cubicBezTo>
                <a:cubicBezTo>
                  <a:pt x="80" y="7"/>
                  <a:pt x="87" y="0"/>
                  <a:pt x="96" y="0"/>
                </a:cubicBezTo>
                <a:cubicBezTo>
                  <a:pt x="105" y="0"/>
                  <a:pt x="112" y="7"/>
                  <a:pt x="112" y="16"/>
                </a:cubicBezTo>
                <a:cubicBezTo>
                  <a:pt x="112" y="24"/>
                  <a:pt x="105" y="32"/>
                  <a:pt x="96" y="32"/>
                </a:cubicBezTo>
                <a:close/>
                <a:moveTo>
                  <a:pt x="108" y="64"/>
                </a:moveTo>
                <a:cubicBezTo>
                  <a:pt x="100" y="64"/>
                  <a:pt x="100" y="64"/>
                  <a:pt x="100" y="64"/>
                </a:cubicBezTo>
                <a:cubicBezTo>
                  <a:pt x="95" y="59"/>
                  <a:pt x="90" y="56"/>
                  <a:pt x="83" y="56"/>
                </a:cubicBezTo>
                <a:cubicBezTo>
                  <a:pt x="86" y="51"/>
                  <a:pt x="88" y="45"/>
                  <a:pt x="88" y="40"/>
                </a:cubicBezTo>
                <a:cubicBezTo>
                  <a:pt x="88" y="38"/>
                  <a:pt x="88" y="37"/>
                  <a:pt x="88" y="36"/>
                </a:cubicBezTo>
                <a:cubicBezTo>
                  <a:pt x="91" y="36"/>
                  <a:pt x="93" y="37"/>
                  <a:pt x="96" y="37"/>
                </a:cubicBezTo>
                <a:cubicBezTo>
                  <a:pt x="105" y="37"/>
                  <a:pt x="111" y="32"/>
                  <a:pt x="112" y="32"/>
                </a:cubicBezTo>
                <a:cubicBezTo>
                  <a:pt x="120" y="32"/>
                  <a:pt x="120" y="49"/>
                  <a:pt x="120" y="54"/>
                </a:cubicBezTo>
                <a:cubicBezTo>
                  <a:pt x="120" y="61"/>
                  <a:pt x="114" y="64"/>
                  <a:pt x="108" y="6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85" name="Freeform 176">
            <a:extLst>
              <a:ext uri="{FF2B5EF4-FFF2-40B4-BE49-F238E27FC236}">
                <a16:creationId xmlns:a16="http://schemas.microsoft.com/office/drawing/2014/main" id="{5D2ED68B-30B1-47DD-B382-215B7ED7CDA6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0164260" y="4088008"/>
            <a:ext cx="411327" cy="319748"/>
          </a:xfrm>
          <a:custGeom>
            <a:avLst/>
            <a:gdLst>
              <a:gd name="T0" fmla="*/ 103 w 112"/>
              <a:gd name="T1" fmla="*/ 86 h 87"/>
              <a:gd name="T2" fmla="*/ 100 w 112"/>
              <a:gd name="T3" fmla="*/ 87 h 87"/>
              <a:gd name="T4" fmla="*/ 12 w 112"/>
              <a:gd name="T5" fmla="*/ 87 h 87"/>
              <a:gd name="T6" fmla="*/ 9 w 112"/>
              <a:gd name="T7" fmla="*/ 86 h 87"/>
              <a:gd name="T8" fmla="*/ 0 w 112"/>
              <a:gd name="T9" fmla="*/ 56 h 87"/>
              <a:gd name="T10" fmla="*/ 56 w 112"/>
              <a:gd name="T11" fmla="*/ 0 h 87"/>
              <a:gd name="T12" fmla="*/ 112 w 112"/>
              <a:gd name="T13" fmla="*/ 56 h 87"/>
              <a:gd name="T14" fmla="*/ 103 w 112"/>
              <a:gd name="T15" fmla="*/ 86 h 87"/>
              <a:gd name="T16" fmla="*/ 16 w 112"/>
              <a:gd name="T17" fmla="*/ 48 h 87"/>
              <a:gd name="T18" fmla="*/ 8 w 112"/>
              <a:gd name="T19" fmla="*/ 56 h 87"/>
              <a:gd name="T20" fmla="*/ 16 w 112"/>
              <a:gd name="T21" fmla="*/ 64 h 87"/>
              <a:gd name="T22" fmla="*/ 24 w 112"/>
              <a:gd name="T23" fmla="*/ 56 h 87"/>
              <a:gd name="T24" fmla="*/ 16 w 112"/>
              <a:gd name="T25" fmla="*/ 48 h 87"/>
              <a:gd name="T26" fmla="*/ 28 w 112"/>
              <a:gd name="T27" fmla="*/ 20 h 87"/>
              <a:gd name="T28" fmla="*/ 20 w 112"/>
              <a:gd name="T29" fmla="*/ 28 h 87"/>
              <a:gd name="T30" fmla="*/ 28 w 112"/>
              <a:gd name="T31" fmla="*/ 36 h 87"/>
              <a:gd name="T32" fmla="*/ 36 w 112"/>
              <a:gd name="T33" fmla="*/ 28 h 87"/>
              <a:gd name="T34" fmla="*/ 28 w 112"/>
              <a:gd name="T35" fmla="*/ 20 h 87"/>
              <a:gd name="T36" fmla="*/ 69 w 112"/>
              <a:gd name="T37" fmla="*/ 34 h 87"/>
              <a:gd name="T38" fmla="*/ 66 w 112"/>
              <a:gd name="T39" fmla="*/ 29 h 87"/>
              <a:gd name="T40" fmla="*/ 61 w 112"/>
              <a:gd name="T41" fmla="*/ 32 h 87"/>
              <a:gd name="T42" fmla="*/ 55 w 112"/>
              <a:gd name="T43" fmla="*/ 56 h 87"/>
              <a:gd name="T44" fmla="*/ 44 w 112"/>
              <a:gd name="T45" fmla="*/ 64 h 87"/>
              <a:gd name="T46" fmla="*/ 53 w 112"/>
              <a:gd name="T47" fmla="*/ 79 h 87"/>
              <a:gd name="T48" fmla="*/ 68 w 112"/>
              <a:gd name="T49" fmla="*/ 71 h 87"/>
              <a:gd name="T50" fmla="*/ 63 w 112"/>
              <a:gd name="T51" fmla="*/ 58 h 87"/>
              <a:gd name="T52" fmla="*/ 69 w 112"/>
              <a:gd name="T53" fmla="*/ 34 h 87"/>
              <a:gd name="T54" fmla="*/ 56 w 112"/>
              <a:gd name="T55" fmla="*/ 8 h 87"/>
              <a:gd name="T56" fmla="*/ 48 w 112"/>
              <a:gd name="T57" fmla="*/ 16 h 87"/>
              <a:gd name="T58" fmla="*/ 56 w 112"/>
              <a:gd name="T59" fmla="*/ 24 h 87"/>
              <a:gd name="T60" fmla="*/ 64 w 112"/>
              <a:gd name="T61" fmla="*/ 16 h 87"/>
              <a:gd name="T62" fmla="*/ 56 w 112"/>
              <a:gd name="T63" fmla="*/ 8 h 87"/>
              <a:gd name="T64" fmla="*/ 84 w 112"/>
              <a:gd name="T65" fmla="*/ 20 h 87"/>
              <a:gd name="T66" fmla="*/ 76 w 112"/>
              <a:gd name="T67" fmla="*/ 28 h 87"/>
              <a:gd name="T68" fmla="*/ 84 w 112"/>
              <a:gd name="T69" fmla="*/ 36 h 87"/>
              <a:gd name="T70" fmla="*/ 92 w 112"/>
              <a:gd name="T71" fmla="*/ 28 h 87"/>
              <a:gd name="T72" fmla="*/ 84 w 112"/>
              <a:gd name="T73" fmla="*/ 20 h 87"/>
              <a:gd name="T74" fmla="*/ 96 w 112"/>
              <a:gd name="T75" fmla="*/ 48 h 87"/>
              <a:gd name="T76" fmla="*/ 88 w 112"/>
              <a:gd name="T77" fmla="*/ 56 h 87"/>
              <a:gd name="T78" fmla="*/ 96 w 112"/>
              <a:gd name="T79" fmla="*/ 64 h 87"/>
              <a:gd name="T80" fmla="*/ 104 w 112"/>
              <a:gd name="T81" fmla="*/ 56 h 87"/>
              <a:gd name="T82" fmla="*/ 96 w 112"/>
              <a:gd name="T83" fmla="*/ 48 h 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12" h="87">
                <a:moveTo>
                  <a:pt x="103" y="86"/>
                </a:moveTo>
                <a:cubicBezTo>
                  <a:pt x="102" y="87"/>
                  <a:pt x="101" y="87"/>
                  <a:pt x="100" y="87"/>
                </a:cubicBezTo>
                <a:cubicBezTo>
                  <a:pt x="12" y="87"/>
                  <a:pt x="12" y="87"/>
                  <a:pt x="12" y="87"/>
                </a:cubicBezTo>
                <a:cubicBezTo>
                  <a:pt x="11" y="87"/>
                  <a:pt x="10" y="87"/>
                  <a:pt x="9" y="86"/>
                </a:cubicBezTo>
                <a:cubicBezTo>
                  <a:pt x="3" y="77"/>
                  <a:pt x="0" y="66"/>
                  <a:pt x="0" y="56"/>
                </a:cubicBezTo>
                <a:cubicBezTo>
                  <a:pt x="0" y="25"/>
                  <a:pt x="25" y="0"/>
                  <a:pt x="56" y="0"/>
                </a:cubicBezTo>
                <a:cubicBezTo>
                  <a:pt x="87" y="0"/>
                  <a:pt x="112" y="25"/>
                  <a:pt x="112" y="56"/>
                </a:cubicBezTo>
                <a:cubicBezTo>
                  <a:pt x="112" y="66"/>
                  <a:pt x="109" y="77"/>
                  <a:pt x="103" y="86"/>
                </a:cubicBezTo>
                <a:close/>
                <a:moveTo>
                  <a:pt x="16" y="48"/>
                </a:moveTo>
                <a:cubicBezTo>
                  <a:pt x="12" y="48"/>
                  <a:pt x="8" y="51"/>
                  <a:pt x="8" y="56"/>
                </a:cubicBezTo>
                <a:cubicBezTo>
                  <a:pt x="8" y="60"/>
                  <a:pt x="12" y="64"/>
                  <a:pt x="16" y="64"/>
                </a:cubicBezTo>
                <a:cubicBezTo>
                  <a:pt x="20" y="64"/>
                  <a:pt x="24" y="60"/>
                  <a:pt x="24" y="56"/>
                </a:cubicBezTo>
                <a:cubicBezTo>
                  <a:pt x="24" y="51"/>
                  <a:pt x="20" y="48"/>
                  <a:pt x="16" y="48"/>
                </a:cubicBezTo>
                <a:close/>
                <a:moveTo>
                  <a:pt x="28" y="20"/>
                </a:moveTo>
                <a:cubicBezTo>
                  <a:pt x="24" y="20"/>
                  <a:pt x="20" y="23"/>
                  <a:pt x="20" y="28"/>
                </a:cubicBezTo>
                <a:cubicBezTo>
                  <a:pt x="20" y="32"/>
                  <a:pt x="24" y="36"/>
                  <a:pt x="28" y="36"/>
                </a:cubicBezTo>
                <a:cubicBezTo>
                  <a:pt x="32" y="36"/>
                  <a:pt x="36" y="32"/>
                  <a:pt x="36" y="28"/>
                </a:cubicBezTo>
                <a:cubicBezTo>
                  <a:pt x="36" y="23"/>
                  <a:pt x="32" y="20"/>
                  <a:pt x="28" y="20"/>
                </a:cubicBezTo>
                <a:close/>
                <a:moveTo>
                  <a:pt x="69" y="34"/>
                </a:moveTo>
                <a:cubicBezTo>
                  <a:pt x="69" y="32"/>
                  <a:pt x="68" y="29"/>
                  <a:pt x="66" y="29"/>
                </a:cubicBezTo>
                <a:cubicBezTo>
                  <a:pt x="64" y="28"/>
                  <a:pt x="62" y="30"/>
                  <a:pt x="61" y="32"/>
                </a:cubicBezTo>
                <a:cubicBezTo>
                  <a:pt x="55" y="56"/>
                  <a:pt x="55" y="56"/>
                  <a:pt x="55" y="56"/>
                </a:cubicBezTo>
                <a:cubicBezTo>
                  <a:pt x="50" y="56"/>
                  <a:pt x="46" y="59"/>
                  <a:pt x="44" y="64"/>
                </a:cubicBezTo>
                <a:cubicBezTo>
                  <a:pt x="43" y="71"/>
                  <a:pt x="47" y="77"/>
                  <a:pt x="53" y="79"/>
                </a:cubicBezTo>
                <a:cubicBezTo>
                  <a:pt x="59" y="81"/>
                  <a:pt x="66" y="77"/>
                  <a:pt x="68" y="71"/>
                </a:cubicBezTo>
                <a:cubicBezTo>
                  <a:pt x="69" y="66"/>
                  <a:pt x="67" y="60"/>
                  <a:pt x="63" y="58"/>
                </a:cubicBezTo>
                <a:lnTo>
                  <a:pt x="69" y="34"/>
                </a:lnTo>
                <a:close/>
                <a:moveTo>
                  <a:pt x="56" y="8"/>
                </a:moveTo>
                <a:cubicBezTo>
                  <a:pt x="52" y="8"/>
                  <a:pt x="48" y="11"/>
                  <a:pt x="48" y="16"/>
                </a:cubicBezTo>
                <a:cubicBezTo>
                  <a:pt x="48" y="20"/>
                  <a:pt x="52" y="24"/>
                  <a:pt x="56" y="24"/>
                </a:cubicBezTo>
                <a:cubicBezTo>
                  <a:pt x="60" y="24"/>
                  <a:pt x="64" y="20"/>
                  <a:pt x="64" y="16"/>
                </a:cubicBezTo>
                <a:cubicBezTo>
                  <a:pt x="64" y="11"/>
                  <a:pt x="60" y="8"/>
                  <a:pt x="56" y="8"/>
                </a:cubicBezTo>
                <a:close/>
                <a:moveTo>
                  <a:pt x="84" y="20"/>
                </a:moveTo>
                <a:cubicBezTo>
                  <a:pt x="79" y="20"/>
                  <a:pt x="76" y="23"/>
                  <a:pt x="76" y="28"/>
                </a:cubicBezTo>
                <a:cubicBezTo>
                  <a:pt x="76" y="32"/>
                  <a:pt x="79" y="36"/>
                  <a:pt x="84" y="36"/>
                </a:cubicBezTo>
                <a:cubicBezTo>
                  <a:pt x="88" y="36"/>
                  <a:pt x="92" y="32"/>
                  <a:pt x="92" y="28"/>
                </a:cubicBezTo>
                <a:cubicBezTo>
                  <a:pt x="92" y="23"/>
                  <a:pt x="88" y="20"/>
                  <a:pt x="84" y="20"/>
                </a:cubicBezTo>
                <a:close/>
                <a:moveTo>
                  <a:pt x="96" y="48"/>
                </a:moveTo>
                <a:cubicBezTo>
                  <a:pt x="91" y="48"/>
                  <a:pt x="88" y="51"/>
                  <a:pt x="88" y="56"/>
                </a:cubicBezTo>
                <a:cubicBezTo>
                  <a:pt x="88" y="60"/>
                  <a:pt x="91" y="64"/>
                  <a:pt x="96" y="64"/>
                </a:cubicBezTo>
                <a:cubicBezTo>
                  <a:pt x="100" y="64"/>
                  <a:pt x="104" y="60"/>
                  <a:pt x="104" y="56"/>
                </a:cubicBezTo>
                <a:cubicBezTo>
                  <a:pt x="104" y="51"/>
                  <a:pt x="100" y="48"/>
                  <a:pt x="96" y="48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86" name="Text Placeholder 17">
            <a:extLst>
              <a:ext uri="{FF2B5EF4-FFF2-40B4-BE49-F238E27FC236}">
                <a16:creationId xmlns:a16="http://schemas.microsoft.com/office/drawing/2014/main" id="{D4820C87-2556-4684-8F74-90F5AF8767D6}"/>
              </a:ext>
            </a:extLst>
          </p:cNvPr>
          <p:cNvSpPr txBox="1">
            <a:spLocks/>
          </p:cNvSpPr>
          <p:nvPr/>
        </p:nvSpPr>
        <p:spPr>
          <a:xfrm>
            <a:off x="1146339" y="3993250"/>
            <a:ext cx="2179547" cy="246221"/>
          </a:xfrm>
          <a:prstGeom prst="rect">
            <a:avLst/>
          </a:prstGeom>
          <a:noFill/>
        </p:spPr>
        <p:txBody>
          <a:bodyPr vert="horz" wrap="square" lIns="0" tIns="0" rIns="0" bIns="0" anchor="ctr">
            <a:spAutoFit/>
          </a:bodyPr>
          <a:lstStyle>
            <a:lvl1pPr marL="0" indent="0" algn="l" defTabSz="685800" rtl="0" eaLnBrk="1" latinLnBrk="0" hangingPunct="1">
              <a:lnSpc>
                <a:spcPct val="150000"/>
              </a:lnSpc>
              <a:spcBef>
                <a:spcPts val="750"/>
              </a:spcBef>
              <a:buFont typeface="Arial" panose="020B0604020202020204" pitchFamily="34" charset="0"/>
              <a:buNone/>
              <a:defRPr sz="1000" b="0" i="0" kern="1200">
                <a:solidFill>
                  <a:schemeClr val="bg1"/>
                </a:solidFill>
                <a:latin typeface="Lato" charset="0"/>
                <a:ea typeface="Lato" charset="0"/>
                <a:cs typeface="Lato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1600" dirty="0">
                <a:solidFill>
                  <a:srgbClr val="333333"/>
                </a:solidFill>
                <a:latin typeface="+mn-lt"/>
              </a:rPr>
              <a:t>First Item</a:t>
            </a:r>
          </a:p>
        </p:txBody>
      </p:sp>
      <p:sp>
        <p:nvSpPr>
          <p:cNvPr id="87" name="Text Placeholder 17">
            <a:extLst>
              <a:ext uri="{FF2B5EF4-FFF2-40B4-BE49-F238E27FC236}">
                <a16:creationId xmlns:a16="http://schemas.microsoft.com/office/drawing/2014/main" id="{78515CB7-4006-4058-B09D-D7F8953A3383}"/>
              </a:ext>
            </a:extLst>
          </p:cNvPr>
          <p:cNvSpPr txBox="1">
            <a:spLocks/>
          </p:cNvSpPr>
          <p:nvPr/>
        </p:nvSpPr>
        <p:spPr>
          <a:xfrm>
            <a:off x="4012865" y="3993250"/>
            <a:ext cx="2051605" cy="246221"/>
          </a:xfrm>
          <a:prstGeom prst="rect">
            <a:avLst/>
          </a:prstGeom>
          <a:noFill/>
        </p:spPr>
        <p:txBody>
          <a:bodyPr vert="horz" wrap="square" lIns="0" tIns="0" rIns="0" bIns="0" anchor="ctr">
            <a:spAutoFit/>
          </a:bodyPr>
          <a:lstStyle>
            <a:lvl1pPr marL="0" indent="0" algn="l" defTabSz="685800" rtl="0" eaLnBrk="1" latinLnBrk="0" hangingPunct="1">
              <a:lnSpc>
                <a:spcPct val="150000"/>
              </a:lnSpc>
              <a:spcBef>
                <a:spcPts val="750"/>
              </a:spcBef>
              <a:buFont typeface="Arial" panose="020B0604020202020204" pitchFamily="34" charset="0"/>
              <a:buNone/>
              <a:defRPr sz="1000" b="0" i="0" kern="1200">
                <a:solidFill>
                  <a:schemeClr val="bg1"/>
                </a:solidFill>
                <a:latin typeface="Lato" charset="0"/>
                <a:ea typeface="Lato" charset="0"/>
                <a:cs typeface="Lato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1600">
                <a:solidFill>
                  <a:srgbClr val="333333"/>
                </a:solidFill>
                <a:latin typeface="+mn-lt"/>
              </a:rPr>
              <a:t>Fourth Item</a:t>
            </a:r>
          </a:p>
        </p:txBody>
      </p:sp>
      <p:sp>
        <p:nvSpPr>
          <p:cNvPr id="88" name="Text Placeholder 17">
            <a:extLst>
              <a:ext uri="{FF2B5EF4-FFF2-40B4-BE49-F238E27FC236}">
                <a16:creationId xmlns:a16="http://schemas.microsoft.com/office/drawing/2014/main" id="{479299D0-B384-4A7E-8343-B64F63CF5012}"/>
              </a:ext>
            </a:extLst>
          </p:cNvPr>
          <p:cNvSpPr txBox="1">
            <a:spLocks/>
          </p:cNvSpPr>
          <p:nvPr/>
        </p:nvSpPr>
        <p:spPr>
          <a:xfrm>
            <a:off x="1146339" y="4630401"/>
            <a:ext cx="2179547" cy="246221"/>
          </a:xfrm>
          <a:prstGeom prst="rect">
            <a:avLst/>
          </a:prstGeom>
          <a:noFill/>
        </p:spPr>
        <p:txBody>
          <a:bodyPr vert="horz" wrap="square" lIns="0" tIns="0" rIns="0" bIns="0" anchor="ctr">
            <a:spAutoFit/>
          </a:bodyPr>
          <a:lstStyle>
            <a:lvl1pPr marL="0" indent="0" algn="l" defTabSz="685800" rtl="0" eaLnBrk="1" latinLnBrk="0" hangingPunct="1">
              <a:lnSpc>
                <a:spcPct val="150000"/>
              </a:lnSpc>
              <a:spcBef>
                <a:spcPts val="750"/>
              </a:spcBef>
              <a:buFont typeface="Arial" panose="020B0604020202020204" pitchFamily="34" charset="0"/>
              <a:buNone/>
              <a:defRPr sz="1000" b="0" i="0" kern="1200">
                <a:solidFill>
                  <a:schemeClr val="bg1"/>
                </a:solidFill>
                <a:latin typeface="Lato" charset="0"/>
                <a:ea typeface="Lato" charset="0"/>
                <a:cs typeface="Lato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1600">
                <a:solidFill>
                  <a:srgbClr val="333333"/>
                </a:solidFill>
                <a:latin typeface="+mn-lt"/>
              </a:rPr>
              <a:t>Second Item</a:t>
            </a:r>
          </a:p>
        </p:txBody>
      </p:sp>
      <p:sp>
        <p:nvSpPr>
          <p:cNvPr id="89" name="Text Placeholder 17">
            <a:extLst>
              <a:ext uri="{FF2B5EF4-FFF2-40B4-BE49-F238E27FC236}">
                <a16:creationId xmlns:a16="http://schemas.microsoft.com/office/drawing/2014/main" id="{06582B16-C5D5-48EF-BDEE-C6248BF4E806}"/>
              </a:ext>
            </a:extLst>
          </p:cNvPr>
          <p:cNvSpPr txBox="1">
            <a:spLocks/>
          </p:cNvSpPr>
          <p:nvPr/>
        </p:nvSpPr>
        <p:spPr>
          <a:xfrm>
            <a:off x="4012865" y="4630401"/>
            <a:ext cx="2051605" cy="246221"/>
          </a:xfrm>
          <a:prstGeom prst="rect">
            <a:avLst/>
          </a:prstGeom>
          <a:noFill/>
        </p:spPr>
        <p:txBody>
          <a:bodyPr vert="horz" wrap="square" lIns="0" tIns="0" rIns="0" bIns="0" anchor="ctr">
            <a:spAutoFit/>
          </a:bodyPr>
          <a:lstStyle>
            <a:lvl1pPr marL="0" indent="0" algn="l" defTabSz="685800" rtl="0" eaLnBrk="1" latinLnBrk="0" hangingPunct="1">
              <a:lnSpc>
                <a:spcPct val="150000"/>
              </a:lnSpc>
              <a:spcBef>
                <a:spcPts val="750"/>
              </a:spcBef>
              <a:buFont typeface="Arial" panose="020B0604020202020204" pitchFamily="34" charset="0"/>
              <a:buNone/>
              <a:defRPr sz="1000" b="0" i="0" kern="1200">
                <a:solidFill>
                  <a:schemeClr val="bg1"/>
                </a:solidFill>
                <a:latin typeface="Lato" charset="0"/>
                <a:ea typeface="Lato" charset="0"/>
                <a:cs typeface="Lato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1600">
                <a:solidFill>
                  <a:srgbClr val="333333"/>
                </a:solidFill>
                <a:latin typeface="+mn-lt"/>
              </a:rPr>
              <a:t>Fifth Item</a:t>
            </a:r>
          </a:p>
        </p:txBody>
      </p:sp>
      <p:sp>
        <p:nvSpPr>
          <p:cNvPr id="90" name="Text Placeholder 17">
            <a:extLst>
              <a:ext uri="{FF2B5EF4-FFF2-40B4-BE49-F238E27FC236}">
                <a16:creationId xmlns:a16="http://schemas.microsoft.com/office/drawing/2014/main" id="{83A041CD-DBE1-4095-89D6-9223C6A6C597}"/>
              </a:ext>
            </a:extLst>
          </p:cNvPr>
          <p:cNvSpPr txBox="1">
            <a:spLocks/>
          </p:cNvSpPr>
          <p:nvPr/>
        </p:nvSpPr>
        <p:spPr>
          <a:xfrm>
            <a:off x="1146339" y="5280423"/>
            <a:ext cx="2179547" cy="246221"/>
          </a:xfrm>
          <a:prstGeom prst="rect">
            <a:avLst/>
          </a:prstGeom>
          <a:noFill/>
        </p:spPr>
        <p:txBody>
          <a:bodyPr vert="horz" wrap="square" lIns="0" tIns="0" rIns="0" bIns="0" anchor="ctr">
            <a:spAutoFit/>
          </a:bodyPr>
          <a:lstStyle>
            <a:lvl1pPr marL="0" indent="0" algn="l" defTabSz="685800" rtl="0" eaLnBrk="1" latinLnBrk="0" hangingPunct="1">
              <a:lnSpc>
                <a:spcPct val="150000"/>
              </a:lnSpc>
              <a:spcBef>
                <a:spcPts val="750"/>
              </a:spcBef>
              <a:buFont typeface="Arial" panose="020B0604020202020204" pitchFamily="34" charset="0"/>
              <a:buNone/>
              <a:defRPr sz="1000" b="0" i="0" kern="1200">
                <a:solidFill>
                  <a:schemeClr val="bg1"/>
                </a:solidFill>
                <a:latin typeface="Lato" charset="0"/>
                <a:ea typeface="Lato" charset="0"/>
                <a:cs typeface="Lato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1600">
                <a:solidFill>
                  <a:srgbClr val="333333"/>
                </a:solidFill>
                <a:latin typeface="+mn-lt"/>
              </a:rPr>
              <a:t>Third Item</a:t>
            </a:r>
          </a:p>
        </p:txBody>
      </p:sp>
      <p:sp>
        <p:nvSpPr>
          <p:cNvPr id="91" name="Text Placeholder 17">
            <a:extLst>
              <a:ext uri="{FF2B5EF4-FFF2-40B4-BE49-F238E27FC236}">
                <a16:creationId xmlns:a16="http://schemas.microsoft.com/office/drawing/2014/main" id="{F9B6C597-F988-4A13-8019-836C1BB0854E}"/>
              </a:ext>
            </a:extLst>
          </p:cNvPr>
          <p:cNvSpPr txBox="1">
            <a:spLocks/>
          </p:cNvSpPr>
          <p:nvPr/>
        </p:nvSpPr>
        <p:spPr>
          <a:xfrm>
            <a:off x="4012865" y="5280423"/>
            <a:ext cx="2051605" cy="246221"/>
          </a:xfrm>
          <a:prstGeom prst="rect">
            <a:avLst/>
          </a:prstGeom>
          <a:noFill/>
        </p:spPr>
        <p:txBody>
          <a:bodyPr vert="horz" wrap="square" lIns="0" tIns="0" rIns="0" bIns="0" anchor="ctr">
            <a:spAutoFit/>
          </a:bodyPr>
          <a:lstStyle>
            <a:lvl1pPr marL="0" indent="0" algn="l" defTabSz="685800" rtl="0" eaLnBrk="1" latinLnBrk="0" hangingPunct="1">
              <a:lnSpc>
                <a:spcPct val="150000"/>
              </a:lnSpc>
              <a:spcBef>
                <a:spcPts val="750"/>
              </a:spcBef>
              <a:buFont typeface="Arial" panose="020B0604020202020204" pitchFamily="34" charset="0"/>
              <a:buNone/>
              <a:defRPr sz="1000" b="0" i="0" kern="1200">
                <a:solidFill>
                  <a:schemeClr val="bg1"/>
                </a:solidFill>
                <a:latin typeface="Lato" charset="0"/>
                <a:ea typeface="Lato" charset="0"/>
                <a:cs typeface="Lato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1600">
                <a:solidFill>
                  <a:srgbClr val="333333"/>
                </a:solidFill>
                <a:latin typeface="+mn-lt"/>
              </a:rPr>
              <a:t>Sixth Item</a:t>
            </a: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D4C2E7CA-2CDB-476A-9177-AB382E59B65E}"/>
              </a:ext>
            </a:extLst>
          </p:cNvPr>
          <p:cNvSpPr/>
          <p:nvPr/>
        </p:nvSpPr>
        <p:spPr>
          <a:xfrm>
            <a:off x="695325" y="3962400"/>
            <a:ext cx="319748" cy="3220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1FC3E0AB-456C-414F-B899-9A1B7E07B5A6}"/>
              </a:ext>
            </a:extLst>
          </p:cNvPr>
          <p:cNvSpPr/>
          <p:nvPr/>
        </p:nvSpPr>
        <p:spPr>
          <a:xfrm>
            <a:off x="695325" y="4603660"/>
            <a:ext cx="319748" cy="32209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00B63658-3320-4C18-8C18-6657CA6AE91A}"/>
              </a:ext>
            </a:extLst>
          </p:cNvPr>
          <p:cNvSpPr/>
          <p:nvPr/>
        </p:nvSpPr>
        <p:spPr>
          <a:xfrm>
            <a:off x="695325" y="5249573"/>
            <a:ext cx="319748" cy="32209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EBE6432A-6A18-45AD-BE75-1E4AC17FC59F}"/>
              </a:ext>
            </a:extLst>
          </p:cNvPr>
          <p:cNvSpPr/>
          <p:nvPr/>
        </p:nvSpPr>
        <p:spPr>
          <a:xfrm>
            <a:off x="3577400" y="3962400"/>
            <a:ext cx="319748" cy="32209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1BEF0520-DC34-4747-9DD6-D31455C31C64}"/>
              </a:ext>
            </a:extLst>
          </p:cNvPr>
          <p:cNvSpPr/>
          <p:nvPr/>
        </p:nvSpPr>
        <p:spPr>
          <a:xfrm>
            <a:off x="3577400" y="4603660"/>
            <a:ext cx="319748" cy="32209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75A223DB-3D38-41F0-839A-AA106D836C1A}"/>
              </a:ext>
            </a:extLst>
          </p:cNvPr>
          <p:cNvSpPr/>
          <p:nvPr/>
        </p:nvSpPr>
        <p:spPr>
          <a:xfrm>
            <a:off x="3577400" y="5249573"/>
            <a:ext cx="319748" cy="32209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EC7100CD-351E-4A20-93D6-41DF74D47A41}"/>
              </a:ext>
            </a:extLst>
          </p:cNvPr>
          <p:cNvSpPr/>
          <p:nvPr/>
        </p:nvSpPr>
        <p:spPr>
          <a:xfrm>
            <a:off x="9991558" y="617778"/>
            <a:ext cx="1590842" cy="180507"/>
          </a:xfrm>
          <a:custGeom>
            <a:avLst/>
            <a:gdLst/>
            <a:ahLst/>
            <a:cxnLst/>
            <a:rect l="l" t="t" r="r" b="b"/>
            <a:pathLst>
              <a:path w="7071579" h="802386">
                <a:moveTo>
                  <a:pt x="5884164" y="215084"/>
                </a:moveTo>
                <a:cubicBezTo>
                  <a:pt x="5879707" y="215084"/>
                  <a:pt x="5875806" y="216570"/>
                  <a:pt x="5872463" y="219542"/>
                </a:cubicBezTo>
                <a:cubicBezTo>
                  <a:pt x="5869119" y="222514"/>
                  <a:pt x="5865962" y="227343"/>
                  <a:pt x="5862990" y="234029"/>
                </a:cubicBezTo>
                <a:lnTo>
                  <a:pt x="5810613" y="403422"/>
                </a:lnTo>
                <a:lnTo>
                  <a:pt x="5985577" y="403422"/>
                </a:lnTo>
                <a:lnTo>
                  <a:pt x="5933199" y="234029"/>
                </a:lnTo>
                <a:cubicBezTo>
                  <a:pt x="5930227" y="227343"/>
                  <a:pt x="5927069" y="222514"/>
                  <a:pt x="5923727" y="219542"/>
                </a:cubicBezTo>
                <a:cubicBezTo>
                  <a:pt x="5920383" y="216570"/>
                  <a:pt x="5916483" y="215084"/>
                  <a:pt x="5912025" y="215084"/>
                </a:cubicBezTo>
                <a:close/>
                <a:moveTo>
                  <a:pt x="2721864" y="215084"/>
                </a:moveTo>
                <a:cubicBezTo>
                  <a:pt x="2717406" y="215084"/>
                  <a:pt x="2713506" y="216570"/>
                  <a:pt x="2710163" y="219542"/>
                </a:cubicBezTo>
                <a:cubicBezTo>
                  <a:pt x="2706819" y="222514"/>
                  <a:pt x="2703662" y="227343"/>
                  <a:pt x="2700690" y="234029"/>
                </a:cubicBezTo>
                <a:lnTo>
                  <a:pt x="2648312" y="403422"/>
                </a:lnTo>
                <a:lnTo>
                  <a:pt x="2823277" y="403422"/>
                </a:lnTo>
                <a:lnTo>
                  <a:pt x="2770899" y="234029"/>
                </a:lnTo>
                <a:cubicBezTo>
                  <a:pt x="2767927" y="227343"/>
                  <a:pt x="2764770" y="222514"/>
                  <a:pt x="2761426" y="219542"/>
                </a:cubicBezTo>
                <a:cubicBezTo>
                  <a:pt x="2758083" y="216570"/>
                  <a:pt x="2754182" y="215084"/>
                  <a:pt x="2749725" y="215084"/>
                </a:cubicBezTo>
                <a:close/>
                <a:moveTo>
                  <a:pt x="6634724" y="212855"/>
                </a:moveTo>
                <a:lnTo>
                  <a:pt x="6634724" y="591760"/>
                </a:lnTo>
                <a:lnTo>
                  <a:pt x="6767341" y="591760"/>
                </a:lnTo>
                <a:cubicBezTo>
                  <a:pt x="6785172" y="591760"/>
                  <a:pt x="6798359" y="587302"/>
                  <a:pt x="6806903" y="578387"/>
                </a:cubicBezTo>
                <a:cubicBezTo>
                  <a:pt x="6815447" y="569471"/>
                  <a:pt x="6819719" y="555727"/>
                  <a:pt x="6819719" y="537153"/>
                </a:cubicBezTo>
                <a:lnTo>
                  <a:pt x="6819719" y="266348"/>
                </a:lnTo>
                <a:cubicBezTo>
                  <a:pt x="6819719" y="247774"/>
                  <a:pt x="6815447" y="234215"/>
                  <a:pt x="6806903" y="225671"/>
                </a:cubicBezTo>
                <a:cubicBezTo>
                  <a:pt x="6798359" y="217127"/>
                  <a:pt x="6785172" y="212855"/>
                  <a:pt x="6767341" y="212855"/>
                </a:cubicBezTo>
                <a:close/>
                <a:moveTo>
                  <a:pt x="6421869" y="0"/>
                </a:moveTo>
                <a:lnTo>
                  <a:pt x="6797431" y="0"/>
                </a:lnTo>
                <a:cubicBezTo>
                  <a:pt x="6890299" y="0"/>
                  <a:pt x="6959209" y="18574"/>
                  <a:pt x="7004157" y="55721"/>
                </a:cubicBezTo>
                <a:cubicBezTo>
                  <a:pt x="7049105" y="92869"/>
                  <a:pt x="7071579" y="150076"/>
                  <a:pt x="7071579" y="227343"/>
                </a:cubicBezTo>
                <a:lnTo>
                  <a:pt x="7071579" y="575043"/>
                </a:lnTo>
                <a:cubicBezTo>
                  <a:pt x="7071579" y="652310"/>
                  <a:pt x="7049105" y="709517"/>
                  <a:pt x="7004157" y="746665"/>
                </a:cubicBezTo>
                <a:cubicBezTo>
                  <a:pt x="6959208" y="783812"/>
                  <a:pt x="6890299" y="802386"/>
                  <a:pt x="6797431" y="802386"/>
                </a:cubicBezTo>
                <a:lnTo>
                  <a:pt x="6421869" y="802386"/>
                </a:lnTo>
                <a:cubicBezTo>
                  <a:pt x="6407753" y="802386"/>
                  <a:pt x="6397538" y="799229"/>
                  <a:pt x="6391223" y="792914"/>
                </a:cubicBezTo>
                <a:cubicBezTo>
                  <a:pt x="6384907" y="786598"/>
                  <a:pt x="6381750" y="776383"/>
                  <a:pt x="6381750" y="762267"/>
                </a:cubicBezTo>
                <a:lnTo>
                  <a:pt x="6381750" y="40119"/>
                </a:lnTo>
                <a:cubicBezTo>
                  <a:pt x="6381750" y="26003"/>
                  <a:pt x="6384907" y="15788"/>
                  <a:pt x="6391223" y="9472"/>
                </a:cubicBezTo>
                <a:cubicBezTo>
                  <a:pt x="6397537" y="3157"/>
                  <a:pt x="6407753" y="0"/>
                  <a:pt x="6421869" y="0"/>
                </a:cubicBezTo>
                <a:close/>
                <a:moveTo>
                  <a:pt x="5752661" y="0"/>
                </a:moveTo>
                <a:lnTo>
                  <a:pt x="6052443" y="0"/>
                </a:lnTo>
                <a:cubicBezTo>
                  <a:pt x="6066559" y="0"/>
                  <a:pt x="6078260" y="2972"/>
                  <a:pt x="6087547" y="8915"/>
                </a:cubicBezTo>
                <a:cubicBezTo>
                  <a:pt x="6096833" y="14859"/>
                  <a:pt x="6103706" y="24146"/>
                  <a:pt x="6108163" y="36776"/>
                </a:cubicBezTo>
                <a:lnTo>
                  <a:pt x="6205119" y="289751"/>
                </a:lnTo>
                <a:cubicBezTo>
                  <a:pt x="6219977" y="328384"/>
                  <a:pt x="6230936" y="362188"/>
                  <a:pt x="6237995" y="391163"/>
                </a:cubicBezTo>
                <a:cubicBezTo>
                  <a:pt x="6245052" y="420138"/>
                  <a:pt x="6248581" y="445770"/>
                  <a:pt x="6248581" y="468059"/>
                </a:cubicBezTo>
                <a:lnTo>
                  <a:pt x="6248581" y="762267"/>
                </a:lnTo>
                <a:cubicBezTo>
                  <a:pt x="6248581" y="776383"/>
                  <a:pt x="6245423" y="786598"/>
                  <a:pt x="6239108" y="792914"/>
                </a:cubicBezTo>
                <a:cubicBezTo>
                  <a:pt x="6232793" y="799229"/>
                  <a:pt x="6222578" y="802386"/>
                  <a:pt x="6208462" y="802386"/>
                </a:cubicBezTo>
                <a:lnTo>
                  <a:pt x="6040183" y="802386"/>
                </a:lnTo>
                <a:cubicBezTo>
                  <a:pt x="6025324" y="802386"/>
                  <a:pt x="6014366" y="799229"/>
                  <a:pt x="6007308" y="792914"/>
                </a:cubicBezTo>
                <a:cubicBezTo>
                  <a:pt x="6000250" y="786598"/>
                  <a:pt x="5996721" y="776383"/>
                  <a:pt x="5996721" y="762267"/>
                </a:cubicBezTo>
                <a:lnTo>
                  <a:pt x="5996721" y="606247"/>
                </a:lnTo>
                <a:lnTo>
                  <a:pt x="5799467" y="606247"/>
                </a:lnTo>
                <a:lnTo>
                  <a:pt x="5799467" y="762267"/>
                </a:lnTo>
                <a:cubicBezTo>
                  <a:pt x="5799467" y="776383"/>
                  <a:pt x="5796310" y="786598"/>
                  <a:pt x="5789995" y="792914"/>
                </a:cubicBezTo>
                <a:cubicBezTo>
                  <a:pt x="5783680" y="799229"/>
                  <a:pt x="5773465" y="802386"/>
                  <a:pt x="5759349" y="802386"/>
                </a:cubicBezTo>
                <a:lnTo>
                  <a:pt x="5595528" y="802386"/>
                </a:lnTo>
                <a:cubicBezTo>
                  <a:pt x="5581412" y="802386"/>
                  <a:pt x="5571196" y="799229"/>
                  <a:pt x="5564881" y="792914"/>
                </a:cubicBezTo>
                <a:cubicBezTo>
                  <a:pt x="5558566" y="786598"/>
                  <a:pt x="5555408" y="776383"/>
                  <a:pt x="5555408" y="762267"/>
                </a:cubicBezTo>
                <a:lnTo>
                  <a:pt x="5555408" y="468059"/>
                </a:lnTo>
                <a:cubicBezTo>
                  <a:pt x="5555408" y="445770"/>
                  <a:pt x="5558937" y="420138"/>
                  <a:pt x="5565996" y="391163"/>
                </a:cubicBezTo>
                <a:cubicBezTo>
                  <a:pt x="5573054" y="362188"/>
                  <a:pt x="5584012" y="328384"/>
                  <a:pt x="5598871" y="289751"/>
                </a:cubicBezTo>
                <a:lnTo>
                  <a:pt x="5695826" y="36776"/>
                </a:lnTo>
                <a:cubicBezTo>
                  <a:pt x="5700284" y="24146"/>
                  <a:pt x="5707156" y="14859"/>
                  <a:pt x="5716443" y="8915"/>
                </a:cubicBezTo>
                <a:cubicBezTo>
                  <a:pt x="5725730" y="2972"/>
                  <a:pt x="5737803" y="0"/>
                  <a:pt x="5752661" y="0"/>
                </a:cubicBezTo>
                <a:close/>
                <a:moveTo>
                  <a:pt x="4878819" y="0"/>
                </a:moveTo>
                <a:lnTo>
                  <a:pt x="5395912" y="0"/>
                </a:lnTo>
                <a:cubicBezTo>
                  <a:pt x="5410028" y="0"/>
                  <a:pt x="5420244" y="3157"/>
                  <a:pt x="5426559" y="9472"/>
                </a:cubicBezTo>
                <a:cubicBezTo>
                  <a:pt x="5432874" y="15788"/>
                  <a:pt x="5436031" y="26003"/>
                  <a:pt x="5436031" y="40119"/>
                </a:cubicBezTo>
                <a:lnTo>
                  <a:pt x="5436031" y="170507"/>
                </a:lnTo>
                <a:cubicBezTo>
                  <a:pt x="5436031" y="184623"/>
                  <a:pt x="5432874" y="194839"/>
                  <a:pt x="5426559" y="201154"/>
                </a:cubicBezTo>
                <a:cubicBezTo>
                  <a:pt x="5420244" y="207469"/>
                  <a:pt x="5410028" y="210626"/>
                  <a:pt x="5395912" y="210626"/>
                </a:cubicBezTo>
                <a:lnTo>
                  <a:pt x="5088331" y="210626"/>
                </a:lnTo>
                <a:lnTo>
                  <a:pt x="5088331" y="296437"/>
                </a:lnTo>
                <a:lnTo>
                  <a:pt x="5305644" y="296437"/>
                </a:lnTo>
                <a:cubicBezTo>
                  <a:pt x="5319760" y="296437"/>
                  <a:pt x="5329976" y="299595"/>
                  <a:pt x="5336290" y="305910"/>
                </a:cubicBezTo>
                <a:cubicBezTo>
                  <a:pt x="5342606" y="312225"/>
                  <a:pt x="5345763" y="322440"/>
                  <a:pt x="5345763" y="336556"/>
                </a:cubicBezTo>
                <a:lnTo>
                  <a:pt x="5345763" y="455800"/>
                </a:lnTo>
                <a:cubicBezTo>
                  <a:pt x="5345763" y="469916"/>
                  <a:pt x="5342606" y="480132"/>
                  <a:pt x="5336290" y="486447"/>
                </a:cubicBezTo>
                <a:cubicBezTo>
                  <a:pt x="5329976" y="492762"/>
                  <a:pt x="5319760" y="495919"/>
                  <a:pt x="5305644" y="495919"/>
                </a:cubicBezTo>
                <a:lnTo>
                  <a:pt x="5088331" y="495919"/>
                </a:lnTo>
                <a:lnTo>
                  <a:pt x="5088331" y="591760"/>
                </a:lnTo>
                <a:lnTo>
                  <a:pt x="5395912" y="591760"/>
                </a:lnTo>
                <a:cubicBezTo>
                  <a:pt x="5410028" y="591760"/>
                  <a:pt x="5420244" y="594917"/>
                  <a:pt x="5426559" y="601232"/>
                </a:cubicBezTo>
                <a:cubicBezTo>
                  <a:pt x="5432874" y="607547"/>
                  <a:pt x="5436031" y="617763"/>
                  <a:pt x="5436031" y="631879"/>
                </a:cubicBezTo>
                <a:lnTo>
                  <a:pt x="5436031" y="762267"/>
                </a:lnTo>
                <a:cubicBezTo>
                  <a:pt x="5436031" y="776383"/>
                  <a:pt x="5432874" y="786598"/>
                  <a:pt x="5426559" y="792914"/>
                </a:cubicBezTo>
                <a:cubicBezTo>
                  <a:pt x="5420244" y="799229"/>
                  <a:pt x="5410028" y="802386"/>
                  <a:pt x="5395912" y="802386"/>
                </a:cubicBezTo>
                <a:lnTo>
                  <a:pt x="4878819" y="802386"/>
                </a:lnTo>
                <a:cubicBezTo>
                  <a:pt x="4864703" y="802386"/>
                  <a:pt x="4854487" y="799229"/>
                  <a:pt x="4848173" y="792914"/>
                </a:cubicBezTo>
                <a:cubicBezTo>
                  <a:pt x="4841858" y="786598"/>
                  <a:pt x="4838700" y="776383"/>
                  <a:pt x="4838700" y="762267"/>
                </a:cubicBezTo>
                <a:lnTo>
                  <a:pt x="4838700" y="40119"/>
                </a:lnTo>
                <a:cubicBezTo>
                  <a:pt x="4838700" y="26003"/>
                  <a:pt x="4841858" y="15788"/>
                  <a:pt x="4848173" y="9472"/>
                </a:cubicBezTo>
                <a:cubicBezTo>
                  <a:pt x="4854487" y="3157"/>
                  <a:pt x="4864703" y="0"/>
                  <a:pt x="4878819" y="0"/>
                </a:cubicBezTo>
                <a:close/>
                <a:moveTo>
                  <a:pt x="4031094" y="0"/>
                </a:moveTo>
                <a:lnTo>
                  <a:pt x="4203830" y="0"/>
                </a:lnTo>
                <a:cubicBezTo>
                  <a:pt x="4217946" y="0"/>
                  <a:pt x="4228162" y="3157"/>
                  <a:pt x="4234477" y="9472"/>
                </a:cubicBezTo>
                <a:cubicBezTo>
                  <a:pt x="4240792" y="15788"/>
                  <a:pt x="4243949" y="26003"/>
                  <a:pt x="4243949" y="40119"/>
                </a:cubicBezTo>
                <a:lnTo>
                  <a:pt x="4243949" y="281950"/>
                </a:lnTo>
                <a:lnTo>
                  <a:pt x="4430058" y="281950"/>
                </a:lnTo>
                <a:lnTo>
                  <a:pt x="4430058" y="40119"/>
                </a:lnTo>
                <a:cubicBezTo>
                  <a:pt x="4430058" y="26003"/>
                  <a:pt x="4433216" y="15788"/>
                  <a:pt x="4439531" y="9472"/>
                </a:cubicBezTo>
                <a:cubicBezTo>
                  <a:pt x="4445846" y="3157"/>
                  <a:pt x="4456062" y="0"/>
                  <a:pt x="4470178" y="0"/>
                </a:cubicBezTo>
                <a:lnTo>
                  <a:pt x="4642914" y="0"/>
                </a:lnTo>
                <a:cubicBezTo>
                  <a:pt x="4657030" y="0"/>
                  <a:pt x="4667245" y="3157"/>
                  <a:pt x="4673560" y="9472"/>
                </a:cubicBezTo>
                <a:cubicBezTo>
                  <a:pt x="4679875" y="15788"/>
                  <a:pt x="4683033" y="26003"/>
                  <a:pt x="4683033" y="40119"/>
                </a:cubicBezTo>
                <a:lnTo>
                  <a:pt x="4683033" y="762267"/>
                </a:lnTo>
                <a:cubicBezTo>
                  <a:pt x="4683033" y="776383"/>
                  <a:pt x="4679875" y="786598"/>
                  <a:pt x="4673560" y="792914"/>
                </a:cubicBezTo>
                <a:cubicBezTo>
                  <a:pt x="4667245" y="799229"/>
                  <a:pt x="4657030" y="802386"/>
                  <a:pt x="4642914" y="802386"/>
                </a:cubicBezTo>
                <a:lnTo>
                  <a:pt x="4470178" y="802386"/>
                </a:lnTo>
                <a:cubicBezTo>
                  <a:pt x="4456062" y="802386"/>
                  <a:pt x="4445846" y="799229"/>
                  <a:pt x="4439531" y="792914"/>
                </a:cubicBezTo>
                <a:cubicBezTo>
                  <a:pt x="4433216" y="786598"/>
                  <a:pt x="4430058" y="776383"/>
                  <a:pt x="4430058" y="762267"/>
                </a:cubicBezTo>
                <a:lnTo>
                  <a:pt x="4430058" y="514864"/>
                </a:lnTo>
                <a:lnTo>
                  <a:pt x="4243949" y="514864"/>
                </a:lnTo>
                <a:lnTo>
                  <a:pt x="4243949" y="762267"/>
                </a:lnTo>
                <a:cubicBezTo>
                  <a:pt x="4243949" y="776383"/>
                  <a:pt x="4240792" y="786598"/>
                  <a:pt x="4234477" y="792914"/>
                </a:cubicBezTo>
                <a:cubicBezTo>
                  <a:pt x="4228162" y="799229"/>
                  <a:pt x="4217946" y="802386"/>
                  <a:pt x="4203830" y="802386"/>
                </a:cubicBezTo>
                <a:lnTo>
                  <a:pt x="4031094" y="802386"/>
                </a:lnTo>
                <a:cubicBezTo>
                  <a:pt x="4016978" y="802386"/>
                  <a:pt x="4006763" y="799229"/>
                  <a:pt x="4000448" y="792914"/>
                </a:cubicBezTo>
                <a:cubicBezTo>
                  <a:pt x="3994132" y="786598"/>
                  <a:pt x="3990975" y="776383"/>
                  <a:pt x="3990975" y="762267"/>
                </a:cubicBezTo>
                <a:lnTo>
                  <a:pt x="3990975" y="40119"/>
                </a:lnTo>
                <a:cubicBezTo>
                  <a:pt x="3990975" y="26003"/>
                  <a:pt x="3994133" y="15788"/>
                  <a:pt x="4000448" y="9472"/>
                </a:cubicBezTo>
                <a:cubicBezTo>
                  <a:pt x="4006763" y="3157"/>
                  <a:pt x="4016978" y="0"/>
                  <a:pt x="4031094" y="0"/>
                </a:cubicBezTo>
                <a:close/>
                <a:moveTo>
                  <a:pt x="3259570" y="0"/>
                </a:moveTo>
                <a:lnTo>
                  <a:pt x="3432306" y="0"/>
                </a:lnTo>
                <a:cubicBezTo>
                  <a:pt x="3446422" y="0"/>
                  <a:pt x="3456637" y="3157"/>
                  <a:pt x="3462952" y="9472"/>
                </a:cubicBezTo>
                <a:cubicBezTo>
                  <a:pt x="3469267" y="15788"/>
                  <a:pt x="3472425" y="26003"/>
                  <a:pt x="3472425" y="40119"/>
                </a:cubicBezTo>
                <a:lnTo>
                  <a:pt x="3472425" y="591760"/>
                </a:lnTo>
                <a:lnTo>
                  <a:pt x="3625101" y="591760"/>
                </a:lnTo>
                <a:lnTo>
                  <a:pt x="3625101" y="411223"/>
                </a:lnTo>
                <a:cubicBezTo>
                  <a:pt x="3625101" y="397107"/>
                  <a:pt x="3628258" y="386891"/>
                  <a:pt x="3634574" y="380576"/>
                </a:cubicBezTo>
                <a:cubicBezTo>
                  <a:pt x="3640889" y="374261"/>
                  <a:pt x="3651104" y="371104"/>
                  <a:pt x="3665220" y="371104"/>
                </a:cubicBezTo>
                <a:lnTo>
                  <a:pt x="3826812" y="371104"/>
                </a:lnTo>
                <a:cubicBezTo>
                  <a:pt x="3840928" y="371104"/>
                  <a:pt x="3851143" y="374261"/>
                  <a:pt x="3857459" y="380576"/>
                </a:cubicBezTo>
                <a:cubicBezTo>
                  <a:pt x="3863774" y="386891"/>
                  <a:pt x="3866931" y="397107"/>
                  <a:pt x="3866931" y="411223"/>
                </a:cubicBezTo>
                <a:lnTo>
                  <a:pt x="3866931" y="762267"/>
                </a:lnTo>
                <a:cubicBezTo>
                  <a:pt x="3866931" y="776383"/>
                  <a:pt x="3863774" y="786598"/>
                  <a:pt x="3857459" y="792914"/>
                </a:cubicBezTo>
                <a:cubicBezTo>
                  <a:pt x="3851143" y="799229"/>
                  <a:pt x="3840928" y="802386"/>
                  <a:pt x="3826812" y="802386"/>
                </a:cubicBezTo>
                <a:lnTo>
                  <a:pt x="3259570" y="802386"/>
                </a:lnTo>
                <a:cubicBezTo>
                  <a:pt x="3245453" y="802386"/>
                  <a:pt x="3235238" y="799229"/>
                  <a:pt x="3228923" y="792914"/>
                </a:cubicBezTo>
                <a:cubicBezTo>
                  <a:pt x="3222608" y="786598"/>
                  <a:pt x="3219450" y="776383"/>
                  <a:pt x="3219450" y="762267"/>
                </a:cubicBezTo>
                <a:lnTo>
                  <a:pt x="3219450" y="40119"/>
                </a:lnTo>
                <a:cubicBezTo>
                  <a:pt x="3219450" y="26003"/>
                  <a:pt x="3222608" y="15788"/>
                  <a:pt x="3228923" y="9472"/>
                </a:cubicBezTo>
                <a:cubicBezTo>
                  <a:pt x="3235238" y="3157"/>
                  <a:pt x="3245453" y="0"/>
                  <a:pt x="3259570" y="0"/>
                </a:cubicBezTo>
                <a:close/>
                <a:moveTo>
                  <a:pt x="2590362" y="0"/>
                </a:moveTo>
                <a:lnTo>
                  <a:pt x="2890142" y="0"/>
                </a:lnTo>
                <a:cubicBezTo>
                  <a:pt x="2904258" y="0"/>
                  <a:pt x="2915960" y="2972"/>
                  <a:pt x="2925247" y="8915"/>
                </a:cubicBezTo>
                <a:cubicBezTo>
                  <a:pt x="2934534" y="14859"/>
                  <a:pt x="2941406" y="24146"/>
                  <a:pt x="2945863" y="36776"/>
                </a:cubicBezTo>
                <a:lnTo>
                  <a:pt x="3042819" y="289751"/>
                </a:lnTo>
                <a:cubicBezTo>
                  <a:pt x="3057678" y="328384"/>
                  <a:pt x="3068636" y="362188"/>
                  <a:pt x="3075694" y="391163"/>
                </a:cubicBezTo>
                <a:cubicBezTo>
                  <a:pt x="3082752" y="420138"/>
                  <a:pt x="3086281" y="445770"/>
                  <a:pt x="3086281" y="468059"/>
                </a:cubicBezTo>
                <a:lnTo>
                  <a:pt x="3086281" y="762267"/>
                </a:lnTo>
                <a:cubicBezTo>
                  <a:pt x="3086281" y="776383"/>
                  <a:pt x="3083124" y="786598"/>
                  <a:pt x="3076809" y="792914"/>
                </a:cubicBezTo>
                <a:cubicBezTo>
                  <a:pt x="3070494" y="799229"/>
                  <a:pt x="3060278" y="802386"/>
                  <a:pt x="3046162" y="802386"/>
                </a:cubicBezTo>
                <a:lnTo>
                  <a:pt x="2877884" y="802386"/>
                </a:lnTo>
                <a:cubicBezTo>
                  <a:pt x="2863025" y="802386"/>
                  <a:pt x="2852067" y="799229"/>
                  <a:pt x="2845008" y="792914"/>
                </a:cubicBezTo>
                <a:cubicBezTo>
                  <a:pt x="2837951" y="786598"/>
                  <a:pt x="2834421" y="776383"/>
                  <a:pt x="2834421" y="762267"/>
                </a:cubicBezTo>
                <a:lnTo>
                  <a:pt x="2834421" y="606247"/>
                </a:lnTo>
                <a:lnTo>
                  <a:pt x="2637168" y="606247"/>
                </a:lnTo>
                <a:lnTo>
                  <a:pt x="2637168" y="762267"/>
                </a:lnTo>
                <a:cubicBezTo>
                  <a:pt x="2637168" y="776383"/>
                  <a:pt x="2634010" y="786598"/>
                  <a:pt x="2627695" y="792914"/>
                </a:cubicBezTo>
                <a:cubicBezTo>
                  <a:pt x="2621380" y="799229"/>
                  <a:pt x="2611165" y="802386"/>
                  <a:pt x="2597049" y="802386"/>
                </a:cubicBezTo>
                <a:lnTo>
                  <a:pt x="2433228" y="802386"/>
                </a:lnTo>
                <a:cubicBezTo>
                  <a:pt x="2419112" y="802386"/>
                  <a:pt x="2408897" y="799229"/>
                  <a:pt x="2402581" y="792914"/>
                </a:cubicBezTo>
                <a:cubicBezTo>
                  <a:pt x="2396267" y="786598"/>
                  <a:pt x="2393109" y="776383"/>
                  <a:pt x="2393109" y="762267"/>
                </a:cubicBezTo>
                <a:lnTo>
                  <a:pt x="2393109" y="468059"/>
                </a:lnTo>
                <a:cubicBezTo>
                  <a:pt x="2393109" y="445770"/>
                  <a:pt x="2396638" y="420138"/>
                  <a:pt x="2403696" y="391163"/>
                </a:cubicBezTo>
                <a:cubicBezTo>
                  <a:pt x="2410754" y="362188"/>
                  <a:pt x="2421712" y="328384"/>
                  <a:pt x="2436571" y="289751"/>
                </a:cubicBezTo>
                <a:lnTo>
                  <a:pt x="2533526" y="36776"/>
                </a:lnTo>
                <a:cubicBezTo>
                  <a:pt x="2537984" y="24146"/>
                  <a:pt x="2544857" y="14859"/>
                  <a:pt x="2554143" y="8915"/>
                </a:cubicBezTo>
                <a:cubicBezTo>
                  <a:pt x="2563430" y="2972"/>
                  <a:pt x="2575503" y="0"/>
                  <a:pt x="2590362" y="0"/>
                </a:cubicBezTo>
                <a:close/>
                <a:moveTo>
                  <a:pt x="1670828" y="0"/>
                </a:moveTo>
                <a:lnTo>
                  <a:pt x="2259245" y="0"/>
                </a:lnTo>
                <a:cubicBezTo>
                  <a:pt x="2273361" y="0"/>
                  <a:pt x="2283576" y="3157"/>
                  <a:pt x="2289891" y="9472"/>
                </a:cubicBezTo>
                <a:cubicBezTo>
                  <a:pt x="2296206" y="15788"/>
                  <a:pt x="2299364" y="26003"/>
                  <a:pt x="2299364" y="40119"/>
                </a:cubicBezTo>
                <a:lnTo>
                  <a:pt x="2299364" y="174965"/>
                </a:lnTo>
                <a:cubicBezTo>
                  <a:pt x="2299364" y="189081"/>
                  <a:pt x="2296206" y="199296"/>
                  <a:pt x="2289891" y="205612"/>
                </a:cubicBezTo>
                <a:cubicBezTo>
                  <a:pt x="2283576" y="211927"/>
                  <a:pt x="2273361" y="215084"/>
                  <a:pt x="2259245" y="215084"/>
                </a:cubicBezTo>
                <a:lnTo>
                  <a:pt x="2095424" y="215084"/>
                </a:lnTo>
                <a:lnTo>
                  <a:pt x="2095424" y="762267"/>
                </a:lnTo>
                <a:cubicBezTo>
                  <a:pt x="2095424" y="776383"/>
                  <a:pt x="2092267" y="786598"/>
                  <a:pt x="2085952" y="792914"/>
                </a:cubicBezTo>
                <a:cubicBezTo>
                  <a:pt x="2079637" y="799229"/>
                  <a:pt x="2069421" y="802386"/>
                  <a:pt x="2055305" y="802386"/>
                </a:cubicBezTo>
                <a:lnTo>
                  <a:pt x="1874768" y="802386"/>
                </a:lnTo>
                <a:cubicBezTo>
                  <a:pt x="1860652" y="802386"/>
                  <a:pt x="1850436" y="799229"/>
                  <a:pt x="1844121" y="792914"/>
                </a:cubicBezTo>
                <a:cubicBezTo>
                  <a:pt x="1837806" y="786598"/>
                  <a:pt x="1834649" y="776383"/>
                  <a:pt x="1834649" y="762267"/>
                </a:cubicBezTo>
                <a:lnTo>
                  <a:pt x="1834649" y="215084"/>
                </a:lnTo>
                <a:lnTo>
                  <a:pt x="1670828" y="215084"/>
                </a:lnTo>
                <a:cubicBezTo>
                  <a:pt x="1656712" y="215084"/>
                  <a:pt x="1646497" y="211927"/>
                  <a:pt x="1640182" y="205612"/>
                </a:cubicBezTo>
                <a:cubicBezTo>
                  <a:pt x="1633866" y="199296"/>
                  <a:pt x="1630709" y="189081"/>
                  <a:pt x="1630709" y="174965"/>
                </a:cubicBezTo>
                <a:lnTo>
                  <a:pt x="1630709" y="40119"/>
                </a:lnTo>
                <a:cubicBezTo>
                  <a:pt x="1630709" y="26003"/>
                  <a:pt x="1633866" y="15788"/>
                  <a:pt x="1640182" y="9472"/>
                </a:cubicBezTo>
                <a:cubicBezTo>
                  <a:pt x="1646497" y="3157"/>
                  <a:pt x="1656712" y="0"/>
                  <a:pt x="1670828" y="0"/>
                </a:cubicBezTo>
                <a:close/>
                <a:moveTo>
                  <a:pt x="983095" y="0"/>
                </a:moveTo>
                <a:lnTo>
                  <a:pt x="1500188" y="0"/>
                </a:lnTo>
                <a:cubicBezTo>
                  <a:pt x="1514304" y="0"/>
                  <a:pt x="1524519" y="3157"/>
                  <a:pt x="1530834" y="9472"/>
                </a:cubicBezTo>
                <a:cubicBezTo>
                  <a:pt x="1537150" y="15788"/>
                  <a:pt x="1540307" y="26003"/>
                  <a:pt x="1540307" y="40119"/>
                </a:cubicBezTo>
                <a:lnTo>
                  <a:pt x="1540307" y="170507"/>
                </a:lnTo>
                <a:cubicBezTo>
                  <a:pt x="1540307" y="184623"/>
                  <a:pt x="1537150" y="194839"/>
                  <a:pt x="1530834" y="201154"/>
                </a:cubicBezTo>
                <a:cubicBezTo>
                  <a:pt x="1524519" y="207469"/>
                  <a:pt x="1514304" y="210626"/>
                  <a:pt x="1500188" y="210626"/>
                </a:cubicBezTo>
                <a:lnTo>
                  <a:pt x="1192606" y="210626"/>
                </a:lnTo>
                <a:lnTo>
                  <a:pt x="1192606" y="296437"/>
                </a:lnTo>
                <a:lnTo>
                  <a:pt x="1409920" y="296437"/>
                </a:lnTo>
                <a:cubicBezTo>
                  <a:pt x="1424036" y="296437"/>
                  <a:pt x="1434251" y="299595"/>
                  <a:pt x="1440566" y="305910"/>
                </a:cubicBezTo>
                <a:cubicBezTo>
                  <a:pt x="1446881" y="312225"/>
                  <a:pt x="1450039" y="322440"/>
                  <a:pt x="1450039" y="336556"/>
                </a:cubicBezTo>
                <a:lnTo>
                  <a:pt x="1450039" y="455800"/>
                </a:lnTo>
                <a:cubicBezTo>
                  <a:pt x="1450039" y="469916"/>
                  <a:pt x="1446881" y="480132"/>
                  <a:pt x="1440566" y="486447"/>
                </a:cubicBezTo>
                <a:cubicBezTo>
                  <a:pt x="1434251" y="492762"/>
                  <a:pt x="1424036" y="495919"/>
                  <a:pt x="1409920" y="495919"/>
                </a:cubicBezTo>
                <a:lnTo>
                  <a:pt x="1192606" y="495919"/>
                </a:lnTo>
                <a:lnTo>
                  <a:pt x="1192606" y="591760"/>
                </a:lnTo>
                <a:lnTo>
                  <a:pt x="1500188" y="591760"/>
                </a:lnTo>
                <a:cubicBezTo>
                  <a:pt x="1514304" y="591760"/>
                  <a:pt x="1524519" y="594917"/>
                  <a:pt x="1530834" y="601232"/>
                </a:cubicBezTo>
                <a:cubicBezTo>
                  <a:pt x="1537150" y="607547"/>
                  <a:pt x="1540307" y="617763"/>
                  <a:pt x="1540307" y="631879"/>
                </a:cubicBezTo>
                <a:lnTo>
                  <a:pt x="1540307" y="762267"/>
                </a:lnTo>
                <a:cubicBezTo>
                  <a:pt x="1540307" y="776383"/>
                  <a:pt x="1537150" y="786598"/>
                  <a:pt x="1530834" y="792914"/>
                </a:cubicBezTo>
                <a:cubicBezTo>
                  <a:pt x="1524519" y="799229"/>
                  <a:pt x="1514304" y="802386"/>
                  <a:pt x="1500188" y="802386"/>
                </a:cubicBezTo>
                <a:lnTo>
                  <a:pt x="983095" y="802386"/>
                </a:lnTo>
                <a:cubicBezTo>
                  <a:pt x="968979" y="802386"/>
                  <a:pt x="958763" y="799229"/>
                  <a:pt x="952448" y="792914"/>
                </a:cubicBezTo>
                <a:cubicBezTo>
                  <a:pt x="946133" y="786598"/>
                  <a:pt x="942976" y="776383"/>
                  <a:pt x="942976" y="762267"/>
                </a:cubicBezTo>
                <a:lnTo>
                  <a:pt x="942976" y="40119"/>
                </a:lnTo>
                <a:cubicBezTo>
                  <a:pt x="942976" y="26003"/>
                  <a:pt x="946133" y="15788"/>
                  <a:pt x="952448" y="9472"/>
                </a:cubicBezTo>
                <a:cubicBezTo>
                  <a:pt x="958763" y="3157"/>
                  <a:pt x="968979" y="0"/>
                  <a:pt x="983095" y="0"/>
                </a:cubicBezTo>
                <a:close/>
                <a:moveTo>
                  <a:pt x="40120" y="0"/>
                </a:moveTo>
                <a:lnTo>
                  <a:pt x="219542" y="0"/>
                </a:lnTo>
                <a:cubicBezTo>
                  <a:pt x="231429" y="0"/>
                  <a:pt x="241273" y="2600"/>
                  <a:pt x="249074" y="7801"/>
                </a:cubicBezTo>
                <a:cubicBezTo>
                  <a:pt x="256875" y="13001"/>
                  <a:pt x="264119" y="21545"/>
                  <a:pt x="270806" y="33433"/>
                </a:cubicBezTo>
                <a:lnTo>
                  <a:pt x="371104" y="215084"/>
                </a:lnTo>
                <a:cubicBezTo>
                  <a:pt x="374819" y="221771"/>
                  <a:pt x="377976" y="226600"/>
                  <a:pt x="380576" y="229572"/>
                </a:cubicBezTo>
                <a:cubicBezTo>
                  <a:pt x="383177" y="232543"/>
                  <a:pt x="386706" y="234029"/>
                  <a:pt x="391163" y="234029"/>
                </a:cubicBezTo>
                <a:lnTo>
                  <a:pt x="401193" y="234029"/>
                </a:lnTo>
                <a:cubicBezTo>
                  <a:pt x="405651" y="234029"/>
                  <a:pt x="409180" y="232543"/>
                  <a:pt x="411780" y="229572"/>
                </a:cubicBezTo>
                <a:cubicBezTo>
                  <a:pt x="414381" y="226600"/>
                  <a:pt x="417538" y="221771"/>
                  <a:pt x="421253" y="215084"/>
                </a:cubicBezTo>
                <a:lnTo>
                  <a:pt x="520437" y="33433"/>
                </a:lnTo>
                <a:cubicBezTo>
                  <a:pt x="527124" y="21545"/>
                  <a:pt x="534367" y="13001"/>
                  <a:pt x="542168" y="7801"/>
                </a:cubicBezTo>
                <a:cubicBezTo>
                  <a:pt x="549969" y="2600"/>
                  <a:pt x="559813" y="0"/>
                  <a:pt x="571701" y="0"/>
                </a:cubicBezTo>
                <a:lnTo>
                  <a:pt x="752237" y="0"/>
                </a:lnTo>
                <a:cubicBezTo>
                  <a:pt x="766353" y="0"/>
                  <a:pt x="776569" y="3157"/>
                  <a:pt x="782884" y="9472"/>
                </a:cubicBezTo>
                <a:cubicBezTo>
                  <a:pt x="789199" y="15788"/>
                  <a:pt x="792356" y="26003"/>
                  <a:pt x="792356" y="40119"/>
                </a:cubicBezTo>
                <a:lnTo>
                  <a:pt x="792356" y="762267"/>
                </a:lnTo>
                <a:cubicBezTo>
                  <a:pt x="792356" y="776383"/>
                  <a:pt x="789199" y="786598"/>
                  <a:pt x="782884" y="792914"/>
                </a:cubicBezTo>
                <a:cubicBezTo>
                  <a:pt x="776569" y="799229"/>
                  <a:pt x="766353" y="802386"/>
                  <a:pt x="752237" y="802386"/>
                </a:cubicBezTo>
                <a:lnTo>
                  <a:pt x="580616" y="802386"/>
                </a:lnTo>
                <a:cubicBezTo>
                  <a:pt x="566500" y="802386"/>
                  <a:pt x="556284" y="799229"/>
                  <a:pt x="549969" y="792914"/>
                </a:cubicBezTo>
                <a:cubicBezTo>
                  <a:pt x="543654" y="786598"/>
                  <a:pt x="540497" y="776383"/>
                  <a:pt x="540497" y="762267"/>
                </a:cubicBezTo>
                <a:lnTo>
                  <a:pt x="540497" y="369989"/>
                </a:lnTo>
                <a:lnTo>
                  <a:pt x="474746" y="491462"/>
                </a:lnTo>
                <a:cubicBezTo>
                  <a:pt x="468059" y="504092"/>
                  <a:pt x="460072" y="513193"/>
                  <a:pt x="450786" y="518765"/>
                </a:cubicBezTo>
                <a:cubicBezTo>
                  <a:pt x="441498" y="524337"/>
                  <a:pt x="429797" y="527123"/>
                  <a:pt x="415681" y="527123"/>
                </a:cubicBezTo>
                <a:lnTo>
                  <a:pt x="371104" y="527123"/>
                </a:lnTo>
                <a:cubicBezTo>
                  <a:pt x="356988" y="527123"/>
                  <a:pt x="345286" y="524337"/>
                  <a:pt x="335999" y="518765"/>
                </a:cubicBezTo>
                <a:cubicBezTo>
                  <a:pt x="326713" y="513193"/>
                  <a:pt x="318726" y="504092"/>
                  <a:pt x="312039" y="491462"/>
                </a:cubicBezTo>
                <a:lnTo>
                  <a:pt x="246288" y="369989"/>
                </a:lnTo>
                <a:lnTo>
                  <a:pt x="246288" y="762267"/>
                </a:lnTo>
                <a:cubicBezTo>
                  <a:pt x="246288" y="776383"/>
                  <a:pt x="243131" y="786598"/>
                  <a:pt x="236816" y="792914"/>
                </a:cubicBezTo>
                <a:cubicBezTo>
                  <a:pt x="230501" y="799229"/>
                  <a:pt x="220285" y="802386"/>
                  <a:pt x="206169" y="802386"/>
                </a:cubicBezTo>
                <a:lnTo>
                  <a:pt x="40120" y="802386"/>
                </a:lnTo>
                <a:cubicBezTo>
                  <a:pt x="26004" y="802386"/>
                  <a:pt x="15788" y="799229"/>
                  <a:pt x="9473" y="792914"/>
                </a:cubicBezTo>
                <a:cubicBezTo>
                  <a:pt x="3158" y="786598"/>
                  <a:pt x="0" y="776383"/>
                  <a:pt x="0" y="762267"/>
                </a:cubicBezTo>
                <a:lnTo>
                  <a:pt x="0" y="40119"/>
                </a:lnTo>
                <a:cubicBezTo>
                  <a:pt x="0" y="26003"/>
                  <a:pt x="3158" y="15788"/>
                  <a:pt x="9473" y="9472"/>
                </a:cubicBezTo>
                <a:cubicBezTo>
                  <a:pt x="15788" y="3157"/>
                  <a:pt x="26004" y="0"/>
                  <a:pt x="401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8635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/>
          <p:cNvPicPr>
            <a:picLocks noGrp="1" noChangeAspect="1"/>
          </p:cNvPicPr>
          <p:nvPr>
            <p:ph type="pic" sz="quarter" idx="33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65" b="12565"/>
          <a:stretch>
            <a:fillRect/>
          </a:stretch>
        </p:blipFill>
        <p:spPr/>
      </p:pic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017FC773-170B-4EB0-9187-9775E294681C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23248" y="1541045"/>
            <a:ext cx="5231642" cy="1075959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en-US" sz="1400" dirty="0"/>
              <a:t>Lorem ipsum dolor sit </a:t>
            </a:r>
            <a:r>
              <a:rPr lang="en-US" sz="1400" dirty="0" err="1"/>
              <a:t>amet</a:t>
            </a:r>
            <a:r>
              <a:rPr lang="en-US" sz="1400" dirty="0"/>
              <a:t>, </a:t>
            </a:r>
            <a:r>
              <a:rPr lang="en-US" sz="1400" dirty="0" err="1"/>
              <a:t>consectetur</a:t>
            </a:r>
            <a:r>
              <a:rPr lang="en-US" sz="1400" dirty="0"/>
              <a:t> </a:t>
            </a:r>
            <a:r>
              <a:rPr lang="en-US" sz="1400" dirty="0" err="1"/>
              <a:t>adipiscing</a:t>
            </a:r>
            <a:r>
              <a:rPr lang="en-US" sz="1400" dirty="0"/>
              <a:t> </a:t>
            </a:r>
            <a:r>
              <a:rPr lang="en-US" sz="1400" dirty="0" err="1"/>
              <a:t>elit</a:t>
            </a:r>
            <a:r>
              <a:rPr lang="en-US" sz="1400" dirty="0"/>
              <a:t>. </a:t>
            </a:r>
            <a:r>
              <a:rPr lang="en-US" sz="1400" dirty="0" err="1"/>
              <a:t>Nullam</a:t>
            </a:r>
            <a:r>
              <a:rPr lang="en-US" sz="1400" dirty="0"/>
              <a:t> </a:t>
            </a:r>
            <a:r>
              <a:rPr lang="en-US" sz="1400" dirty="0" err="1"/>
              <a:t>faucibus</a:t>
            </a:r>
            <a:r>
              <a:rPr lang="en-US" sz="1400" dirty="0"/>
              <a:t> </a:t>
            </a:r>
            <a:r>
              <a:rPr lang="en-US" sz="1400" dirty="0" err="1"/>
              <a:t>mattis</a:t>
            </a:r>
            <a:r>
              <a:rPr lang="en-US" sz="1400" dirty="0"/>
              <a:t> diam </a:t>
            </a:r>
            <a:r>
              <a:rPr lang="en-US" sz="1400" dirty="0" err="1"/>
              <a:t>faucibus</a:t>
            </a:r>
            <a:r>
              <a:rPr lang="en-US" sz="1400" dirty="0"/>
              <a:t> </a:t>
            </a:r>
            <a:r>
              <a:rPr lang="en-US" sz="1400" dirty="0" err="1"/>
              <a:t>feugiat</a:t>
            </a:r>
            <a:r>
              <a:rPr lang="en-US" sz="1400" dirty="0"/>
              <a:t>. 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A6A70092-4DF1-439B-A4F7-E9A258CC30C8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36896" y="1003191"/>
            <a:ext cx="4770438" cy="406400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 dirty="0">
                <a:latin typeface="+mj-lt"/>
              </a:rPr>
              <a:t>TITLE SAMPLE HERE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B5DFBC1-8E87-4FBD-AC63-8AFF0AB14105}"/>
              </a:ext>
            </a:extLst>
          </p:cNvPr>
          <p:cNvSpPr txBox="1"/>
          <p:nvPr/>
        </p:nvSpPr>
        <p:spPr>
          <a:xfrm>
            <a:off x="767713" y="2888165"/>
            <a:ext cx="341440" cy="369332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2400" b="1" dirty="0">
                <a:solidFill>
                  <a:srgbClr val="333333"/>
                </a:solidFill>
                <a:latin typeface="+mj-lt"/>
              </a:rPr>
              <a:t>01</a:t>
            </a:r>
          </a:p>
        </p:txBody>
      </p:sp>
      <p:sp>
        <p:nvSpPr>
          <p:cNvPr id="42" name="AutoShape 60">
            <a:extLst>
              <a:ext uri="{FF2B5EF4-FFF2-40B4-BE49-F238E27FC236}">
                <a16:creationId xmlns:a16="http://schemas.microsoft.com/office/drawing/2014/main" id="{DAE7B426-CD94-4F85-AAB0-E3128925C483}"/>
              </a:ext>
            </a:extLst>
          </p:cNvPr>
          <p:cNvSpPr>
            <a:spLocks/>
          </p:cNvSpPr>
          <p:nvPr/>
        </p:nvSpPr>
        <p:spPr bwMode="auto">
          <a:xfrm>
            <a:off x="1436872" y="2806900"/>
            <a:ext cx="3911016" cy="60616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defTabSz="647700">
              <a:lnSpc>
                <a:spcPct val="150000"/>
              </a:lnSpc>
              <a:spcBef>
                <a:spcPts val="1700"/>
              </a:spcBef>
              <a:defRPr/>
            </a:pPr>
            <a:r>
              <a:rPr lang="en-US" sz="1200" dirty="0" err="1">
                <a:solidFill>
                  <a:srgbClr val="333333"/>
                </a:solidFill>
              </a:rPr>
              <a:t>Donec</a:t>
            </a:r>
            <a:r>
              <a:rPr lang="en-US" sz="1200" dirty="0">
                <a:solidFill>
                  <a:srgbClr val="333333"/>
                </a:solidFill>
              </a:rPr>
              <a:t> nisi </a:t>
            </a:r>
            <a:r>
              <a:rPr lang="en-US" sz="1200" dirty="0" err="1">
                <a:solidFill>
                  <a:srgbClr val="333333"/>
                </a:solidFill>
              </a:rPr>
              <a:t>nibh</a:t>
            </a:r>
            <a:r>
              <a:rPr lang="en-US" sz="1200" dirty="0">
                <a:solidFill>
                  <a:srgbClr val="333333"/>
                </a:solidFill>
              </a:rPr>
              <a:t>, </a:t>
            </a:r>
            <a:r>
              <a:rPr lang="en-US" sz="1200" dirty="0" err="1">
                <a:solidFill>
                  <a:srgbClr val="333333"/>
                </a:solidFill>
              </a:rPr>
              <a:t>dignissim</a:t>
            </a:r>
            <a:r>
              <a:rPr lang="en-US" sz="1200" dirty="0">
                <a:solidFill>
                  <a:srgbClr val="333333"/>
                </a:solidFill>
              </a:rPr>
              <a:t> </a:t>
            </a:r>
            <a:r>
              <a:rPr lang="en-US" sz="1200" dirty="0" err="1">
                <a:solidFill>
                  <a:srgbClr val="333333"/>
                </a:solidFill>
              </a:rPr>
              <a:t>mollis</a:t>
            </a:r>
            <a:r>
              <a:rPr lang="en-US" sz="1200" dirty="0">
                <a:solidFill>
                  <a:srgbClr val="333333"/>
                </a:solidFill>
              </a:rPr>
              <a:t> </a:t>
            </a:r>
            <a:r>
              <a:rPr lang="en-US" sz="1200" dirty="0" err="1">
                <a:solidFill>
                  <a:srgbClr val="333333"/>
                </a:solidFill>
              </a:rPr>
              <a:t>egestas</a:t>
            </a:r>
            <a:r>
              <a:rPr lang="en-US" sz="1200" dirty="0">
                <a:solidFill>
                  <a:srgbClr val="333333"/>
                </a:solidFill>
              </a:rPr>
              <a:t> non, </a:t>
            </a:r>
            <a:r>
              <a:rPr lang="en-US" sz="1200" dirty="0" err="1">
                <a:solidFill>
                  <a:srgbClr val="333333"/>
                </a:solidFill>
              </a:rPr>
              <a:t>egestas</a:t>
            </a:r>
            <a:r>
              <a:rPr lang="en-US" sz="1200" dirty="0">
                <a:solidFill>
                  <a:srgbClr val="333333"/>
                </a:solidFill>
              </a:rPr>
              <a:t> ac </a:t>
            </a:r>
            <a:r>
              <a:rPr lang="en-US" sz="1200" dirty="0" err="1">
                <a:solidFill>
                  <a:srgbClr val="333333"/>
                </a:solidFill>
              </a:rPr>
              <a:t>orci</a:t>
            </a:r>
            <a:r>
              <a:rPr lang="en-US" sz="1200" dirty="0">
                <a:solidFill>
                  <a:srgbClr val="333333"/>
                </a:solidFill>
              </a:rPr>
              <a:t>. </a:t>
            </a:r>
            <a:r>
              <a:rPr lang="en-US" sz="1200" dirty="0" err="1">
                <a:solidFill>
                  <a:srgbClr val="333333"/>
                </a:solidFill>
              </a:rPr>
              <a:t>Suspendisse</a:t>
            </a:r>
            <a:r>
              <a:rPr lang="en-US" sz="1200" dirty="0">
                <a:solidFill>
                  <a:srgbClr val="333333"/>
                </a:solidFill>
              </a:rPr>
              <a:t> </a:t>
            </a:r>
            <a:r>
              <a:rPr lang="en-US" sz="1200" dirty="0" err="1">
                <a:solidFill>
                  <a:srgbClr val="333333"/>
                </a:solidFill>
              </a:rPr>
              <a:t>condimentum</a:t>
            </a:r>
            <a:endParaRPr lang="en-US" sz="1400" dirty="0">
              <a:solidFill>
                <a:srgbClr val="333333"/>
              </a:solidFill>
              <a:ea typeface="ＭＳ Ｐゴシック" charset="0"/>
              <a:cs typeface="Lato" charset="0"/>
              <a:sym typeface="Lato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54EC514-0A7B-4F40-82EC-B04880CA46F1}"/>
              </a:ext>
            </a:extLst>
          </p:cNvPr>
          <p:cNvSpPr txBox="1"/>
          <p:nvPr/>
        </p:nvSpPr>
        <p:spPr>
          <a:xfrm>
            <a:off x="757293" y="3808268"/>
            <a:ext cx="362279" cy="369332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2400" b="1">
                <a:solidFill>
                  <a:srgbClr val="333333"/>
                </a:solidFill>
                <a:latin typeface="+mj-lt"/>
              </a:rPr>
              <a:t>02</a:t>
            </a:r>
          </a:p>
        </p:txBody>
      </p:sp>
      <p:sp>
        <p:nvSpPr>
          <p:cNvPr id="45" name="AutoShape 60">
            <a:extLst>
              <a:ext uri="{FF2B5EF4-FFF2-40B4-BE49-F238E27FC236}">
                <a16:creationId xmlns:a16="http://schemas.microsoft.com/office/drawing/2014/main" id="{41409B0D-E51F-4523-8D5B-423357EAC327}"/>
              </a:ext>
            </a:extLst>
          </p:cNvPr>
          <p:cNvSpPr>
            <a:spLocks/>
          </p:cNvSpPr>
          <p:nvPr/>
        </p:nvSpPr>
        <p:spPr bwMode="auto">
          <a:xfrm>
            <a:off x="1414430" y="3727003"/>
            <a:ext cx="3911016" cy="60616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defTabSz="647700">
              <a:lnSpc>
                <a:spcPct val="150000"/>
              </a:lnSpc>
              <a:spcBef>
                <a:spcPts val="1700"/>
              </a:spcBef>
              <a:defRPr/>
            </a:pPr>
            <a:r>
              <a:rPr lang="en-US" sz="1200" dirty="0" err="1">
                <a:solidFill>
                  <a:srgbClr val="333333"/>
                </a:solidFill>
              </a:rPr>
              <a:t>Donec</a:t>
            </a:r>
            <a:r>
              <a:rPr lang="en-US" sz="1200" dirty="0">
                <a:solidFill>
                  <a:srgbClr val="333333"/>
                </a:solidFill>
              </a:rPr>
              <a:t> nisi </a:t>
            </a:r>
            <a:r>
              <a:rPr lang="en-US" sz="1200" dirty="0" err="1">
                <a:solidFill>
                  <a:srgbClr val="333333"/>
                </a:solidFill>
              </a:rPr>
              <a:t>nibh</a:t>
            </a:r>
            <a:r>
              <a:rPr lang="en-US" sz="1200" dirty="0">
                <a:solidFill>
                  <a:srgbClr val="333333"/>
                </a:solidFill>
              </a:rPr>
              <a:t>, </a:t>
            </a:r>
            <a:r>
              <a:rPr lang="en-US" sz="1200" dirty="0" err="1">
                <a:solidFill>
                  <a:srgbClr val="333333"/>
                </a:solidFill>
              </a:rPr>
              <a:t>dignissim</a:t>
            </a:r>
            <a:r>
              <a:rPr lang="en-US" sz="1200" dirty="0">
                <a:solidFill>
                  <a:srgbClr val="333333"/>
                </a:solidFill>
              </a:rPr>
              <a:t> </a:t>
            </a:r>
            <a:r>
              <a:rPr lang="en-US" sz="1200" dirty="0" err="1">
                <a:solidFill>
                  <a:srgbClr val="333333"/>
                </a:solidFill>
              </a:rPr>
              <a:t>mollis</a:t>
            </a:r>
            <a:r>
              <a:rPr lang="en-US" sz="1200" dirty="0">
                <a:solidFill>
                  <a:srgbClr val="333333"/>
                </a:solidFill>
              </a:rPr>
              <a:t> </a:t>
            </a:r>
            <a:r>
              <a:rPr lang="en-US" sz="1200" dirty="0" err="1">
                <a:solidFill>
                  <a:srgbClr val="333333"/>
                </a:solidFill>
              </a:rPr>
              <a:t>egestas</a:t>
            </a:r>
            <a:r>
              <a:rPr lang="en-US" sz="1200" dirty="0">
                <a:solidFill>
                  <a:srgbClr val="333333"/>
                </a:solidFill>
              </a:rPr>
              <a:t> non, </a:t>
            </a:r>
            <a:r>
              <a:rPr lang="en-US" sz="1200" dirty="0" err="1">
                <a:solidFill>
                  <a:srgbClr val="333333"/>
                </a:solidFill>
              </a:rPr>
              <a:t>egestas</a:t>
            </a:r>
            <a:r>
              <a:rPr lang="en-US" sz="1200" dirty="0">
                <a:solidFill>
                  <a:srgbClr val="333333"/>
                </a:solidFill>
              </a:rPr>
              <a:t> ac </a:t>
            </a:r>
            <a:r>
              <a:rPr lang="en-US" sz="1200" dirty="0" err="1">
                <a:solidFill>
                  <a:srgbClr val="333333"/>
                </a:solidFill>
              </a:rPr>
              <a:t>orci</a:t>
            </a:r>
            <a:r>
              <a:rPr lang="en-US" sz="1200" dirty="0">
                <a:solidFill>
                  <a:srgbClr val="333333"/>
                </a:solidFill>
              </a:rPr>
              <a:t>. </a:t>
            </a:r>
            <a:r>
              <a:rPr lang="en-US" sz="1200" dirty="0" err="1">
                <a:solidFill>
                  <a:srgbClr val="333333"/>
                </a:solidFill>
              </a:rPr>
              <a:t>Suspendisse</a:t>
            </a:r>
            <a:r>
              <a:rPr lang="en-US" sz="1200" dirty="0">
                <a:solidFill>
                  <a:srgbClr val="333333"/>
                </a:solidFill>
              </a:rPr>
              <a:t> </a:t>
            </a:r>
            <a:r>
              <a:rPr lang="en-US" sz="1200" dirty="0" err="1">
                <a:solidFill>
                  <a:srgbClr val="333333"/>
                </a:solidFill>
              </a:rPr>
              <a:t>condimentum</a:t>
            </a:r>
            <a:endParaRPr lang="en-US" sz="1400" dirty="0">
              <a:solidFill>
                <a:srgbClr val="333333"/>
              </a:solidFill>
              <a:ea typeface="ＭＳ Ｐゴシック" charset="0"/>
              <a:cs typeface="Lato" charset="0"/>
              <a:sym typeface="Lato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9120851-6C97-4AF8-AD70-37AD41E37EAA}"/>
              </a:ext>
            </a:extLst>
          </p:cNvPr>
          <p:cNvSpPr txBox="1"/>
          <p:nvPr/>
        </p:nvSpPr>
        <p:spPr>
          <a:xfrm>
            <a:off x="735652" y="4748835"/>
            <a:ext cx="360676" cy="369332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2400" b="1">
                <a:solidFill>
                  <a:srgbClr val="333333"/>
                </a:solidFill>
                <a:latin typeface="+mj-lt"/>
              </a:rPr>
              <a:t>03</a:t>
            </a:r>
          </a:p>
        </p:txBody>
      </p:sp>
      <p:sp>
        <p:nvSpPr>
          <p:cNvPr id="48" name="AutoShape 60">
            <a:extLst>
              <a:ext uri="{FF2B5EF4-FFF2-40B4-BE49-F238E27FC236}">
                <a16:creationId xmlns:a16="http://schemas.microsoft.com/office/drawing/2014/main" id="{B229F6E3-1FB8-4927-923B-D5F0D060D5F5}"/>
              </a:ext>
            </a:extLst>
          </p:cNvPr>
          <p:cNvSpPr>
            <a:spLocks/>
          </p:cNvSpPr>
          <p:nvPr/>
        </p:nvSpPr>
        <p:spPr bwMode="auto">
          <a:xfrm>
            <a:off x="1414430" y="4667570"/>
            <a:ext cx="3911016" cy="60616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defTabSz="647700">
              <a:lnSpc>
                <a:spcPct val="150000"/>
              </a:lnSpc>
              <a:spcBef>
                <a:spcPts val="1700"/>
              </a:spcBef>
              <a:defRPr/>
            </a:pPr>
            <a:r>
              <a:rPr lang="en-US" sz="1200">
                <a:solidFill>
                  <a:srgbClr val="333333"/>
                </a:solidFill>
              </a:rPr>
              <a:t>Donec nisi nibh, dignissim mollis egestas non, egestas ac orci. Suspendisse condimentum</a:t>
            </a:r>
            <a:endParaRPr lang="en-US" sz="1400">
              <a:solidFill>
                <a:srgbClr val="333333"/>
              </a:solidFill>
              <a:ea typeface="ＭＳ Ｐゴシック" charset="0"/>
              <a:cs typeface="Lato" charset="0"/>
              <a:sym typeface="Lato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EE1D5E70-BF5F-4A9C-A33E-0838778E98B6}"/>
              </a:ext>
            </a:extLst>
          </p:cNvPr>
          <p:cNvSpPr txBox="1"/>
          <p:nvPr/>
        </p:nvSpPr>
        <p:spPr>
          <a:xfrm>
            <a:off x="733248" y="5626164"/>
            <a:ext cx="365485" cy="369332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2400" b="1" dirty="0">
                <a:solidFill>
                  <a:srgbClr val="333333"/>
                </a:solidFill>
                <a:latin typeface="+mj-lt"/>
              </a:rPr>
              <a:t>04</a:t>
            </a:r>
          </a:p>
        </p:txBody>
      </p:sp>
      <p:sp>
        <p:nvSpPr>
          <p:cNvPr id="51" name="AutoShape 60">
            <a:extLst>
              <a:ext uri="{FF2B5EF4-FFF2-40B4-BE49-F238E27FC236}">
                <a16:creationId xmlns:a16="http://schemas.microsoft.com/office/drawing/2014/main" id="{4BB56C30-75E1-4D34-8782-1348CFFD7818}"/>
              </a:ext>
            </a:extLst>
          </p:cNvPr>
          <p:cNvSpPr>
            <a:spLocks/>
          </p:cNvSpPr>
          <p:nvPr/>
        </p:nvSpPr>
        <p:spPr bwMode="auto">
          <a:xfrm>
            <a:off x="1414430" y="5544899"/>
            <a:ext cx="3911016" cy="60616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defTabSz="647700">
              <a:lnSpc>
                <a:spcPct val="150000"/>
              </a:lnSpc>
              <a:spcBef>
                <a:spcPts val="1700"/>
              </a:spcBef>
              <a:defRPr/>
            </a:pPr>
            <a:r>
              <a:rPr lang="en-US" sz="1200">
                <a:solidFill>
                  <a:srgbClr val="333333"/>
                </a:solidFill>
              </a:rPr>
              <a:t>Donec nisi nibh, dignissim mollis egestas non, egestas ac orci. Suspendisse condimentum</a:t>
            </a:r>
            <a:endParaRPr lang="en-US" sz="1400">
              <a:solidFill>
                <a:srgbClr val="333333"/>
              </a:solidFill>
              <a:ea typeface="ＭＳ Ｐゴシック" charset="0"/>
              <a:cs typeface="Lato" charset="0"/>
              <a:sym typeface="Lato" charset="0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519A22C-CB2D-45CC-9865-7B423A3BD1D5}"/>
              </a:ext>
            </a:extLst>
          </p:cNvPr>
          <p:cNvSpPr/>
          <p:nvPr/>
        </p:nvSpPr>
        <p:spPr>
          <a:xfrm>
            <a:off x="9991558" y="617778"/>
            <a:ext cx="1590842" cy="180507"/>
          </a:xfrm>
          <a:custGeom>
            <a:avLst/>
            <a:gdLst/>
            <a:ahLst/>
            <a:cxnLst/>
            <a:rect l="l" t="t" r="r" b="b"/>
            <a:pathLst>
              <a:path w="7071579" h="802386">
                <a:moveTo>
                  <a:pt x="5884164" y="215084"/>
                </a:moveTo>
                <a:cubicBezTo>
                  <a:pt x="5879707" y="215084"/>
                  <a:pt x="5875806" y="216570"/>
                  <a:pt x="5872463" y="219542"/>
                </a:cubicBezTo>
                <a:cubicBezTo>
                  <a:pt x="5869119" y="222514"/>
                  <a:pt x="5865962" y="227343"/>
                  <a:pt x="5862990" y="234029"/>
                </a:cubicBezTo>
                <a:lnTo>
                  <a:pt x="5810613" y="403422"/>
                </a:lnTo>
                <a:lnTo>
                  <a:pt x="5985577" y="403422"/>
                </a:lnTo>
                <a:lnTo>
                  <a:pt x="5933199" y="234029"/>
                </a:lnTo>
                <a:cubicBezTo>
                  <a:pt x="5930227" y="227343"/>
                  <a:pt x="5927069" y="222514"/>
                  <a:pt x="5923727" y="219542"/>
                </a:cubicBezTo>
                <a:cubicBezTo>
                  <a:pt x="5920383" y="216570"/>
                  <a:pt x="5916483" y="215084"/>
                  <a:pt x="5912025" y="215084"/>
                </a:cubicBezTo>
                <a:close/>
                <a:moveTo>
                  <a:pt x="2721864" y="215084"/>
                </a:moveTo>
                <a:cubicBezTo>
                  <a:pt x="2717406" y="215084"/>
                  <a:pt x="2713506" y="216570"/>
                  <a:pt x="2710163" y="219542"/>
                </a:cubicBezTo>
                <a:cubicBezTo>
                  <a:pt x="2706819" y="222514"/>
                  <a:pt x="2703662" y="227343"/>
                  <a:pt x="2700690" y="234029"/>
                </a:cubicBezTo>
                <a:lnTo>
                  <a:pt x="2648312" y="403422"/>
                </a:lnTo>
                <a:lnTo>
                  <a:pt x="2823277" y="403422"/>
                </a:lnTo>
                <a:lnTo>
                  <a:pt x="2770899" y="234029"/>
                </a:lnTo>
                <a:cubicBezTo>
                  <a:pt x="2767927" y="227343"/>
                  <a:pt x="2764770" y="222514"/>
                  <a:pt x="2761426" y="219542"/>
                </a:cubicBezTo>
                <a:cubicBezTo>
                  <a:pt x="2758083" y="216570"/>
                  <a:pt x="2754182" y="215084"/>
                  <a:pt x="2749725" y="215084"/>
                </a:cubicBezTo>
                <a:close/>
                <a:moveTo>
                  <a:pt x="6634724" y="212855"/>
                </a:moveTo>
                <a:lnTo>
                  <a:pt x="6634724" y="591760"/>
                </a:lnTo>
                <a:lnTo>
                  <a:pt x="6767341" y="591760"/>
                </a:lnTo>
                <a:cubicBezTo>
                  <a:pt x="6785172" y="591760"/>
                  <a:pt x="6798359" y="587302"/>
                  <a:pt x="6806903" y="578387"/>
                </a:cubicBezTo>
                <a:cubicBezTo>
                  <a:pt x="6815447" y="569471"/>
                  <a:pt x="6819719" y="555727"/>
                  <a:pt x="6819719" y="537153"/>
                </a:cubicBezTo>
                <a:lnTo>
                  <a:pt x="6819719" y="266348"/>
                </a:lnTo>
                <a:cubicBezTo>
                  <a:pt x="6819719" y="247774"/>
                  <a:pt x="6815447" y="234215"/>
                  <a:pt x="6806903" y="225671"/>
                </a:cubicBezTo>
                <a:cubicBezTo>
                  <a:pt x="6798359" y="217127"/>
                  <a:pt x="6785172" y="212855"/>
                  <a:pt x="6767341" y="212855"/>
                </a:cubicBezTo>
                <a:close/>
                <a:moveTo>
                  <a:pt x="6421869" y="0"/>
                </a:moveTo>
                <a:lnTo>
                  <a:pt x="6797431" y="0"/>
                </a:lnTo>
                <a:cubicBezTo>
                  <a:pt x="6890299" y="0"/>
                  <a:pt x="6959209" y="18574"/>
                  <a:pt x="7004157" y="55721"/>
                </a:cubicBezTo>
                <a:cubicBezTo>
                  <a:pt x="7049105" y="92869"/>
                  <a:pt x="7071579" y="150076"/>
                  <a:pt x="7071579" y="227343"/>
                </a:cubicBezTo>
                <a:lnTo>
                  <a:pt x="7071579" y="575043"/>
                </a:lnTo>
                <a:cubicBezTo>
                  <a:pt x="7071579" y="652310"/>
                  <a:pt x="7049105" y="709517"/>
                  <a:pt x="7004157" y="746665"/>
                </a:cubicBezTo>
                <a:cubicBezTo>
                  <a:pt x="6959208" y="783812"/>
                  <a:pt x="6890299" y="802386"/>
                  <a:pt x="6797431" y="802386"/>
                </a:cubicBezTo>
                <a:lnTo>
                  <a:pt x="6421869" y="802386"/>
                </a:lnTo>
                <a:cubicBezTo>
                  <a:pt x="6407753" y="802386"/>
                  <a:pt x="6397538" y="799229"/>
                  <a:pt x="6391223" y="792914"/>
                </a:cubicBezTo>
                <a:cubicBezTo>
                  <a:pt x="6384907" y="786598"/>
                  <a:pt x="6381750" y="776383"/>
                  <a:pt x="6381750" y="762267"/>
                </a:cubicBezTo>
                <a:lnTo>
                  <a:pt x="6381750" y="40119"/>
                </a:lnTo>
                <a:cubicBezTo>
                  <a:pt x="6381750" y="26003"/>
                  <a:pt x="6384907" y="15788"/>
                  <a:pt x="6391223" y="9472"/>
                </a:cubicBezTo>
                <a:cubicBezTo>
                  <a:pt x="6397537" y="3157"/>
                  <a:pt x="6407753" y="0"/>
                  <a:pt x="6421869" y="0"/>
                </a:cubicBezTo>
                <a:close/>
                <a:moveTo>
                  <a:pt x="5752661" y="0"/>
                </a:moveTo>
                <a:lnTo>
                  <a:pt x="6052443" y="0"/>
                </a:lnTo>
                <a:cubicBezTo>
                  <a:pt x="6066559" y="0"/>
                  <a:pt x="6078260" y="2972"/>
                  <a:pt x="6087547" y="8915"/>
                </a:cubicBezTo>
                <a:cubicBezTo>
                  <a:pt x="6096833" y="14859"/>
                  <a:pt x="6103706" y="24146"/>
                  <a:pt x="6108163" y="36776"/>
                </a:cubicBezTo>
                <a:lnTo>
                  <a:pt x="6205119" y="289751"/>
                </a:lnTo>
                <a:cubicBezTo>
                  <a:pt x="6219977" y="328384"/>
                  <a:pt x="6230936" y="362188"/>
                  <a:pt x="6237995" y="391163"/>
                </a:cubicBezTo>
                <a:cubicBezTo>
                  <a:pt x="6245052" y="420138"/>
                  <a:pt x="6248581" y="445770"/>
                  <a:pt x="6248581" y="468059"/>
                </a:cubicBezTo>
                <a:lnTo>
                  <a:pt x="6248581" y="762267"/>
                </a:lnTo>
                <a:cubicBezTo>
                  <a:pt x="6248581" y="776383"/>
                  <a:pt x="6245423" y="786598"/>
                  <a:pt x="6239108" y="792914"/>
                </a:cubicBezTo>
                <a:cubicBezTo>
                  <a:pt x="6232793" y="799229"/>
                  <a:pt x="6222578" y="802386"/>
                  <a:pt x="6208462" y="802386"/>
                </a:cubicBezTo>
                <a:lnTo>
                  <a:pt x="6040183" y="802386"/>
                </a:lnTo>
                <a:cubicBezTo>
                  <a:pt x="6025324" y="802386"/>
                  <a:pt x="6014366" y="799229"/>
                  <a:pt x="6007308" y="792914"/>
                </a:cubicBezTo>
                <a:cubicBezTo>
                  <a:pt x="6000250" y="786598"/>
                  <a:pt x="5996721" y="776383"/>
                  <a:pt x="5996721" y="762267"/>
                </a:cubicBezTo>
                <a:lnTo>
                  <a:pt x="5996721" y="606247"/>
                </a:lnTo>
                <a:lnTo>
                  <a:pt x="5799467" y="606247"/>
                </a:lnTo>
                <a:lnTo>
                  <a:pt x="5799467" y="762267"/>
                </a:lnTo>
                <a:cubicBezTo>
                  <a:pt x="5799467" y="776383"/>
                  <a:pt x="5796310" y="786598"/>
                  <a:pt x="5789995" y="792914"/>
                </a:cubicBezTo>
                <a:cubicBezTo>
                  <a:pt x="5783680" y="799229"/>
                  <a:pt x="5773465" y="802386"/>
                  <a:pt x="5759349" y="802386"/>
                </a:cubicBezTo>
                <a:lnTo>
                  <a:pt x="5595528" y="802386"/>
                </a:lnTo>
                <a:cubicBezTo>
                  <a:pt x="5581412" y="802386"/>
                  <a:pt x="5571196" y="799229"/>
                  <a:pt x="5564881" y="792914"/>
                </a:cubicBezTo>
                <a:cubicBezTo>
                  <a:pt x="5558566" y="786598"/>
                  <a:pt x="5555408" y="776383"/>
                  <a:pt x="5555408" y="762267"/>
                </a:cubicBezTo>
                <a:lnTo>
                  <a:pt x="5555408" y="468059"/>
                </a:lnTo>
                <a:cubicBezTo>
                  <a:pt x="5555408" y="445770"/>
                  <a:pt x="5558937" y="420138"/>
                  <a:pt x="5565996" y="391163"/>
                </a:cubicBezTo>
                <a:cubicBezTo>
                  <a:pt x="5573054" y="362188"/>
                  <a:pt x="5584012" y="328384"/>
                  <a:pt x="5598871" y="289751"/>
                </a:cubicBezTo>
                <a:lnTo>
                  <a:pt x="5695826" y="36776"/>
                </a:lnTo>
                <a:cubicBezTo>
                  <a:pt x="5700284" y="24146"/>
                  <a:pt x="5707156" y="14859"/>
                  <a:pt x="5716443" y="8915"/>
                </a:cubicBezTo>
                <a:cubicBezTo>
                  <a:pt x="5725730" y="2972"/>
                  <a:pt x="5737803" y="0"/>
                  <a:pt x="5752661" y="0"/>
                </a:cubicBezTo>
                <a:close/>
                <a:moveTo>
                  <a:pt x="4878819" y="0"/>
                </a:moveTo>
                <a:lnTo>
                  <a:pt x="5395912" y="0"/>
                </a:lnTo>
                <a:cubicBezTo>
                  <a:pt x="5410028" y="0"/>
                  <a:pt x="5420244" y="3157"/>
                  <a:pt x="5426559" y="9472"/>
                </a:cubicBezTo>
                <a:cubicBezTo>
                  <a:pt x="5432874" y="15788"/>
                  <a:pt x="5436031" y="26003"/>
                  <a:pt x="5436031" y="40119"/>
                </a:cubicBezTo>
                <a:lnTo>
                  <a:pt x="5436031" y="170507"/>
                </a:lnTo>
                <a:cubicBezTo>
                  <a:pt x="5436031" y="184623"/>
                  <a:pt x="5432874" y="194839"/>
                  <a:pt x="5426559" y="201154"/>
                </a:cubicBezTo>
                <a:cubicBezTo>
                  <a:pt x="5420244" y="207469"/>
                  <a:pt x="5410028" y="210626"/>
                  <a:pt x="5395912" y="210626"/>
                </a:cubicBezTo>
                <a:lnTo>
                  <a:pt x="5088331" y="210626"/>
                </a:lnTo>
                <a:lnTo>
                  <a:pt x="5088331" y="296437"/>
                </a:lnTo>
                <a:lnTo>
                  <a:pt x="5305644" y="296437"/>
                </a:lnTo>
                <a:cubicBezTo>
                  <a:pt x="5319760" y="296437"/>
                  <a:pt x="5329976" y="299595"/>
                  <a:pt x="5336290" y="305910"/>
                </a:cubicBezTo>
                <a:cubicBezTo>
                  <a:pt x="5342606" y="312225"/>
                  <a:pt x="5345763" y="322440"/>
                  <a:pt x="5345763" y="336556"/>
                </a:cubicBezTo>
                <a:lnTo>
                  <a:pt x="5345763" y="455800"/>
                </a:lnTo>
                <a:cubicBezTo>
                  <a:pt x="5345763" y="469916"/>
                  <a:pt x="5342606" y="480132"/>
                  <a:pt x="5336290" y="486447"/>
                </a:cubicBezTo>
                <a:cubicBezTo>
                  <a:pt x="5329976" y="492762"/>
                  <a:pt x="5319760" y="495919"/>
                  <a:pt x="5305644" y="495919"/>
                </a:cubicBezTo>
                <a:lnTo>
                  <a:pt x="5088331" y="495919"/>
                </a:lnTo>
                <a:lnTo>
                  <a:pt x="5088331" y="591760"/>
                </a:lnTo>
                <a:lnTo>
                  <a:pt x="5395912" y="591760"/>
                </a:lnTo>
                <a:cubicBezTo>
                  <a:pt x="5410028" y="591760"/>
                  <a:pt x="5420244" y="594917"/>
                  <a:pt x="5426559" y="601232"/>
                </a:cubicBezTo>
                <a:cubicBezTo>
                  <a:pt x="5432874" y="607547"/>
                  <a:pt x="5436031" y="617763"/>
                  <a:pt x="5436031" y="631879"/>
                </a:cubicBezTo>
                <a:lnTo>
                  <a:pt x="5436031" y="762267"/>
                </a:lnTo>
                <a:cubicBezTo>
                  <a:pt x="5436031" y="776383"/>
                  <a:pt x="5432874" y="786598"/>
                  <a:pt x="5426559" y="792914"/>
                </a:cubicBezTo>
                <a:cubicBezTo>
                  <a:pt x="5420244" y="799229"/>
                  <a:pt x="5410028" y="802386"/>
                  <a:pt x="5395912" y="802386"/>
                </a:cubicBezTo>
                <a:lnTo>
                  <a:pt x="4878819" y="802386"/>
                </a:lnTo>
                <a:cubicBezTo>
                  <a:pt x="4864703" y="802386"/>
                  <a:pt x="4854487" y="799229"/>
                  <a:pt x="4848173" y="792914"/>
                </a:cubicBezTo>
                <a:cubicBezTo>
                  <a:pt x="4841858" y="786598"/>
                  <a:pt x="4838700" y="776383"/>
                  <a:pt x="4838700" y="762267"/>
                </a:cubicBezTo>
                <a:lnTo>
                  <a:pt x="4838700" y="40119"/>
                </a:lnTo>
                <a:cubicBezTo>
                  <a:pt x="4838700" y="26003"/>
                  <a:pt x="4841858" y="15788"/>
                  <a:pt x="4848173" y="9472"/>
                </a:cubicBezTo>
                <a:cubicBezTo>
                  <a:pt x="4854487" y="3157"/>
                  <a:pt x="4864703" y="0"/>
                  <a:pt x="4878819" y="0"/>
                </a:cubicBezTo>
                <a:close/>
                <a:moveTo>
                  <a:pt x="4031094" y="0"/>
                </a:moveTo>
                <a:lnTo>
                  <a:pt x="4203830" y="0"/>
                </a:lnTo>
                <a:cubicBezTo>
                  <a:pt x="4217946" y="0"/>
                  <a:pt x="4228162" y="3157"/>
                  <a:pt x="4234477" y="9472"/>
                </a:cubicBezTo>
                <a:cubicBezTo>
                  <a:pt x="4240792" y="15788"/>
                  <a:pt x="4243949" y="26003"/>
                  <a:pt x="4243949" y="40119"/>
                </a:cubicBezTo>
                <a:lnTo>
                  <a:pt x="4243949" y="281950"/>
                </a:lnTo>
                <a:lnTo>
                  <a:pt x="4430058" y="281950"/>
                </a:lnTo>
                <a:lnTo>
                  <a:pt x="4430058" y="40119"/>
                </a:lnTo>
                <a:cubicBezTo>
                  <a:pt x="4430058" y="26003"/>
                  <a:pt x="4433216" y="15788"/>
                  <a:pt x="4439531" y="9472"/>
                </a:cubicBezTo>
                <a:cubicBezTo>
                  <a:pt x="4445846" y="3157"/>
                  <a:pt x="4456062" y="0"/>
                  <a:pt x="4470178" y="0"/>
                </a:cubicBezTo>
                <a:lnTo>
                  <a:pt x="4642914" y="0"/>
                </a:lnTo>
                <a:cubicBezTo>
                  <a:pt x="4657030" y="0"/>
                  <a:pt x="4667245" y="3157"/>
                  <a:pt x="4673560" y="9472"/>
                </a:cubicBezTo>
                <a:cubicBezTo>
                  <a:pt x="4679875" y="15788"/>
                  <a:pt x="4683033" y="26003"/>
                  <a:pt x="4683033" y="40119"/>
                </a:cubicBezTo>
                <a:lnTo>
                  <a:pt x="4683033" y="762267"/>
                </a:lnTo>
                <a:cubicBezTo>
                  <a:pt x="4683033" y="776383"/>
                  <a:pt x="4679875" y="786598"/>
                  <a:pt x="4673560" y="792914"/>
                </a:cubicBezTo>
                <a:cubicBezTo>
                  <a:pt x="4667245" y="799229"/>
                  <a:pt x="4657030" y="802386"/>
                  <a:pt x="4642914" y="802386"/>
                </a:cubicBezTo>
                <a:lnTo>
                  <a:pt x="4470178" y="802386"/>
                </a:lnTo>
                <a:cubicBezTo>
                  <a:pt x="4456062" y="802386"/>
                  <a:pt x="4445846" y="799229"/>
                  <a:pt x="4439531" y="792914"/>
                </a:cubicBezTo>
                <a:cubicBezTo>
                  <a:pt x="4433216" y="786598"/>
                  <a:pt x="4430058" y="776383"/>
                  <a:pt x="4430058" y="762267"/>
                </a:cubicBezTo>
                <a:lnTo>
                  <a:pt x="4430058" y="514864"/>
                </a:lnTo>
                <a:lnTo>
                  <a:pt x="4243949" y="514864"/>
                </a:lnTo>
                <a:lnTo>
                  <a:pt x="4243949" y="762267"/>
                </a:lnTo>
                <a:cubicBezTo>
                  <a:pt x="4243949" y="776383"/>
                  <a:pt x="4240792" y="786598"/>
                  <a:pt x="4234477" y="792914"/>
                </a:cubicBezTo>
                <a:cubicBezTo>
                  <a:pt x="4228162" y="799229"/>
                  <a:pt x="4217946" y="802386"/>
                  <a:pt x="4203830" y="802386"/>
                </a:cubicBezTo>
                <a:lnTo>
                  <a:pt x="4031094" y="802386"/>
                </a:lnTo>
                <a:cubicBezTo>
                  <a:pt x="4016978" y="802386"/>
                  <a:pt x="4006763" y="799229"/>
                  <a:pt x="4000448" y="792914"/>
                </a:cubicBezTo>
                <a:cubicBezTo>
                  <a:pt x="3994132" y="786598"/>
                  <a:pt x="3990975" y="776383"/>
                  <a:pt x="3990975" y="762267"/>
                </a:cubicBezTo>
                <a:lnTo>
                  <a:pt x="3990975" y="40119"/>
                </a:lnTo>
                <a:cubicBezTo>
                  <a:pt x="3990975" y="26003"/>
                  <a:pt x="3994133" y="15788"/>
                  <a:pt x="4000448" y="9472"/>
                </a:cubicBezTo>
                <a:cubicBezTo>
                  <a:pt x="4006763" y="3157"/>
                  <a:pt x="4016978" y="0"/>
                  <a:pt x="4031094" y="0"/>
                </a:cubicBezTo>
                <a:close/>
                <a:moveTo>
                  <a:pt x="3259570" y="0"/>
                </a:moveTo>
                <a:lnTo>
                  <a:pt x="3432306" y="0"/>
                </a:lnTo>
                <a:cubicBezTo>
                  <a:pt x="3446422" y="0"/>
                  <a:pt x="3456637" y="3157"/>
                  <a:pt x="3462952" y="9472"/>
                </a:cubicBezTo>
                <a:cubicBezTo>
                  <a:pt x="3469267" y="15788"/>
                  <a:pt x="3472425" y="26003"/>
                  <a:pt x="3472425" y="40119"/>
                </a:cubicBezTo>
                <a:lnTo>
                  <a:pt x="3472425" y="591760"/>
                </a:lnTo>
                <a:lnTo>
                  <a:pt x="3625101" y="591760"/>
                </a:lnTo>
                <a:lnTo>
                  <a:pt x="3625101" y="411223"/>
                </a:lnTo>
                <a:cubicBezTo>
                  <a:pt x="3625101" y="397107"/>
                  <a:pt x="3628258" y="386891"/>
                  <a:pt x="3634574" y="380576"/>
                </a:cubicBezTo>
                <a:cubicBezTo>
                  <a:pt x="3640889" y="374261"/>
                  <a:pt x="3651104" y="371104"/>
                  <a:pt x="3665220" y="371104"/>
                </a:cubicBezTo>
                <a:lnTo>
                  <a:pt x="3826812" y="371104"/>
                </a:lnTo>
                <a:cubicBezTo>
                  <a:pt x="3840928" y="371104"/>
                  <a:pt x="3851143" y="374261"/>
                  <a:pt x="3857459" y="380576"/>
                </a:cubicBezTo>
                <a:cubicBezTo>
                  <a:pt x="3863774" y="386891"/>
                  <a:pt x="3866931" y="397107"/>
                  <a:pt x="3866931" y="411223"/>
                </a:cubicBezTo>
                <a:lnTo>
                  <a:pt x="3866931" y="762267"/>
                </a:lnTo>
                <a:cubicBezTo>
                  <a:pt x="3866931" y="776383"/>
                  <a:pt x="3863774" y="786598"/>
                  <a:pt x="3857459" y="792914"/>
                </a:cubicBezTo>
                <a:cubicBezTo>
                  <a:pt x="3851143" y="799229"/>
                  <a:pt x="3840928" y="802386"/>
                  <a:pt x="3826812" y="802386"/>
                </a:cubicBezTo>
                <a:lnTo>
                  <a:pt x="3259570" y="802386"/>
                </a:lnTo>
                <a:cubicBezTo>
                  <a:pt x="3245453" y="802386"/>
                  <a:pt x="3235238" y="799229"/>
                  <a:pt x="3228923" y="792914"/>
                </a:cubicBezTo>
                <a:cubicBezTo>
                  <a:pt x="3222608" y="786598"/>
                  <a:pt x="3219450" y="776383"/>
                  <a:pt x="3219450" y="762267"/>
                </a:cubicBezTo>
                <a:lnTo>
                  <a:pt x="3219450" y="40119"/>
                </a:lnTo>
                <a:cubicBezTo>
                  <a:pt x="3219450" y="26003"/>
                  <a:pt x="3222608" y="15788"/>
                  <a:pt x="3228923" y="9472"/>
                </a:cubicBezTo>
                <a:cubicBezTo>
                  <a:pt x="3235238" y="3157"/>
                  <a:pt x="3245453" y="0"/>
                  <a:pt x="3259570" y="0"/>
                </a:cubicBezTo>
                <a:close/>
                <a:moveTo>
                  <a:pt x="2590362" y="0"/>
                </a:moveTo>
                <a:lnTo>
                  <a:pt x="2890142" y="0"/>
                </a:lnTo>
                <a:cubicBezTo>
                  <a:pt x="2904258" y="0"/>
                  <a:pt x="2915960" y="2972"/>
                  <a:pt x="2925247" y="8915"/>
                </a:cubicBezTo>
                <a:cubicBezTo>
                  <a:pt x="2934534" y="14859"/>
                  <a:pt x="2941406" y="24146"/>
                  <a:pt x="2945863" y="36776"/>
                </a:cubicBezTo>
                <a:lnTo>
                  <a:pt x="3042819" y="289751"/>
                </a:lnTo>
                <a:cubicBezTo>
                  <a:pt x="3057678" y="328384"/>
                  <a:pt x="3068636" y="362188"/>
                  <a:pt x="3075694" y="391163"/>
                </a:cubicBezTo>
                <a:cubicBezTo>
                  <a:pt x="3082752" y="420138"/>
                  <a:pt x="3086281" y="445770"/>
                  <a:pt x="3086281" y="468059"/>
                </a:cubicBezTo>
                <a:lnTo>
                  <a:pt x="3086281" y="762267"/>
                </a:lnTo>
                <a:cubicBezTo>
                  <a:pt x="3086281" y="776383"/>
                  <a:pt x="3083124" y="786598"/>
                  <a:pt x="3076809" y="792914"/>
                </a:cubicBezTo>
                <a:cubicBezTo>
                  <a:pt x="3070494" y="799229"/>
                  <a:pt x="3060278" y="802386"/>
                  <a:pt x="3046162" y="802386"/>
                </a:cubicBezTo>
                <a:lnTo>
                  <a:pt x="2877884" y="802386"/>
                </a:lnTo>
                <a:cubicBezTo>
                  <a:pt x="2863025" y="802386"/>
                  <a:pt x="2852067" y="799229"/>
                  <a:pt x="2845008" y="792914"/>
                </a:cubicBezTo>
                <a:cubicBezTo>
                  <a:pt x="2837951" y="786598"/>
                  <a:pt x="2834421" y="776383"/>
                  <a:pt x="2834421" y="762267"/>
                </a:cubicBezTo>
                <a:lnTo>
                  <a:pt x="2834421" y="606247"/>
                </a:lnTo>
                <a:lnTo>
                  <a:pt x="2637168" y="606247"/>
                </a:lnTo>
                <a:lnTo>
                  <a:pt x="2637168" y="762267"/>
                </a:lnTo>
                <a:cubicBezTo>
                  <a:pt x="2637168" y="776383"/>
                  <a:pt x="2634010" y="786598"/>
                  <a:pt x="2627695" y="792914"/>
                </a:cubicBezTo>
                <a:cubicBezTo>
                  <a:pt x="2621380" y="799229"/>
                  <a:pt x="2611165" y="802386"/>
                  <a:pt x="2597049" y="802386"/>
                </a:cubicBezTo>
                <a:lnTo>
                  <a:pt x="2433228" y="802386"/>
                </a:lnTo>
                <a:cubicBezTo>
                  <a:pt x="2419112" y="802386"/>
                  <a:pt x="2408897" y="799229"/>
                  <a:pt x="2402581" y="792914"/>
                </a:cubicBezTo>
                <a:cubicBezTo>
                  <a:pt x="2396267" y="786598"/>
                  <a:pt x="2393109" y="776383"/>
                  <a:pt x="2393109" y="762267"/>
                </a:cubicBezTo>
                <a:lnTo>
                  <a:pt x="2393109" y="468059"/>
                </a:lnTo>
                <a:cubicBezTo>
                  <a:pt x="2393109" y="445770"/>
                  <a:pt x="2396638" y="420138"/>
                  <a:pt x="2403696" y="391163"/>
                </a:cubicBezTo>
                <a:cubicBezTo>
                  <a:pt x="2410754" y="362188"/>
                  <a:pt x="2421712" y="328384"/>
                  <a:pt x="2436571" y="289751"/>
                </a:cubicBezTo>
                <a:lnTo>
                  <a:pt x="2533526" y="36776"/>
                </a:lnTo>
                <a:cubicBezTo>
                  <a:pt x="2537984" y="24146"/>
                  <a:pt x="2544857" y="14859"/>
                  <a:pt x="2554143" y="8915"/>
                </a:cubicBezTo>
                <a:cubicBezTo>
                  <a:pt x="2563430" y="2972"/>
                  <a:pt x="2575503" y="0"/>
                  <a:pt x="2590362" y="0"/>
                </a:cubicBezTo>
                <a:close/>
                <a:moveTo>
                  <a:pt x="1670828" y="0"/>
                </a:moveTo>
                <a:lnTo>
                  <a:pt x="2259245" y="0"/>
                </a:lnTo>
                <a:cubicBezTo>
                  <a:pt x="2273361" y="0"/>
                  <a:pt x="2283576" y="3157"/>
                  <a:pt x="2289891" y="9472"/>
                </a:cubicBezTo>
                <a:cubicBezTo>
                  <a:pt x="2296206" y="15788"/>
                  <a:pt x="2299364" y="26003"/>
                  <a:pt x="2299364" y="40119"/>
                </a:cubicBezTo>
                <a:lnTo>
                  <a:pt x="2299364" y="174965"/>
                </a:lnTo>
                <a:cubicBezTo>
                  <a:pt x="2299364" y="189081"/>
                  <a:pt x="2296206" y="199296"/>
                  <a:pt x="2289891" y="205612"/>
                </a:cubicBezTo>
                <a:cubicBezTo>
                  <a:pt x="2283576" y="211927"/>
                  <a:pt x="2273361" y="215084"/>
                  <a:pt x="2259245" y="215084"/>
                </a:cubicBezTo>
                <a:lnTo>
                  <a:pt x="2095424" y="215084"/>
                </a:lnTo>
                <a:lnTo>
                  <a:pt x="2095424" y="762267"/>
                </a:lnTo>
                <a:cubicBezTo>
                  <a:pt x="2095424" y="776383"/>
                  <a:pt x="2092267" y="786598"/>
                  <a:pt x="2085952" y="792914"/>
                </a:cubicBezTo>
                <a:cubicBezTo>
                  <a:pt x="2079637" y="799229"/>
                  <a:pt x="2069421" y="802386"/>
                  <a:pt x="2055305" y="802386"/>
                </a:cubicBezTo>
                <a:lnTo>
                  <a:pt x="1874768" y="802386"/>
                </a:lnTo>
                <a:cubicBezTo>
                  <a:pt x="1860652" y="802386"/>
                  <a:pt x="1850436" y="799229"/>
                  <a:pt x="1844121" y="792914"/>
                </a:cubicBezTo>
                <a:cubicBezTo>
                  <a:pt x="1837806" y="786598"/>
                  <a:pt x="1834649" y="776383"/>
                  <a:pt x="1834649" y="762267"/>
                </a:cubicBezTo>
                <a:lnTo>
                  <a:pt x="1834649" y="215084"/>
                </a:lnTo>
                <a:lnTo>
                  <a:pt x="1670828" y="215084"/>
                </a:lnTo>
                <a:cubicBezTo>
                  <a:pt x="1656712" y="215084"/>
                  <a:pt x="1646497" y="211927"/>
                  <a:pt x="1640182" y="205612"/>
                </a:cubicBezTo>
                <a:cubicBezTo>
                  <a:pt x="1633866" y="199296"/>
                  <a:pt x="1630709" y="189081"/>
                  <a:pt x="1630709" y="174965"/>
                </a:cubicBezTo>
                <a:lnTo>
                  <a:pt x="1630709" y="40119"/>
                </a:lnTo>
                <a:cubicBezTo>
                  <a:pt x="1630709" y="26003"/>
                  <a:pt x="1633866" y="15788"/>
                  <a:pt x="1640182" y="9472"/>
                </a:cubicBezTo>
                <a:cubicBezTo>
                  <a:pt x="1646497" y="3157"/>
                  <a:pt x="1656712" y="0"/>
                  <a:pt x="1670828" y="0"/>
                </a:cubicBezTo>
                <a:close/>
                <a:moveTo>
                  <a:pt x="983095" y="0"/>
                </a:moveTo>
                <a:lnTo>
                  <a:pt x="1500188" y="0"/>
                </a:lnTo>
                <a:cubicBezTo>
                  <a:pt x="1514304" y="0"/>
                  <a:pt x="1524519" y="3157"/>
                  <a:pt x="1530834" y="9472"/>
                </a:cubicBezTo>
                <a:cubicBezTo>
                  <a:pt x="1537150" y="15788"/>
                  <a:pt x="1540307" y="26003"/>
                  <a:pt x="1540307" y="40119"/>
                </a:cubicBezTo>
                <a:lnTo>
                  <a:pt x="1540307" y="170507"/>
                </a:lnTo>
                <a:cubicBezTo>
                  <a:pt x="1540307" y="184623"/>
                  <a:pt x="1537150" y="194839"/>
                  <a:pt x="1530834" y="201154"/>
                </a:cubicBezTo>
                <a:cubicBezTo>
                  <a:pt x="1524519" y="207469"/>
                  <a:pt x="1514304" y="210626"/>
                  <a:pt x="1500188" y="210626"/>
                </a:cubicBezTo>
                <a:lnTo>
                  <a:pt x="1192606" y="210626"/>
                </a:lnTo>
                <a:lnTo>
                  <a:pt x="1192606" y="296437"/>
                </a:lnTo>
                <a:lnTo>
                  <a:pt x="1409920" y="296437"/>
                </a:lnTo>
                <a:cubicBezTo>
                  <a:pt x="1424036" y="296437"/>
                  <a:pt x="1434251" y="299595"/>
                  <a:pt x="1440566" y="305910"/>
                </a:cubicBezTo>
                <a:cubicBezTo>
                  <a:pt x="1446881" y="312225"/>
                  <a:pt x="1450039" y="322440"/>
                  <a:pt x="1450039" y="336556"/>
                </a:cubicBezTo>
                <a:lnTo>
                  <a:pt x="1450039" y="455800"/>
                </a:lnTo>
                <a:cubicBezTo>
                  <a:pt x="1450039" y="469916"/>
                  <a:pt x="1446881" y="480132"/>
                  <a:pt x="1440566" y="486447"/>
                </a:cubicBezTo>
                <a:cubicBezTo>
                  <a:pt x="1434251" y="492762"/>
                  <a:pt x="1424036" y="495919"/>
                  <a:pt x="1409920" y="495919"/>
                </a:cubicBezTo>
                <a:lnTo>
                  <a:pt x="1192606" y="495919"/>
                </a:lnTo>
                <a:lnTo>
                  <a:pt x="1192606" y="591760"/>
                </a:lnTo>
                <a:lnTo>
                  <a:pt x="1500188" y="591760"/>
                </a:lnTo>
                <a:cubicBezTo>
                  <a:pt x="1514304" y="591760"/>
                  <a:pt x="1524519" y="594917"/>
                  <a:pt x="1530834" y="601232"/>
                </a:cubicBezTo>
                <a:cubicBezTo>
                  <a:pt x="1537150" y="607547"/>
                  <a:pt x="1540307" y="617763"/>
                  <a:pt x="1540307" y="631879"/>
                </a:cubicBezTo>
                <a:lnTo>
                  <a:pt x="1540307" y="762267"/>
                </a:lnTo>
                <a:cubicBezTo>
                  <a:pt x="1540307" y="776383"/>
                  <a:pt x="1537150" y="786598"/>
                  <a:pt x="1530834" y="792914"/>
                </a:cubicBezTo>
                <a:cubicBezTo>
                  <a:pt x="1524519" y="799229"/>
                  <a:pt x="1514304" y="802386"/>
                  <a:pt x="1500188" y="802386"/>
                </a:cubicBezTo>
                <a:lnTo>
                  <a:pt x="983095" y="802386"/>
                </a:lnTo>
                <a:cubicBezTo>
                  <a:pt x="968979" y="802386"/>
                  <a:pt x="958763" y="799229"/>
                  <a:pt x="952448" y="792914"/>
                </a:cubicBezTo>
                <a:cubicBezTo>
                  <a:pt x="946133" y="786598"/>
                  <a:pt x="942976" y="776383"/>
                  <a:pt x="942976" y="762267"/>
                </a:cubicBezTo>
                <a:lnTo>
                  <a:pt x="942976" y="40119"/>
                </a:lnTo>
                <a:cubicBezTo>
                  <a:pt x="942976" y="26003"/>
                  <a:pt x="946133" y="15788"/>
                  <a:pt x="952448" y="9472"/>
                </a:cubicBezTo>
                <a:cubicBezTo>
                  <a:pt x="958763" y="3157"/>
                  <a:pt x="968979" y="0"/>
                  <a:pt x="983095" y="0"/>
                </a:cubicBezTo>
                <a:close/>
                <a:moveTo>
                  <a:pt x="40120" y="0"/>
                </a:moveTo>
                <a:lnTo>
                  <a:pt x="219542" y="0"/>
                </a:lnTo>
                <a:cubicBezTo>
                  <a:pt x="231429" y="0"/>
                  <a:pt x="241273" y="2600"/>
                  <a:pt x="249074" y="7801"/>
                </a:cubicBezTo>
                <a:cubicBezTo>
                  <a:pt x="256875" y="13001"/>
                  <a:pt x="264119" y="21545"/>
                  <a:pt x="270806" y="33433"/>
                </a:cubicBezTo>
                <a:lnTo>
                  <a:pt x="371104" y="215084"/>
                </a:lnTo>
                <a:cubicBezTo>
                  <a:pt x="374819" y="221771"/>
                  <a:pt x="377976" y="226600"/>
                  <a:pt x="380576" y="229572"/>
                </a:cubicBezTo>
                <a:cubicBezTo>
                  <a:pt x="383177" y="232543"/>
                  <a:pt x="386706" y="234029"/>
                  <a:pt x="391163" y="234029"/>
                </a:cubicBezTo>
                <a:lnTo>
                  <a:pt x="401193" y="234029"/>
                </a:lnTo>
                <a:cubicBezTo>
                  <a:pt x="405651" y="234029"/>
                  <a:pt x="409180" y="232543"/>
                  <a:pt x="411780" y="229572"/>
                </a:cubicBezTo>
                <a:cubicBezTo>
                  <a:pt x="414381" y="226600"/>
                  <a:pt x="417538" y="221771"/>
                  <a:pt x="421253" y="215084"/>
                </a:cubicBezTo>
                <a:lnTo>
                  <a:pt x="520437" y="33433"/>
                </a:lnTo>
                <a:cubicBezTo>
                  <a:pt x="527124" y="21545"/>
                  <a:pt x="534367" y="13001"/>
                  <a:pt x="542168" y="7801"/>
                </a:cubicBezTo>
                <a:cubicBezTo>
                  <a:pt x="549969" y="2600"/>
                  <a:pt x="559813" y="0"/>
                  <a:pt x="571701" y="0"/>
                </a:cubicBezTo>
                <a:lnTo>
                  <a:pt x="752237" y="0"/>
                </a:lnTo>
                <a:cubicBezTo>
                  <a:pt x="766353" y="0"/>
                  <a:pt x="776569" y="3157"/>
                  <a:pt x="782884" y="9472"/>
                </a:cubicBezTo>
                <a:cubicBezTo>
                  <a:pt x="789199" y="15788"/>
                  <a:pt x="792356" y="26003"/>
                  <a:pt x="792356" y="40119"/>
                </a:cubicBezTo>
                <a:lnTo>
                  <a:pt x="792356" y="762267"/>
                </a:lnTo>
                <a:cubicBezTo>
                  <a:pt x="792356" y="776383"/>
                  <a:pt x="789199" y="786598"/>
                  <a:pt x="782884" y="792914"/>
                </a:cubicBezTo>
                <a:cubicBezTo>
                  <a:pt x="776569" y="799229"/>
                  <a:pt x="766353" y="802386"/>
                  <a:pt x="752237" y="802386"/>
                </a:cubicBezTo>
                <a:lnTo>
                  <a:pt x="580616" y="802386"/>
                </a:lnTo>
                <a:cubicBezTo>
                  <a:pt x="566500" y="802386"/>
                  <a:pt x="556284" y="799229"/>
                  <a:pt x="549969" y="792914"/>
                </a:cubicBezTo>
                <a:cubicBezTo>
                  <a:pt x="543654" y="786598"/>
                  <a:pt x="540497" y="776383"/>
                  <a:pt x="540497" y="762267"/>
                </a:cubicBezTo>
                <a:lnTo>
                  <a:pt x="540497" y="369989"/>
                </a:lnTo>
                <a:lnTo>
                  <a:pt x="474746" y="491462"/>
                </a:lnTo>
                <a:cubicBezTo>
                  <a:pt x="468059" y="504092"/>
                  <a:pt x="460072" y="513193"/>
                  <a:pt x="450786" y="518765"/>
                </a:cubicBezTo>
                <a:cubicBezTo>
                  <a:pt x="441498" y="524337"/>
                  <a:pt x="429797" y="527123"/>
                  <a:pt x="415681" y="527123"/>
                </a:cubicBezTo>
                <a:lnTo>
                  <a:pt x="371104" y="527123"/>
                </a:lnTo>
                <a:cubicBezTo>
                  <a:pt x="356988" y="527123"/>
                  <a:pt x="345286" y="524337"/>
                  <a:pt x="335999" y="518765"/>
                </a:cubicBezTo>
                <a:cubicBezTo>
                  <a:pt x="326713" y="513193"/>
                  <a:pt x="318726" y="504092"/>
                  <a:pt x="312039" y="491462"/>
                </a:cubicBezTo>
                <a:lnTo>
                  <a:pt x="246288" y="369989"/>
                </a:lnTo>
                <a:lnTo>
                  <a:pt x="246288" y="762267"/>
                </a:lnTo>
                <a:cubicBezTo>
                  <a:pt x="246288" y="776383"/>
                  <a:pt x="243131" y="786598"/>
                  <a:pt x="236816" y="792914"/>
                </a:cubicBezTo>
                <a:cubicBezTo>
                  <a:pt x="230501" y="799229"/>
                  <a:pt x="220285" y="802386"/>
                  <a:pt x="206169" y="802386"/>
                </a:cubicBezTo>
                <a:lnTo>
                  <a:pt x="40120" y="802386"/>
                </a:lnTo>
                <a:cubicBezTo>
                  <a:pt x="26004" y="802386"/>
                  <a:pt x="15788" y="799229"/>
                  <a:pt x="9473" y="792914"/>
                </a:cubicBezTo>
                <a:cubicBezTo>
                  <a:pt x="3158" y="786598"/>
                  <a:pt x="0" y="776383"/>
                  <a:pt x="0" y="762267"/>
                </a:cubicBezTo>
                <a:lnTo>
                  <a:pt x="0" y="40119"/>
                </a:lnTo>
                <a:cubicBezTo>
                  <a:pt x="0" y="26003"/>
                  <a:pt x="3158" y="15788"/>
                  <a:pt x="9473" y="9472"/>
                </a:cubicBezTo>
                <a:cubicBezTo>
                  <a:pt x="15788" y="3157"/>
                  <a:pt x="26004" y="0"/>
                  <a:pt x="4012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3052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/>
          <p:cNvPicPr>
            <a:picLocks noGrp="1" noChangeAspect="1"/>
          </p:cNvPicPr>
          <p:nvPr>
            <p:ph type="pic" sz="quarter" idx="3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64" name="Rectangle 63">
            <a:extLst>
              <a:ext uri="{FF2B5EF4-FFF2-40B4-BE49-F238E27FC236}">
                <a16:creationId xmlns:a16="http://schemas.microsoft.com/office/drawing/2014/main" id="{8866BDA8-E5D6-4D4C-A87B-49F4E1A59E40}"/>
              </a:ext>
            </a:extLst>
          </p:cNvPr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chemeClr val="accent1">
              <a:alpha val="7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4FB1B6AD-6206-4028-AF50-39D03C96C6DB}"/>
              </a:ext>
            </a:extLst>
          </p:cNvPr>
          <p:cNvSpPr txBox="1">
            <a:spLocks/>
          </p:cNvSpPr>
          <p:nvPr/>
        </p:nvSpPr>
        <p:spPr>
          <a:xfrm>
            <a:off x="2817570" y="3457575"/>
            <a:ext cx="6556860" cy="111125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8000" dirty="0">
                <a:solidFill>
                  <a:schemeClr val="bg1"/>
                </a:solidFill>
                <a:latin typeface="+mj-lt"/>
              </a:rPr>
              <a:t>THANK YOU </a:t>
            </a: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E8AC8401-61DE-4F45-9A69-1572B8736863}"/>
              </a:ext>
            </a:extLst>
          </p:cNvPr>
          <p:cNvSpPr/>
          <p:nvPr/>
        </p:nvSpPr>
        <p:spPr>
          <a:xfrm>
            <a:off x="4587006" y="2451101"/>
            <a:ext cx="3017988" cy="342440"/>
          </a:xfrm>
          <a:custGeom>
            <a:avLst/>
            <a:gdLst/>
            <a:ahLst/>
            <a:cxnLst/>
            <a:rect l="l" t="t" r="r" b="b"/>
            <a:pathLst>
              <a:path w="7071579" h="802386">
                <a:moveTo>
                  <a:pt x="5884164" y="215084"/>
                </a:moveTo>
                <a:cubicBezTo>
                  <a:pt x="5879707" y="215084"/>
                  <a:pt x="5875806" y="216570"/>
                  <a:pt x="5872463" y="219542"/>
                </a:cubicBezTo>
                <a:cubicBezTo>
                  <a:pt x="5869119" y="222514"/>
                  <a:pt x="5865962" y="227343"/>
                  <a:pt x="5862990" y="234029"/>
                </a:cubicBezTo>
                <a:lnTo>
                  <a:pt x="5810613" y="403422"/>
                </a:lnTo>
                <a:lnTo>
                  <a:pt x="5985577" y="403422"/>
                </a:lnTo>
                <a:lnTo>
                  <a:pt x="5933199" y="234029"/>
                </a:lnTo>
                <a:cubicBezTo>
                  <a:pt x="5930227" y="227343"/>
                  <a:pt x="5927069" y="222514"/>
                  <a:pt x="5923727" y="219542"/>
                </a:cubicBezTo>
                <a:cubicBezTo>
                  <a:pt x="5920383" y="216570"/>
                  <a:pt x="5916483" y="215084"/>
                  <a:pt x="5912025" y="215084"/>
                </a:cubicBezTo>
                <a:close/>
                <a:moveTo>
                  <a:pt x="2721864" y="215084"/>
                </a:moveTo>
                <a:cubicBezTo>
                  <a:pt x="2717406" y="215084"/>
                  <a:pt x="2713506" y="216570"/>
                  <a:pt x="2710163" y="219542"/>
                </a:cubicBezTo>
                <a:cubicBezTo>
                  <a:pt x="2706819" y="222514"/>
                  <a:pt x="2703662" y="227343"/>
                  <a:pt x="2700690" y="234029"/>
                </a:cubicBezTo>
                <a:lnTo>
                  <a:pt x="2648312" y="403422"/>
                </a:lnTo>
                <a:lnTo>
                  <a:pt x="2823277" y="403422"/>
                </a:lnTo>
                <a:lnTo>
                  <a:pt x="2770899" y="234029"/>
                </a:lnTo>
                <a:cubicBezTo>
                  <a:pt x="2767927" y="227343"/>
                  <a:pt x="2764770" y="222514"/>
                  <a:pt x="2761426" y="219542"/>
                </a:cubicBezTo>
                <a:cubicBezTo>
                  <a:pt x="2758083" y="216570"/>
                  <a:pt x="2754182" y="215084"/>
                  <a:pt x="2749725" y="215084"/>
                </a:cubicBezTo>
                <a:close/>
                <a:moveTo>
                  <a:pt x="6634724" y="212855"/>
                </a:moveTo>
                <a:lnTo>
                  <a:pt x="6634724" y="591760"/>
                </a:lnTo>
                <a:lnTo>
                  <a:pt x="6767341" y="591760"/>
                </a:lnTo>
                <a:cubicBezTo>
                  <a:pt x="6785172" y="591760"/>
                  <a:pt x="6798359" y="587302"/>
                  <a:pt x="6806903" y="578387"/>
                </a:cubicBezTo>
                <a:cubicBezTo>
                  <a:pt x="6815447" y="569471"/>
                  <a:pt x="6819719" y="555727"/>
                  <a:pt x="6819719" y="537153"/>
                </a:cubicBezTo>
                <a:lnTo>
                  <a:pt x="6819719" y="266348"/>
                </a:lnTo>
                <a:cubicBezTo>
                  <a:pt x="6819719" y="247774"/>
                  <a:pt x="6815447" y="234215"/>
                  <a:pt x="6806903" y="225671"/>
                </a:cubicBezTo>
                <a:cubicBezTo>
                  <a:pt x="6798359" y="217127"/>
                  <a:pt x="6785172" y="212855"/>
                  <a:pt x="6767341" y="212855"/>
                </a:cubicBezTo>
                <a:close/>
                <a:moveTo>
                  <a:pt x="6421869" y="0"/>
                </a:moveTo>
                <a:lnTo>
                  <a:pt x="6797431" y="0"/>
                </a:lnTo>
                <a:cubicBezTo>
                  <a:pt x="6890299" y="0"/>
                  <a:pt x="6959209" y="18574"/>
                  <a:pt x="7004157" y="55721"/>
                </a:cubicBezTo>
                <a:cubicBezTo>
                  <a:pt x="7049105" y="92869"/>
                  <a:pt x="7071579" y="150076"/>
                  <a:pt x="7071579" y="227343"/>
                </a:cubicBezTo>
                <a:lnTo>
                  <a:pt x="7071579" y="575043"/>
                </a:lnTo>
                <a:cubicBezTo>
                  <a:pt x="7071579" y="652310"/>
                  <a:pt x="7049105" y="709517"/>
                  <a:pt x="7004157" y="746665"/>
                </a:cubicBezTo>
                <a:cubicBezTo>
                  <a:pt x="6959208" y="783812"/>
                  <a:pt x="6890299" y="802386"/>
                  <a:pt x="6797431" y="802386"/>
                </a:cubicBezTo>
                <a:lnTo>
                  <a:pt x="6421869" y="802386"/>
                </a:lnTo>
                <a:cubicBezTo>
                  <a:pt x="6407753" y="802386"/>
                  <a:pt x="6397538" y="799229"/>
                  <a:pt x="6391223" y="792914"/>
                </a:cubicBezTo>
                <a:cubicBezTo>
                  <a:pt x="6384907" y="786598"/>
                  <a:pt x="6381750" y="776383"/>
                  <a:pt x="6381750" y="762267"/>
                </a:cubicBezTo>
                <a:lnTo>
                  <a:pt x="6381750" y="40119"/>
                </a:lnTo>
                <a:cubicBezTo>
                  <a:pt x="6381750" y="26003"/>
                  <a:pt x="6384907" y="15788"/>
                  <a:pt x="6391223" y="9472"/>
                </a:cubicBezTo>
                <a:cubicBezTo>
                  <a:pt x="6397537" y="3157"/>
                  <a:pt x="6407753" y="0"/>
                  <a:pt x="6421869" y="0"/>
                </a:cubicBezTo>
                <a:close/>
                <a:moveTo>
                  <a:pt x="5752661" y="0"/>
                </a:moveTo>
                <a:lnTo>
                  <a:pt x="6052443" y="0"/>
                </a:lnTo>
                <a:cubicBezTo>
                  <a:pt x="6066559" y="0"/>
                  <a:pt x="6078260" y="2972"/>
                  <a:pt x="6087547" y="8915"/>
                </a:cubicBezTo>
                <a:cubicBezTo>
                  <a:pt x="6096833" y="14859"/>
                  <a:pt x="6103706" y="24146"/>
                  <a:pt x="6108163" y="36776"/>
                </a:cubicBezTo>
                <a:lnTo>
                  <a:pt x="6205119" y="289751"/>
                </a:lnTo>
                <a:cubicBezTo>
                  <a:pt x="6219977" y="328384"/>
                  <a:pt x="6230936" y="362188"/>
                  <a:pt x="6237995" y="391163"/>
                </a:cubicBezTo>
                <a:cubicBezTo>
                  <a:pt x="6245052" y="420138"/>
                  <a:pt x="6248581" y="445770"/>
                  <a:pt x="6248581" y="468059"/>
                </a:cubicBezTo>
                <a:lnTo>
                  <a:pt x="6248581" y="762267"/>
                </a:lnTo>
                <a:cubicBezTo>
                  <a:pt x="6248581" y="776383"/>
                  <a:pt x="6245423" y="786598"/>
                  <a:pt x="6239108" y="792914"/>
                </a:cubicBezTo>
                <a:cubicBezTo>
                  <a:pt x="6232793" y="799229"/>
                  <a:pt x="6222578" y="802386"/>
                  <a:pt x="6208462" y="802386"/>
                </a:cubicBezTo>
                <a:lnTo>
                  <a:pt x="6040183" y="802386"/>
                </a:lnTo>
                <a:cubicBezTo>
                  <a:pt x="6025324" y="802386"/>
                  <a:pt x="6014366" y="799229"/>
                  <a:pt x="6007308" y="792914"/>
                </a:cubicBezTo>
                <a:cubicBezTo>
                  <a:pt x="6000250" y="786598"/>
                  <a:pt x="5996721" y="776383"/>
                  <a:pt x="5996721" y="762267"/>
                </a:cubicBezTo>
                <a:lnTo>
                  <a:pt x="5996721" y="606247"/>
                </a:lnTo>
                <a:lnTo>
                  <a:pt x="5799467" y="606247"/>
                </a:lnTo>
                <a:lnTo>
                  <a:pt x="5799467" y="762267"/>
                </a:lnTo>
                <a:cubicBezTo>
                  <a:pt x="5799467" y="776383"/>
                  <a:pt x="5796310" y="786598"/>
                  <a:pt x="5789995" y="792914"/>
                </a:cubicBezTo>
                <a:cubicBezTo>
                  <a:pt x="5783680" y="799229"/>
                  <a:pt x="5773465" y="802386"/>
                  <a:pt x="5759349" y="802386"/>
                </a:cubicBezTo>
                <a:lnTo>
                  <a:pt x="5595528" y="802386"/>
                </a:lnTo>
                <a:cubicBezTo>
                  <a:pt x="5581412" y="802386"/>
                  <a:pt x="5571196" y="799229"/>
                  <a:pt x="5564881" y="792914"/>
                </a:cubicBezTo>
                <a:cubicBezTo>
                  <a:pt x="5558566" y="786598"/>
                  <a:pt x="5555408" y="776383"/>
                  <a:pt x="5555408" y="762267"/>
                </a:cubicBezTo>
                <a:lnTo>
                  <a:pt x="5555408" y="468059"/>
                </a:lnTo>
                <a:cubicBezTo>
                  <a:pt x="5555408" y="445770"/>
                  <a:pt x="5558937" y="420138"/>
                  <a:pt x="5565996" y="391163"/>
                </a:cubicBezTo>
                <a:cubicBezTo>
                  <a:pt x="5573054" y="362188"/>
                  <a:pt x="5584012" y="328384"/>
                  <a:pt x="5598871" y="289751"/>
                </a:cubicBezTo>
                <a:lnTo>
                  <a:pt x="5695826" y="36776"/>
                </a:lnTo>
                <a:cubicBezTo>
                  <a:pt x="5700284" y="24146"/>
                  <a:pt x="5707156" y="14859"/>
                  <a:pt x="5716443" y="8915"/>
                </a:cubicBezTo>
                <a:cubicBezTo>
                  <a:pt x="5725730" y="2972"/>
                  <a:pt x="5737803" y="0"/>
                  <a:pt x="5752661" y="0"/>
                </a:cubicBezTo>
                <a:close/>
                <a:moveTo>
                  <a:pt x="4878819" y="0"/>
                </a:moveTo>
                <a:lnTo>
                  <a:pt x="5395912" y="0"/>
                </a:lnTo>
                <a:cubicBezTo>
                  <a:pt x="5410028" y="0"/>
                  <a:pt x="5420244" y="3157"/>
                  <a:pt x="5426559" y="9472"/>
                </a:cubicBezTo>
                <a:cubicBezTo>
                  <a:pt x="5432874" y="15788"/>
                  <a:pt x="5436031" y="26003"/>
                  <a:pt x="5436031" y="40119"/>
                </a:cubicBezTo>
                <a:lnTo>
                  <a:pt x="5436031" y="170507"/>
                </a:lnTo>
                <a:cubicBezTo>
                  <a:pt x="5436031" y="184623"/>
                  <a:pt x="5432874" y="194839"/>
                  <a:pt x="5426559" y="201154"/>
                </a:cubicBezTo>
                <a:cubicBezTo>
                  <a:pt x="5420244" y="207469"/>
                  <a:pt x="5410028" y="210626"/>
                  <a:pt x="5395912" y="210626"/>
                </a:cubicBezTo>
                <a:lnTo>
                  <a:pt x="5088331" y="210626"/>
                </a:lnTo>
                <a:lnTo>
                  <a:pt x="5088331" y="296437"/>
                </a:lnTo>
                <a:lnTo>
                  <a:pt x="5305644" y="296437"/>
                </a:lnTo>
                <a:cubicBezTo>
                  <a:pt x="5319760" y="296437"/>
                  <a:pt x="5329976" y="299595"/>
                  <a:pt x="5336290" y="305910"/>
                </a:cubicBezTo>
                <a:cubicBezTo>
                  <a:pt x="5342606" y="312225"/>
                  <a:pt x="5345763" y="322440"/>
                  <a:pt x="5345763" y="336556"/>
                </a:cubicBezTo>
                <a:lnTo>
                  <a:pt x="5345763" y="455800"/>
                </a:lnTo>
                <a:cubicBezTo>
                  <a:pt x="5345763" y="469916"/>
                  <a:pt x="5342606" y="480132"/>
                  <a:pt x="5336290" y="486447"/>
                </a:cubicBezTo>
                <a:cubicBezTo>
                  <a:pt x="5329976" y="492762"/>
                  <a:pt x="5319760" y="495919"/>
                  <a:pt x="5305644" y="495919"/>
                </a:cubicBezTo>
                <a:lnTo>
                  <a:pt x="5088331" y="495919"/>
                </a:lnTo>
                <a:lnTo>
                  <a:pt x="5088331" y="591760"/>
                </a:lnTo>
                <a:lnTo>
                  <a:pt x="5395912" y="591760"/>
                </a:lnTo>
                <a:cubicBezTo>
                  <a:pt x="5410028" y="591760"/>
                  <a:pt x="5420244" y="594917"/>
                  <a:pt x="5426559" y="601232"/>
                </a:cubicBezTo>
                <a:cubicBezTo>
                  <a:pt x="5432874" y="607547"/>
                  <a:pt x="5436031" y="617763"/>
                  <a:pt x="5436031" y="631879"/>
                </a:cubicBezTo>
                <a:lnTo>
                  <a:pt x="5436031" y="762267"/>
                </a:lnTo>
                <a:cubicBezTo>
                  <a:pt x="5436031" y="776383"/>
                  <a:pt x="5432874" y="786598"/>
                  <a:pt x="5426559" y="792914"/>
                </a:cubicBezTo>
                <a:cubicBezTo>
                  <a:pt x="5420244" y="799229"/>
                  <a:pt x="5410028" y="802386"/>
                  <a:pt x="5395912" y="802386"/>
                </a:cubicBezTo>
                <a:lnTo>
                  <a:pt x="4878819" y="802386"/>
                </a:lnTo>
                <a:cubicBezTo>
                  <a:pt x="4864703" y="802386"/>
                  <a:pt x="4854487" y="799229"/>
                  <a:pt x="4848173" y="792914"/>
                </a:cubicBezTo>
                <a:cubicBezTo>
                  <a:pt x="4841858" y="786598"/>
                  <a:pt x="4838700" y="776383"/>
                  <a:pt x="4838700" y="762267"/>
                </a:cubicBezTo>
                <a:lnTo>
                  <a:pt x="4838700" y="40119"/>
                </a:lnTo>
                <a:cubicBezTo>
                  <a:pt x="4838700" y="26003"/>
                  <a:pt x="4841858" y="15788"/>
                  <a:pt x="4848173" y="9472"/>
                </a:cubicBezTo>
                <a:cubicBezTo>
                  <a:pt x="4854487" y="3157"/>
                  <a:pt x="4864703" y="0"/>
                  <a:pt x="4878819" y="0"/>
                </a:cubicBezTo>
                <a:close/>
                <a:moveTo>
                  <a:pt x="4031094" y="0"/>
                </a:moveTo>
                <a:lnTo>
                  <a:pt x="4203830" y="0"/>
                </a:lnTo>
                <a:cubicBezTo>
                  <a:pt x="4217946" y="0"/>
                  <a:pt x="4228162" y="3157"/>
                  <a:pt x="4234477" y="9472"/>
                </a:cubicBezTo>
                <a:cubicBezTo>
                  <a:pt x="4240792" y="15788"/>
                  <a:pt x="4243949" y="26003"/>
                  <a:pt x="4243949" y="40119"/>
                </a:cubicBezTo>
                <a:lnTo>
                  <a:pt x="4243949" y="281950"/>
                </a:lnTo>
                <a:lnTo>
                  <a:pt x="4430058" y="281950"/>
                </a:lnTo>
                <a:lnTo>
                  <a:pt x="4430058" y="40119"/>
                </a:lnTo>
                <a:cubicBezTo>
                  <a:pt x="4430058" y="26003"/>
                  <a:pt x="4433216" y="15788"/>
                  <a:pt x="4439531" y="9472"/>
                </a:cubicBezTo>
                <a:cubicBezTo>
                  <a:pt x="4445846" y="3157"/>
                  <a:pt x="4456062" y="0"/>
                  <a:pt x="4470178" y="0"/>
                </a:cubicBezTo>
                <a:lnTo>
                  <a:pt x="4642914" y="0"/>
                </a:lnTo>
                <a:cubicBezTo>
                  <a:pt x="4657030" y="0"/>
                  <a:pt x="4667245" y="3157"/>
                  <a:pt x="4673560" y="9472"/>
                </a:cubicBezTo>
                <a:cubicBezTo>
                  <a:pt x="4679875" y="15788"/>
                  <a:pt x="4683033" y="26003"/>
                  <a:pt x="4683033" y="40119"/>
                </a:cubicBezTo>
                <a:lnTo>
                  <a:pt x="4683033" y="762267"/>
                </a:lnTo>
                <a:cubicBezTo>
                  <a:pt x="4683033" y="776383"/>
                  <a:pt x="4679875" y="786598"/>
                  <a:pt x="4673560" y="792914"/>
                </a:cubicBezTo>
                <a:cubicBezTo>
                  <a:pt x="4667245" y="799229"/>
                  <a:pt x="4657030" y="802386"/>
                  <a:pt x="4642914" y="802386"/>
                </a:cubicBezTo>
                <a:lnTo>
                  <a:pt x="4470178" y="802386"/>
                </a:lnTo>
                <a:cubicBezTo>
                  <a:pt x="4456062" y="802386"/>
                  <a:pt x="4445846" y="799229"/>
                  <a:pt x="4439531" y="792914"/>
                </a:cubicBezTo>
                <a:cubicBezTo>
                  <a:pt x="4433216" y="786598"/>
                  <a:pt x="4430058" y="776383"/>
                  <a:pt x="4430058" y="762267"/>
                </a:cubicBezTo>
                <a:lnTo>
                  <a:pt x="4430058" y="514864"/>
                </a:lnTo>
                <a:lnTo>
                  <a:pt x="4243949" y="514864"/>
                </a:lnTo>
                <a:lnTo>
                  <a:pt x="4243949" y="762267"/>
                </a:lnTo>
                <a:cubicBezTo>
                  <a:pt x="4243949" y="776383"/>
                  <a:pt x="4240792" y="786598"/>
                  <a:pt x="4234477" y="792914"/>
                </a:cubicBezTo>
                <a:cubicBezTo>
                  <a:pt x="4228162" y="799229"/>
                  <a:pt x="4217946" y="802386"/>
                  <a:pt x="4203830" y="802386"/>
                </a:cubicBezTo>
                <a:lnTo>
                  <a:pt x="4031094" y="802386"/>
                </a:lnTo>
                <a:cubicBezTo>
                  <a:pt x="4016978" y="802386"/>
                  <a:pt x="4006763" y="799229"/>
                  <a:pt x="4000448" y="792914"/>
                </a:cubicBezTo>
                <a:cubicBezTo>
                  <a:pt x="3994132" y="786598"/>
                  <a:pt x="3990975" y="776383"/>
                  <a:pt x="3990975" y="762267"/>
                </a:cubicBezTo>
                <a:lnTo>
                  <a:pt x="3990975" y="40119"/>
                </a:lnTo>
                <a:cubicBezTo>
                  <a:pt x="3990975" y="26003"/>
                  <a:pt x="3994133" y="15788"/>
                  <a:pt x="4000448" y="9472"/>
                </a:cubicBezTo>
                <a:cubicBezTo>
                  <a:pt x="4006763" y="3157"/>
                  <a:pt x="4016978" y="0"/>
                  <a:pt x="4031094" y="0"/>
                </a:cubicBezTo>
                <a:close/>
                <a:moveTo>
                  <a:pt x="3259570" y="0"/>
                </a:moveTo>
                <a:lnTo>
                  <a:pt x="3432306" y="0"/>
                </a:lnTo>
                <a:cubicBezTo>
                  <a:pt x="3446422" y="0"/>
                  <a:pt x="3456637" y="3157"/>
                  <a:pt x="3462952" y="9472"/>
                </a:cubicBezTo>
                <a:cubicBezTo>
                  <a:pt x="3469267" y="15788"/>
                  <a:pt x="3472425" y="26003"/>
                  <a:pt x="3472425" y="40119"/>
                </a:cubicBezTo>
                <a:lnTo>
                  <a:pt x="3472425" y="591760"/>
                </a:lnTo>
                <a:lnTo>
                  <a:pt x="3625101" y="591760"/>
                </a:lnTo>
                <a:lnTo>
                  <a:pt x="3625101" y="411223"/>
                </a:lnTo>
                <a:cubicBezTo>
                  <a:pt x="3625101" y="397107"/>
                  <a:pt x="3628258" y="386891"/>
                  <a:pt x="3634574" y="380576"/>
                </a:cubicBezTo>
                <a:cubicBezTo>
                  <a:pt x="3640889" y="374261"/>
                  <a:pt x="3651104" y="371104"/>
                  <a:pt x="3665220" y="371104"/>
                </a:cubicBezTo>
                <a:lnTo>
                  <a:pt x="3826812" y="371104"/>
                </a:lnTo>
                <a:cubicBezTo>
                  <a:pt x="3840928" y="371104"/>
                  <a:pt x="3851143" y="374261"/>
                  <a:pt x="3857459" y="380576"/>
                </a:cubicBezTo>
                <a:cubicBezTo>
                  <a:pt x="3863774" y="386891"/>
                  <a:pt x="3866931" y="397107"/>
                  <a:pt x="3866931" y="411223"/>
                </a:cubicBezTo>
                <a:lnTo>
                  <a:pt x="3866931" y="762267"/>
                </a:lnTo>
                <a:cubicBezTo>
                  <a:pt x="3866931" y="776383"/>
                  <a:pt x="3863774" y="786598"/>
                  <a:pt x="3857459" y="792914"/>
                </a:cubicBezTo>
                <a:cubicBezTo>
                  <a:pt x="3851143" y="799229"/>
                  <a:pt x="3840928" y="802386"/>
                  <a:pt x="3826812" y="802386"/>
                </a:cubicBezTo>
                <a:lnTo>
                  <a:pt x="3259570" y="802386"/>
                </a:lnTo>
                <a:cubicBezTo>
                  <a:pt x="3245453" y="802386"/>
                  <a:pt x="3235238" y="799229"/>
                  <a:pt x="3228923" y="792914"/>
                </a:cubicBezTo>
                <a:cubicBezTo>
                  <a:pt x="3222608" y="786598"/>
                  <a:pt x="3219450" y="776383"/>
                  <a:pt x="3219450" y="762267"/>
                </a:cubicBezTo>
                <a:lnTo>
                  <a:pt x="3219450" y="40119"/>
                </a:lnTo>
                <a:cubicBezTo>
                  <a:pt x="3219450" y="26003"/>
                  <a:pt x="3222608" y="15788"/>
                  <a:pt x="3228923" y="9472"/>
                </a:cubicBezTo>
                <a:cubicBezTo>
                  <a:pt x="3235238" y="3157"/>
                  <a:pt x="3245453" y="0"/>
                  <a:pt x="3259570" y="0"/>
                </a:cubicBezTo>
                <a:close/>
                <a:moveTo>
                  <a:pt x="2590362" y="0"/>
                </a:moveTo>
                <a:lnTo>
                  <a:pt x="2890142" y="0"/>
                </a:lnTo>
                <a:cubicBezTo>
                  <a:pt x="2904258" y="0"/>
                  <a:pt x="2915960" y="2972"/>
                  <a:pt x="2925247" y="8915"/>
                </a:cubicBezTo>
                <a:cubicBezTo>
                  <a:pt x="2934534" y="14859"/>
                  <a:pt x="2941406" y="24146"/>
                  <a:pt x="2945863" y="36776"/>
                </a:cubicBezTo>
                <a:lnTo>
                  <a:pt x="3042819" y="289751"/>
                </a:lnTo>
                <a:cubicBezTo>
                  <a:pt x="3057678" y="328384"/>
                  <a:pt x="3068636" y="362188"/>
                  <a:pt x="3075694" y="391163"/>
                </a:cubicBezTo>
                <a:cubicBezTo>
                  <a:pt x="3082752" y="420138"/>
                  <a:pt x="3086281" y="445770"/>
                  <a:pt x="3086281" y="468059"/>
                </a:cubicBezTo>
                <a:lnTo>
                  <a:pt x="3086281" y="762267"/>
                </a:lnTo>
                <a:cubicBezTo>
                  <a:pt x="3086281" y="776383"/>
                  <a:pt x="3083124" y="786598"/>
                  <a:pt x="3076809" y="792914"/>
                </a:cubicBezTo>
                <a:cubicBezTo>
                  <a:pt x="3070494" y="799229"/>
                  <a:pt x="3060278" y="802386"/>
                  <a:pt x="3046162" y="802386"/>
                </a:cubicBezTo>
                <a:lnTo>
                  <a:pt x="2877884" y="802386"/>
                </a:lnTo>
                <a:cubicBezTo>
                  <a:pt x="2863025" y="802386"/>
                  <a:pt x="2852067" y="799229"/>
                  <a:pt x="2845008" y="792914"/>
                </a:cubicBezTo>
                <a:cubicBezTo>
                  <a:pt x="2837951" y="786598"/>
                  <a:pt x="2834421" y="776383"/>
                  <a:pt x="2834421" y="762267"/>
                </a:cubicBezTo>
                <a:lnTo>
                  <a:pt x="2834421" y="606247"/>
                </a:lnTo>
                <a:lnTo>
                  <a:pt x="2637168" y="606247"/>
                </a:lnTo>
                <a:lnTo>
                  <a:pt x="2637168" y="762267"/>
                </a:lnTo>
                <a:cubicBezTo>
                  <a:pt x="2637168" y="776383"/>
                  <a:pt x="2634010" y="786598"/>
                  <a:pt x="2627695" y="792914"/>
                </a:cubicBezTo>
                <a:cubicBezTo>
                  <a:pt x="2621380" y="799229"/>
                  <a:pt x="2611165" y="802386"/>
                  <a:pt x="2597049" y="802386"/>
                </a:cubicBezTo>
                <a:lnTo>
                  <a:pt x="2433228" y="802386"/>
                </a:lnTo>
                <a:cubicBezTo>
                  <a:pt x="2419112" y="802386"/>
                  <a:pt x="2408897" y="799229"/>
                  <a:pt x="2402581" y="792914"/>
                </a:cubicBezTo>
                <a:cubicBezTo>
                  <a:pt x="2396267" y="786598"/>
                  <a:pt x="2393109" y="776383"/>
                  <a:pt x="2393109" y="762267"/>
                </a:cubicBezTo>
                <a:lnTo>
                  <a:pt x="2393109" y="468059"/>
                </a:lnTo>
                <a:cubicBezTo>
                  <a:pt x="2393109" y="445770"/>
                  <a:pt x="2396638" y="420138"/>
                  <a:pt x="2403696" y="391163"/>
                </a:cubicBezTo>
                <a:cubicBezTo>
                  <a:pt x="2410754" y="362188"/>
                  <a:pt x="2421712" y="328384"/>
                  <a:pt x="2436571" y="289751"/>
                </a:cubicBezTo>
                <a:lnTo>
                  <a:pt x="2533526" y="36776"/>
                </a:lnTo>
                <a:cubicBezTo>
                  <a:pt x="2537984" y="24146"/>
                  <a:pt x="2544857" y="14859"/>
                  <a:pt x="2554143" y="8915"/>
                </a:cubicBezTo>
                <a:cubicBezTo>
                  <a:pt x="2563430" y="2972"/>
                  <a:pt x="2575503" y="0"/>
                  <a:pt x="2590362" y="0"/>
                </a:cubicBezTo>
                <a:close/>
                <a:moveTo>
                  <a:pt x="1670828" y="0"/>
                </a:moveTo>
                <a:lnTo>
                  <a:pt x="2259245" y="0"/>
                </a:lnTo>
                <a:cubicBezTo>
                  <a:pt x="2273361" y="0"/>
                  <a:pt x="2283576" y="3157"/>
                  <a:pt x="2289891" y="9472"/>
                </a:cubicBezTo>
                <a:cubicBezTo>
                  <a:pt x="2296206" y="15788"/>
                  <a:pt x="2299364" y="26003"/>
                  <a:pt x="2299364" y="40119"/>
                </a:cubicBezTo>
                <a:lnTo>
                  <a:pt x="2299364" y="174965"/>
                </a:lnTo>
                <a:cubicBezTo>
                  <a:pt x="2299364" y="189081"/>
                  <a:pt x="2296206" y="199296"/>
                  <a:pt x="2289891" y="205612"/>
                </a:cubicBezTo>
                <a:cubicBezTo>
                  <a:pt x="2283576" y="211927"/>
                  <a:pt x="2273361" y="215084"/>
                  <a:pt x="2259245" y="215084"/>
                </a:cubicBezTo>
                <a:lnTo>
                  <a:pt x="2095424" y="215084"/>
                </a:lnTo>
                <a:lnTo>
                  <a:pt x="2095424" y="762267"/>
                </a:lnTo>
                <a:cubicBezTo>
                  <a:pt x="2095424" y="776383"/>
                  <a:pt x="2092267" y="786598"/>
                  <a:pt x="2085952" y="792914"/>
                </a:cubicBezTo>
                <a:cubicBezTo>
                  <a:pt x="2079637" y="799229"/>
                  <a:pt x="2069421" y="802386"/>
                  <a:pt x="2055305" y="802386"/>
                </a:cubicBezTo>
                <a:lnTo>
                  <a:pt x="1874768" y="802386"/>
                </a:lnTo>
                <a:cubicBezTo>
                  <a:pt x="1860652" y="802386"/>
                  <a:pt x="1850436" y="799229"/>
                  <a:pt x="1844121" y="792914"/>
                </a:cubicBezTo>
                <a:cubicBezTo>
                  <a:pt x="1837806" y="786598"/>
                  <a:pt x="1834649" y="776383"/>
                  <a:pt x="1834649" y="762267"/>
                </a:cubicBezTo>
                <a:lnTo>
                  <a:pt x="1834649" y="215084"/>
                </a:lnTo>
                <a:lnTo>
                  <a:pt x="1670828" y="215084"/>
                </a:lnTo>
                <a:cubicBezTo>
                  <a:pt x="1656712" y="215084"/>
                  <a:pt x="1646497" y="211927"/>
                  <a:pt x="1640182" y="205612"/>
                </a:cubicBezTo>
                <a:cubicBezTo>
                  <a:pt x="1633866" y="199296"/>
                  <a:pt x="1630709" y="189081"/>
                  <a:pt x="1630709" y="174965"/>
                </a:cubicBezTo>
                <a:lnTo>
                  <a:pt x="1630709" y="40119"/>
                </a:lnTo>
                <a:cubicBezTo>
                  <a:pt x="1630709" y="26003"/>
                  <a:pt x="1633866" y="15788"/>
                  <a:pt x="1640182" y="9472"/>
                </a:cubicBezTo>
                <a:cubicBezTo>
                  <a:pt x="1646497" y="3157"/>
                  <a:pt x="1656712" y="0"/>
                  <a:pt x="1670828" y="0"/>
                </a:cubicBezTo>
                <a:close/>
                <a:moveTo>
                  <a:pt x="983095" y="0"/>
                </a:moveTo>
                <a:lnTo>
                  <a:pt x="1500188" y="0"/>
                </a:lnTo>
                <a:cubicBezTo>
                  <a:pt x="1514304" y="0"/>
                  <a:pt x="1524519" y="3157"/>
                  <a:pt x="1530834" y="9472"/>
                </a:cubicBezTo>
                <a:cubicBezTo>
                  <a:pt x="1537150" y="15788"/>
                  <a:pt x="1540307" y="26003"/>
                  <a:pt x="1540307" y="40119"/>
                </a:cubicBezTo>
                <a:lnTo>
                  <a:pt x="1540307" y="170507"/>
                </a:lnTo>
                <a:cubicBezTo>
                  <a:pt x="1540307" y="184623"/>
                  <a:pt x="1537150" y="194839"/>
                  <a:pt x="1530834" y="201154"/>
                </a:cubicBezTo>
                <a:cubicBezTo>
                  <a:pt x="1524519" y="207469"/>
                  <a:pt x="1514304" y="210626"/>
                  <a:pt x="1500188" y="210626"/>
                </a:cubicBezTo>
                <a:lnTo>
                  <a:pt x="1192606" y="210626"/>
                </a:lnTo>
                <a:lnTo>
                  <a:pt x="1192606" y="296437"/>
                </a:lnTo>
                <a:lnTo>
                  <a:pt x="1409920" y="296437"/>
                </a:lnTo>
                <a:cubicBezTo>
                  <a:pt x="1424036" y="296437"/>
                  <a:pt x="1434251" y="299595"/>
                  <a:pt x="1440566" y="305910"/>
                </a:cubicBezTo>
                <a:cubicBezTo>
                  <a:pt x="1446881" y="312225"/>
                  <a:pt x="1450039" y="322440"/>
                  <a:pt x="1450039" y="336556"/>
                </a:cubicBezTo>
                <a:lnTo>
                  <a:pt x="1450039" y="455800"/>
                </a:lnTo>
                <a:cubicBezTo>
                  <a:pt x="1450039" y="469916"/>
                  <a:pt x="1446881" y="480132"/>
                  <a:pt x="1440566" y="486447"/>
                </a:cubicBezTo>
                <a:cubicBezTo>
                  <a:pt x="1434251" y="492762"/>
                  <a:pt x="1424036" y="495919"/>
                  <a:pt x="1409920" y="495919"/>
                </a:cubicBezTo>
                <a:lnTo>
                  <a:pt x="1192606" y="495919"/>
                </a:lnTo>
                <a:lnTo>
                  <a:pt x="1192606" y="591760"/>
                </a:lnTo>
                <a:lnTo>
                  <a:pt x="1500188" y="591760"/>
                </a:lnTo>
                <a:cubicBezTo>
                  <a:pt x="1514304" y="591760"/>
                  <a:pt x="1524519" y="594917"/>
                  <a:pt x="1530834" y="601232"/>
                </a:cubicBezTo>
                <a:cubicBezTo>
                  <a:pt x="1537150" y="607547"/>
                  <a:pt x="1540307" y="617763"/>
                  <a:pt x="1540307" y="631879"/>
                </a:cubicBezTo>
                <a:lnTo>
                  <a:pt x="1540307" y="762267"/>
                </a:lnTo>
                <a:cubicBezTo>
                  <a:pt x="1540307" y="776383"/>
                  <a:pt x="1537150" y="786598"/>
                  <a:pt x="1530834" y="792914"/>
                </a:cubicBezTo>
                <a:cubicBezTo>
                  <a:pt x="1524519" y="799229"/>
                  <a:pt x="1514304" y="802386"/>
                  <a:pt x="1500188" y="802386"/>
                </a:cubicBezTo>
                <a:lnTo>
                  <a:pt x="983095" y="802386"/>
                </a:lnTo>
                <a:cubicBezTo>
                  <a:pt x="968979" y="802386"/>
                  <a:pt x="958763" y="799229"/>
                  <a:pt x="952448" y="792914"/>
                </a:cubicBezTo>
                <a:cubicBezTo>
                  <a:pt x="946133" y="786598"/>
                  <a:pt x="942976" y="776383"/>
                  <a:pt x="942976" y="762267"/>
                </a:cubicBezTo>
                <a:lnTo>
                  <a:pt x="942976" y="40119"/>
                </a:lnTo>
                <a:cubicBezTo>
                  <a:pt x="942976" y="26003"/>
                  <a:pt x="946133" y="15788"/>
                  <a:pt x="952448" y="9472"/>
                </a:cubicBezTo>
                <a:cubicBezTo>
                  <a:pt x="958763" y="3157"/>
                  <a:pt x="968979" y="0"/>
                  <a:pt x="983095" y="0"/>
                </a:cubicBezTo>
                <a:close/>
                <a:moveTo>
                  <a:pt x="40120" y="0"/>
                </a:moveTo>
                <a:lnTo>
                  <a:pt x="219542" y="0"/>
                </a:lnTo>
                <a:cubicBezTo>
                  <a:pt x="231429" y="0"/>
                  <a:pt x="241273" y="2600"/>
                  <a:pt x="249074" y="7801"/>
                </a:cubicBezTo>
                <a:cubicBezTo>
                  <a:pt x="256875" y="13001"/>
                  <a:pt x="264119" y="21545"/>
                  <a:pt x="270806" y="33433"/>
                </a:cubicBezTo>
                <a:lnTo>
                  <a:pt x="371104" y="215084"/>
                </a:lnTo>
                <a:cubicBezTo>
                  <a:pt x="374819" y="221771"/>
                  <a:pt x="377976" y="226600"/>
                  <a:pt x="380576" y="229572"/>
                </a:cubicBezTo>
                <a:cubicBezTo>
                  <a:pt x="383177" y="232543"/>
                  <a:pt x="386706" y="234029"/>
                  <a:pt x="391163" y="234029"/>
                </a:cubicBezTo>
                <a:lnTo>
                  <a:pt x="401193" y="234029"/>
                </a:lnTo>
                <a:cubicBezTo>
                  <a:pt x="405651" y="234029"/>
                  <a:pt x="409180" y="232543"/>
                  <a:pt x="411780" y="229572"/>
                </a:cubicBezTo>
                <a:cubicBezTo>
                  <a:pt x="414381" y="226600"/>
                  <a:pt x="417538" y="221771"/>
                  <a:pt x="421253" y="215084"/>
                </a:cubicBezTo>
                <a:lnTo>
                  <a:pt x="520437" y="33433"/>
                </a:lnTo>
                <a:cubicBezTo>
                  <a:pt x="527124" y="21545"/>
                  <a:pt x="534367" y="13001"/>
                  <a:pt x="542168" y="7801"/>
                </a:cubicBezTo>
                <a:cubicBezTo>
                  <a:pt x="549969" y="2600"/>
                  <a:pt x="559813" y="0"/>
                  <a:pt x="571701" y="0"/>
                </a:cubicBezTo>
                <a:lnTo>
                  <a:pt x="752237" y="0"/>
                </a:lnTo>
                <a:cubicBezTo>
                  <a:pt x="766353" y="0"/>
                  <a:pt x="776569" y="3157"/>
                  <a:pt x="782884" y="9472"/>
                </a:cubicBezTo>
                <a:cubicBezTo>
                  <a:pt x="789199" y="15788"/>
                  <a:pt x="792356" y="26003"/>
                  <a:pt x="792356" y="40119"/>
                </a:cubicBezTo>
                <a:lnTo>
                  <a:pt x="792356" y="762267"/>
                </a:lnTo>
                <a:cubicBezTo>
                  <a:pt x="792356" y="776383"/>
                  <a:pt x="789199" y="786598"/>
                  <a:pt x="782884" y="792914"/>
                </a:cubicBezTo>
                <a:cubicBezTo>
                  <a:pt x="776569" y="799229"/>
                  <a:pt x="766353" y="802386"/>
                  <a:pt x="752237" y="802386"/>
                </a:cubicBezTo>
                <a:lnTo>
                  <a:pt x="580616" y="802386"/>
                </a:lnTo>
                <a:cubicBezTo>
                  <a:pt x="566500" y="802386"/>
                  <a:pt x="556284" y="799229"/>
                  <a:pt x="549969" y="792914"/>
                </a:cubicBezTo>
                <a:cubicBezTo>
                  <a:pt x="543654" y="786598"/>
                  <a:pt x="540497" y="776383"/>
                  <a:pt x="540497" y="762267"/>
                </a:cubicBezTo>
                <a:lnTo>
                  <a:pt x="540497" y="369989"/>
                </a:lnTo>
                <a:lnTo>
                  <a:pt x="474746" y="491462"/>
                </a:lnTo>
                <a:cubicBezTo>
                  <a:pt x="468059" y="504092"/>
                  <a:pt x="460072" y="513193"/>
                  <a:pt x="450786" y="518765"/>
                </a:cubicBezTo>
                <a:cubicBezTo>
                  <a:pt x="441498" y="524337"/>
                  <a:pt x="429797" y="527123"/>
                  <a:pt x="415681" y="527123"/>
                </a:cubicBezTo>
                <a:lnTo>
                  <a:pt x="371104" y="527123"/>
                </a:lnTo>
                <a:cubicBezTo>
                  <a:pt x="356988" y="527123"/>
                  <a:pt x="345286" y="524337"/>
                  <a:pt x="335999" y="518765"/>
                </a:cubicBezTo>
                <a:cubicBezTo>
                  <a:pt x="326713" y="513193"/>
                  <a:pt x="318726" y="504092"/>
                  <a:pt x="312039" y="491462"/>
                </a:cubicBezTo>
                <a:lnTo>
                  <a:pt x="246288" y="369989"/>
                </a:lnTo>
                <a:lnTo>
                  <a:pt x="246288" y="762267"/>
                </a:lnTo>
                <a:cubicBezTo>
                  <a:pt x="246288" y="776383"/>
                  <a:pt x="243131" y="786598"/>
                  <a:pt x="236816" y="792914"/>
                </a:cubicBezTo>
                <a:cubicBezTo>
                  <a:pt x="230501" y="799229"/>
                  <a:pt x="220285" y="802386"/>
                  <a:pt x="206169" y="802386"/>
                </a:cubicBezTo>
                <a:lnTo>
                  <a:pt x="40120" y="802386"/>
                </a:lnTo>
                <a:cubicBezTo>
                  <a:pt x="26004" y="802386"/>
                  <a:pt x="15788" y="799229"/>
                  <a:pt x="9473" y="792914"/>
                </a:cubicBezTo>
                <a:cubicBezTo>
                  <a:pt x="3158" y="786598"/>
                  <a:pt x="0" y="776383"/>
                  <a:pt x="0" y="762267"/>
                </a:cubicBezTo>
                <a:lnTo>
                  <a:pt x="0" y="40119"/>
                </a:lnTo>
                <a:cubicBezTo>
                  <a:pt x="0" y="26003"/>
                  <a:pt x="3158" y="15788"/>
                  <a:pt x="9473" y="9472"/>
                </a:cubicBezTo>
                <a:cubicBezTo>
                  <a:pt x="15788" y="3157"/>
                  <a:pt x="26004" y="0"/>
                  <a:pt x="4012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2240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Grp="1" noChangeAspect="1"/>
          </p:cNvPicPr>
          <p:nvPr>
            <p:ph type="pic" sz="quarter" idx="33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2" r="16662"/>
          <a:stretch>
            <a:fillRect/>
          </a:stretch>
        </p:blipFill>
        <p:spPr/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7B27600-B3A9-4565-9861-621D733A379C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14005" y="1712085"/>
            <a:ext cx="4625652" cy="4140647"/>
          </a:xfrm>
          <a:prstGeom prst="rect">
            <a:avLst/>
          </a:prstGeom>
        </p:spPr>
        <p:txBody>
          <a:bodyPr/>
          <a:lstStyle/>
          <a:p>
            <a:pPr marL="0" lvl="0" indent="0">
              <a:lnSpc>
                <a:spcPct val="150000"/>
              </a:lnSpc>
              <a:buNone/>
            </a:pPr>
            <a:r>
              <a:rPr lang="en-US" sz="1400" dirty="0"/>
              <a:t>Lorem ipsum dolor sit </a:t>
            </a:r>
            <a:r>
              <a:rPr lang="en-US" sz="1400" dirty="0" err="1"/>
              <a:t>amet</a:t>
            </a:r>
            <a:r>
              <a:rPr lang="en-US" sz="1400" dirty="0"/>
              <a:t>, </a:t>
            </a:r>
            <a:r>
              <a:rPr lang="en-US" sz="1400" dirty="0" err="1"/>
              <a:t>consectetur</a:t>
            </a:r>
            <a:r>
              <a:rPr lang="en-US" sz="1400" dirty="0"/>
              <a:t> </a:t>
            </a:r>
            <a:r>
              <a:rPr lang="en-US" sz="1400" dirty="0" err="1"/>
              <a:t>adipiscing</a:t>
            </a:r>
            <a:r>
              <a:rPr lang="en-US" sz="1400" dirty="0"/>
              <a:t> </a:t>
            </a:r>
            <a:r>
              <a:rPr lang="en-US" sz="1400" dirty="0" err="1"/>
              <a:t>elit</a:t>
            </a:r>
            <a:r>
              <a:rPr lang="en-US" sz="1400" dirty="0"/>
              <a:t>. </a:t>
            </a:r>
            <a:r>
              <a:rPr lang="en-US" sz="1400" dirty="0" err="1"/>
              <a:t>Nullam</a:t>
            </a:r>
            <a:r>
              <a:rPr lang="en-US" sz="1400" dirty="0"/>
              <a:t> </a:t>
            </a:r>
            <a:r>
              <a:rPr lang="en-US" sz="1400" dirty="0" err="1"/>
              <a:t>faucibus</a:t>
            </a:r>
            <a:r>
              <a:rPr lang="en-US" sz="1400" dirty="0"/>
              <a:t> </a:t>
            </a:r>
            <a:r>
              <a:rPr lang="en-US" sz="1400" dirty="0" err="1"/>
              <a:t>mattis</a:t>
            </a:r>
            <a:r>
              <a:rPr lang="en-US" sz="1400" dirty="0"/>
              <a:t> </a:t>
            </a:r>
            <a:r>
              <a:rPr lang="en-US" sz="1400" dirty="0" err="1"/>
              <a:t>diam</a:t>
            </a:r>
            <a:r>
              <a:rPr lang="en-US" sz="1400" dirty="0"/>
              <a:t> </a:t>
            </a:r>
            <a:r>
              <a:rPr lang="en-US" sz="1400" dirty="0" err="1"/>
              <a:t>faucibus</a:t>
            </a:r>
            <a:r>
              <a:rPr lang="en-US" sz="1400" dirty="0"/>
              <a:t> </a:t>
            </a:r>
            <a:r>
              <a:rPr lang="en-US" sz="1400" dirty="0" err="1"/>
              <a:t>feugiat</a:t>
            </a:r>
            <a:r>
              <a:rPr lang="en-US" sz="1400" dirty="0"/>
              <a:t>. </a:t>
            </a:r>
            <a:r>
              <a:rPr lang="en-US" sz="1400" dirty="0" err="1"/>
              <a:t>Suspendisse</a:t>
            </a:r>
            <a:r>
              <a:rPr lang="en-US" sz="1400" dirty="0"/>
              <a:t> nisi </a:t>
            </a:r>
            <a:r>
              <a:rPr lang="en-US" sz="1400" dirty="0" err="1"/>
              <a:t>urna</a:t>
            </a:r>
            <a:r>
              <a:rPr lang="en-US" sz="1400" dirty="0"/>
              <a:t>, </a:t>
            </a:r>
            <a:r>
              <a:rPr lang="en-US" sz="1400" dirty="0" err="1"/>
              <a:t>bibendum</a:t>
            </a:r>
            <a:r>
              <a:rPr lang="en-US" sz="1400" dirty="0"/>
              <a:t> id diam </a:t>
            </a:r>
            <a:r>
              <a:rPr lang="en-US" sz="1400" dirty="0" err="1"/>
              <a:t>quis</a:t>
            </a:r>
            <a:r>
              <a:rPr lang="en-US" sz="1400" dirty="0"/>
              <a:t>, scelerisque </a:t>
            </a:r>
            <a:r>
              <a:rPr lang="en-US" sz="1400" dirty="0" err="1"/>
              <a:t>egestas</a:t>
            </a:r>
            <a:r>
              <a:rPr lang="en-US" sz="1400" dirty="0"/>
              <a:t> nisi. </a:t>
            </a:r>
            <a:r>
              <a:rPr lang="en-US" sz="1400" dirty="0" err="1"/>
              <a:t>Proin</a:t>
            </a:r>
            <a:r>
              <a:rPr lang="en-US" sz="1400" dirty="0"/>
              <a:t> ac </a:t>
            </a:r>
            <a:r>
              <a:rPr lang="en-US" sz="1400" dirty="0" err="1"/>
              <a:t>pellentesque</a:t>
            </a:r>
            <a:r>
              <a:rPr lang="en-US" sz="1400" dirty="0"/>
              <a:t> </a:t>
            </a:r>
            <a:r>
              <a:rPr lang="en-US" sz="1400" dirty="0" err="1"/>
              <a:t>odio</a:t>
            </a:r>
            <a:r>
              <a:rPr lang="en-US" sz="1400" dirty="0"/>
              <a:t>, tempus porta lorem. </a:t>
            </a:r>
            <a:r>
              <a:rPr lang="en-US" sz="1400" dirty="0" err="1"/>
              <a:t>Quisque</a:t>
            </a:r>
            <a:r>
              <a:rPr lang="en-US" sz="1400" dirty="0"/>
              <a:t> semper </a:t>
            </a:r>
            <a:r>
              <a:rPr lang="en-US" sz="1400" dirty="0" err="1"/>
              <a:t>urna</a:t>
            </a:r>
            <a:r>
              <a:rPr lang="en-US" sz="1400" dirty="0"/>
              <a:t> vitae ligula </a:t>
            </a:r>
            <a:r>
              <a:rPr lang="en-US" sz="1400" dirty="0" err="1"/>
              <a:t>molestie</a:t>
            </a:r>
            <a:r>
              <a:rPr lang="en-US" sz="1400" dirty="0"/>
              <a:t>, ac </a:t>
            </a:r>
            <a:r>
              <a:rPr lang="en-US" sz="1400" dirty="0" err="1"/>
              <a:t>aliquet</a:t>
            </a:r>
            <a:r>
              <a:rPr lang="en-US" sz="1400" dirty="0"/>
              <a:t> nisi </a:t>
            </a:r>
            <a:r>
              <a:rPr lang="en-US" sz="1400" dirty="0" err="1"/>
              <a:t>efficitur</a:t>
            </a:r>
            <a:r>
              <a:rPr lang="en-US" sz="1400" dirty="0"/>
              <a:t>.</a:t>
            </a:r>
          </a:p>
          <a:p>
            <a:pPr marL="0" lvl="0" indent="0">
              <a:lnSpc>
                <a:spcPct val="150000"/>
              </a:lnSpc>
              <a:buNone/>
            </a:pPr>
            <a:r>
              <a:rPr lang="en-US" sz="1400" dirty="0"/>
              <a:t>Lorem ipsum dolor sit </a:t>
            </a:r>
            <a:r>
              <a:rPr lang="en-US" sz="1400" dirty="0" err="1"/>
              <a:t>amet</a:t>
            </a:r>
            <a:r>
              <a:rPr lang="en-US" sz="1400" dirty="0"/>
              <a:t>, </a:t>
            </a:r>
            <a:r>
              <a:rPr lang="en-US" sz="1400" dirty="0" err="1"/>
              <a:t>consectetur</a:t>
            </a:r>
            <a:r>
              <a:rPr lang="en-US" sz="1400" dirty="0"/>
              <a:t> </a:t>
            </a:r>
            <a:r>
              <a:rPr lang="en-US" sz="1400" dirty="0" err="1"/>
              <a:t>adipiscing</a:t>
            </a:r>
            <a:r>
              <a:rPr lang="en-US" sz="1400" dirty="0"/>
              <a:t> </a:t>
            </a:r>
            <a:r>
              <a:rPr lang="en-US" sz="1400" dirty="0" err="1"/>
              <a:t>elit</a:t>
            </a:r>
            <a:r>
              <a:rPr lang="en-US" sz="1400" dirty="0"/>
              <a:t>. </a:t>
            </a:r>
            <a:r>
              <a:rPr lang="en-US" sz="1400" dirty="0" err="1"/>
              <a:t>Nullam</a:t>
            </a:r>
            <a:r>
              <a:rPr lang="en-US" sz="1400" dirty="0"/>
              <a:t> </a:t>
            </a:r>
            <a:r>
              <a:rPr lang="en-US" sz="1400" dirty="0" err="1"/>
              <a:t>faucibus</a:t>
            </a:r>
            <a:r>
              <a:rPr lang="en-US" sz="1400" dirty="0"/>
              <a:t> </a:t>
            </a:r>
            <a:r>
              <a:rPr lang="en-US" sz="1400" dirty="0" err="1"/>
              <a:t>mattis</a:t>
            </a:r>
            <a:r>
              <a:rPr lang="en-US" sz="1400" dirty="0"/>
              <a:t> diam </a:t>
            </a:r>
            <a:r>
              <a:rPr lang="en-US" sz="1400" dirty="0" err="1"/>
              <a:t>faucibus</a:t>
            </a:r>
            <a:r>
              <a:rPr lang="en-US" sz="1400" dirty="0"/>
              <a:t> </a:t>
            </a:r>
            <a:r>
              <a:rPr lang="en-US" sz="1400" dirty="0" err="1"/>
              <a:t>feugiat</a:t>
            </a:r>
            <a:r>
              <a:rPr lang="en-US" sz="1400" dirty="0"/>
              <a:t>. </a:t>
            </a:r>
            <a:r>
              <a:rPr lang="en-US" sz="1400" dirty="0" err="1"/>
              <a:t>Suspendisse</a:t>
            </a:r>
            <a:r>
              <a:rPr lang="en-US" sz="1400" dirty="0"/>
              <a:t> nisi </a:t>
            </a:r>
            <a:r>
              <a:rPr lang="en-US" sz="1400" dirty="0" err="1"/>
              <a:t>urna</a:t>
            </a:r>
            <a:r>
              <a:rPr lang="en-US" sz="1400" dirty="0"/>
              <a:t>, </a:t>
            </a:r>
            <a:r>
              <a:rPr lang="en-US" sz="1400" dirty="0" err="1"/>
              <a:t>bibendum</a:t>
            </a:r>
            <a:r>
              <a:rPr lang="en-US" sz="1400" dirty="0"/>
              <a:t> id diam </a:t>
            </a:r>
            <a:r>
              <a:rPr lang="en-US" sz="1400" dirty="0" err="1"/>
              <a:t>quis</a:t>
            </a:r>
            <a:r>
              <a:rPr lang="en-US" sz="1400" dirty="0"/>
              <a:t>, scelerisque </a:t>
            </a:r>
            <a:r>
              <a:rPr lang="en-US" sz="1400" dirty="0" err="1"/>
              <a:t>egestas</a:t>
            </a:r>
            <a:r>
              <a:rPr lang="en-US" sz="1400" dirty="0"/>
              <a:t> nisi. Proin ac </a:t>
            </a:r>
            <a:r>
              <a:rPr lang="en-US" sz="1400" dirty="0" err="1"/>
              <a:t>pellentesque</a:t>
            </a:r>
            <a:r>
              <a:rPr lang="en-US" sz="1400" dirty="0"/>
              <a:t> </a:t>
            </a:r>
            <a:r>
              <a:rPr lang="en-US" sz="1400" dirty="0" err="1"/>
              <a:t>odio</a:t>
            </a:r>
            <a:r>
              <a:rPr lang="en-US" sz="1400" dirty="0"/>
              <a:t>, tempus porta lorem. </a:t>
            </a:r>
            <a:r>
              <a:rPr lang="en-US" sz="1400" dirty="0" err="1"/>
              <a:t>Quisque</a:t>
            </a:r>
            <a:r>
              <a:rPr lang="en-US" sz="1400" dirty="0"/>
              <a:t> semper </a:t>
            </a:r>
            <a:r>
              <a:rPr lang="en-US" sz="1400" dirty="0" err="1"/>
              <a:t>urna</a:t>
            </a:r>
            <a:r>
              <a:rPr lang="en-US" sz="1400" dirty="0"/>
              <a:t> vitae ligula </a:t>
            </a:r>
            <a:r>
              <a:rPr lang="en-US" sz="1400" dirty="0" err="1"/>
              <a:t>molestie</a:t>
            </a:r>
            <a:r>
              <a:rPr lang="en-US" sz="1400" dirty="0"/>
              <a:t>, ac </a:t>
            </a:r>
            <a:r>
              <a:rPr lang="en-US" sz="1400" dirty="0" err="1"/>
              <a:t>aliquet</a:t>
            </a:r>
            <a:r>
              <a:rPr lang="en-US" sz="1400" dirty="0"/>
              <a:t> nisi </a:t>
            </a:r>
            <a:r>
              <a:rPr lang="en-US" sz="1400" dirty="0" err="1"/>
              <a:t>efficitur</a:t>
            </a:r>
            <a:r>
              <a:rPr lang="en-US" sz="1400" dirty="0"/>
              <a:t>.</a:t>
            </a:r>
          </a:p>
          <a:p>
            <a:pPr marL="0" lvl="0" indent="0">
              <a:lnSpc>
                <a:spcPct val="150000"/>
              </a:lnSpc>
              <a:buNone/>
            </a:pPr>
            <a:endParaRPr lang="en-US" sz="14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2338F4-1F55-48BA-BD5E-D440371356CC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14005" y="1005268"/>
            <a:ext cx="5456237" cy="404813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 dirty="0">
                <a:latin typeface="Bungee" pitchFamily="2" charset="0"/>
              </a:rPr>
              <a:t>INTRODUCTION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4A9D01C7-0222-4AB4-B542-FD1A41E5B843}"/>
              </a:ext>
            </a:extLst>
          </p:cNvPr>
          <p:cNvSpPr/>
          <p:nvPr/>
        </p:nvSpPr>
        <p:spPr>
          <a:xfrm>
            <a:off x="9991558" y="617778"/>
            <a:ext cx="1590842" cy="180507"/>
          </a:xfrm>
          <a:custGeom>
            <a:avLst/>
            <a:gdLst/>
            <a:ahLst/>
            <a:cxnLst/>
            <a:rect l="l" t="t" r="r" b="b"/>
            <a:pathLst>
              <a:path w="7071579" h="802386">
                <a:moveTo>
                  <a:pt x="5884164" y="215084"/>
                </a:moveTo>
                <a:cubicBezTo>
                  <a:pt x="5879707" y="215084"/>
                  <a:pt x="5875806" y="216570"/>
                  <a:pt x="5872463" y="219542"/>
                </a:cubicBezTo>
                <a:cubicBezTo>
                  <a:pt x="5869119" y="222514"/>
                  <a:pt x="5865962" y="227343"/>
                  <a:pt x="5862990" y="234029"/>
                </a:cubicBezTo>
                <a:lnTo>
                  <a:pt x="5810613" y="403422"/>
                </a:lnTo>
                <a:lnTo>
                  <a:pt x="5985577" y="403422"/>
                </a:lnTo>
                <a:lnTo>
                  <a:pt x="5933199" y="234029"/>
                </a:lnTo>
                <a:cubicBezTo>
                  <a:pt x="5930227" y="227343"/>
                  <a:pt x="5927069" y="222514"/>
                  <a:pt x="5923727" y="219542"/>
                </a:cubicBezTo>
                <a:cubicBezTo>
                  <a:pt x="5920383" y="216570"/>
                  <a:pt x="5916483" y="215084"/>
                  <a:pt x="5912025" y="215084"/>
                </a:cubicBezTo>
                <a:close/>
                <a:moveTo>
                  <a:pt x="2721864" y="215084"/>
                </a:moveTo>
                <a:cubicBezTo>
                  <a:pt x="2717406" y="215084"/>
                  <a:pt x="2713506" y="216570"/>
                  <a:pt x="2710163" y="219542"/>
                </a:cubicBezTo>
                <a:cubicBezTo>
                  <a:pt x="2706819" y="222514"/>
                  <a:pt x="2703662" y="227343"/>
                  <a:pt x="2700690" y="234029"/>
                </a:cubicBezTo>
                <a:lnTo>
                  <a:pt x="2648312" y="403422"/>
                </a:lnTo>
                <a:lnTo>
                  <a:pt x="2823277" y="403422"/>
                </a:lnTo>
                <a:lnTo>
                  <a:pt x="2770899" y="234029"/>
                </a:lnTo>
                <a:cubicBezTo>
                  <a:pt x="2767927" y="227343"/>
                  <a:pt x="2764770" y="222514"/>
                  <a:pt x="2761426" y="219542"/>
                </a:cubicBezTo>
                <a:cubicBezTo>
                  <a:pt x="2758083" y="216570"/>
                  <a:pt x="2754182" y="215084"/>
                  <a:pt x="2749725" y="215084"/>
                </a:cubicBezTo>
                <a:close/>
                <a:moveTo>
                  <a:pt x="6634724" y="212855"/>
                </a:moveTo>
                <a:lnTo>
                  <a:pt x="6634724" y="591760"/>
                </a:lnTo>
                <a:lnTo>
                  <a:pt x="6767341" y="591760"/>
                </a:lnTo>
                <a:cubicBezTo>
                  <a:pt x="6785172" y="591760"/>
                  <a:pt x="6798359" y="587302"/>
                  <a:pt x="6806903" y="578387"/>
                </a:cubicBezTo>
                <a:cubicBezTo>
                  <a:pt x="6815447" y="569471"/>
                  <a:pt x="6819719" y="555727"/>
                  <a:pt x="6819719" y="537153"/>
                </a:cubicBezTo>
                <a:lnTo>
                  <a:pt x="6819719" y="266348"/>
                </a:lnTo>
                <a:cubicBezTo>
                  <a:pt x="6819719" y="247774"/>
                  <a:pt x="6815447" y="234215"/>
                  <a:pt x="6806903" y="225671"/>
                </a:cubicBezTo>
                <a:cubicBezTo>
                  <a:pt x="6798359" y="217127"/>
                  <a:pt x="6785172" y="212855"/>
                  <a:pt x="6767341" y="212855"/>
                </a:cubicBezTo>
                <a:close/>
                <a:moveTo>
                  <a:pt x="6421869" y="0"/>
                </a:moveTo>
                <a:lnTo>
                  <a:pt x="6797431" y="0"/>
                </a:lnTo>
                <a:cubicBezTo>
                  <a:pt x="6890299" y="0"/>
                  <a:pt x="6959209" y="18574"/>
                  <a:pt x="7004157" y="55721"/>
                </a:cubicBezTo>
                <a:cubicBezTo>
                  <a:pt x="7049105" y="92869"/>
                  <a:pt x="7071579" y="150076"/>
                  <a:pt x="7071579" y="227343"/>
                </a:cubicBezTo>
                <a:lnTo>
                  <a:pt x="7071579" y="575043"/>
                </a:lnTo>
                <a:cubicBezTo>
                  <a:pt x="7071579" y="652310"/>
                  <a:pt x="7049105" y="709517"/>
                  <a:pt x="7004157" y="746665"/>
                </a:cubicBezTo>
                <a:cubicBezTo>
                  <a:pt x="6959208" y="783812"/>
                  <a:pt x="6890299" y="802386"/>
                  <a:pt x="6797431" y="802386"/>
                </a:cubicBezTo>
                <a:lnTo>
                  <a:pt x="6421869" y="802386"/>
                </a:lnTo>
                <a:cubicBezTo>
                  <a:pt x="6407753" y="802386"/>
                  <a:pt x="6397538" y="799229"/>
                  <a:pt x="6391223" y="792914"/>
                </a:cubicBezTo>
                <a:cubicBezTo>
                  <a:pt x="6384907" y="786598"/>
                  <a:pt x="6381750" y="776383"/>
                  <a:pt x="6381750" y="762267"/>
                </a:cubicBezTo>
                <a:lnTo>
                  <a:pt x="6381750" y="40119"/>
                </a:lnTo>
                <a:cubicBezTo>
                  <a:pt x="6381750" y="26003"/>
                  <a:pt x="6384907" y="15788"/>
                  <a:pt x="6391223" y="9472"/>
                </a:cubicBezTo>
                <a:cubicBezTo>
                  <a:pt x="6397537" y="3157"/>
                  <a:pt x="6407753" y="0"/>
                  <a:pt x="6421869" y="0"/>
                </a:cubicBezTo>
                <a:close/>
                <a:moveTo>
                  <a:pt x="5752661" y="0"/>
                </a:moveTo>
                <a:lnTo>
                  <a:pt x="6052443" y="0"/>
                </a:lnTo>
                <a:cubicBezTo>
                  <a:pt x="6066559" y="0"/>
                  <a:pt x="6078260" y="2972"/>
                  <a:pt x="6087547" y="8915"/>
                </a:cubicBezTo>
                <a:cubicBezTo>
                  <a:pt x="6096833" y="14859"/>
                  <a:pt x="6103706" y="24146"/>
                  <a:pt x="6108163" y="36776"/>
                </a:cubicBezTo>
                <a:lnTo>
                  <a:pt x="6205119" y="289751"/>
                </a:lnTo>
                <a:cubicBezTo>
                  <a:pt x="6219977" y="328384"/>
                  <a:pt x="6230936" y="362188"/>
                  <a:pt x="6237995" y="391163"/>
                </a:cubicBezTo>
                <a:cubicBezTo>
                  <a:pt x="6245052" y="420138"/>
                  <a:pt x="6248581" y="445770"/>
                  <a:pt x="6248581" y="468059"/>
                </a:cubicBezTo>
                <a:lnTo>
                  <a:pt x="6248581" y="762267"/>
                </a:lnTo>
                <a:cubicBezTo>
                  <a:pt x="6248581" y="776383"/>
                  <a:pt x="6245423" y="786598"/>
                  <a:pt x="6239108" y="792914"/>
                </a:cubicBezTo>
                <a:cubicBezTo>
                  <a:pt x="6232793" y="799229"/>
                  <a:pt x="6222578" y="802386"/>
                  <a:pt x="6208462" y="802386"/>
                </a:cubicBezTo>
                <a:lnTo>
                  <a:pt x="6040183" y="802386"/>
                </a:lnTo>
                <a:cubicBezTo>
                  <a:pt x="6025324" y="802386"/>
                  <a:pt x="6014366" y="799229"/>
                  <a:pt x="6007308" y="792914"/>
                </a:cubicBezTo>
                <a:cubicBezTo>
                  <a:pt x="6000250" y="786598"/>
                  <a:pt x="5996721" y="776383"/>
                  <a:pt x="5996721" y="762267"/>
                </a:cubicBezTo>
                <a:lnTo>
                  <a:pt x="5996721" y="606247"/>
                </a:lnTo>
                <a:lnTo>
                  <a:pt x="5799467" y="606247"/>
                </a:lnTo>
                <a:lnTo>
                  <a:pt x="5799467" y="762267"/>
                </a:lnTo>
                <a:cubicBezTo>
                  <a:pt x="5799467" y="776383"/>
                  <a:pt x="5796310" y="786598"/>
                  <a:pt x="5789995" y="792914"/>
                </a:cubicBezTo>
                <a:cubicBezTo>
                  <a:pt x="5783680" y="799229"/>
                  <a:pt x="5773465" y="802386"/>
                  <a:pt x="5759349" y="802386"/>
                </a:cubicBezTo>
                <a:lnTo>
                  <a:pt x="5595528" y="802386"/>
                </a:lnTo>
                <a:cubicBezTo>
                  <a:pt x="5581412" y="802386"/>
                  <a:pt x="5571196" y="799229"/>
                  <a:pt x="5564881" y="792914"/>
                </a:cubicBezTo>
                <a:cubicBezTo>
                  <a:pt x="5558566" y="786598"/>
                  <a:pt x="5555408" y="776383"/>
                  <a:pt x="5555408" y="762267"/>
                </a:cubicBezTo>
                <a:lnTo>
                  <a:pt x="5555408" y="468059"/>
                </a:lnTo>
                <a:cubicBezTo>
                  <a:pt x="5555408" y="445770"/>
                  <a:pt x="5558937" y="420138"/>
                  <a:pt x="5565996" y="391163"/>
                </a:cubicBezTo>
                <a:cubicBezTo>
                  <a:pt x="5573054" y="362188"/>
                  <a:pt x="5584012" y="328384"/>
                  <a:pt x="5598871" y="289751"/>
                </a:cubicBezTo>
                <a:lnTo>
                  <a:pt x="5695826" y="36776"/>
                </a:lnTo>
                <a:cubicBezTo>
                  <a:pt x="5700284" y="24146"/>
                  <a:pt x="5707156" y="14859"/>
                  <a:pt x="5716443" y="8915"/>
                </a:cubicBezTo>
                <a:cubicBezTo>
                  <a:pt x="5725730" y="2972"/>
                  <a:pt x="5737803" y="0"/>
                  <a:pt x="5752661" y="0"/>
                </a:cubicBezTo>
                <a:close/>
                <a:moveTo>
                  <a:pt x="4878819" y="0"/>
                </a:moveTo>
                <a:lnTo>
                  <a:pt x="5395912" y="0"/>
                </a:lnTo>
                <a:cubicBezTo>
                  <a:pt x="5410028" y="0"/>
                  <a:pt x="5420244" y="3157"/>
                  <a:pt x="5426559" y="9472"/>
                </a:cubicBezTo>
                <a:cubicBezTo>
                  <a:pt x="5432874" y="15788"/>
                  <a:pt x="5436031" y="26003"/>
                  <a:pt x="5436031" y="40119"/>
                </a:cubicBezTo>
                <a:lnTo>
                  <a:pt x="5436031" y="170507"/>
                </a:lnTo>
                <a:cubicBezTo>
                  <a:pt x="5436031" y="184623"/>
                  <a:pt x="5432874" y="194839"/>
                  <a:pt x="5426559" y="201154"/>
                </a:cubicBezTo>
                <a:cubicBezTo>
                  <a:pt x="5420244" y="207469"/>
                  <a:pt x="5410028" y="210626"/>
                  <a:pt x="5395912" y="210626"/>
                </a:cubicBezTo>
                <a:lnTo>
                  <a:pt x="5088331" y="210626"/>
                </a:lnTo>
                <a:lnTo>
                  <a:pt x="5088331" y="296437"/>
                </a:lnTo>
                <a:lnTo>
                  <a:pt x="5305644" y="296437"/>
                </a:lnTo>
                <a:cubicBezTo>
                  <a:pt x="5319760" y="296437"/>
                  <a:pt x="5329976" y="299595"/>
                  <a:pt x="5336290" y="305910"/>
                </a:cubicBezTo>
                <a:cubicBezTo>
                  <a:pt x="5342606" y="312225"/>
                  <a:pt x="5345763" y="322440"/>
                  <a:pt x="5345763" y="336556"/>
                </a:cubicBezTo>
                <a:lnTo>
                  <a:pt x="5345763" y="455800"/>
                </a:lnTo>
                <a:cubicBezTo>
                  <a:pt x="5345763" y="469916"/>
                  <a:pt x="5342606" y="480132"/>
                  <a:pt x="5336290" y="486447"/>
                </a:cubicBezTo>
                <a:cubicBezTo>
                  <a:pt x="5329976" y="492762"/>
                  <a:pt x="5319760" y="495919"/>
                  <a:pt x="5305644" y="495919"/>
                </a:cubicBezTo>
                <a:lnTo>
                  <a:pt x="5088331" y="495919"/>
                </a:lnTo>
                <a:lnTo>
                  <a:pt x="5088331" y="591760"/>
                </a:lnTo>
                <a:lnTo>
                  <a:pt x="5395912" y="591760"/>
                </a:lnTo>
                <a:cubicBezTo>
                  <a:pt x="5410028" y="591760"/>
                  <a:pt x="5420244" y="594917"/>
                  <a:pt x="5426559" y="601232"/>
                </a:cubicBezTo>
                <a:cubicBezTo>
                  <a:pt x="5432874" y="607547"/>
                  <a:pt x="5436031" y="617763"/>
                  <a:pt x="5436031" y="631879"/>
                </a:cubicBezTo>
                <a:lnTo>
                  <a:pt x="5436031" y="762267"/>
                </a:lnTo>
                <a:cubicBezTo>
                  <a:pt x="5436031" y="776383"/>
                  <a:pt x="5432874" y="786598"/>
                  <a:pt x="5426559" y="792914"/>
                </a:cubicBezTo>
                <a:cubicBezTo>
                  <a:pt x="5420244" y="799229"/>
                  <a:pt x="5410028" y="802386"/>
                  <a:pt x="5395912" y="802386"/>
                </a:cubicBezTo>
                <a:lnTo>
                  <a:pt x="4878819" y="802386"/>
                </a:lnTo>
                <a:cubicBezTo>
                  <a:pt x="4864703" y="802386"/>
                  <a:pt x="4854487" y="799229"/>
                  <a:pt x="4848173" y="792914"/>
                </a:cubicBezTo>
                <a:cubicBezTo>
                  <a:pt x="4841858" y="786598"/>
                  <a:pt x="4838700" y="776383"/>
                  <a:pt x="4838700" y="762267"/>
                </a:cubicBezTo>
                <a:lnTo>
                  <a:pt x="4838700" y="40119"/>
                </a:lnTo>
                <a:cubicBezTo>
                  <a:pt x="4838700" y="26003"/>
                  <a:pt x="4841858" y="15788"/>
                  <a:pt x="4848173" y="9472"/>
                </a:cubicBezTo>
                <a:cubicBezTo>
                  <a:pt x="4854487" y="3157"/>
                  <a:pt x="4864703" y="0"/>
                  <a:pt x="4878819" y="0"/>
                </a:cubicBezTo>
                <a:close/>
                <a:moveTo>
                  <a:pt x="4031094" y="0"/>
                </a:moveTo>
                <a:lnTo>
                  <a:pt x="4203830" y="0"/>
                </a:lnTo>
                <a:cubicBezTo>
                  <a:pt x="4217946" y="0"/>
                  <a:pt x="4228162" y="3157"/>
                  <a:pt x="4234477" y="9472"/>
                </a:cubicBezTo>
                <a:cubicBezTo>
                  <a:pt x="4240792" y="15788"/>
                  <a:pt x="4243949" y="26003"/>
                  <a:pt x="4243949" y="40119"/>
                </a:cubicBezTo>
                <a:lnTo>
                  <a:pt x="4243949" y="281950"/>
                </a:lnTo>
                <a:lnTo>
                  <a:pt x="4430058" y="281950"/>
                </a:lnTo>
                <a:lnTo>
                  <a:pt x="4430058" y="40119"/>
                </a:lnTo>
                <a:cubicBezTo>
                  <a:pt x="4430058" y="26003"/>
                  <a:pt x="4433216" y="15788"/>
                  <a:pt x="4439531" y="9472"/>
                </a:cubicBezTo>
                <a:cubicBezTo>
                  <a:pt x="4445846" y="3157"/>
                  <a:pt x="4456062" y="0"/>
                  <a:pt x="4470178" y="0"/>
                </a:cubicBezTo>
                <a:lnTo>
                  <a:pt x="4642914" y="0"/>
                </a:lnTo>
                <a:cubicBezTo>
                  <a:pt x="4657030" y="0"/>
                  <a:pt x="4667245" y="3157"/>
                  <a:pt x="4673560" y="9472"/>
                </a:cubicBezTo>
                <a:cubicBezTo>
                  <a:pt x="4679875" y="15788"/>
                  <a:pt x="4683033" y="26003"/>
                  <a:pt x="4683033" y="40119"/>
                </a:cubicBezTo>
                <a:lnTo>
                  <a:pt x="4683033" y="762267"/>
                </a:lnTo>
                <a:cubicBezTo>
                  <a:pt x="4683033" y="776383"/>
                  <a:pt x="4679875" y="786598"/>
                  <a:pt x="4673560" y="792914"/>
                </a:cubicBezTo>
                <a:cubicBezTo>
                  <a:pt x="4667245" y="799229"/>
                  <a:pt x="4657030" y="802386"/>
                  <a:pt x="4642914" y="802386"/>
                </a:cubicBezTo>
                <a:lnTo>
                  <a:pt x="4470178" y="802386"/>
                </a:lnTo>
                <a:cubicBezTo>
                  <a:pt x="4456062" y="802386"/>
                  <a:pt x="4445846" y="799229"/>
                  <a:pt x="4439531" y="792914"/>
                </a:cubicBezTo>
                <a:cubicBezTo>
                  <a:pt x="4433216" y="786598"/>
                  <a:pt x="4430058" y="776383"/>
                  <a:pt x="4430058" y="762267"/>
                </a:cubicBezTo>
                <a:lnTo>
                  <a:pt x="4430058" y="514864"/>
                </a:lnTo>
                <a:lnTo>
                  <a:pt x="4243949" y="514864"/>
                </a:lnTo>
                <a:lnTo>
                  <a:pt x="4243949" y="762267"/>
                </a:lnTo>
                <a:cubicBezTo>
                  <a:pt x="4243949" y="776383"/>
                  <a:pt x="4240792" y="786598"/>
                  <a:pt x="4234477" y="792914"/>
                </a:cubicBezTo>
                <a:cubicBezTo>
                  <a:pt x="4228162" y="799229"/>
                  <a:pt x="4217946" y="802386"/>
                  <a:pt x="4203830" y="802386"/>
                </a:cubicBezTo>
                <a:lnTo>
                  <a:pt x="4031094" y="802386"/>
                </a:lnTo>
                <a:cubicBezTo>
                  <a:pt x="4016978" y="802386"/>
                  <a:pt x="4006763" y="799229"/>
                  <a:pt x="4000448" y="792914"/>
                </a:cubicBezTo>
                <a:cubicBezTo>
                  <a:pt x="3994132" y="786598"/>
                  <a:pt x="3990975" y="776383"/>
                  <a:pt x="3990975" y="762267"/>
                </a:cubicBezTo>
                <a:lnTo>
                  <a:pt x="3990975" y="40119"/>
                </a:lnTo>
                <a:cubicBezTo>
                  <a:pt x="3990975" y="26003"/>
                  <a:pt x="3994133" y="15788"/>
                  <a:pt x="4000448" y="9472"/>
                </a:cubicBezTo>
                <a:cubicBezTo>
                  <a:pt x="4006763" y="3157"/>
                  <a:pt x="4016978" y="0"/>
                  <a:pt x="4031094" y="0"/>
                </a:cubicBezTo>
                <a:close/>
                <a:moveTo>
                  <a:pt x="3259570" y="0"/>
                </a:moveTo>
                <a:lnTo>
                  <a:pt x="3432306" y="0"/>
                </a:lnTo>
                <a:cubicBezTo>
                  <a:pt x="3446422" y="0"/>
                  <a:pt x="3456637" y="3157"/>
                  <a:pt x="3462952" y="9472"/>
                </a:cubicBezTo>
                <a:cubicBezTo>
                  <a:pt x="3469267" y="15788"/>
                  <a:pt x="3472425" y="26003"/>
                  <a:pt x="3472425" y="40119"/>
                </a:cubicBezTo>
                <a:lnTo>
                  <a:pt x="3472425" y="591760"/>
                </a:lnTo>
                <a:lnTo>
                  <a:pt x="3625101" y="591760"/>
                </a:lnTo>
                <a:lnTo>
                  <a:pt x="3625101" y="411223"/>
                </a:lnTo>
                <a:cubicBezTo>
                  <a:pt x="3625101" y="397107"/>
                  <a:pt x="3628258" y="386891"/>
                  <a:pt x="3634574" y="380576"/>
                </a:cubicBezTo>
                <a:cubicBezTo>
                  <a:pt x="3640889" y="374261"/>
                  <a:pt x="3651104" y="371104"/>
                  <a:pt x="3665220" y="371104"/>
                </a:cubicBezTo>
                <a:lnTo>
                  <a:pt x="3826812" y="371104"/>
                </a:lnTo>
                <a:cubicBezTo>
                  <a:pt x="3840928" y="371104"/>
                  <a:pt x="3851143" y="374261"/>
                  <a:pt x="3857459" y="380576"/>
                </a:cubicBezTo>
                <a:cubicBezTo>
                  <a:pt x="3863774" y="386891"/>
                  <a:pt x="3866931" y="397107"/>
                  <a:pt x="3866931" y="411223"/>
                </a:cubicBezTo>
                <a:lnTo>
                  <a:pt x="3866931" y="762267"/>
                </a:lnTo>
                <a:cubicBezTo>
                  <a:pt x="3866931" y="776383"/>
                  <a:pt x="3863774" y="786598"/>
                  <a:pt x="3857459" y="792914"/>
                </a:cubicBezTo>
                <a:cubicBezTo>
                  <a:pt x="3851143" y="799229"/>
                  <a:pt x="3840928" y="802386"/>
                  <a:pt x="3826812" y="802386"/>
                </a:cubicBezTo>
                <a:lnTo>
                  <a:pt x="3259570" y="802386"/>
                </a:lnTo>
                <a:cubicBezTo>
                  <a:pt x="3245453" y="802386"/>
                  <a:pt x="3235238" y="799229"/>
                  <a:pt x="3228923" y="792914"/>
                </a:cubicBezTo>
                <a:cubicBezTo>
                  <a:pt x="3222608" y="786598"/>
                  <a:pt x="3219450" y="776383"/>
                  <a:pt x="3219450" y="762267"/>
                </a:cubicBezTo>
                <a:lnTo>
                  <a:pt x="3219450" y="40119"/>
                </a:lnTo>
                <a:cubicBezTo>
                  <a:pt x="3219450" y="26003"/>
                  <a:pt x="3222608" y="15788"/>
                  <a:pt x="3228923" y="9472"/>
                </a:cubicBezTo>
                <a:cubicBezTo>
                  <a:pt x="3235238" y="3157"/>
                  <a:pt x="3245453" y="0"/>
                  <a:pt x="3259570" y="0"/>
                </a:cubicBezTo>
                <a:close/>
                <a:moveTo>
                  <a:pt x="2590362" y="0"/>
                </a:moveTo>
                <a:lnTo>
                  <a:pt x="2890142" y="0"/>
                </a:lnTo>
                <a:cubicBezTo>
                  <a:pt x="2904258" y="0"/>
                  <a:pt x="2915960" y="2972"/>
                  <a:pt x="2925247" y="8915"/>
                </a:cubicBezTo>
                <a:cubicBezTo>
                  <a:pt x="2934534" y="14859"/>
                  <a:pt x="2941406" y="24146"/>
                  <a:pt x="2945863" y="36776"/>
                </a:cubicBezTo>
                <a:lnTo>
                  <a:pt x="3042819" y="289751"/>
                </a:lnTo>
                <a:cubicBezTo>
                  <a:pt x="3057678" y="328384"/>
                  <a:pt x="3068636" y="362188"/>
                  <a:pt x="3075694" y="391163"/>
                </a:cubicBezTo>
                <a:cubicBezTo>
                  <a:pt x="3082752" y="420138"/>
                  <a:pt x="3086281" y="445770"/>
                  <a:pt x="3086281" y="468059"/>
                </a:cubicBezTo>
                <a:lnTo>
                  <a:pt x="3086281" y="762267"/>
                </a:lnTo>
                <a:cubicBezTo>
                  <a:pt x="3086281" y="776383"/>
                  <a:pt x="3083124" y="786598"/>
                  <a:pt x="3076809" y="792914"/>
                </a:cubicBezTo>
                <a:cubicBezTo>
                  <a:pt x="3070494" y="799229"/>
                  <a:pt x="3060278" y="802386"/>
                  <a:pt x="3046162" y="802386"/>
                </a:cubicBezTo>
                <a:lnTo>
                  <a:pt x="2877884" y="802386"/>
                </a:lnTo>
                <a:cubicBezTo>
                  <a:pt x="2863025" y="802386"/>
                  <a:pt x="2852067" y="799229"/>
                  <a:pt x="2845008" y="792914"/>
                </a:cubicBezTo>
                <a:cubicBezTo>
                  <a:pt x="2837951" y="786598"/>
                  <a:pt x="2834421" y="776383"/>
                  <a:pt x="2834421" y="762267"/>
                </a:cubicBezTo>
                <a:lnTo>
                  <a:pt x="2834421" y="606247"/>
                </a:lnTo>
                <a:lnTo>
                  <a:pt x="2637168" y="606247"/>
                </a:lnTo>
                <a:lnTo>
                  <a:pt x="2637168" y="762267"/>
                </a:lnTo>
                <a:cubicBezTo>
                  <a:pt x="2637168" y="776383"/>
                  <a:pt x="2634010" y="786598"/>
                  <a:pt x="2627695" y="792914"/>
                </a:cubicBezTo>
                <a:cubicBezTo>
                  <a:pt x="2621380" y="799229"/>
                  <a:pt x="2611165" y="802386"/>
                  <a:pt x="2597049" y="802386"/>
                </a:cubicBezTo>
                <a:lnTo>
                  <a:pt x="2433228" y="802386"/>
                </a:lnTo>
                <a:cubicBezTo>
                  <a:pt x="2419112" y="802386"/>
                  <a:pt x="2408897" y="799229"/>
                  <a:pt x="2402581" y="792914"/>
                </a:cubicBezTo>
                <a:cubicBezTo>
                  <a:pt x="2396267" y="786598"/>
                  <a:pt x="2393109" y="776383"/>
                  <a:pt x="2393109" y="762267"/>
                </a:cubicBezTo>
                <a:lnTo>
                  <a:pt x="2393109" y="468059"/>
                </a:lnTo>
                <a:cubicBezTo>
                  <a:pt x="2393109" y="445770"/>
                  <a:pt x="2396638" y="420138"/>
                  <a:pt x="2403696" y="391163"/>
                </a:cubicBezTo>
                <a:cubicBezTo>
                  <a:pt x="2410754" y="362188"/>
                  <a:pt x="2421712" y="328384"/>
                  <a:pt x="2436571" y="289751"/>
                </a:cubicBezTo>
                <a:lnTo>
                  <a:pt x="2533526" y="36776"/>
                </a:lnTo>
                <a:cubicBezTo>
                  <a:pt x="2537984" y="24146"/>
                  <a:pt x="2544857" y="14859"/>
                  <a:pt x="2554143" y="8915"/>
                </a:cubicBezTo>
                <a:cubicBezTo>
                  <a:pt x="2563430" y="2972"/>
                  <a:pt x="2575503" y="0"/>
                  <a:pt x="2590362" y="0"/>
                </a:cubicBezTo>
                <a:close/>
                <a:moveTo>
                  <a:pt x="1670828" y="0"/>
                </a:moveTo>
                <a:lnTo>
                  <a:pt x="2259245" y="0"/>
                </a:lnTo>
                <a:cubicBezTo>
                  <a:pt x="2273361" y="0"/>
                  <a:pt x="2283576" y="3157"/>
                  <a:pt x="2289891" y="9472"/>
                </a:cubicBezTo>
                <a:cubicBezTo>
                  <a:pt x="2296206" y="15788"/>
                  <a:pt x="2299364" y="26003"/>
                  <a:pt x="2299364" y="40119"/>
                </a:cubicBezTo>
                <a:lnTo>
                  <a:pt x="2299364" y="174965"/>
                </a:lnTo>
                <a:cubicBezTo>
                  <a:pt x="2299364" y="189081"/>
                  <a:pt x="2296206" y="199296"/>
                  <a:pt x="2289891" y="205612"/>
                </a:cubicBezTo>
                <a:cubicBezTo>
                  <a:pt x="2283576" y="211927"/>
                  <a:pt x="2273361" y="215084"/>
                  <a:pt x="2259245" y="215084"/>
                </a:cubicBezTo>
                <a:lnTo>
                  <a:pt x="2095424" y="215084"/>
                </a:lnTo>
                <a:lnTo>
                  <a:pt x="2095424" y="762267"/>
                </a:lnTo>
                <a:cubicBezTo>
                  <a:pt x="2095424" y="776383"/>
                  <a:pt x="2092267" y="786598"/>
                  <a:pt x="2085952" y="792914"/>
                </a:cubicBezTo>
                <a:cubicBezTo>
                  <a:pt x="2079637" y="799229"/>
                  <a:pt x="2069421" y="802386"/>
                  <a:pt x="2055305" y="802386"/>
                </a:cubicBezTo>
                <a:lnTo>
                  <a:pt x="1874768" y="802386"/>
                </a:lnTo>
                <a:cubicBezTo>
                  <a:pt x="1860652" y="802386"/>
                  <a:pt x="1850436" y="799229"/>
                  <a:pt x="1844121" y="792914"/>
                </a:cubicBezTo>
                <a:cubicBezTo>
                  <a:pt x="1837806" y="786598"/>
                  <a:pt x="1834649" y="776383"/>
                  <a:pt x="1834649" y="762267"/>
                </a:cubicBezTo>
                <a:lnTo>
                  <a:pt x="1834649" y="215084"/>
                </a:lnTo>
                <a:lnTo>
                  <a:pt x="1670828" y="215084"/>
                </a:lnTo>
                <a:cubicBezTo>
                  <a:pt x="1656712" y="215084"/>
                  <a:pt x="1646497" y="211927"/>
                  <a:pt x="1640182" y="205612"/>
                </a:cubicBezTo>
                <a:cubicBezTo>
                  <a:pt x="1633866" y="199296"/>
                  <a:pt x="1630709" y="189081"/>
                  <a:pt x="1630709" y="174965"/>
                </a:cubicBezTo>
                <a:lnTo>
                  <a:pt x="1630709" y="40119"/>
                </a:lnTo>
                <a:cubicBezTo>
                  <a:pt x="1630709" y="26003"/>
                  <a:pt x="1633866" y="15788"/>
                  <a:pt x="1640182" y="9472"/>
                </a:cubicBezTo>
                <a:cubicBezTo>
                  <a:pt x="1646497" y="3157"/>
                  <a:pt x="1656712" y="0"/>
                  <a:pt x="1670828" y="0"/>
                </a:cubicBezTo>
                <a:close/>
                <a:moveTo>
                  <a:pt x="983095" y="0"/>
                </a:moveTo>
                <a:lnTo>
                  <a:pt x="1500188" y="0"/>
                </a:lnTo>
                <a:cubicBezTo>
                  <a:pt x="1514304" y="0"/>
                  <a:pt x="1524519" y="3157"/>
                  <a:pt x="1530834" y="9472"/>
                </a:cubicBezTo>
                <a:cubicBezTo>
                  <a:pt x="1537150" y="15788"/>
                  <a:pt x="1540307" y="26003"/>
                  <a:pt x="1540307" y="40119"/>
                </a:cubicBezTo>
                <a:lnTo>
                  <a:pt x="1540307" y="170507"/>
                </a:lnTo>
                <a:cubicBezTo>
                  <a:pt x="1540307" y="184623"/>
                  <a:pt x="1537150" y="194839"/>
                  <a:pt x="1530834" y="201154"/>
                </a:cubicBezTo>
                <a:cubicBezTo>
                  <a:pt x="1524519" y="207469"/>
                  <a:pt x="1514304" y="210626"/>
                  <a:pt x="1500188" y="210626"/>
                </a:cubicBezTo>
                <a:lnTo>
                  <a:pt x="1192606" y="210626"/>
                </a:lnTo>
                <a:lnTo>
                  <a:pt x="1192606" y="296437"/>
                </a:lnTo>
                <a:lnTo>
                  <a:pt x="1409920" y="296437"/>
                </a:lnTo>
                <a:cubicBezTo>
                  <a:pt x="1424036" y="296437"/>
                  <a:pt x="1434251" y="299595"/>
                  <a:pt x="1440566" y="305910"/>
                </a:cubicBezTo>
                <a:cubicBezTo>
                  <a:pt x="1446881" y="312225"/>
                  <a:pt x="1450039" y="322440"/>
                  <a:pt x="1450039" y="336556"/>
                </a:cubicBezTo>
                <a:lnTo>
                  <a:pt x="1450039" y="455800"/>
                </a:lnTo>
                <a:cubicBezTo>
                  <a:pt x="1450039" y="469916"/>
                  <a:pt x="1446881" y="480132"/>
                  <a:pt x="1440566" y="486447"/>
                </a:cubicBezTo>
                <a:cubicBezTo>
                  <a:pt x="1434251" y="492762"/>
                  <a:pt x="1424036" y="495919"/>
                  <a:pt x="1409920" y="495919"/>
                </a:cubicBezTo>
                <a:lnTo>
                  <a:pt x="1192606" y="495919"/>
                </a:lnTo>
                <a:lnTo>
                  <a:pt x="1192606" y="591760"/>
                </a:lnTo>
                <a:lnTo>
                  <a:pt x="1500188" y="591760"/>
                </a:lnTo>
                <a:cubicBezTo>
                  <a:pt x="1514304" y="591760"/>
                  <a:pt x="1524519" y="594917"/>
                  <a:pt x="1530834" y="601232"/>
                </a:cubicBezTo>
                <a:cubicBezTo>
                  <a:pt x="1537150" y="607547"/>
                  <a:pt x="1540307" y="617763"/>
                  <a:pt x="1540307" y="631879"/>
                </a:cubicBezTo>
                <a:lnTo>
                  <a:pt x="1540307" y="762267"/>
                </a:lnTo>
                <a:cubicBezTo>
                  <a:pt x="1540307" y="776383"/>
                  <a:pt x="1537150" y="786598"/>
                  <a:pt x="1530834" y="792914"/>
                </a:cubicBezTo>
                <a:cubicBezTo>
                  <a:pt x="1524519" y="799229"/>
                  <a:pt x="1514304" y="802386"/>
                  <a:pt x="1500188" y="802386"/>
                </a:cubicBezTo>
                <a:lnTo>
                  <a:pt x="983095" y="802386"/>
                </a:lnTo>
                <a:cubicBezTo>
                  <a:pt x="968979" y="802386"/>
                  <a:pt x="958763" y="799229"/>
                  <a:pt x="952448" y="792914"/>
                </a:cubicBezTo>
                <a:cubicBezTo>
                  <a:pt x="946133" y="786598"/>
                  <a:pt x="942976" y="776383"/>
                  <a:pt x="942976" y="762267"/>
                </a:cubicBezTo>
                <a:lnTo>
                  <a:pt x="942976" y="40119"/>
                </a:lnTo>
                <a:cubicBezTo>
                  <a:pt x="942976" y="26003"/>
                  <a:pt x="946133" y="15788"/>
                  <a:pt x="952448" y="9472"/>
                </a:cubicBezTo>
                <a:cubicBezTo>
                  <a:pt x="958763" y="3157"/>
                  <a:pt x="968979" y="0"/>
                  <a:pt x="983095" y="0"/>
                </a:cubicBezTo>
                <a:close/>
                <a:moveTo>
                  <a:pt x="40120" y="0"/>
                </a:moveTo>
                <a:lnTo>
                  <a:pt x="219542" y="0"/>
                </a:lnTo>
                <a:cubicBezTo>
                  <a:pt x="231429" y="0"/>
                  <a:pt x="241273" y="2600"/>
                  <a:pt x="249074" y="7801"/>
                </a:cubicBezTo>
                <a:cubicBezTo>
                  <a:pt x="256875" y="13001"/>
                  <a:pt x="264119" y="21545"/>
                  <a:pt x="270806" y="33433"/>
                </a:cubicBezTo>
                <a:lnTo>
                  <a:pt x="371104" y="215084"/>
                </a:lnTo>
                <a:cubicBezTo>
                  <a:pt x="374819" y="221771"/>
                  <a:pt x="377976" y="226600"/>
                  <a:pt x="380576" y="229572"/>
                </a:cubicBezTo>
                <a:cubicBezTo>
                  <a:pt x="383177" y="232543"/>
                  <a:pt x="386706" y="234029"/>
                  <a:pt x="391163" y="234029"/>
                </a:cubicBezTo>
                <a:lnTo>
                  <a:pt x="401193" y="234029"/>
                </a:lnTo>
                <a:cubicBezTo>
                  <a:pt x="405651" y="234029"/>
                  <a:pt x="409180" y="232543"/>
                  <a:pt x="411780" y="229572"/>
                </a:cubicBezTo>
                <a:cubicBezTo>
                  <a:pt x="414381" y="226600"/>
                  <a:pt x="417538" y="221771"/>
                  <a:pt x="421253" y="215084"/>
                </a:cubicBezTo>
                <a:lnTo>
                  <a:pt x="520437" y="33433"/>
                </a:lnTo>
                <a:cubicBezTo>
                  <a:pt x="527124" y="21545"/>
                  <a:pt x="534367" y="13001"/>
                  <a:pt x="542168" y="7801"/>
                </a:cubicBezTo>
                <a:cubicBezTo>
                  <a:pt x="549969" y="2600"/>
                  <a:pt x="559813" y="0"/>
                  <a:pt x="571701" y="0"/>
                </a:cubicBezTo>
                <a:lnTo>
                  <a:pt x="752237" y="0"/>
                </a:lnTo>
                <a:cubicBezTo>
                  <a:pt x="766353" y="0"/>
                  <a:pt x="776569" y="3157"/>
                  <a:pt x="782884" y="9472"/>
                </a:cubicBezTo>
                <a:cubicBezTo>
                  <a:pt x="789199" y="15788"/>
                  <a:pt x="792356" y="26003"/>
                  <a:pt x="792356" y="40119"/>
                </a:cubicBezTo>
                <a:lnTo>
                  <a:pt x="792356" y="762267"/>
                </a:lnTo>
                <a:cubicBezTo>
                  <a:pt x="792356" y="776383"/>
                  <a:pt x="789199" y="786598"/>
                  <a:pt x="782884" y="792914"/>
                </a:cubicBezTo>
                <a:cubicBezTo>
                  <a:pt x="776569" y="799229"/>
                  <a:pt x="766353" y="802386"/>
                  <a:pt x="752237" y="802386"/>
                </a:cubicBezTo>
                <a:lnTo>
                  <a:pt x="580616" y="802386"/>
                </a:lnTo>
                <a:cubicBezTo>
                  <a:pt x="566500" y="802386"/>
                  <a:pt x="556284" y="799229"/>
                  <a:pt x="549969" y="792914"/>
                </a:cubicBezTo>
                <a:cubicBezTo>
                  <a:pt x="543654" y="786598"/>
                  <a:pt x="540497" y="776383"/>
                  <a:pt x="540497" y="762267"/>
                </a:cubicBezTo>
                <a:lnTo>
                  <a:pt x="540497" y="369989"/>
                </a:lnTo>
                <a:lnTo>
                  <a:pt x="474746" y="491462"/>
                </a:lnTo>
                <a:cubicBezTo>
                  <a:pt x="468059" y="504092"/>
                  <a:pt x="460072" y="513193"/>
                  <a:pt x="450786" y="518765"/>
                </a:cubicBezTo>
                <a:cubicBezTo>
                  <a:pt x="441498" y="524337"/>
                  <a:pt x="429797" y="527123"/>
                  <a:pt x="415681" y="527123"/>
                </a:cubicBezTo>
                <a:lnTo>
                  <a:pt x="371104" y="527123"/>
                </a:lnTo>
                <a:cubicBezTo>
                  <a:pt x="356988" y="527123"/>
                  <a:pt x="345286" y="524337"/>
                  <a:pt x="335999" y="518765"/>
                </a:cubicBezTo>
                <a:cubicBezTo>
                  <a:pt x="326713" y="513193"/>
                  <a:pt x="318726" y="504092"/>
                  <a:pt x="312039" y="491462"/>
                </a:cubicBezTo>
                <a:lnTo>
                  <a:pt x="246288" y="369989"/>
                </a:lnTo>
                <a:lnTo>
                  <a:pt x="246288" y="762267"/>
                </a:lnTo>
                <a:cubicBezTo>
                  <a:pt x="246288" y="776383"/>
                  <a:pt x="243131" y="786598"/>
                  <a:pt x="236816" y="792914"/>
                </a:cubicBezTo>
                <a:cubicBezTo>
                  <a:pt x="230501" y="799229"/>
                  <a:pt x="220285" y="802386"/>
                  <a:pt x="206169" y="802386"/>
                </a:cubicBezTo>
                <a:lnTo>
                  <a:pt x="40120" y="802386"/>
                </a:lnTo>
                <a:cubicBezTo>
                  <a:pt x="26004" y="802386"/>
                  <a:pt x="15788" y="799229"/>
                  <a:pt x="9473" y="792914"/>
                </a:cubicBezTo>
                <a:cubicBezTo>
                  <a:pt x="3158" y="786598"/>
                  <a:pt x="0" y="776383"/>
                  <a:pt x="0" y="762267"/>
                </a:cubicBezTo>
                <a:lnTo>
                  <a:pt x="0" y="40119"/>
                </a:lnTo>
                <a:cubicBezTo>
                  <a:pt x="0" y="26003"/>
                  <a:pt x="3158" y="15788"/>
                  <a:pt x="9473" y="9472"/>
                </a:cubicBezTo>
                <a:cubicBezTo>
                  <a:pt x="15788" y="3157"/>
                  <a:pt x="26004" y="0"/>
                  <a:pt x="4012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3466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"/>
          <p:cNvPicPr>
            <a:picLocks noGrp="1" noChangeAspect="1"/>
          </p:cNvPicPr>
          <p:nvPr>
            <p:ph type="pic" sz="quarter" idx="33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48" b="15948"/>
          <a:stretch>
            <a:fillRect/>
          </a:stretch>
        </p:blipFill>
        <p:spPr/>
      </p:pic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B7B27600-B3A9-4565-9861-621D733A379C}"/>
              </a:ext>
            </a:extLst>
          </p:cNvPr>
          <p:cNvSpPr txBox="1">
            <a:spLocks/>
          </p:cNvSpPr>
          <p:nvPr/>
        </p:nvSpPr>
        <p:spPr>
          <a:xfrm>
            <a:off x="614006" y="2220084"/>
            <a:ext cx="3885423" cy="301957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1400" dirty="0"/>
              <a:t>Lorem ipsum dolor sit </a:t>
            </a:r>
            <a:r>
              <a:rPr lang="en-US" sz="1400" dirty="0" err="1"/>
              <a:t>amet</a:t>
            </a:r>
            <a:r>
              <a:rPr lang="en-US" sz="1400" dirty="0"/>
              <a:t>, </a:t>
            </a:r>
            <a:r>
              <a:rPr lang="en-US" sz="1400" dirty="0" err="1"/>
              <a:t>consectetur</a:t>
            </a:r>
            <a:r>
              <a:rPr lang="en-US" sz="1400" dirty="0"/>
              <a:t> </a:t>
            </a:r>
            <a:r>
              <a:rPr lang="en-US" sz="1400" dirty="0" err="1"/>
              <a:t>adipiscing</a:t>
            </a:r>
            <a:r>
              <a:rPr lang="en-US" sz="1400" dirty="0"/>
              <a:t> </a:t>
            </a:r>
            <a:r>
              <a:rPr lang="en-US" sz="1400" dirty="0" err="1"/>
              <a:t>elit</a:t>
            </a:r>
            <a:r>
              <a:rPr lang="en-US" sz="1400" dirty="0"/>
              <a:t>. </a:t>
            </a:r>
            <a:r>
              <a:rPr lang="en-US" sz="1400" dirty="0" err="1"/>
              <a:t>Nullam</a:t>
            </a:r>
            <a:r>
              <a:rPr lang="en-US" sz="1400" dirty="0"/>
              <a:t> </a:t>
            </a:r>
            <a:r>
              <a:rPr lang="en-US" sz="1400" dirty="0" err="1"/>
              <a:t>faucibus</a:t>
            </a:r>
            <a:r>
              <a:rPr lang="en-US" sz="1400" dirty="0"/>
              <a:t> </a:t>
            </a:r>
            <a:r>
              <a:rPr lang="en-US" sz="1400" dirty="0" err="1"/>
              <a:t>mattis</a:t>
            </a:r>
            <a:r>
              <a:rPr lang="en-US" sz="1400" dirty="0"/>
              <a:t> </a:t>
            </a:r>
            <a:r>
              <a:rPr lang="en-US" sz="1400" dirty="0" err="1"/>
              <a:t>diam</a:t>
            </a:r>
            <a:r>
              <a:rPr lang="en-US" sz="1400" dirty="0"/>
              <a:t> </a:t>
            </a:r>
            <a:r>
              <a:rPr lang="en-US" sz="1400" dirty="0" err="1"/>
              <a:t>faucibus</a:t>
            </a:r>
            <a:r>
              <a:rPr lang="en-US" sz="1400" dirty="0"/>
              <a:t> </a:t>
            </a:r>
            <a:r>
              <a:rPr lang="en-US" sz="1400" dirty="0" err="1"/>
              <a:t>feugiat</a:t>
            </a:r>
            <a:r>
              <a:rPr lang="en-US" sz="1400" dirty="0"/>
              <a:t>. </a:t>
            </a:r>
            <a:r>
              <a:rPr lang="en-US" sz="1400" dirty="0" err="1"/>
              <a:t>Suspendisse</a:t>
            </a:r>
            <a:r>
              <a:rPr lang="en-US" sz="1400" dirty="0"/>
              <a:t> nisi </a:t>
            </a:r>
            <a:r>
              <a:rPr lang="en-US" sz="1400" dirty="0" err="1"/>
              <a:t>urna</a:t>
            </a:r>
            <a:r>
              <a:rPr lang="en-US" sz="1400" dirty="0"/>
              <a:t>, </a:t>
            </a:r>
            <a:r>
              <a:rPr lang="en-US" sz="1400" dirty="0" err="1"/>
              <a:t>bibendum</a:t>
            </a:r>
            <a:r>
              <a:rPr lang="en-US" sz="1400" dirty="0"/>
              <a:t> id diam </a:t>
            </a:r>
            <a:r>
              <a:rPr lang="en-US" sz="1400" dirty="0" err="1"/>
              <a:t>quis</a:t>
            </a:r>
            <a:r>
              <a:rPr lang="en-US" sz="1400" dirty="0"/>
              <a:t>, scelerisque </a:t>
            </a:r>
            <a:r>
              <a:rPr lang="en-US" sz="1400" dirty="0" err="1"/>
              <a:t>egestas</a:t>
            </a:r>
            <a:r>
              <a:rPr lang="en-US" sz="1400" dirty="0"/>
              <a:t> nisi. </a:t>
            </a:r>
            <a:r>
              <a:rPr lang="en-US" sz="1400" dirty="0" err="1"/>
              <a:t>Proin</a:t>
            </a:r>
            <a:r>
              <a:rPr lang="en-US" sz="1400" dirty="0"/>
              <a:t> ac </a:t>
            </a:r>
            <a:r>
              <a:rPr lang="en-US" sz="1400" dirty="0" err="1"/>
              <a:t>pellentesque</a:t>
            </a:r>
            <a:r>
              <a:rPr lang="en-US" sz="1400" dirty="0"/>
              <a:t> </a:t>
            </a:r>
            <a:r>
              <a:rPr lang="en-US" sz="1400" dirty="0" err="1"/>
              <a:t>odio</a:t>
            </a:r>
            <a:r>
              <a:rPr lang="en-US" sz="1400" dirty="0"/>
              <a:t>, tempus porta lorem. </a:t>
            </a:r>
            <a:r>
              <a:rPr lang="en-US" sz="1400" dirty="0" err="1"/>
              <a:t>Quisque</a:t>
            </a:r>
            <a:r>
              <a:rPr lang="en-US" sz="1400" dirty="0"/>
              <a:t> semper </a:t>
            </a:r>
            <a:r>
              <a:rPr lang="en-US" sz="1400" dirty="0" err="1"/>
              <a:t>urna</a:t>
            </a:r>
            <a:r>
              <a:rPr lang="en-US" sz="1400" dirty="0"/>
              <a:t> vitae ligula </a:t>
            </a:r>
            <a:r>
              <a:rPr lang="en-US" sz="1400" dirty="0" err="1"/>
              <a:t>molestie</a:t>
            </a:r>
            <a:r>
              <a:rPr lang="en-US" sz="1400" dirty="0"/>
              <a:t>, ac </a:t>
            </a:r>
            <a:r>
              <a:rPr lang="en-US" sz="1400" dirty="0" err="1"/>
              <a:t>aliquet</a:t>
            </a:r>
            <a:r>
              <a:rPr lang="en-US" sz="1400" dirty="0"/>
              <a:t> nisi </a:t>
            </a:r>
            <a:r>
              <a:rPr lang="en-US" sz="1400" dirty="0" err="1"/>
              <a:t>efficitur</a:t>
            </a:r>
            <a:r>
              <a:rPr lang="en-US" sz="1400" dirty="0"/>
              <a:t>. </a:t>
            </a:r>
            <a:r>
              <a:rPr lang="en-US" sz="1400" dirty="0" err="1"/>
              <a:t>Donec</a:t>
            </a:r>
            <a:r>
              <a:rPr lang="en-US" sz="1400" dirty="0"/>
              <a:t> </a:t>
            </a:r>
            <a:r>
              <a:rPr lang="en-US" sz="1400" dirty="0" err="1"/>
              <a:t>quis</a:t>
            </a:r>
            <a:r>
              <a:rPr lang="en-US" sz="1400" dirty="0"/>
              <a:t> </a:t>
            </a:r>
            <a:r>
              <a:rPr lang="en-US" sz="1400" dirty="0" err="1"/>
              <a:t>sapien</a:t>
            </a:r>
            <a:r>
              <a:rPr lang="en-US" sz="1400" dirty="0"/>
              <a:t> </a:t>
            </a:r>
            <a:r>
              <a:rPr lang="en-US" sz="1400" dirty="0" err="1"/>
              <a:t>quis</a:t>
            </a:r>
            <a:r>
              <a:rPr lang="en-US" sz="1400" dirty="0"/>
              <a:t> </a:t>
            </a:r>
            <a:r>
              <a:rPr lang="en-US" sz="1400" dirty="0" err="1"/>
              <a:t>lectus</a:t>
            </a:r>
            <a:r>
              <a:rPr lang="en-US" sz="1400" dirty="0"/>
              <a:t> tempus </a:t>
            </a:r>
            <a:r>
              <a:rPr lang="en-US" sz="1400" dirty="0" err="1"/>
              <a:t>venenatis</a:t>
            </a:r>
            <a:r>
              <a:rPr lang="en-US" sz="1400" dirty="0"/>
              <a:t>. Integer dictum </a:t>
            </a:r>
            <a:r>
              <a:rPr lang="en-US" sz="1400" dirty="0" err="1"/>
              <a:t>rutrum</a:t>
            </a:r>
            <a:r>
              <a:rPr lang="en-US" sz="1400" dirty="0"/>
              <a:t> </a:t>
            </a:r>
            <a:r>
              <a:rPr lang="en-US" sz="1400" dirty="0" err="1"/>
              <a:t>purus</a:t>
            </a:r>
            <a:r>
              <a:rPr lang="en-US" sz="1400" dirty="0"/>
              <a:t>, 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CD2338F4-1F55-48BA-BD5E-D440371356CC}"/>
              </a:ext>
            </a:extLst>
          </p:cNvPr>
          <p:cNvSpPr txBox="1">
            <a:spLocks/>
          </p:cNvSpPr>
          <p:nvPr/>
        </p:nvSpPr>
        <p:spPr>
          <a:xfrm>
            <a:off x="614005" y="1542294"/>
            <a:ext cx="5456237" cy="40481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>
                <a:latin typeface="+mj-lt"/>
              </a:rPr>
              <a:t>INTRODUCTION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8837B09-8948-41EA-8E60-4BCA1D057402}"/>
              </a:ext>
            </a:extLst>
          </p:cNvPr>
          <p:cNvSpPr/>
          <p:nvPr/>
        </p:nvSpPr>
        <p:spPr>
          <a:xfrm>
            <a:off x="6553199" y="2399643"/>
            <a:ext cx="457201" cy="2057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0347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Grp="1" noChangeAspect="1"/>
          </p:cNvPicPr>
          <p:nvPr>
            <p:ph type="pic" sz="quarter" idx="33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53" b="8553"/>
          <a:stretch>
            <a:fillRect/>
          </a:stretch>
        </p:blipFill>
        <p:spPr/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474E40A-5A89-4C0F-B4BA-B8A34BC5D7A3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7145338" y="2196646"/>
            <a:ext cx="3377519" cy="735239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 sz="2400" dirty="0">
                <a:latin typeface="+mj-lt"/>
              </a:rPr>
              <a:t>RIGHT TITLE </a:t>
            </a:r>
            <a:r>
              <a:rPr lang="en-US" sz="2400" dirty="0">
                <a:solidFill>
                  <a:schemeClr val="accent2"/>
                </a:solidFill>
                <a:latin typeface="+mj-lt"/>
              </a:rPr>
              <a:t>SAMPLE</a:t>
            </a:r>
            <a:r>
              <a:rPr lang="en-US" sz="2400" dirty="0">
                <a:latin typeface="+mj-lt"/>
              </a:rPr>
              <a:t> SLIDE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06CD0B-EF5B-4541-9D9C-7C167416730B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7145339" y="3035527"/>
            <a:ext cx="4437062" cy="1841273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en-US" sz="1400" dirty="0"/>
              <a:t>Lorem ipsum dolor sit </a:t>
            </a:r>
            <a:r>
              <a:rPr lang="en-US" sz="1400" dirty="0" err="1"/>
              <a:t>amet</a:t>
            </a:r>
            <a:r>
              <a:rPr lang="en-US" sz="1400" dirty="0"/>
              <a:t>, </a:t>
            </a:r>
            <a:r>
              <a:rPr lang="en-US" sz="1400" dirty="0" err="1"/>
              <a:t>consectetur</a:t>
            </a:r>
            <a:r>
              <a:rPr lang="en-US" sz="1400" dirty="0"/>
              <a:t> </a:t>
            </a:r>
            <a:r>
              <a:rPr lang="en-US" sz="1400" dirty="0" err="1"/>
              <a:t>adipiscing</a:t>
            </a:r>
            <a:r>
              <a:rPr lang="en-US" sz="1400" dirty="0"/>
              <a:t> </a:t>
            </a:r>
            <a:r>
              <a:rPr lang="en-US" sz="1400" dirty="0" err="1"/>
              <a:t>elit</a:t>
            </a:r>
            <a:r>
              <a:rPr lang="en-US" sz="1400" dirty="0"/>
              <a:t>. </a:t>
            </a:r>
            <a:r>
              <a:rPr lang="en-US" sz="1400" dirty="0" err="1"/>
              <a:t>Nullam</a:t>
            </a:r>
            <a:r>
              <a:rPr lang="en-US" sz="1400" dirty="0"/>
              <a:t> </a:t>
            </a:r>
            <a:r>
              <a:rPr lang="en-US" sz="1400" dirty="0" err="1"/>
              <a:t>faucibus</a:t>
            </a:r>
            <a:r>
              <a:rPr lang="en-US" sz="1400" dirty="0"/>
              <a:t> </a:t>
            </a:r>
            <a:r>
              <a:rPr lang="en-US" sz="1400" dirty="0" err="1"/>
              <a:t>mattis</a:t>
            </a:r>
            <a:r>
              <a:rPr lang="en-US" sz="1400" dirty="0"/>
              <a:t> </a:t>
            </a:r>
            <a:r>
              <a:rPr lang="en-US" sz="1400" dirty="0" err="1"/>
              <a:t>diam</a:t>
            </a:r>
            <a:r>
              <a:rPr lang="en-US" sz="1400" dirty="0"/>
              <a:t> </a:t>
            </a:r>
            <a:r>
              <a:rPr lang="en-US" sz="1400" dirty="0" err="1"/>
              <a:t>faucibus</a:t>
            </a:r>
            <a:r>
              <a:rPr lang="en-US" sz="1400" dirty="0"/>
              <a:t> </a:t>
            </a:r>
            <a:r>
              <a:rPr lang="en-US" sz="1400" dirty="0" err="1"/>
              <a:t>feugiat</a:t>
            </a:r>
            <a:r>
              <a:rPr lang="en-US" sz="1400" dirty="0"/>
              <a:t>. </a:t>
            </a:r>
            <a:r>
              <a:rPr lang="en-US" sz="1400" dirty="0" err="1"/>
              <a:t>Suspendisse</a:t>
            </a:r>
            <a:r>
              <a:rPr lang="en-US" sz="1400" dirty="0"/>
              <a:t> nisi </a:t>
            </a:r>
            <a:r>
              <a:rPr lang="en-US" sz="1400" dirty="0" err="1"/>
              <a:t>urna</a:t>
            </a:r>
            <a:r>
              <a:rPr lang="en-US" sz="1400" dirty="0"/>
              <a:t>, </a:t>
            </a:r>
            <a:r>
              <a:rPr lang="en-US" sz="1400" dirty="0" err="1"/>
              <a:t>bibendum</a:t>
            </a:r>
            <a:r>
              <a:rPr lang="en-US" sz="1400" dirty="0"/>
              <a:t> id diam </a:t>
            </a:r>
            <a:r>
              <a:rPr lang="en-US" sz="1400" dirty="0" err="1"/>
              <a:t>quis</a:t>
            </a:r>
            <a:r>
              <a:rPr lang="en-US" sz="1400" dirty="0"/>
              <a:t>, scelerisque </a:t>
            </a:r>
            <a:r>
              <a:rPr lang="en-US" sz="1400" dirty="0" err="1"/>
              <a:t>egestas</a:t>
            </a:r>
            <a:r>
              <a:rPr lang="en-US" sz="1400" dirty="0"/>
              <a:t> nisi. </a:t>
            </a:r>
            <a:r>
              <a:rPr lang="en-US" sz="1400" dirty="0" err="1"/>
              <a:t>Proin</a:t>
            </a:r>
            <a:r>
              <a:rPr lang="en-US" sz="1400" dirty="0"/>
              <a:t> ac </a:t>
            </a:r>
            <a:r>
              <a:rPr lang="en-US" sz="1400" dirty="0" err="1"/>
              <a:t>pellentesque</a:t>
            </a:r>
            <a:r>
              <a:rPr lang="en-US" sz="1400" dirty="0"/>
              <a:t> </a:t>
            </a:r>
            <a:r>
              <a:rPr lang="en-US" sz="1400" dirty="0" err="1"/>
              <a:t>odio</a:t>
            </a:r>
            <a:r>
              <a:rPr lang="en-US" sz="1400" dirty="0"/>
              <a:t>, tempus porta lorem. </a:t>
            </a:r>
            <a:r>
              <a:rPr lang="en-US" sz="1400" dirty="0" err="1"/>
              <a:t>Quisque</a:t>
            </a:r>
            <a:r>
              <a:rPr lang="en-US" sz="1400" dirty="0"/>
              <a:t> semper</a:t>
            </a:r>
          </a:p>
        </p:txBody>
      </p:sp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76FA4FD9-E212-4932-8FCE-DFED1782B176}"/>
              </a:ext>
            </a:extLst>
          </p:cNvPr>
          <p:cNvSpPr txBox="1">
            <a:spLocks/>
          </p:cNvSpPr>
          <p:nvPr/>
        </p:nvSpPr>
        <p:spPr>
          <a:xfrm rot="16200000">
            <a:off x="-1814152" y="3260646"/>
            <a:ext cx="5487714" cy="64020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>
            <a:noAutofit/>
          </a:bodyPr>
          <a:lstStyle>
            <a:lvl1pPr marL="0" indent="0" algn="l" defTabSz="914400" rtl="0" eaLnBrk="1" latinLnBrk="0" hangingPunct="1">
              <a:lnSpc>
                <a:spcPts val="9000"/>
              </a:lnSpc>
              <a:spcBef>
                <a:spcPts val="1000"/>
              </a:spcBef>
              <a:buFont typeface="Arial" panose="020B0604020202020204" pitchFamily="34" charset="0"/>
              <a:buNone/>
              <a:defRPr sz="6600" b="1" i="0" kern="1200" baseline="0">
                <a:ln>
                  <a:solidFill>
                    <a:schemeClr val="bg1">
                      <a:lumMod val="75000"/>
                    </a:schemeClr>
                  </a:solidFill>
                </a:ln>
                <a:noFill/>
                <a:latin typeface="+mj-lt"/>
                <a:ea typeface="Playfair Display" pitchFamily="2" charset="0"/>
                <a:cs typeface="Playfair Display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dirty="0">
                <a:solidFill>
                  <a:schemeClr val="accent1"/>
                </a:solidFill>
              </a:rPr>
              <a:t>About  us</a:t>
            </a:r>
            <a:endParaRPr lang="es-ES_tradnl" sz="3600" dirty="0">
              <a:solidFill>
                <a:schemeClr val="accent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9760D04-DE02-4623-AAF4-74C0114CDB7F}"/>
              </a:ext>
            </a:extLst>
          </p:cNvPr>
          <p:cNvSpPr/>
          <p:nvPr/>
        </p:nvSpPr>
        <p:spPr>
          <a:xfrm>
            <a:off x="5867400" y="2399643"/>
            <a:ext cx="457200" cy="20574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0013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474E40A-5A89-4C0F-B4BA-B8A34BC5D7A3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09600" y="990600"/>
            <a:ext cx="5499100" cy="580623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 dirty="0">
                <a:latin typeface="+mj-lt"/>
              </a:rPr>
              <a:t>OUR </a:t>
            </a:r>
            <a:r>
              <a:rPr lang="en-US" dirty="0">
                <a:solidFill>
                  <a:schemeClr val="accent1"/>
                </a:solidFill>
                <a:latin typeface="+mj-lt"/>
              </a:rPr>
              <a:t>JOURNEY</a:t>
            </a:r>
            <a:r>
              <a:rPr lang="en-US" dirty="0">
                <a:latin typeface="+mj-lt"/>
              </a:rPr>
              <a:t>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06CD0B-EF5B-4541-9D9C-7C167416730B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09600" y="1852478"/>
            <a:ext cx="5478463" cy="3575865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en-US" sz="1400" dirty="0"/>
              <a:t>Lorem ipsum dolor sit </a:t>
            </a:r>
            <a:r>
              <a:rPr lang="en-US" sz="1400" dirty="0" err="1"/>
              <a:t>amet</a:t>
            </a:r>
            <a:r>
              <a:rPr lang="en-US" sz="1400" dirty="0"/>
              <a:t>, </a:t>
            </a:r>
            <a:r>
              <a:rPr lang="en-US" sz="1400" dirty="0" err="1"/>
              <a:t>consectetur</a:t>
            </a:r>
            <a:r>
              <a:rPr lang="en-US" sz="1400" dirty="0"/>
              <a:t> </a:t>
            </a:r>
            <a:r>
              <a:rPr lang="en-US" sz="1400" dirty="0" err="1"/>
              <a:t>adipiscing</a:t>
            </a:r>
            <a:r>
              <a:rPr lang="en-US" sz="1400" dirty="0"/>
              <a:t> </a:t>
            </a:r>
            <a:r>
              <a:rPr lang="en-US" sz="1400" dirty="0" err="1"/>
              <a:t>elit</a:t>
            </a:r>
            <a:r>
              <a:rPr lang="en-US" sz="1400" dirty="0"/>
              <a:t>. </a:t>
            </a:r>
            <a:r>
              <a:rPr lang="en-US" sz="1400" dirty="0" err="1"/>
              <a:t>Nullam</a:t>
            </a:r>
            <a:r>
              <a:rPr lang="en-US" sz="1400" dirty="0"/>
              <a:t> </a:t>
            </a:r>
            <a:r>
              <a:rPr lang="en-US" sz="1400" dirty="0" err="1"/>
              <a:t>faucibus</a:t>
            </a:r>
            <a:r>
              <a:rPr lang="en-US" sz="1400" dirty="0"/>
              <a:t> </a:t>
            </a:r>
            <a:r>
              <a:rPr lang="en-US" sz="1400" dirty="0" err="1"/>
              <a:t>mattis</a:t>
            </a:r>
            <a:r>
              <a:rPr lang="en-US" sz="1400" dirty="0"/>
              <a:t> </a:t>
            </a:r>
            <a:r>
              <a:rPr lang="en-US" sz="1400" dirty="0" err="1"/>
              <a:t>diam</a:t>
            </a:r>
            <a:r>
              <a:rPr lang="en-US" sz="1400" dirty="0"/>
              <a:t> </a:t>
            </a:r>
            <a:r>
              <a:rPr lang="en-US" sz="1400" dirty="0" err="1"/>
              <a:t>faucibus</a:t>
            </a:r>
            <a:r>
              <a:rPr lang="en-US" sz="1400" dirty="0"/>
              <a:t> </a:t>
            </a:r>
            <a:r>
              <a:rPr lang="en-US" sz="1400" dirty="0" err="1"/>
              <a:t>feugiat</a:t>
            </a:r>
            <a:r>
              <a:rPr lang="en-US" sz="1400" dirty="0"/>
              <a:t>. </a:t>
            </a:r>
            <a:r>
              <a:rPr lang="en-US" sz="1400" dirty="0" err="1"/>
              <a:t>Suspendisse</a:t>
            </a:r>
            <a:r>
              <a:rPr lang="en-US" sz="1400" dirty="0"/>
              <a:t> nisi </a:t>
            </a:r>
            <a:r>
              <a:rPr lang="en-US" sz="1400" dirty="0" err="1"/>
              <a:t>urna</a:t>
            </a:r>
            <a:r>
              <a:rPr lang="en-US" sz="1400" dirty="0"/>
              <a:t>, </a:t>
            </a:r>
            <a:r>
              <a:rPr lang="en-US" sz="1400" dirty="0" err="1"/>
              <a:t>bibendum</a:t>
            </a:r>
            <a:r>
              <a:rPr lang="en-US" sz="1400" dirty="0"/>
              <a:t> id diam </a:t>
            </a:r>
            <a:r>
              <a:rPr lang="en-US" sz="1400" dirty="0" err="1"/>
              <a:t>quis</a:t>
            </a:r>
            <a:r>
              <a:rPr lang="en-US" sz="1400" dirty="0"/>
              <a:t>, scelerisque </a:t>
            </a:r>
            <a:r>
              <a:rPr lang="en-US" sz="1400" dirty="0" err="1"/>
              <a:t>egestas</a:t>
            </a:r>
            <a:r>
              <a:rPr lang="en-US" sz="1400" dirty="0"/>
              <a:t> nisi. Proin ac </a:t>
            </a:r>
            <a:r>
              <a:rPr lang="en-US" sz="1400" dirty="0" err="1"/>
              <a:t>pellentesque</a:t>
            </a:r>
            <a:r>
              <a:rPr lang="en-US" sz="1400" dirty="0"/>
              <a:t> </a:t>
            </a:r>
            <a:r>
              <a:rPr lang="en-US" sz="1400" dirty="0" err="1"/>
              <a:t>odio</a:t>
            </a:r>
            <a:r>
              <a:rPr lang="en-US" sz="1400" dirty="0"/>
              <a:t>, tempus porta lorem. </a:t>
            </a:r>
          </a:p>
          <a:p>
            <a:pPr marL="0" indent="0">
              <a:lnSpc>
                <a:spcPct val="150000"/>
              </a:lnSpc>
              <a:buNone/>
            </a:pPr>
            <a:endParaRPr lang="en-US" sz="1400" dirty="0"/>
          </a:p>
          <a:p>
            <a:pPr marL="0" indent="0">
              <a:lnSpc>
                <a:spcPct val="150000"/>
              </a:lnSpc>
              <a:buNone/>
            </a:pPr>
            <a:r>
              <a:rPr lang="en-US" sz="1400" dirty="0"/>
              <a:t>Lorem ipsum dolor sit </a:t>
            </a:r>
            <a:r>
              <a:rPr lang="en-US" sz="1400" dirty="0" err="1"/>
              <a:t>amet</a:t>
            </a:r>
            <a:r>
              <a:rPr lang="en-US" sz="1400" dirty="0"/>
              <a:t>, </a:t>
            </a:r>
            <a:r>
              <a:rPr lang="en-US" sz="1400" dirty="0" err="1"/>
              <a:t>consectetur</a:t>
            </a:r>
            <a:r>
              <a:rPr lang="en-US" sz="1400" dirty="0"/>
              <a:t> </a:t>
            </a:r>
            <a:r>
              <a:rPr lang="en-US" sz="1400" dirty="0" err="1"/>
              <a:t>adipiscing</a:t>
            </a:r>
            <a:r>
              <a:rPr lang="en-US" sz="1400" dirty="0"/>
              <a:t> </a:t>
            </a:r>
            <a:r>
              <a:rPr lang="en-US" sz="1400" dirty="0" err="1"/>
              <a:t>elit</a:t>
            </a:r>
            <a:r>
              <a:rPr lang="en-US" sz="1400" dirty="0"/>
              <a:t>. </a:t>
            </a:r>
            <a:r>
              <a:rPr lang="en-US" sz="1400" dirty="0" err="1"/>
              <a:t>Nullam</a:t>
            </a:r>
            <a:r>
              <a:rPr lang="en-US" sz="1400" dirty="0"/>
              <a:t> </a:t>
            </a:r>
            <a:r>
              <a:rPr lang="en-US" sz="1400" dirty="0" err="1"/>
              <a:t>faucibus</a:t>
            </a:r>
            <a:r>
              <a:rPr lang="en-US" sz="1400" dirty="0"/>
              <a:t> </a:t>
            </a:r>
            <a:r>
              <a:rPr lang="en-US" sz="1400" dirty="0" err="1"/>
              <a:t>mattis</a:t>
            </a:r>
            <a:r>
              <a:rPr lang="en-US" sz="1400" dirty="0"/>
              <a:t> diam </a:t>
            </a:r>
            <a:r>
              <a:rPr lang="en-US" sz="1400" dirty="0" err="1"/>
              <a:t>faucibus</a:t>
            </a:r>
            <a:r>
              <a:rPr lang="en-US" sz="1400" dirty="0"/>
              <a:t> </a:t>
            </a:r>
            <a:r>
              <a:rPr lang="en-US" sz="1400" dirty="0" err="1"/>
              <a:t>feugiat</a:t>
            </a:r>
            <a:r>
              <a:rPr lang="en-US" sz="1400" dirty="0"/>
              <a:t>. </a:t>
            </a:r>
            <a:r>
              <a:rPr lang="en-US" sz="1400" dirty="0" err="1"/>
              <a:t>Suspendisse</a:t>
            </a:r>
            <a:r>
              <a:rPr lang="en-US" sz="1400" dirty="0"/>
              <a:t> nisi </a:t>
            </a:r>
            <a:r>
              <a:rPr lang="en-US" sz="1400" dirty="0" err="1"/>
              <a:t>urna</a:t>
            </a:r>
            <a:r>
              <a:rPr lang="en-US" sz="1400" dirty="0"/>
              <a:t>, </a:t>
            </a:r>
            <a:r>
              <a:rPr lang="en-US" sz="1400" dirty="0" err="1"/>
              <a:t>bibendum</a:t>
            </a:r>
            <a:r>
              <a:rPr lang="en-US" sz="1400" dirty="0"/>
              <a:t> id diam </a:t>
            </a:r>
            <a:r>
              <a:rPr lang="en-US" sz="1400" dirty="0" err="1"/>
              <a:t>quis</a:t>
            </a:r>
            <a:r>
              <a:rPr lang="en-US" sz="1400" dirty="0"/>
              <a:t>, scelerisque </a:t>
            </a:r>
            <a:r>
              <a:rPr lang="en-US" sz="1400" dirty="0" err="1"/>
              <a:t>egestas</a:t>
            </a:r>
            <a:r>
              <a:rPr lang="en-US" sz="1400" dirty="0"/>
              <a:t> nisi. Proin ac </a:t>
            </a:r>
            <a:r>
              <a:rPr lang="en-US" sz="1400" dirty="0" err="1"/>
              <a:t>pellentesque</a:t>
            </a:r>
            <a:r>
              <a:rPr lang="en-US" sz="1400" dirty="0"/>
              <a:t> </a:t>
            </a:r>
            <a:r>
              <a:rPr lang="en-US" sz="1400" dirty="0" err="1"/>
              <a:t>odio</a:t>
            </a:r>
            <a:r>
              <a:rPr lang="en-US" sz="1400" dirty="0"/>
              <a:t>, tempus porta lorem. </a:t>
            </a:r>
            <a:r>
              <a:rPr lang="en-US" sz="1400" dirty="0" err="1"/>
              <a:t>Quisque</a:t>
            </a:r>
            <a:r>
              <a:rPr lang="en-US" sz="1400" dirty="0"/>
              <a:t> semper </a:t>
            </a:r>
            <a:r>
              <a:rPr lang="en-US" sz="1400" dirty="0" err="1"/>
              <a:t>urna</a:t>
            </a:r>
            <a:r>
              <a:rPr lang="en-US" sz="1400" dirty="0"/>
              <a:t> vitae ligula </a:t>
            </a:r>
            <a:r>
              <a:rPr lang="en-US" sz="1400" dirty="0" err="1"/>
              <a:t>molestie</a:t>
            </a:r>
            <a:r>
              <a:rPr lang="en-US" sz="1400" dirty="0"/>
              <a:t>, ac </a:t>
            </a:r>
            <a:r>
              <a:rPr lang="en-US" sz="1400" dirty="0" err="1"/>
              <a:t>aliquet</a:t>
            </a:r>
            <a:r>
              <a:rPr lang="en-US" sz="1400" dirty="0"/>
              <a:t> nisi </a:t>
            </a:r>
            <a:r>
              <a:rPr lang="en-US" sz="1400" dirty="0" err="1"/>
              <a:t>efficitur</a:t>
            </a:r>
            <a:r>
              <a:rPr lang="en-US" sz="1400" dirty="0"/>
              <a:t>.</a:t>
            </a:r>
          </a:p>
        </p:txBody>
      </p:sp>
      <p:pic>
        <p:nvPicPr>
          <p:cNvPr id="4" name="Picture Placeholder 3"/>
          <p:cNvPicPr>
            <a:picLocks noGrp="1" noChangeAspect="1"/>
          </p:cNvPicPr>
          <p:nvPr>
            <p:ph type="pic" sz="quarter" idx="35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13" r="18813"/>
          <a:stretch>
            <a:fillRect/>
          </a:stretch>
        </p:blipFill>
        <p:spPr/>
      </p:pic>
      <p:pic>
        <p:nvPicPr>
          <p:cNvPr id="5" name="Picture Placeholder 4"/>
          <p:cNvPicPr>
            <a:picLocks noGrp="1" noChangeAspect="1"/>
          </p:cNvPicPr>
          <p:nvPr>
            <p:ph type="pic" sz="quarter" idx="36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r="1875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88786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"/>
          <p:cNvPicPr>
            <a:picLocks noGrp="1" noChangeAspect="1"/>
          </p:cNvPicPr>
          <p:nvPr>
            <p:ph type="pic" sz="quarter" idx="39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0" r="3700"/>
          <a:stretch>
            <a:fillRect/>
          </a:stretch>
        </p:blipFill>
        <p:spPr/>
      </p:pic>
      <p:sp>
        <p:nvSpPr>
          <p:cNvPr id="49" name="Rectangle 48">
            <a:extLst>
              <a:ext uri="{FF2B5EF4-FFF2-40B4-BE49-F238E27FC236}">
                <a16:creationId xmlns:a16="http://schemas.microsoft.com/office/drawing/2014/main" id="{A625C02E-82E1-42E4-B7F1-38DBBEA77F5D}"/>
              </a:ext>
            </a:extLst>
          </p:cNvPr>
          <p:cNvSpPr/>
          <p:nvPr/>
        </p:nvSpPr>
        <p:spPr>
          <a:xfrm>
            <a:off x="1521811" y="5613399"/>
            <a:ext cx="1575868" cy="43946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sz="quarter" idx="40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98" r="26998"/>
          <a:stretch>
            <a:fillRect/>
          </a:stretch>
        </p:blipFill>
        <p:spPr/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id="{D96280A6-1CCB-4AC9-92F1-BB89422FFEF2}"/>
              </a:ext>
            </a:extLst>
          </p:cNvPr>
          <p:cNvSpPr/>
          <p:nvPr/>
        </p:nvSpPr>
        <p:spPr>
          <a:xfrm>
            <a:off x="4008855" y="5613399"/>
            <a:ext cx="1575868" cy="43946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Placeholder 3"/>
          <p:cNvPicPr>
            <a:picLocks noGrp="1" noChangeAspect="1"/>
          </p:cNvPicPr>
          <p:nvPr>
            <p:ph type="pic" sz="quarter" idx="41"/>
          </p:nvPr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0" r="4090"/>
          <a:stretch>
            <a:fillRect/>
          </a:stretch>
        </p:blipFill>
        <p:spPr/>
      </p:pic>
      <p:sp>
        <p:nvSpPr>
          <p:cNvPr id="46" name="Rectangle 45">
            <a:extLst>
              <a:ext uri="{FF2B5EF4-FFF2-40B4-BE49-F238E27FC236}">
                <a16:creationId xmlns:a16="http://schemas.microsoft.com/office/drawing/2014/main" id="{356A1486-2A7F-4782-A8CD-52793DF7D14F}"/>
              </a:ext>
            </a:extLst>
          </p:cNvPr>
          <p:cNvSpPr/>
          <p:nvPr/>
        </p:nvSpPr>
        <p:spPr>
          <a:xfrm>
            <a:off x="6442528" y="5613399"/>
            <a:ext cx="1575868" cy="43946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sz="quarter" idx="42"/>
          </p:nvPr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7" r="4097"/>
          <a:stretch>
            <a:fillRect/>
          </a:stretch>
        </p:blipFill>
        <p:spPr/>
      </p:pic>
      <p:sp>
        <p:nvSpPr>
          <p:cNvPr id="17" name="Text Placeholder 18">
            <a:extLst>
              <a:ext uri="{FF2B5EF4-FFF2-40B4-BE49-F238E27FC236}">
                <a16:creationId xmlns:a16="http://schemas.microsoft.com/office/drawing/2014/main" id="{9BFEE060-CCF4-4375-BC83-C37252B90EA0}"/>
              </a:ext>
            </a:extLst>
          </p:cNvPr>
          <p:cNvSpPr txBox="1">
            <a:spLocks/>
          </p:cNvSpPr>
          <p:nvPr/>
        </p:nvSpPr>
        <p:spPr>
          <a:xfrm>
            <a:off x="1584119" y="5695973"/>
            <a:ext cx="1451252" cy="274320"/>
          </a:xfrm>
          <a:prstGeom prst="rect">
            <a:avLst/>
          </a:prstGeom>
          <a:ln>
            <a:noFill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900" dirty="0" err="1">
                <a:solidFill>
                  <a:schemeClr val="bg1"/>
                </a:solidFill>
              </a:rPr>
              <a:t>Donec</a:t>
            </a:r>
            <a:r>
              <a:rPr lang="en-US" sz="900" dirty="0">
                <a:solidFill>
                  <a:schemeClr val="bg1"/>
                </a:solidFill>
              </a:rPr>
              <a:t> nisi </a:t>
            </a:r>
            <a:r>
              <a:rPr lang="en-US" sz="900" dirty="0" err="1">
                <a:solidFill>
                  <a:schemeClr val="bg1"/>
                </a:solidFill>
              </a:rPr>
              <a:t>nibh</a:t>
            </a:r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7E42E3CC-C01D-4981-AEED-09E8AAA36245}"/>
              </a:ext>
            </a:extLst>
          </p:cNvPr>
          <p:cNvSpPr txBox="1">
            <a:spLocks/>
          </p:cNvSpPr>
          <p:nvPr/>
        </p:nvSpPr>
        <p:spPr>
          <a:xfrm>
            <a:off x="2333065" y="1013214"/>
            <a:ext cx="7525870" cy="55310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>
                <a:latin typeface="+mj-lt"/>
              </a:rPr>
              <a:t>OUR TEAM</a:t>
            </a:r>
          </a:p>
        </p:txBody>
      </p:sp>
      <p:sp>
        <p:nvSpPr>
          <p:cNvPr id="50" name="Text Placeholder 18">
            <a:extLst>
              <a:ext uri="{FF2B5EF4-FFF2-40B4-BE49-F238E27FC236}">
                <a16:creationId xmlns:a16="http://schemas.microsoft.com/office/drawing/2014/main" id="{9BFEE060-CCF4-4375-BC83-C37252B90EA0}"/>
              </a:ext>
            </a:extLst>
          </p:cNvPr>
          <p:cNvSpPr txBox="1">
            <a:spLocks/>
          </p:cNvSpPr>
          <p:nvPr/>
        </p:nvSpPr>
        <p:spPr>
          <a:xfrm>
            <a:off x="4071163" y="5695973"/>
            <a:ext cx="1451252" cy="274320"/>
          </a:xfrm>
          <a:prstGeom prst="rect">
            <a:avLst/>
          </a:prstGeom>
          <a:ln>
            <a:noFill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900" dirty="0" err="1">
                <a:solidFill>
                  <a:schemeClr val="bg1"/>
                </a:solidFill>
              </a:rPr>
              <a:t>Donec</a:t>
            </a:r>
            <a:r>
              <a:rPr lang="en-US" sz="900" dirty="0">
                <a:solidFill>
                  <a:schemeClr val="bg1"/>
                </a:solidFill>
              </a:rPr>
              <a:t> nisi </a:t>
            </a:r>
            <a:r>
              <a:rPr lang="en-US" sz="900" dirty="0" err="1">
                <a:solidFill>
                  <a:schemeClr val="bg1"/>
                </a:solidFill>
              </a:rPr>
              <a:t>nibh</a:t>
            </a:r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51" name="Text Placeholder 18">
            <a:extLst>
              <a:ext uri="{FF2B5EF4-FFF2-40B4-BE49-F238E27FC236}">
                <a16:creationId xmlns:a16="http://schemas.microsoft.com/office/drawing/2014/main" id="{9BFEE060-CCF4-4375-BC83-C37252B90EA0}"/>
              </a:ext>
            </a:extLst>
          </p:cNvPr>
          <p:cNvSpPr txBox="1">
            <a:spLocks/>
          </p:cNvSpPr>
          <p:nvPr/>
        </p:nvSpPr>
        <p:spPr>
          <a:xfrm>
            <a:off x="6504836" y="5695973"/>
            <a:ext cx="1451252" cy="274320"/>
          </a:xfrm>
          <a:prstGeom prst="rect">
            <a:avLst/>
          </a:prstGeom>
          <a:ln>
            <a:noFill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900" dirty="0" err="1">
                <a:solidFill>
                  <a:schemeClr val="bg1"/>
                </a:solidFill>
              </a:rPr>
              <a:t>Donec</a:t>
            </a:r>
            <a:r>
              <a:rPr lang="en-US" sz="900" dirty="0">
                <a:solidFill>
                  <a:schemeClr val="bg1"/>
                </a:solidFill>
              </a:rPr>
              <a:t> nisi </a:t>
            </a:r>
            <a:r>
              <a:rPr lang="en-US" sz="900" dirty="0" err="1">
                <a:solidFill>
                  <a:schemeClr val="bg1"/>
                </a:solidFill>
              </a:rPr>
              <a:t>nibh</a:t>
            </a:r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DAD0C0C8-9A5B-4569-B4A0-FBFEB05BABAA}"/>
              </a:ext>
            </a:extLst>
          </p:cNvPr>
          <p:cNvSpPr/>
          <p:nvPr/>
        </p:nvSpPr>
        <p:spPr>
          <a:xfrm>
            <a:off x="8952336" y="5613399"/>
            <a:ext cx="1575868" cy="43946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 Placeholder 18">
            <a:extLst>
              <a:ext uri="{FF2B5EF4-FFF2-40B4-BE49-F238E27FC236}">
                <a16:creationId xmlns:a16="http://schemas.microsoft.com/office/drawing/2014/main" id="{9BFEE060-CCF4-4375-BC83-C37252B90EA0}"/>
              </a:ext>
            </a:extLst>
          </p:cNvPr>
          <p:cNvSpPr txBox="1">
            <a:spLocks/>
          </p:cNvSpPr>
          <p:nvPr/>
        </p:nvSpPr>
        <p:spPr>
          <a:xfrm>
            <a:off x="9014644" y="5695973"/>
            <a:ext cx="1451252" cy="274320"/>
          </a:xfrm>
          <a:prstGeom prst="rect">
            <a:avLst/>
          </a:prstGeom>
          <a:ln>
            <a:noFill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900" dirty="0" err="1">
                <a:solidFill>
                  <a:schemeClr val="bg1"/>
                </a:solidFill>
              </a:rPr>
              <a:t>Donec</a:t>
            </a:r>
            <a:r>
              <a:rPr lang="en-US" sz="900" dirty="0">
                <a:solidFill>
                  <a:schemeClr val="bg1"/>
                </a:solidFill>
              </a:rPr>
              <a:t> nisi </a:t>
            </a:r>
            <a:r>
              <a:rPr lang="en-US" sz="900" dirty="0" err="1">
                <a:solidFill>
                  <a:schemeClr val="bg1"/>
                </a:solidFill>
              </a:rPr>
              <a:t>nibh</a:t>
            </a:r>
            <a:endParaRPr lang="en-US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46227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Grp="1" noChangeAspect="1"/>
          </p:cNvPicPr>
          <p:nvPr>
            <p:ph type="pic" sz="quarter" idx="33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78" b="17278"/>
          <a:stretch>
            <a:fillRect/>
          </a:stretch>
        </p:blipFill>
        <p:spPr/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474E40A-5A89-4C0F-B4BA-B8A34BC5D7A3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09601" y="1521733"/>
            <a:ext cx="10972799" cy="873125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en-US" sz="1400" dirty="0"/>
              <a:t>Lorem ipsum dolor sit </a:t>
            </a:r>
            <a:r>
              <a:rPr lang="en-US" sz="1400" dirty="0" err="1"/>
              <a:t>amet</a:t>
            </a:r>
            <a:r>
              <a:rPr lang="en-US" sz="1400" dirty="0"/>
              <a:t>, </a:t>
            </a:r>
            <a:r>
              <a:rPr lang="en-US" sz="1400" dirty="0" err="1"/>
              <a:t>consectetur</a:t>
            </a:r>
            <a:r>
              <a:rPr lang="en-US" sz="1400" dirty="0"/>
              <a:t> </a:t>
            </a:r>
            <a:r>
              <a:rPr lang="en-US" sz="1400" dirty="0" err="1"/>
              <a:t>adipiscing</a:t>
            </a:r>
            <a:r>
              <a:rPr lang="en-US" sz="1400" dirty="0"/>
              <a:t> </a:t>
            </a:r>
            <a:r>
              <a:rPr lang="en-US" sz="1400" dirty="0" err="1"/>
              <a:t>elit</a:t>
            </a:r>
            <a:r>
              <a:rPr lang="en-US" sz="1400" dirty="0"/>
              <a:t>. </a:t>
            </a:r>
            <a:r>
              <a:rPr lang="en-US" sz="1400" dirty="0" err="1"/>
              <a:t>Nullam</a:t>
            </a:r>
            <a:r>
              <a:rPr lang="en-US" sz="1400" dirty="0"/>
              <a:t> </a:t>
            </a:r>
            <a:r>
              <a:rPr lang="en-US" sz="1400" dirty="0" err="1"/>
              <a:t>faucibus</a:t>
            </a:r>
            <a:r>
              <a:rPr lang="en-US" sz="1400" dirty="0"/>
              <a:t> </a:t>
            </a:r>
            <a:r>
              <a:rPr lang="en-US" sz="1400" dirty="0" err="1"/>
              <a:t>mattis</a:t>
            </a:r>
            <a:r>
              <a:rPr lang="en-US" sz="1400" dirty="0"/>
              <a:t> </a:t>
            </a:r>
            <a:r>
              <a:rPr lang="en-US" sz="1400" dirty="0" err="1"/>
              <a:t>diam</a:t>
            </a:r>
            <a:r>
              <a:rPr lang="en-US" sz="1400" dirty="0"/>
              <a:t> </a:t>
            </a:r>
            <a:r>
              <a:rPr lang="en-US" sz="1400" dirty="0" err="1"/>
              <a:t>faucibus</a:t>
            </a:r>
            <a:r>
              <a:rPr lang="en-US" sz="1400" dirty="0"/>
              <a:t> </a:t>
            </a:r>
            <a:r>
              <a:rPr lang="en-US" sz="1400" dirty="0" err="1"/>
              <a:t>feugiat</a:t>
            </a:r>
            <a:r>
              <a:rPr lang="en-US" sz="1400" dirty="0"/>
              <a:t>. </a:t>
            </a:r>
            <a:r>
              <a:rPr lang="en-US" sz="1400" dirty="0" err="1"/>
              <a:t>Suspendisse</a:t>
            </a:r>
            <a:r>
              <a:rPr lang="en-US" sz="1400" dirty="0"/>
              <a:t> nisi </a:t>
            </a:r>
            <a:r>
              <a:rPr lang="en-US" sz="1400" dirty="0" err="1"/>
              <a:t>urna</a:t>
            </a:r>
            <a:r>
              <a:rPr lang="en-US" sz="1400" dirty="0"/>
              <a:t>, </a:t>
            </a:r>
            <a:r>
              <a:rPr lang="en-US" sz="1400" dirty="0" err="1"/>
              <a:t>bibendum</a:t>
            </a:r>
            <a:r>
              <a:rPr lang="en-US" sz="1400" dirty="0"/>
              <a:t> id diam </a:t>
            </a:r>
            <a:r>
              <a:rPr lang="en-US" sz="1400" dirty="0" err="1"/>
              <a:t>quis</a:t>
            </a:r>
            <a:r>
              <a:rPr lang="en-US" sz="1400" dirty="0"/>
              <a:t>, scelerisque </a:t>
            </a:r>
            <a:r>
              <a:rPr lang="en-US" sz="1400" dirty="0" err="1"/>
              <a:t>egestas</a:t>
            </a:r>
            <a:r>
              <a:rPr lang="en-US" sz="1400" dirty="0"/>
              <a:t> nisi. </a:t>
            </a:r>
            <a:r>
              <a:rPr lang="en-US" sz="1400" dirty="0" err="1"/>
              <a:t>Proin</a:t>
            </a:r>
            <a:r>
              <a:rPr lang="en-US" sz="1400" dirty="0"/>
              <a:t> ac </a:t>
            </a:r>
            <a:r>
              <a:rPr lang="en-US" sz="1400" dirty="0" err="1"/>
              <a:t>pellentesque</a:t>
            </a:r>
            <a:r>
              <a:rPr lang="en-US" sz="1400" dirty="0"/>
              <a:t> </a:t>
            </a:r>
            <a:r>
              <a:rPr lang="en-US" sz="1400" dirty="0" err="1"/>
              <a:t>odio</a:t>
            </a:r>
            <a:r>
              <a:rPr lang="en-US" sz="1400" dirty="0"/>
              <a:t>, tempus porta lorem. </a:t>
            </a:r>
            <a:r>
              <a:rPr lang="en-US" sz="1400" dirty="0" err="1"/>
              <a:t>Quisque</a:t>
            </a:r>
            <a:r>
              <a:rPr lang="en-US" sz="1400" dirty="0"/>
              <a:t> semper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06CD0B-EF5B-4541-9D9C-7C167416730B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09601" y="990600"/>
            <a:ext cx="10972799" cy="554037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 dirty="0">
                <a:latin typeface="+mj-lt"/>
              </a:rPr>
              <a:t>TITLE SAMPLE HERE</a:t>
            </a:r>
          </a:p>
        </p:txBody>
      </p:sp>
    </p:spTree>
    <p:extLst>
      <p:ext uri="{BB962C8B-B14F-4D97-AF65-F5344CB8AC3E}">
        <p14:creationId xmlns:p14="http://schemas.microsoft.com/office/powerpoint/2010/main" val="42948210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D927EB-02C8-47F1-9C83-151E126BF9DC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24114" y="5102576"/>
            <a:ext cx="8809038" cy="1370012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en-US" sz="1400" dirty="0"/>
              <a:t>Lorem ipsum dolor sit </a:t>
            </a:r>
            <a:r>
              <a:rPr lang="en-US" sz="1400" dirty="0" err="1"/>
              <a:t>amet</a:t>
            </a:r>
            <a:r>
              <a:rPr lang="en-US" sz="1400" dirty="0"/>
              <a:t>, </a:t>
            </a:r>
            <a:r>
              <a:rPr lang="en-US" sz="1400" dirty="0" err="1"/>
              <a:t>consectetur</a:t>
            </a:r>
            <a:r>
              <a:rPr lang="en-US" sz="1400" dirty="0"/>
              <a:t> </a:t>
            </a:r>
            <a:r>
              <a:rPr lang="en-US" sz="1400" dirty="0" err="1"/>
              <a:t>adipiscing</a:t>
            </a:r>
            <a:r>
              <a:rPr lang="en-US" sz="1400" dirty="0"/>
              <a:t> </a:t>
            </a:r>
            <a:r>
              <a:rPr lang="en-US" sz="1400" dirty="0" err="1"/>
              <a:t>elit</a:t>
            </a:r>
            <a:r>
              <a:rPr lang="en-US" sz="1400" dirty="0"/>
              <a:t>. </a:t>
            </a:r>
            <a:r>
              <a:rPr lang="en-US" sz="1400" dirty="0" err="1"/>
              <a:t>Nullam</a:t>
            </a:r>
            <a:r>
              <a:rPr lang="en-US" sz="1400" dirty="0"/>
              <a:t> </a:t>
            </a:r>
            <a:r>
              <a:rPr lang="en-US" sz="1400" dirty="0" err="1"/>
              <a:t>faucibus</a:t>
            </a:r>
            <a:r>
              <a:rPr lang="en-US" sz="1400" dirty="0"/>
              <a:t> </a:t>
            </a:r>
            <a:r>
              <a:rPr lang="en-US" sz="1400" dirty="0" err="1"/>
              <a:t>mattis</a:t>
            </a:r>
            <a:r>
              <a:rPr lang="en-US" sz="1400" dirty="0"/>
              <a:t> </a:t>
            </a:r>
            <a:r>
              <a:rPr lang="en-US" sz="1400" dirty="0" err="1"/>
              <a:t>diam</a:t>
            </a:r>
            <a:r>
              <a:rPr lang="en-US" sz="1400" dirty="0"/>
              <a:t> </a:t>
            </a:r>
            <a:r>
              <a:rPr lang="en-US" sz="1400" dirty="0" err="1"/>
              <a:t>faucibus</a:t>
            </a:r>
            <a:r>
              <a:rPr lang="en-US" sz="1400" dirty="0"/>
              <a:t> </a:t>
            </a:r>
            <a:r>
              <a:rPr lang="en-US" sz="1400" dirty="0" err="1"/>
              <a:t>feugiat</a:t>
            </a:r>
            <a:r>
              <a:rPr lang="en-US" sz="1400" dirty="0"/>
              <a:t>. </a:t>
            </a:r>
            <a:r>
              <a:rPr lang="en-US" sz="1400" dirty="0" err="1"/>
              <a:t>Suspendisse</a:t>
            </a:r>
            <a:r>
              <a:rPr lang="en-US" sz="1400" dirty="0"/>
              <a:t> nisi </a:t>
            </a:r>
            <a:r>
              <a:rPr lang="en-US" sz="1400" dirty="0" err="1"/>
              <a:t>urna</a:t>
            </a:r>
            <a:r>
              <a:rPr lang="en-US" sz="1400" dirty="0"/>
              <a:t>, </a:t>
            </a:r>
            <a:r>
              <a:rPr lang="en-US" sz="1400" dirty="0" err="1"/>
              <a:t>bibendum</a:t>
            </a:r>
            <a:r>
              <a:rPr lang="en-US" sz="1400" dirty="0"/>
              <a:t> id diam </a:t>
            </a:r>
            <a:r>
              <a:rPr lang="en-US" sz="1400" dirty="0" err="1"/>
              <a:t>quis</a:t>
            </a:r>
            <a:r>
              <a:rPr lang="en-US" sz="1400" dirty="0"/>
              <a:t>, scelerisque </a:t>
            </a:r>
            <a:r>
              <a:rPr lang="en-US" sz="1400" dirty="0" err="1"/>
              <a:t>egestas</a:t>
            </a:r>
            <a:r>
              <a:rPr lang="en-US" sz="1400" dirty="0"/>
              <a:t> nisi. </a:t>
            </a:r>
            <a:r>
              <a:rPr lang="en-US" sz="1400" dirty="0" err="1"/>
              <a:t>Proin</a:t>
            </a:r>
            <a:r>
              <a:rPr lang="en-US" sz="1400" dirty="0"/>
              <a:t> ac </a:t>
            </a:r>
            <a:r>
              <a:rPr lang="en-US" sz="1400" dirty="0" err="1"/>
              <a:t>pellentesque</a:t>
            </a:r>
            <a:r>
              <a:rPr lang="en-US" sz="1400" dirty="0"/>
              <a:t> </a:t>
            </a:r>
            <a:r>
              <a:rPr lang="en-US" sz="1400" dirty="0" err="1"/>
              <a:t>odio</a:t>
            </a:r>
            <a:r>
              <a:rPr lang="en-US" sz="1400" dirty="0"/>
              <a:t>, tempus porta lorem. </a:t>
            </a:r>
            <a:r>
              <a:rPr lang="en-US" sz="1400" dirty="0" err="1"/>
              <a:t>Quisque</a:t>
            </a:r>
            <a:r>
              <a:rPr lang="en-US" sz="1400" dirty="0"/>
              <a:t> semper </a:t>
            </a:r>
            <a:r>
              <a:rPr lang="en-US" sz="1400" dirty="0" err="1"/>
              <a:t>urna</a:t>
            </a:r>
            <a:r>
              <a:rPr lang="en-US" sz="1400" dirty="0"/>
              <a:t> vitae ligula </a:t>
            </a:r>
            <a:r>
              <a:rPr lang="en-US" sz="1400" dirty="0" err="1"/>
              <a:t>molestie</a:t>
            </a:r>
            <a:r>
              <a:rPr lang="en-US" sz="1400" dirty="0"/>
              <a:t>, ac </a:t>
            </a:r>
            <a:r>
              <a:rPr lang="en-US" sz="1400" dirty="0" err="1"/>
              <a:t>aliquet</a:t>
            </a:r>
            <a:r>
              <a:rPr lang="en-US" sz="1400" dirty="0"/>
              <a:t> nisi </a:t>
            </a:r>
            <a:r>
              <a:rPr lang="en-US" sz="1400" dirty="0" err="1"/>
              <a:t>efficitur</a:t>
            </a:r>
            <a:r>
              <a:rPr lang="en-US" sz="1400" dirty="0"/>
              <a:t>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CED9F5D-4573-43B0-85EE-328C9F4AD9F1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39762" y="4529488"/>
            <a:ext cx="5456238" cy="552450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 dirty="0">
                <a:latin typeface="+mj-lt"/>
              </a:rPr>
              <a:t>STRENGTHS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EFA05DE-6088-472E-84FE-D083C3949793}"/>
              </a:ext>
            </a:extLst>
          </p:cNvPr>
          <p:cNvSpPr/>
          <p:nvPr/>
        </p:nvSpPr>
        <p:spPr>
          <a:xfrm rot="5400000">
            <a:off x="10736553" y="5017143"/>
            <a:ext cx="2301294" cy="6095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sz="quarter" idx="30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78" b="2827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406821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alt">
      <a:dk1>
        <a:srgbClr val="333333"/>
      </a:dk1>
      <a:lt1>
        <a:sysClr val="window" lastClr="FFFFFF"/>
      </a:lt1>
      <a:dk2>
        <a:srgbClr val="333333"/>
      </a:dk2>
      <a:lt2>
        <a:srgbClr val="FFFCFF"/>
      </a:lt2>
      <a:accent1>
        <a:srgbClr val="860000"/>
      </a:accent1>
      <a:accent2>
        <a:srgbClr val="D41616"/>
      </a:accent2>
      <a:accent3>
        <a:srgbClr val="F99973"/>
      </a:accent3>
      <a:accent4>
        <a:srgbClr val="FFC000"/>
      </a:accent4>
      <a:accent5>
        <a:srgbClr val="E9E783"/>
      </a:accent5>
      <a:accent6>
        <a:srgbClr val="F3DCCF"/>
      </a:accent6>
      <a:hlink>
        <a:srgbClr val="0000FF"/>
      </a:hlink>
      <a:folHlink>
        <a:srgbClr val="800080"/>
      </a:folHlink>
    </a:clrScheme>
    <a:fontScheme name="Custom 57">
      <a:majorFont>
        <a:latin typeface="Bungee"/>
        <a:ea typeface=""/>
        <a:cs typeface=""/>
      </a:majorFont>
      <a:minorFont>
        <a:latin typeface="Raleway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1383</TotalTime>
  <Words>1711</Words>
  <Application>Microsoft Office PowerPoint</Application>
  <PresentationFormat>Widescreen</PresentationFormat>
  <Paragraphs>105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4" baseType="lpstr">
      <vt:lpstr>Raleway</vt:lpstr>
      <vt:lpstr>Lato</vt:lpstr>
      <vt:lpstr>Bungee</vt:lpstr>
      <vt:lpstr>Gill Sans</vt:lpstr>
      <vt:lpstr>Montserrat</vt:lpstr>
      <vt:lpstr>Lato Light</vt:lpstr>
      <vt:lpstr>Calibri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Partha Pratim Chanda</dc:creator>
  <cp:lastModifiedBy>Partha Pratim Chanda</cp:lastModifiedBy>
  <cp:revision>322</cp:revision>
  <dcterms:created xsi:type="dcterms:W3CDTF">2021-03-24T04:46:24Z</dcterms:created>
  <dcterms:modified xsi:type="dcterms:W3CDTF">2022-06-25T09:37:31Z</dcterms:modified>
</cp:coreProperties>
</file>