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60" r:id="rId2"/>
    <p:sldId id="261" r:id="rId3"/>
    <p:sldId id="262" r:id="rId4"/>
    <p:sldId id="263" r:id="rId5"/>
    <p:sldId id="264"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80" r:id="rId21"/>
    <p:sldId id="285" r:id="rId22"/>
    <p:sldId id="281" r:id="rId23"/>
    <p:sldId id="282" r:id="rId24"/>
    <p:sldId id="283" r:id="rId25"/>
    <p:sldId id="295" r:id="rId26"/>
  </p:sldIdLst>
  <p:sldSz cx="12192000" cy="6858000"/>
  <p:notesSz cx="6858000" cy="9144000"/>
  <p:embeddedFontLst>
    <p:embeddedFont>
      <p:font typeface="Calibri" panose="020F0502020204030204" pitchFamily="34" charset="0"/>
      <p:regular r:id="rId28"/>
      <p:bold r:id="rId29"/>
      <p:italic r:id="rId30"/>
      <p:boldItalic r:id="rId31"/>
    </p:embeddedFont>
    <p:embeddedFont>
      <p:font typeface="HelveticaNeue medium" panose="020B0604020202020204" charset="0"/>
      <p:regular r:id="rId32"/>
    </p:embeddedFont>
    <p:embeddedFont>
      <p:font typeface="Open Sans" panose="020B0606030504020204" pitchFamily="34" charset="0"/>
      <p:regular r:id="rId33"/>
      <p:bold r:id="rId34"/>
      <p:italic r:id="rId35"/>
      <p:boldItalic r:id="rId36"/>
    </p:embeddedFont>
    <p:embeddedFont>
      <p:font typeface="Open Sans SemiBold" panose="020B0706030804020204" pitchFamily="34" charset="0"/>
      <p:bold r:id="rId37"/>
      <p:boldItalic r:id="rId38"/>
    </p:embeddedFont>
    <p:embeddedFont>
      <p:font typeface="Red Hat Display" panose="020B0604020202020204" charset="0"/>
      <p:regular r:id="rId39"/>
      <p:bold r:id="rId40"/>
      <p:italic r:id="rId41"/>
      <p:boldItalic r:id="rId42"/>
    </p:embeddedFont>
    <p:embeddedFont>
      <p:font typeface="Red Hat Display Medium" panose="020B0604020202020204" charset="0"/>
      <p:regular r:id="rId43"/>
      <p:italic r:id="rId44"/>
    </p:embeddedFont>
    <p:embeddedFont>
      <p:font typeface="Roboto" panose="02000000000000000000" pitchFamily="2" charset="0"/>
      <p:regular r:id="rId45"/>
      <p:bold r:id="rId46"/>
      <p:italic r:id="rId47"/>
      <p:boldItalic r:id="rId48"/>
    </p:embeddedFont>
    <p:embeddedFont>
      <p:font typeface="Roboto Black" panose="02000000000000000000" pitchFamily="2" charset="0"/>
      <p:bold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6552"/>
    <a:srgbClr val="FFBD6A"/>
    <a:srgbClr val="0779E4"/>
    <a:srgbClr val="FE3463"/>
    <a:srgbClr val="B6B6B6"/>
    <a:srgbClr val="00D0FF"/>
    <a:srgbClr val="FFF2E1"/>
    <a:srgbClr val="45B02E"/>
    <a:srgbClr val="FF6514"/>
    <a:srgbClr val="F08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091" autoAdjust="0"/>
    <p:restoredTop sz="96229" autoAdjust="0"/>
  </p:normalViewPr>
  <p:slideViewPr>
    <p:cSldViewPr snapToGrid="0" showGuides="1">
      <p:cViewPr varScale="1">
        <p:scale>
          <a:sx n="109" d="100"/>
          <a:sy n="109" d="100"/>
        </p:scale>
        <p:origin x="100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037A2-2080-4238-B543-EA7CB0A8524C}" type="datetimeFigureOut">
              <a:rPr lang="en-US" smtClean="0"/>
              <a:t>6/15/2022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A935F0-9C42-4BC2-89E8-71D9E455E457}" type="slidenum">
              <a:rPr lang="en-US" smtClean="0"/>
              <a:t>‹#›</a:t>
            </a:fld>
            <a:endParaRPr lang="en-US"/>
          </a:p>
        </p:txBody>
      </p:sp>
    </p:spTree>
    <p:extLst>
      <p:ext uri="{BB962C8B-B14F-4D97-AF65-F5344CB8AC3E}">
        <p14:creationId xmlns:p14="http://schemas.microsoft.com/office/powerpoint/2010/main" val="333137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48688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AC8AC6B5-92AE-4146-9844-C9CDDEF33DA5}"/>
              </a:ext>
            </a:extLst>
          </p:cNvPr>
          <p:cNvSpPr>
            <a:spLocks noGrp="1"/>
          </p:cNvSpPr>
          <p:nvPr>
            <p:ph type="pic" sz="quarter" idx="11"/>
          </p:nvPr>
        </p:nvSpPr>
        <p:spPr>
          <a:xfrm>
            <a:off x="9153855"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4" name="Picture Placeholder 13">
            <a:extLst>
              <a:ext uri="{FF2B5EF4-FFF2-40B4-BE49-F238E27FC236}">
                <a16:creationId xmlns:a16="http://schemas.microsoft.com/office/drawing/2014/main" id="{B340CD70-D080-4456-9BFF-F4020AF9CACA}"/>
              </a:ext>
            </a:extLst>
          </p:cNvPr>
          <p:cNvSpPr>
            <a:spLocks noGrp="1"/>
          </p:cNvSpPr>
          <p:nvPr>
            <p:ph type="pic" sz="quarter" idx="12"/>
          </p:nvPr>
        </p:nvSpPr>
        <p:spPr>
          <a:xfrm>
            <a:off x="6627498"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5" name="Picture Placeholder 14">
            <a:extLst>
              <a:ext uri="{FF2B5EF4-FFF2-40B4-BE49-F238E27FC236}">
                <a16:creationId xmlns:a16="http://schemas.microsoft.com/office/drawing/2014/main" id="{0B9E8A48-E9A1-438D-B415-AA2848CF1E06}"/>
              </a:ext>
            </a:extLst>
          </p:cNvPr>
          <p:cNvSpPr>
            <a:spLocks noGrp="1"/>
          </p:cNvSpPr>
          <p:nvPr>
            <p:ph type="pic" sz="quarter" idx="13"/>
          </p:nvPr>
        </p:nvSpPr>
        <p:spPr>
          <a:xfrm>
            <a:off x="9153855" y="3029887"/>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7E1C725D-581D-41D9-9BD2-410277D0C482}"/>
              </a:ext>
            </a:extLst>
          </p:cNvPr>
          <p:cNvSpPr>
            <a:spLocks noGrp="1"/>
          </p:cNvSpPr>
          <p:nvPr>
            <p:ph type="pic" sz="quarter" idx="14"/>
          </p:nvPr>
        </p:nvSpPr>
        <p:spPr>
          <a:xfrm>
            <a:off x="6627498"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17" name="Picture Placeholder 16">
            <a:extLst>
              <a:ext uri="{FF2B5EF4-FFF2-40B4-BE49-F238E27FC236}">
                <a16:creationId xmlns:a16="http://schemas.microsoft.com/office/drawing/2014/main" id="{2CEE4EB9-AB68-4886-8FC3-9C362572C5E4}"/>
              </a:ext>
            </a:extLst>
          </p:cNvPr>
          <p:cNvSpPr>
            <a:spLocks noGrp="1"/>
          </p:cNvSpPr>
          <p:nvPr>
            <p:ph type="pic" sz="quarter" idx="15"/>
          </p:nvPr>
        </p:nvSpPr>
        <p:spPr>
          <a:xfrm>
            <a:off x="9153855" y="4646900"/>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2" name="Picture Placeholder 11">
            <a:extLst>
              <a:ext uri="{FF2B5EF4-FFF2-40B4-BE49-F238E27FC236}">
                <a16:creationId xmlns:a16="http://schemas.microsoft.com/office/drawing/2014/main" id="{E47D148F-7DCF-4B9F-AD40-BCC4589E3976}"/>
              </a:ext>
            </a:extLst>
          </p:cNvPr>
          <p:cNvSpPr>
            <a:spLocks noGrp="1"/>
          </p:cNvSpPr>
          <p:nvPr>
            <p:ph type="pic" sz="quarter" idx="10"/>
          </p:nvPr>
        </p:nvSpPr>
        <p:spPr>
          <a:xfrm>
            <a:off x="6627498" y="1412874"/>
            <a:ext cx="2428545" cy="1522126"/>
          </a:xfrm>
          <a:custGeom>
            <a:avLst/>
            <a:gdLst>
              <a:gd name="connsiteX0" fmla="*/ 48114 w 2428545"/>
              <a:gd name="connsiteY0" fmla="*/ 0 h 1522126"/>
              <a:gd name="connsiteX1" fmla="*/ 2380431 w 2428545"/>
              <a:gd name="connsiteY1" fmla="*/ 0 h 1522126"/>
              <a:gd name="connsiteX2" fmla="*/ 2428545 w 2428545"/>
              <a:gd name="connsiteY2" fmla="*/ 48114 h 1522126"/>
              <a:gd name="connsiteX3" fmla="*/ 2428545 w 2428545"/>
              <a:gd name="connsiteY3" fmla="*/ 1474012 h 1522126"/>
              <a:gd name="connsiteX4" fmla="*/ 2380431 w 2428545"/>
              <a:gd name="connsiteY4" fmla="*/ 1522126 h 1522126"/>
              <a:gd name="connsiteX5" fmla="*/ 48114 w 2428545"/>
              <a:gd name="connsiteY5" fmla="*/ 1522126 h 1522126"/>
              <a:gd name="connsiteX6" fmla="*/ 0 w 2428545"/>
              <a:gd name="connsiteY6" fmla="*/ 1474012 h 1522126"/>
              <a:gd name="connsiteX7" fmla="*/ 0 w 2428545"/>
              <a:gd name="connsiteY7" fmla="*/ 48114 h 1522126"/>
              <a:gd name="connsiteX8" fmla="*/ 48114 w 2428545"/>
              <a:gd name="connsiteY8" fmla="*/ 0 h 152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8545" h="1522126">
                <a:moveTo>
                  <a:pt x="48114" y="0"/>
                </a:moveTo>
                <a:lnTo>
                  <a:pt x="2380431" y="0"/>
                </a:lnTo>
                <a:cubicBezTo>
                  <a:pt x="2407004" y="0"/>
                  <a:pt x="2428545" y="21541"/>
                  <a:pt x="2428545" y="48114"/>
                </a:cubicBezTo>
                <a:lnTo>
                  <a:pt x="2428545" y="1474012"/>
                </a:lnTo>
                <a:cubicBezTo>
                  <a:pt x="2428545" y="1500585"/>
                  <a:pt x="2407004" y="1522126"/>
                  <a:pt x="2380431" y="1522126"/>
                </a:cubicBezTo>
                <a:lnTo>
                  <a:pt x="48114" y="1522126"/>
                </a:lnTo>
                <a:cubicBezTo>
                  <a:pt x="21541" y="1522126"/>
                  <a:pt x="0" y="1500585"/>
                  <a:pt x="0" y="1474012"/>
                </a:cubicBezTo>
                <a:lnTo>
                  <a:pt x="0" y="48114"/>
                </a:lnTo>
                <a:cubicBezTo>
                  <a:pt x="0" y="21541"/>
                  <a:pt x="21541" y="0"/>
                  <a:pt x="48114"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340677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19943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EF"/>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23BAD06-63DB-49BB-A276-614E7710D106}"/>
              </a:ext>
            </a:extLst>
          </p:cNvPr>
          <p:cNvSpPr>
            <a:spLocks noGrp="1"/>
          </p:cNvSpPr>
          <p:nvPr>
            <p:ph type="pic" sz="quarter" idx="10"/>
          </p:nvPr>
        </p:nvSpPr>
        <p:spPr>
          <a:xfrm>
            <a:off x="942949" y="-2"/>
            <a:ext cx="4568851" cy="6858002"/>
          </a:xfrm>
          <a:prstGeom prst="rect">
            <a:avLst/>
          </a:prstGeom>
          <a:pattFill prst="pct5">
            <a:fgClr>
              <a:schemeClr val="accent1"/>
            </a:fgClr>
            <a:bgClr>
              <a:schemeClr val="bg1"/>
            </a:bgClr>
          </a:pattFill>
        </p:spPr>
        <p:txBody>
          <a:bodyPr wrap="square">
            <a:noAutofit/>
          </a:bodyPr>
          <a:lstStyle>
            <a:lvl1pPr>
              <a:defRPr sz="1000"/>
            </a:lvl1pPr>
          </a:lstStyle>
          <a:p>
            <a:endParaRPr lang="en-US"/>
          </a:p>
        </p:txBody>
      </p:sp>
      <p:sp>
        <p:nvSpPr>
          <p:cNvPr id="2" name="Rectangle 1">
            <a:extLst>
              <a:ext uri="{FF2B5EF4-FFF2-40B4-BE49-F238E27FC236}">
                <a16:creationId xmlns:a16="http://schemas.microsoft.com/office/drawing/2014/main" id="{EF9370F1-8810-4114-936A-E7CE09132C1D}"/>
              </a:ext>
            </a:extLst>
          </p:cNvPr>
          <p:cNvSpPr/>
          <p:nvPr userDrawn="1"/>
        </p:nvSpPr>
        <p:spPr>
          <a:xfrm>
            <a:off x="5511801" y="2070100"/>
            <a:ext cx="6680199" cy="2717800"/>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E339AFF-09AA-406A-87C2-287C6F23213B}"/>
              </a:ext>
            </a:extLst>
          </p:cNvPr>
          <p:cNvSpPr/>
          <p:nvPr userDrawn="1"/>
        </p:nvSpPr>
        <p:spPr>
          <a:xfrm>
            <a:off x="0" y="0"/>
            <a:ext cx="942949" cy="6858000"/>
          </a:xfrm>
          <a:prstGeom prst="rect">
            <a:avLst/>
          </a:prstGeom>
          <a:solidFill>
            <a:srgbClr val="656552"/>
          </a:solidFill>
          <a:ln>
            <a:noFill/>
          </a:ln>
          <a:effectLst>
            <a:outerShdw blurRad="101600" dist="63500" dir="2700000" algn="tl" rotWithShape="0">
              <a:srgbClr val="C7CFD1">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5894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bout us 1">
    <p:bg>
      <p:bgPr>
        <a:solidFill>
          <a:srgbClr val="F0F2E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729BB9-DE43-41DB-B876-EF26A1830CC1}"/>
              </a:ext>
            </a:extLst>
          </p:cNvPr>
          <p:cNvSpPr/>
          <p:nvPr userDrawn="1"/>
        </p:nvSpPr>
        <p:spPr>
          <a:xfrm>
            <a:off x="0" y="0"/>
            <a:ext cx="5283200" cy="6858000"/>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3">
            <a:extLst>
              <a:ext uri="{FF2B5EF4-FFF2-40B4-BE49-F238E27FC236}">
                <a16:creationId xmlns:a16="http://schemas.microsoft.com/office/drawing/2014/main" id="{7CAA9C47-FE75-419A-A2F1-95B4B021BDE1}"/>
              </a:ext>
            </a:extLst>
          </p:cNvPr>
          <p:cNvSpPr>
            <a:spLocks noGrp="1"/>
          </p:cNvSpPr>
          <p:nvPr>
            <p:ph type="pic" sz="quarter" idx="10"/>
          </p:nvPr>
        </p:nvSpPr>
        <p:spPr>
          <a:xfrm>
            <a:off x="791029" y="990600"/>
            <a:ext cx="3701142" cy="5275942"/>
          </a:xfrm>
          <a:prstGeom prst="rect">
            <a:avLst/>
          </a:prstGeom>
          <a:pattFill prst="pct5">
            <a:fgClr>
              <a:schemeClr val="accent1"/>
            </a:fgClr>
            <a:bgClr>
              <a:schemeClr val="bg1"/>
            </a:bgClr>
          </a:pattFill>
          <a:effectLst>
            <a:outerShdw blurRad="266700" dist="393700" dir="2700000" algn="tl" rotWithShape="0">
              <a:prstClr val="black">
                <a:alpha val="18000"/>
              </a:prstClr>
            </a:outerShdw>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1810938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bout us 2">
    <p:bg>
      <p:bgPr>
        <a:solidFill>
          <a:srgbClr val="F0F2E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0677FD-D7D9-46A1-8FF3-8B8E48B4F0B6}"/>
              </a:ext>
            </a:extLst>
          </p:cNvPr>
          <p:cNvGrpSpPr/>
          <p:nvPr userDrawn="1"/>
        </p:nvGrpSpPr>
        <p:grpSpPr>
          <a:xfrm>
            <a:off x="5436862" y="0"/>
            <a:ext cx="5439585" cy="6858000"/>
            <a:chOff x="5436862" y="0"/>
            <a:chExt cx="5439585" cy="6858000"/>
          </a:xfrm>
        </p:grpSpPr>
        <p:sp>
          <p:nvSpPr>
            <p:cNvPr id="4" name="Rectangle 3">
              <a:extLst>
                <a:ext uri="{FF2B5EF4-FFF2-40B4-BE49-F238E27FC236}">
                  <a16:creationId xmlns:a16="http://schemas.microsoft.com/office/drawing/2014/main" id="{13D774CD-1080-47FE-AEE9-37506F16662E}"/>
                </a:ext>
              </a:extLst>
            </p:cNvPr>
            <p:cNvSpPr/>
            <p:nvPr/>
          </p:nvSpPr>
          <p:spPr>
            <a:xfrm>
              <a:off x="6696094" y="0"/>
              <a:ext cx="4180353" cy="6858000"/>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92C9466-78DB-4E28-B3FA-4D87D04DCB98}"/>
                </a:ext>
              </a:extLst>
            </p:cNvPr>
            <p:cNvSpPr/>
            <p:nvPr/>
          </p:nvSpPr>
          <p:spPr>
            <a:xfrm>
              <a:off x="5436862" y="1118738"/>
              <a:ext cx="2312533" cy="4620525"/>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icture Placeholder 8">
            <a:extLst>
              <a:ext uri="{FF2B5EF4-FFF2-40B4-BE49-F238E27FC236}">
                <a16:creationId xmlns:a16="http://schemas.microsoft.com/office/drawing/2014/main" id="{ED7424AC-D8AA-4374-BCB0-AD1960CF7A82}"/>
              </a:ext>
            </a:extLst>
          </p:cNvPr>
          <p:cNvSpPr>
            <a:spLocks noGrp="1"/>
          </p:cNvSpPr>
          <p:nvPr>
            <p:ph type="pic" sz="quarter" idx="10"/>
          </p:nvPr>
        </p:nvSpPr>
        <p:spPr>
          <a:xfrm>
            <a:off x="4182992" y="1722016"/>
            <a:ext cx="2513102" cy="3413968"/>
          </a:xfrm>
          <a:custGeom>
            <a:avLst/>
            <a:gdLst>
              <a:gd name="connsiteX0" fmla="*/ 0 w 2513102"/>
              <a:gd name="connsiteY0" fmla="*/ 0 h 3413968"/>
              <a:gd name="connsiteX1" fmla="*/ 2513102 w 2513102"/>
              <a:gd name="connsiteY1" fmla="*/ 0 h 3413968"/>
              <a:gd name="connsiteX2" fmla="*/ 2513102 w 2513102"/>
              <a:gd name="connsiteY2" fmla="*/ 3413968 h 3413968"/>
              <a:gd name="connsiteX3" fmla="*/ 0 w 2513102"/>
              <a:gd name="connsiteY3" fmla="*/ 3413968 h 3413968"/>
            </a:gdLst>
            <a:ahLst/>
            <a:cxnLst>
              <a:cxn ang="0">
                <a:pos x="connsiteX0" y="connsiteY0"/>
              </a:cxn>
              <a:cxn ang="0">
                <a:pos x="connsiteX1" y="connsiteY1"/>
              </a:cxn>
              <a:cxn ang="0">
                <a:pos x="connsiteX2" y="connsiteY2"/>
              </a:cxn>
              <a:cxn ang="0">
                <a:pos x="connsiteX3" y="connsiteY3"/>
              </a:cxn>
            </a:cxnLst>
            <a:rect l="l" t="t" r="r" b="b"/>
            <a:pathLst>
              <a:path w="2513102" h="3413968">
                <a:moveTo>
                  <a:pt x="0" y="0"/>
                </a:moveTo>
                <a:lnTo>
                  <a:pt x="2513102" y="0"/>
                </a:lnTo>
                <a:lnTo>
                  <a:pt x="2513102" y="3413968"/>
                </a:lnTo>
                <a:lnTo>
                  <a:pt x="0" y="3413968"/>
                </a:lnTo>
                <a:close/>
              </a:path>
            </a:pathLst>
          </a:custGeom>
          <a:pattFill prst="pct5">
            <a:fgClr>
              <a:schemeClr val="accent1"/>
            </a:fgClr>
            <a:bgClr>
              <a:schemeClr val="bg1"/>
            </a:bgClr>
          </a:pattFill>
          <a:effectLst>
            <a:outerShdw blurRad="266700" dist="393700" dir="2700000" algn="tl" rotWithShape="0">
              <a:prstClr val="black">
                <a:alpha val="18000"/>
              </a:prstClr>
            </a:outerShdw>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3880259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bout us 3">
    <p:bg>
      <p:bgPr>
        <a:solidFill>
          <a:srgbClr val="F0F2E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7053A1-9EC2-4A1D-9B7D-1A15BEA83C07}"/>
              </a:ext>
            </a:extLst>
          </p:cNvPr>
          <p:cNvSpPr/>
          <p:nvPr userDrawn="1"/>
        </p:nvSpPr>
        <p:spPr>
          <a:xfrm>
            <a:off x="9898741" y="0"/>
            <a:ext cx="2293259" cy="2293259"/>
          </a:xfrm>
          <a:prstGeom prst="rect">
            <a:avLst/>
          </a:prstGeom>
          <a:solidFill>
            <a:srgbClr val="C7C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5D00D44-D12B-466E-9B36-3D5BF8136C23}"/>
              </a:ext>
            </a:extLst>
          </p:cNvPr>
          <p:cNvSpPr/>
          <p:nvPr userDrawn="1"/>
        </p:nvSpPr>
        <p:spPr>
          <a:xfrm>
            <a:off x="-1" y="1698171"/>
            <a:ext cx="6912389" cy="5159829"/>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8">
            <a:extLst>
              <a:ext uri="{FF2B5EF4-FFF2-40B4-BE49-F238E27FC236}">
                <a16:creationId xmlns:a16="http://schemas.microsoft.com/office/drawing/2014/main" id="{495748BA-D182-4078-B5F2-8D30DE0130CB}"/>
              </a:ext>
            </a:extLst>
          </p:cNvPr>
          <p:cNvSpPr>
            <a:spLocks noGrp="1"/>
          </p:cNvSpPr>
          <p:nvPr>
            <p:ph type="pic" sz="quarter" idx="10"/>
          </p:nvPr>
        </p:nvSpPr>
        <p:spPr>
          <a:xfrm>
            <a:off x="3817600" y="1698171"/>
            <a:ext cx="3094788" cy="4049182"/>
          </a:xfrm>
          <a:custGeom>
            <a:avLst/>
            <a:gdLst>
              <a:gd name="connsiteX0" fmla="*/ 0 w 2513102"/>
              <a:gd name="connsiteY0" fmla="*/ 0 h 3413968"/>
              <a:gd name="connsiteX1" fmla="*/ 2513102 w 2513102"/>
              <a:gd name="connsiteY1" fmla="*/ 0 h 3413968"/>
              <a:gd name="connsiteX2" fmla="*/ 2513102 w 2513102"/>
              <a:gd name="connsiteY2" fmla="*/ 3413968 h 3413968"/>
              <a:gd name="connsiteX3" fmla="*/ 0 w 2513102"/>
              <a:gd name="connsiteY3" fmla="*/ 3413968 h 3413968"/>
            </a:gdLst>
            <a:ahLst/>
            <a:cxnLst>
              <a:cxn ang="0">
                <a:pos x="connsiteX0" y="connsiteY0"/>
              </a:cxn>
              <a:cxn ang="0">
                <a:pos x="connsiteX1" y="connsiteY1"/>
              </a:cxn>
              <a:cxn ang="0">
                <a:pos x="connsiteX2" y="connsiteY2"/>
              </a:cxn>
              <a:cxn ang="0">
                <a:pos x="connsiteX3" y="connsiteY3"/>
              </a:cxn>
            </a:cxnLst>
            <a:rect l="l" t="t" r="r" b="b"/>
            <a:pathLst>
              <a:path w="2513102" h="3413968">
                <a:moveTo>
                  <a:pt x="0" y="0"/>
                </a:moveTo>
                <a:lnTo>
                  <a:pt x="2513102" y="0"/>
                </a:lnTo>
                <a:lnTo>
                  <a:pt x="2513102" y="3413968"/>
                </a:lnTo>
                <a:lnTo>
                  <a:pt x="0" y="3413968"/>
                </a:lnTo>
                <a:close/>
              </a:path>
            </a:pathLst>
          </a:custGeom>
          <a:pattFill prst="pct5">
            <a:fgClr>
              <a:schemeClr val="accent1"/>
            </a:fgClr>
            <a:bgClr>
              <a:schemeClr val="bg1"/>
            </a:bgClr>
          </a:pattFill>
          <a:effectLst>
            <a:outerShdw blurRad="266700" dist="393700" dir="2700000" algn="tl" rotWithShape="0">
              <a:prstClr val="black">
                <a:alpha val="18000"/>
              </a:prstClr>
            </a:outerShdw>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3739203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out us 4">
    <p:bg>
      <p:bgPr>
        <a:solidFill>
          <a:srgbClr val="F0F2E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7B462D-7FE4-49A7-B39C-00EAE04D1478}"/>
              </a:ext>
            </a:extLst>
          </p:cNvPr>
          <p:cNvSpPr/>
          <p:nvPr userDrawn="1"/>
        </p:nvSpPr>
        <p:spPr>
          <a:xfrm>
            <a:off x="5270500" y="1320800"/>
            <a:ext cx="6921500" cy="5537200"/>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CE4222B-B8B2-4AB8-962D-C5CE95225394}"/>
              </a:ext>
            </a:extLst>
          </p:cNvPr>
          <p:cNvSpPr/>
          <p:nvPr userDrawn="1"/>
        </p:nvSpPr>
        <p:spPr>
          <a:xfrm>
            <a:off x="1320800" y="-1"/>
            <a:ext cx="3949700" cy="1320797"/>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8">
            <a:extLst>
              <a:ext uri="{FF2B5EF4-FFF2-40B4-BE49-F238E27FC236}">
                <a16:creationId xmlns:a16="http://schemas.microsoft.com/office/drawing/2014/main" id="{18FD9360-8A76-4089-B24D-BDC2D0968045}"/>
              </a:ext>
            </a:extLst>
          </p:cNvPr>
          <p:cNvSpPr>
            <a:spLocks noGrp="1"/>
          </p:cNvSpPr>
          <p:nvPr>
            <p:ph type="pic" sz="quarter" idx="10"/>
          </p:nvPr>
        </p:nvSpPr>
        <p:spPr>
          <a:xfrm>
            <a:off x="1320800" y="1320799"/>
            <a:ext cx="3949700" cy="5537199"/>
          </a:xfrm>
          <a:custGeom>
            <a:avLst/>
            <a:gdLst>
              <a:gd name="connsiteX0" fmla="*/ 0 w 2513102"/>
              <a:gd name="connsiteY0" fmla="*/ 0 h 3413968"/>
              <a:gd name="connsiteX1" fmla="*/ 2513102 w 2513102"/>
              <a:gd name="connsiteY1" fmla="*/ 0 h 3413968"/>
              <a:gd name="connsiteX2" fmla="*/ 2513102 w 2513102"/>
              <a:gd name="connsiteY2" fmla="*/ 3413968 h 3413968"/>
              <a:gd name="connsiteX3" fmla="*/ 0 w 2513102"/>
              <a:gd name="connsiteY3" fmla="*/ 3413968 h 3413968"/>
            </a:gdLst>
            <a:ahLst/>
            <a:cxnLst>
              <a:cxn ang="0">
                <a:pos x="connsiteX0" y="connsiteY0"/>
              </a:cxn>
              <a:cxn ang="0">
                <a:pos x="connsiteX1" y="connsiteY1"/>
              </a:cxn>
              <a:cxn ang="0">
                <a:pos x="connsiteX2" y="connsiteY2"/>
              </a:cxn>
              <a:cxn ang="0">
                <a:pos x="connsiteX3" y="connsiteY3"/>
              </a:cxn>
            </a:cxnLst>
            <a:rect l="l" t="t" r="r" b="b"/>
            <a:pathLst>
              <a:path w="2513102" h="3413968">
                <a:moveTo>
                  <a:pt x="0" y="0"/>
                </a:moveTo>
                <a:lnTo>
                  <a:pt x="2513102" y="0"/>
                </a:lnTo>
                <a:lnTo>
                  <a:pt x="2513102" y="3413968"/>
                </a:lnTo>
                <a:lnTo>
                  <a:pt x="0" y="3413968"/>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1062801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About us 5">
    <p:bg>
      <p:bgPr>
        <a:solidFill>
          <a:srgbClr val="F0F2E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CA7DDE-78B1-48C7-886C-FB147F4637FC}"/>
              </a:ext>
            </a:extLst>
          </p:cNvPr>
          <p:cNvSpPr/>
          <p:nvPr userDrawn="1"/>
        </p:nvSpPr>
        <p:spPr>
          <a:xfrm>
            <a:off x="-1" y="0"/>
            <a:ext cx="3517249" cy="4264489"/>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DF689861-28E6-4A78-9BDE-742A71C4610A}"/>
              </a:ext>
            </a:extLst>
          </p:cNvPr>
          <p:cNvSpPr>
            <a:spLocks noGrp="1"/>
          </p:cNvSpPr>
          <p:nvPr>
            <p:ph type="pic" sz="quarter" idx="11"/>
          </p:nvPr>
        </p:nvSpPr>
        <p:spPr>
          <a:xfrm>
            <a:off x="9579428" y="-1"/>
            <a:ext cx="2612572" cy="6857999"/>
          </a:xfrm>
          <a:custGeom>
            <a:avLst/>
            <a:gdLst>
              <a:gd name="connsiteX0" fmla="*/ 0 w 2436504"/>
              <a:gd name="connsiteY0" fmla="*/ 0 h 3350092"/>
              <a:gd name="connsiteX1" fmla="*/ 2436504 w 2436504"/>
              <a:gd name="connsiteY1" fmla="*/ 0 h 3350092"/>
              <a:gd name="connsiteX2" fmla="*/ 2436504 w 2436504"/>
              <a:gd name="connsiteY2" fmla="*/ 3350092 h 3350092"/>
              <a:gd name="connsiteX3" fmla="*/ 0 w 2436504"/>
              <a:gd name="connsiteY3" fmla="*/ 3350092 h 3350092"/>
            </a:gdLst>
            <a:ahLst/>
            <a:cxnLst>
              <a:cxn ang="0">
                <a:pos x="connsiteX0" y="connsiteY0"/>
              </a:cxn>
              <a:cxn ang="0">
                <a:pos x="connsiteX1" y="connsiteY1"/>
              </a:cxn>
              <a:cxn ang="0">
                <a:pos x="connsiteX2" y="connsiteY2"/>
              </a:cxn>
              <a:cxn ang="0">
                <a:pos x="connsiteX3" y="connsiteY3"/>
              </a:cxn>
            </a:cxnLst>
            <a:rect l="l" t="t" r="r" b="b"/>
            <a:pathLst>
              <a:path w="2436504" h="3350092">
                <a:moveTo>
                  <a:pt x="0" y="0"/>
                </a:moveTo>
                <a:lnTo>
                  <a:pt x="2436504" y="0"/>
                </a:lnTo>
                <a:lnTo>
                  <a:pt x="2436504" y="3350092"/>
                </a:lnTo>
                <a:lnTo>
                  <a:pt x="0" y="3350092"/>
                </a:lnTo>
                <a:close/>
              </a:path>
            </a:pathLst>
          </a:custGeom>
          <a:pattFill prst="pct5">
            <a:fgClr>
              <a:schemeClr val="accent1"/>
            </a:fgClr>
            <a:bgClr>
              <a:schemeClr val="bg1"/>
            </a:bgClr>
          </a:pattFill>
          <a:effectLst>
            <a:outerShdw blurRad="266700" dist="393700" dir="2700000" algn="tl" rotWithShape="0">
              <a:prstClr val="black">
                <a:alpha val="18000"/>
              </a:prstClr>
            </a:outerShdw>
          </a:effectLst>
        </p:spPr>
        <p:txBody>
          <a:bodyPr wrap="square">
            <a:noAutofit/>
          </a:bodyPr>
          <a:lstStyle>
            <a:lvl1pPr>
              <a:defRPr sz="1000"/>
            </a:lvl1pPr>
          </a:lstStyle>
          <a:p>
            <a:endParaRPr lang="en-US"/>
          </a:p>
        </p:txBody>
      </p:sp>
      <p:sp>
        <p:nvSpPr>
          <p:cNvPr id="11" name="Picture Placeholder 10">
            <a:extLst>
              <a:ext uri="{FF2B5EF4-FFF2-40B4-BE49-F238E27FC236}">
                <a16:creationId xmlns:a16="http://schemas.microsoft.com/office/drawing/2014/main" id="{07031880-F9C6-4C63-8482-A89C2BC855DF}"/>
              </a:ext>
            </a:extLst>
          </p:cNvPr>
          <p:cNvSpPr>
            <a:spLocks noGrp="1"/>
          </p:cNvSpPr>
          <p:nvPr>
            <p:ph type="pic" sz="quarter" idx="10"/>
          </p:nvPr>
        </p:nvSpPr>
        <p:spPr>
          <a:xfrm>
            <a:off x="1080744" y="914397"/>
            <a:ext cx="2436504" cy="3350092"/>
          </a:xfrm>
          <a:custGeom>
            <a:avLst/>
            <a:gdLst>
              <a:gd name="connsiteX0" fmla="*/ 0 w 2436504"/>
              <a:gd name="connsiteY0" fmla="*/ 0 h 3350092"/>
              <a:gd name="connsiteX1" fmla="*/ 2436504 w 2436504"/>
              <a:gd name="connsiteY1" fmla="*/ 0 h 3350092"/>
              <a:gd name="connsiteX2" fmla="*/ 2436504 w 2436504"/>
              <a:gd name="connsiteY2" fmla="*/ 3350092 h 3350092"/>
              <a:gd name="connsiteX3" fmla="*/ 0 w 2436504"/>
              <a:gd name="connsiteY3" fmla="*/ 3350092 h 3350092"/>
            </a:gdLst>
            <a:ahLst/>
            <a:cxnLst>
              <a:cxn ang="0">
                <a:pos x="connsiteX0" y="connsiteY0"/>
              </a:cxn>
              <a:cxn ang="0">
                <a:pos x="connsiteX1" y="connsiteY1"/>
              </a:cxn>
              <a:cxn ang="0">
                <a:pos x="connsiteX2" y="connsiteY2"/>
              </a:cxn>
              <a:cxn ang="0">
                <a:pos x="connsiteX3" y="connsiteY3"/>
              </a:cxn>
            </a:cxnLst>
            <a:rect l="l" t="t" r="r" b="b"/>
            <a:pathLst>
              <a:path w="2436504" h="3350092">
                <a:moveTo>
                  <a:pt x="0" y="0"/>
                </a:moveTo>
                <a:lnTo>
                  <a:pt x="2436504" y="0"/>
                </a:lnTo>
                <a:lnTo>
                  <a:pt x="2436504" y="3350092"/>
                </a:lnTo>
                <a:lnTo>
                  <a:pt x="0" y="3350092"/>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1885201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bout us 6">
    <p:bg>
      <p:bgPr>
        <a:solidFill>
          <a:srgbClr val="F0F2E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AD71D7-9DFE-4943-BA24-D4AA4E5FB55A}"/>
              </a:ext>
            </a:extLst>
          </p:cNvPr>
          <p:cNvSpPr/>
          <p:nvPr userDrawn="1"/>
        </p:nvSpPr>
        <p:spPr>
          <a:xfrm>
            <a:off x="771759" y="3848100"/>
            <a:ext cx="1897777" cy="3009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308DD44-C047-4D07-A804-A4C150945CBC}"/>
              </a:ext>
            </a:extLst>
          </p:cNvPr>
          <p:cNvSpPr/>
          <p:nvPr userDrawn="1"/>
        </p:nvSpPr>
        <p:spPr>
          <a:xfrm>
            <a:off x="8566137" y="0"/>
            <a:ext cx="3625863" cy="5067281"/>
          </a:xfrm>
          <a:prstGeom prst="rect">
            <a:avLst/>
          </a:prstGeom>
          <a:solidFill>
            <a:srgbClr val="656552"/>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80ED6572-6D46-440B-8BBF-6F84ED6CB6D4}"/>
              </a:ext>
            </a:extLst>
          </p:cNvPr>
          <p:cNvSpPr>
            <a:spLocks noGrp="1"/>
          </p:cNvSpPr>
          <p:nvPr>
            <p:ph type="pic" sz="quarter" idx="10"/>
          </p:nvPr>
        </p:nvSpPr>
        <p:spPr>
          <a:xfrm>
            <a:off x="7902483" y="0"/>
            <a:ext cx="3625864" cy="4281714"/>
          </a:xfrm>
          <a:custGeom>
            <a:avLst/>
            <a:gdLst>
              <a:gd name="connsiteX0" fmla="*/ 0 w 3625864"/>
              <a:gd name="connsiteY0" fmla="*/ 0 h 4281714"/>
              <a:gd name="connsiteX1" fmla="*/ 3625864 w 3625864"/>
              <a:gd name="connsiteY1" fmla="*/ 0 h 4281714"/>
              <a:gd name="connsiteX2" fmla="*/ 3625864 w 3625864"/>
              <a:gd name="connsiteY2" fmla="*/ 4281714 h 4281714"/>
              <a:gd name="connsiteX3" fmla="*/ 0 w 3625864"/>
              <a:gd name="connsiteY3" fmla="*/ 4281714 h 4281714"/>
            </a:gdLst>
            <a:ahLst/>
            <a:cxnLst>
              <a:cxn ang="0">
                <a:pos x="connsiteX0" y="connsiteY0"/>
              </a:cxn>
              <a:cxn ang="0">
                <a:pos x="connsiteX1" y="connsiteY1"/>
              </a:cxn>
              <a:cxn ang="0">
                <a:pos x="connsiteX2" y="connsiteY2"/>
              </a:cxn>
              <a:cxn ang="0">
                <a:pos x="connsiteX3" y="connsiteY3"/>
              </a:cxn>
            </a:cxnLst>
            <a:rect l="l" t="t" r="r" b="b"/>
            <a:pathLst>
              <a:path w="3625864" h="4281714">
                <a:moveTo>
                  <a:pt x="0" y="0"/>
                </a:moveTo>
                <a:lnTo>
                  <a:pt x="3625864" y="0"/>
                </a:lnTo>
                <a:lnTo>
                  <a:pt x="3625864" y="4281714"/>
                </a:lnTo>
                <a:lnTo>
                  <a:pt x="0" y="4281714"/>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746746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rvice 1">
    <p:bg>
      <p:bgPr>
        <a:solidFill>
          <a:srgbClr val="F0F2E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AD60ED0-E61A-4A22-A834-07B5F0ADEB37}"/>
              </a:ext>
            </a:extLst>
          </p:cNvPr>
          <p:cNvGrpSpPr/>
          <p:nvPr userDrawn="1"/>
        </p:nvGrpSpPr>
        <p:grpSpPr>
          <a:xfrm>
            <a:off x="0" y="0"/>
            <a:ext cx="4723749" cy="6858000"/>
            <a:chOff x="0" y="0"/>
            <a:chExt cx="4723749" cy="6858000"/>
          </a:xfrm>
        </p:grpSpPr>
        <p:sp>
          <p:nvSpPr>
            <p:cNvPr id="4" name="Rectangle 3">
              <a:extLst>
                <a:ext uri="{FF2B5EF4-FFF2-40B4-BE49-F238E27FC236}">
                  <a16:creationId xmlns:a16="http://schemas.microsoft.com/office/drawing/2014/main" id="{81C3995E-5F30-454D-9A2B-EF27A3190697}"/>
                </a:ext>
              </a:extLst>
            </p:cNvPr>
            <p:cNvSpPr/>
            <p:nvPr/>
          </p:nvSpPr>
          <p:spPr>
            <a:xfrm>
              <a:off x="1" y="0"/>
              <a:ext cx="4723748" cy="5467350"/>
            </a:xfrm>
            <a:prstGeom prst="rect">
              <a:avLst/>
            </a:prstGeom>
            <a:solidFill>
              <a:srgbClr val="C7C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BDF670C-7B77-41FE-8D05-727F79C4F451}"/>
                </a:ext>
              </a:extLst>
            </p:cNvPr>
            <p:cNvSpPr/>
            <p:nvPr/>
          </p:nvSpPr>
          <p:spPr>
            <a:xfrm>
              <a:off x="0" y="1785256"/>
              <a:ext cx="4723748" cy="5072744"/>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Picture Placeholder 8">
            <a:extLst>
              <a:ext uri="{FF2B5EF4-FFF2-40B4-BE49-F238E27FC236}">
                <a16:creationId xmlns:a16="http://schemas.microsoft.com/office/drawing/2014/main" id="{B64AED3A-B1FD-4F39-9EF6-5C14BDF31E86}"/>
              </a:ext>
            </a:extLst>
          </p:cNvPr>
          <p:cNvSpPr>
            <a:spLocks noGrp="1"/>
          </p:cNvSpPr>
          <p:nvPr>
            <p:ph type="pic" sz="quarter" idx="10"/>
          </p:nvPr>
        </p:nvSpPr>
        <p:spPr>
          <a:xfrm>
            <a:off x="704850" y="704850"/>
            <a:ext cx="8305800" cy="4762500"/>
          </a:xfrm>
          <a:custGeom>
            <a:avLst/>
            <a:gdLst>
              <a:gd name="connsiteX0" fmla="*/ 0 w 8305800"/>
              <a:gd name="connsiteY0" fmla="*/ 0 h 4762500"/>
              <a:gd name="connsiteX1" fmla="*/ 8305800 w 8305800"/>
              <a:gd name="connsiteY1" fmla="*/ 0 h 4762500"/>
              <a:gd name="connsiteX2" fmla="*/ 8305800 w 8305800"/>
              <a:gd name="connsiteY2" fmla="*/ 4762500 h 4762500"/>
              <a:gd name="connsiteX3" fmla="*/ 0 w 8305800"/>
              <a:gd name="connsiteY3" fmla="*/ 4762500 h 4762500"/>
            </a:gdLst>
            <a:ahLst/>
            <a:cxnLst>
              <a:cxn ang="0">
                <a:pos x="connsiteX0" y="connsiteY0"/>
              </a:cxn>
              <a:cxn ang="0">
                <a:pos x="connsiteX1" y="connsiteY1"/>
              </a:cxn>
              <a:cxn ang="0">
                <a:pos x="connsiteX2" y="connsiteY2"/>
              </a:cxn>
              <a:cxn ang="0">
                <a:pos x="connsiteX3" y="connsiteY3"/>
              </a:cxn>
            </a:cxnLst>
            <a:rect l="l" t="t" r="r" b="b"/>
            <a:pathLst>
              <a:path w="8305800" h="4762500">
                <a:moveTo>
                  <a:pt x="0" y="0"/>
                </a:moveTo>
                <a:lnTo>
                  <a:pt x="8305800" y="0"/>
                </a:lnTo>
                <a:lnTo>
                  <a:pt x="8305800" y="4762500"/>
                </a:lnTo>
                <a:lnTo>
                  <a:pt x="0" y="4762500"/>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3581760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E3BDB1E-6AFF-4CE5-B9BB-B037137970C9}"/>
              </a:ext>
            </a:extLst>
          </p:cNvPr>
          <p:cNvSpPr>
            <a:spLocks noGrp="1"/>
          </p:cNvSpPr>
          <p:nvPr>
            <p:ph type="pic" sz="quarter" idx="10"/>
          </p:nvPr>
        </p:nvSpPr>
        <p:spPr>
          <a:xfrm>
            <a:off x="6947096" y="1776198"/>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727635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ervice 2">
    <p:bg>
      <p:bgPr>
        <a:solidFill>
          <a:srgbClr val="F0F2EF"/>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CF0FA21A-A0B4-494F-B34D-ED507CEBEBDC}"/>
              </a:ext>
            </a:extLst>
          </p:cNvPr>
          <p:cNvSpPr>
            <a:spLocks noGrp="1"/>
          </p:cNvSpPr>
          <p:nvPr>
            <p:ph type="pic" sz="quarter" idx="10"/>
          </p:nvPr>
        </p:nvSpPr>
        <p:spPr>
          <a:xfrm>
            <a:off x="6096000" y="994958"/>
            <a:ext cx="2615403" cy="2458971"/>
          </a:xfrm>
          <a:custGeom>
            <a:avLst/>
            <a:gdLst>
              <a:gd name="connsiteX0" fmla="*/ 0 w 2672251"/>
              <a:gd name="connsiteY0" fmla="*/ 0 h 2458971"/>
              <a:gd name="connsiteX1" fmla="*/ 2672251 w 2672251"/>
              <a:gd name="connsiteY1" fmla="*/ 0 h 2458971"/>
              <a:gd name="connsiteX2" fmla="*/ 2672251 w 2672251"/>
              <a:gd name="connsiteY2" fmla="*/ 2458971 h 2458971"/>
              <a:gd name="connsiteX3" fmla="*/ 0 w 2672251"/>
              <a:gd name="connsiteY3" fmla="*/ 2458971 h 2458971"/>
            </a:gdLst>
            <a:ahLst/>
            <a:cxnLst>
              <a:cxn ang="0">
                <a:pos x="connsiteX0" y="connsiteY0"/>
              </a:cxn>
              <a:cxn ang="0">
                <a:pos x="connsiteX1" y="connsiteY1"/>
              </a:cxn>
              <a:cxn ang="0">
                <a:pos x="connsiteX2" y="connsiteY2"/>
              </a:cxn>
              <a:cxn ang="0">
                <a:pos x="connsiteX3" y="connsiteY3"/>
              </a:cxn>
            </a:cxnLst>
            <a:rect l="l" t="t" r="r" b="b"/>
            <a:pathLst>
              <a:path w="2672251" h="2458971">
                <a:moveTo>
                  <a:pt x="0" y="0"/>
                </a:moveTo>
                <a:lnTo>
                  <a:pt x="2672251" y="0"/>
                </a:lnTo>
                <a:lnTo>
                  <a:pt x="2672251" y="2458971"/>
                </a:lnTo>
                <a:lnTo>
                  <a:pt x="0" y="2458971"/>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
        <p:nvSpPr>
          <p:cNvPr id="13" name="Picture Placeholder 12">
            <a:extLst>
              <a:ext uri="{FF2B5EF4-FFF2-40B4-BE49-F238E27FC236}">
                <a16:creationId xmlns:a16="http://schemas.microsoft.com/office/drawing/2014/main" id="{51FFB070-0AF9-4F25-A86E-1575BFCB3184}"/>
              </a:ext>
            </a:extLst>
          </p:cNvPr>
          <p:cNvSpPr>
            <a:spLocks noGrp="1"/>
          </p:cNvSpPr>
          <p:nvPr>
            <p:ph type="pic" sz="quarter" idx="11"/>
          </p:nvPr>
        </p:nvSpPr>
        <p:spPr>
          <a:xfrm>
            <a:off x="8925975" y="994958"/>
            <a:ext cx="2615403" cy="2458971"/>
          </a:xfrm>
          <a:custGeom>
            <a:avLst/>
            <a:gdLst>
              <a:gd name="connsiteX0" fmla="*/ 0 w 2672251"/>
              <a:gd name="connsiteY0" fmla="*/ 0 h 2458971"/>
              <a:gd name="connsiteX1" fmla="*/ 2672251 w 2672251"/>
              <a:gd name="connsiteY1" fmla="*/ 0 h 2458971"/>
              <a:gd name="connsiteX2" fmla="*/ 2672251 w 2672251"/>
              <a:gd name="connsiteY2" fmla="*/ 2458971 h 2458971"/>
              <a:gd name="connsiteX3" fmla="*/ 0 w 2672251"/>
              <a:gd name="connsiteY3" fmla="*/ 2458971 h 2458971"/>
            </a:gdLst>
            <a:ahLst/>
            <a:cxnLst>
              <a:cxn ang="0">
                <a:pos x="connsiteX0" y="connsiteY0"/>
              </a:cxn>
              <a:cxn ang="0">
                <a:pos x="connsiteX1" y="connsiteY1"/>
              </a:cxn>
              <a:cxn ang="0">
                <a:pos x="connsiteX2" y="connsiteY2"/>
              </a:cxn>
              <a:cxn ang="0">
                <a:pos x="connsiteX3" y="connsiteY3"/>
              </a:cxn>
            </a:cxnLst>
            <a:rect l="l" t="t" r="r" b="b"/>
            <a:pathLst>
              <a:path w="2672251" h="2458971">
                <a:moveTo>
                  <a:pt x="0" y="0"/>
                </a:moveTo>
                <a:lnTo>
                  <a:pt x="2672251" y="0"/>
                </a:lnTo>
                <a:lnTo>
                  <a:pt x="2672251" y="2458971"/>
                </a:lnTo>
                <a:lnTo>
                  <a:pt x="0" y="2458971"/>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
        <p:nvSpPr>
          <p:cNvPr id="14" name="Picture Placeholder 13">
            <a:extLst>
              <a:ext uri="{FF2B5EF4-FFF2-40B4-BE49-F238E27FC236}">
                <a16:creationId xmlns:a16="http://schemas.microsoft.com/office/drawing/2014/main" id="{BD990913-0C97-428F-9B8E-113CEB62A64D}"/>
              </a:ext>
            </a:extLst>
          </p:cNvPr>
          <p:cNvSpPr>
            <a:spLocks noGrp="1"/>
          </p:cNvSpPr>
          <p:nvPr>
            <p:ph type="pic" sz="quarter" idx="12"/>
          </p:nvPr>
        </p:nvSpPr>
        <p:spPr>
          <a:xfrm>
            <a:off x="6096000" y="3627225"/>
            <a:ext cx="2615403" cy="2458971"/>
          </a:xfrm>
          <a:custGeom>
            <a:avLst/>
            <a:gdLst>
              <a:gd name="connsiteX0" fmla="*/ 0 w 2672251"/>
              <a:gd name="connsiteY0" fmla="*/ 0 h 2458971"/>
              <a:gd name="connsiteX1" fmla="*/ 2672251 w 2672251"/>
              <a:gd name="connsiteY1" fmla="*/ 0 h 2458971"/>
              <a:gd name="connsiteX2" fmla="*/ 2672251 w 2672251"/>
              <a:gd name="connsiteY2" fmla="*/ 2458971 h 2458971"/>
              <a:gd name="connsiteX3" fmla="*/ 0 w 2672251"/>
              <a:gd name="connsiteY3" fmla="*/ 2458971 h 2458971"/>
            </a:gdLst>
            <a:ahLst/>
            <a:cxnLst>
              <a:cxn ang="0">
                <a:pos x="connsiteX0" y="connsiteY0"/>
              </a:cxn>
              <a:cxn ang="0">
                <a:pos x="connsiteX1" y="connsiteY1"/>
              </a:cxn>
              <a:cxn ang="0">
                <a:pos x="connsiteX2" y="connsiteY2"/>
              </a:cxn>
              <a:cxn ang="0">
                <a:pos x="connsiteX3" y="connsiteY3"/>
              </a:cxn>
            </a:cxnLst>
            <a:rect l="l" t="t" r="r" b="b"/>
            <a:pathLst>
              <a:path w="2672251" h="2458971">
                <a:moveTo>
                  <a:pt x="0" y="0"/>
                </a:moveTo>
                <a:lnTo>
                  <a:pt x="2672251" y="0"/>
                </a:lnTo>
                <a:lnTo>
                  <a:pt x="2672251" y="2458971"/>
                </a:lnTo>
                <a:lnTo>
                  <a:pt x="0" y="2458971"/>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
        <p:nvSpPr>
          <p:cNvPr id="15" name="Picture Placeholder 14">
            <a:extLst>
              <a:ext uri="{FF2B5EF4-FFF2-40B4-BE49-F238E27FC236}">
                <a16:creationId xmlns:a16="http://schemas.microsoft.com/office/drawing/2014/main" id="{BF1F3F96-F77E-45E3-9AC4-C81F3053539C}"/>
              </a:ext>
            </a:extLst>
          </p:cNvPr>
          <p:cNvSpPr>
            <a:spLocks noGrp="1"/>
          </p:cNvSpPr>
          <p:nvPr>
            <p:ph type="pic" sz="quarter" idx="13"/>
          </p:nvPr>
        </p:nvSpPr>
        <p:spPr>
          <a:xfrm>
            <a:off x="8925975" y="3627225"/>
            <a:ext cx="2615403" cy="2458971"/>
          </a:xfrm>
          <a:custGeom>
            <a:avLst/>
            <a:gdLst>
              <a:gd name="connsiteX0" fmla="*/ 0 w 2672251"/>
              <a:gd name="connsiteY0" fmla="*/ 0 h 2458971"/>
              <a:gd name="connsiteX1" fmla="*/ 2672251 w 2672251"/>
              <a:gd name="connsiteY1" fmla="*/ 0 h 2458971"/>
              <a:gd name="connsiteX2" fmla="*/ 2672251 w 2672251"/>
              <a:gd name="connsiteY2" fmla="*/ 2458971 h 2458971"/>
              <a:gd name="connsiteX3" fmla="*/ 0 w 2672251"/>
              <a:gd name="connsiteY3" fmla="*/ 2458971 h 2458971"/>
            </a:gdLst>
            <a:ahLst/>
            <a:cxnLst>
              <a:cxn ang="0">
                <a:pos x="connsiteX0" y="connsiteY0"/>
              </a:cxn>
              <a:cxn ang="0">
                <a:pos x="connsiteX1" y="connsiteY1"/>
              </a:cxn>
              <a:cxn ang="0">
                <a:pos x="connsiteX2" y="connsiteY2"/>
              </a:cxn>
              <a:cxn ang="0">
                <a:pos x="connsiteX3" y="connsiteY3"/>
              </a:cxn>
            </a:cxnLst>
            <a:rect l="l" t="t" r="r" b="b"/>
            <a:pathLst>
              <a:path w="2672251" h="2458971">
                <a:moveTo>
                  <a:pt x="0" y="0"/>
                </a:moveTo>
                <a:lnTo>
                  <a:pt x="2672251" y="0"/>
                </a:lnTo>
                <a:lnTo>
                  <a:pt x="2672251" y="2458971"/>
                </a:lnTo>
                <a:lnTo>
                  <a:pt x="0" y="2458971"/>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1464441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Service 3">
    <p:bg>
      <p:bgPr>
        <a:solidFill>
          <a:srgbClr val="F0F2EF"/>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9B063C03-6E84-4452-A46B-8E63329C7CDB}"/>
              </a:ext>
            </a:extLst>
          </p:cNvPr>
          <p:cNvSpPr>
            <a:spLocks noGrp="1"/>
          </p:cNvSpPr>
          <p:nvPr>
            <p:ph type="pic" sz="quarter" idx="16"/>
          </p:nvPr>
        </p:nvSpPr>
        <p:spPr>
          <a:xfrm>
            <a:off x="3156531" y="3432355"/>
            <a:ext cx="2939469" cy="2979057"/>
          </a:xfrm>
          <a:custGeom>
            <a:avLst/>
            <a:gdLst>
              <a:gd name="connsiteX0" fmla="*/ 0 w 2672251"/>
              <a:gd name="connsiteY0" fmla="*/ 0 h 2458971"/>
              <a:gd name="connsiteX1" fmla="*/ 2672251 w 2672251"/>
              <a:gd name="connsiteY1" fmla="*/ 0 h 2458971"/>
              <a:gd name="connsiteX2" fmla="*/ 2672251 w 2672251"/>
              <a:gd name="connsiteY2" fmla="*/ 2458971 h 2458971"/>
              <a:gd name="connsiteX3" fmla="*/ 0 w 2672251"/>
              <a:gd name="connsiteY3" fmla="*/ 2458971 h 2458971"/>
            </a:gdLst>
            <a:ahLst/>
            <a:cxnLst>
              <a:cxn ang="0">
                <a:pos x="connsiteX0" y="connsiteY0"/>
              </a:cxn>
              <a:cxn ang="0">
                <a:pos x="connsiteX1" y="connsiteY1"/>
              </a:cxn>
              <a:cxn ang="0">
                <a:pos x="connsiteX2" y="connsiteY2"/>
              </a:cxn>
              <a:cxn ang="0">
                <a:pos x="connsiteX3" y="connsiteY3"/>
              </a:cxn>
            </a:cxnLst>
            <a:rect l="l" t="t" r="r" b="b"/>
            <a:pathLst>
              <a:path w="2672251" h="2458971">
                <a:moveTo>
                  <a:pt x="0" y="0"/>
                </a:moveTo>
                <a:lnTo>
                  <a:pt x="2672251" y="0"/>
                </a:lnTo>
                <a:lnTo>
                  <a:pt x="2672251" y="2458971"/>
                </a:lnTo>
                <a:lnTo>
                  <a:pt x="0" y="2458971"/>
                </a:lnTo>
                <a:close/>
              </a:path>
            </a:pathLst>
          </a:custGeom>
          <a:pattFill prst="pct30">
            <a:fgClr>
              <a:schemeClr val="accent1"/>
            </a:fgClr>
            <a:bgClr>
              <a:schemeClr val="bg1"/>
            </a:bgClr>
          </a:pattFill>
          <a:effectLst/>
        </p:spPr>
        <p:txBody>
          <a:bodyPr wrap="square">
            <a:noAutofit/>
          </a:bodyPr>
          <a:lstStyle>
            <a:lvl1pPr>
              <a:defRPr sz="1000"/>
            </a:lvl1pPr>
          </a:lstStyle>
          <a:p>
            <a:endParaRPr lang="en-US"/>
          </a:p>
        </p:txBody>
      </p:sp>
      <p:sp>
        <p:nvSpPr>
          <p:cNvPr id="14" name="Picture Placeholder 13">
            <a:extLst>
              <a:ext uri="{FF2B5EF4-FFF2-40B4-BE49-F238E27FC236}">
                <a16:creationId xmlns:a16="http://schemas.microsoft.com/office/drawing/2014/main" id="{0B35FCFC-9C25-4B1A-8FE4-50392AC66849}"/>
              </a:ext>
            </a:extLst>
          </p:cNvPr>
          <p:cNvSpPr>
            <a:spLocks noGrp="1"/>
          </p:cNvSpPr>
          <p:nvPr>
            <p:ph type="pic" sz="quarter" idx="12"/>
          </p:nvPr>
        </p:nvSpPr>
        <p:spPr>
          <a:xfrm>
            <a:off x="-1" y="3432355"/>
            <a:ext cx="2939469" cy="2979057"/>
          </a:xfrm>
          <a:custGeom>
            <a:avLst/>
            <a:gdLst>
              <a:gd name="connsiteX0" fmla="*/ 0 w 2672251"/>
              <a:gd name="connsiteY0" fmla="*/ 0 h 2458971"/>
              <a:gd name="connsiteX1" fmla="*/ 2672251 w 2672251"/>
              <a:gd name="connsiteY1" fmla="*/ 0 h 2458971"/>
              <a:gd name="connsiteX2" fmla="*/ 2672251 w 2672251"/>
              <a:gd name="connsiteY2" fmla="*/ 2458971 h 2458971"/>
              <a:gd name="connsiteX3" fmla="*/ 0 w 2672251"/>
              <a:gd name="connsiteY3" fmla="*/ 2458971 h 2458971"/>
            </a:gdLst>
            <a:ahLst/>
            <a:cxnLst>
              <a:cxn ang="0">
                <a:pos x="connsiteX0" y="connsiteY0"/>
              </a:cxn>
              <a:cxn ang="0">
                <a:pos x="connsiteX1" y="connsiteY1"/>
              </a:cxn>
              <a:cxn ang="0">
                <a:pos x="connsiteX2" y="connsiteY2"/>
              </a:cxn>
              <a:cxn ang="0">
                <a:pos x="connsiteX3" y="connsiteY3"/>
              </a:cxn>
            </a:cxnLst>
            <a:rect l="l" t="t" r="r" b="b"/>
            <a:pathLst>
              <a:path w="2672251" h="2458971">
                <a:moveTo>
                  <a:pt x="0" y="0"/>
                </a:moveTo>
                <a:lnTo>
                  <a:pt x="2672251" y="0"/>
                </a:lnTo>
                <a:lnTo>
                  <a:pt x="2672251" y="2458971"/>
                </a:lnTo>
                <a:lnTo>
                  <a:pt x="0" y="2458971"/>
                </a:lnTo>
                <a:close/>
              </a:path>
            </a:pathLst>
          </a:custGeom>
          <a:pattFill prst="pct30">
            <a:fgClr>
              <a:schemeClr val="accent1"/>
            </a:fgClr>
            <a:bgClr>
              <a:schemeClr val="bg1"/>
            </a:bgClr>
          </a:pattFill>
          <a:effectLst/>
        </p:spPr>
        <p:txBody>
          <a:bodyPr wrap="square">
            <a:noAutofit/>
          </a:bodyPr>
          <a:lstStyle>
            <a:lvl1pPr>
              <a:defRPr sz="1000"/>
            </a:lvl1pPr>
          </a:lstStyle>
          <a:p>
            <a:endParaRPr lang="en-US"/>
          </a:p>
        </p:txBody>
      </p:sp>
      <p:sp>
        <p:nvSpPr>
          <p:cNvPr id="16" name="Picture Placeholder 15">
            <a:extLst>
              <a:ext uri="{FF2B5EF4-FFF2-40B4-BE49-F238E27FC236}">
                <a16:creationId xmlns:a16="http://schemas.microsoft.com/office/drawing/2014/main" id="{B601785A-C476-4CE0-BC48-767A4CBE3CAF}"/>
              </a:ext>
            </a:extLst>
          </p:cNvPr>
          <p:cNvSpPr>
            <a:spLocks noGrp="1"/>
          </p:cNvSpPr>
          <p:nvPr>
            <p:ph type="pic" sz="quarter" idx="14"/>
          </p:nvPr>
        </p:nvSpPr>
        <p:spPr>
          <a:xfrm>
            <a:off x="6096001" y="453298"/>
            <a:ext cx="2939469" cy="2979057"/>
          </a:xfrm>
          <a:custGeom>
            <a:avLst/>
            <a:gdLst>
              <a:gd name="connsiteX0" fmla="*/ 0 w 2672251"/>
              <a:gd name="connsiteY0" fmla="*/ 0 h 2458971"/>
              <a:gd name="connsiteX1" fmla="*/ 2672251 w 2672251"/>
              <a:gd name="connsiteY1" fmla="*/ 0 h 2458971"/>
              <a:gd name="connsiteX2" fmla="*/ 2672251 w 2672251"/>
              <a:gd name="connsiteY2" fmla="*/ 2458971 h 2458971"/>
              <a:gd name="connsiteX3" fmla="*/ 0 w 2672251"/>
              <a:gd name="connsiteY3" fmla="*/ 2458971 h 2458971"/>
            </a:gdLst>
            <a:ahLst/>
            <a:cxnLst>
              <a:cxn ang="0">
                <a:pos x="connsiteX0" y="connsiteY0"/>
              </a:cxn>
              <a:cxn ang="0">
                <a:pos x="connsiteX1" y="connsiteY1"/>
              </a:cxn>
              <a:cxn ang="0">
                <a:pos x="connsiteX2" y="connsiteY2"/>
              </a:cxn>
              <a:cxn ang="0">
                <a:pos x="connsiteX3" y="connsiteY3"/>
              </a:cxn>
            </a:cxnLst>
            <a:rect l="l" t="t" r="r" b="b"/>
            <a:pathLst>
              <a:path w="2672251" h="2458971">
                <a:moveTo>
                  <a:pt x="0" y="0"/>
                </a:moveTo>
                <a:lnTo>
                  <a:pt x="2672251" y="0"/>
                </a:lnTo>
                <a:lnTo>
                  <a:pt x="2672251" y="2458971"/>
                </a:lnTo>
                <a:lnTo>
                  <a:pt x="0" y="2458971"/>
                </a:lnTo>
                <a:close/>
              </a:path>
            </a:pathLst>
          </a:custGeom>
          <a:pattFill prst="pct30">
            <a:fgClr>
              <a:schemeClr val="accent1"/>
            </a:fgClr>
            <a:bgClr>
              <a:schemeClr val="bg1"/>
            </a:bgClr>
          </a:pattFill>
          <a:effectLst/>
        </p:spPr>
        <p:txBody>
          <a:bodyPr wrap="square">
            <a:noAutofit/>
          </a:bodyPr>
          <a:lstStyle>
            <a:lvl1pPr>
              <a:defRPr sz="1000"/>
            </a:lvl1pPr>
          </a:lstStyle>
          <a:p>
            <a:endParaRPr lang="en-US"/>
          </a:p>
        </p:txBody>
      </p:sp>
      <p:sp>
        <p:nvSpPr>
          <p:cNvPr id="17" name="Picture Placeholder 16">
            <a:extLst>
              <a:ext uri="{FF2B5EF4-FFF2-40B4-BE49-F238E27FC236}">
                <a16:creationId xmlns:a16="http://schemas.microsoft.com/office/drawing/2014/main" id="{CB8760B9-155D-4701-A9F1-717DFF848CEC}"/>
              </a:ext>
            </a:extLst>
          </p:cNvPr>
          <p:cNvSpPr>
            <a:spLocks noGrp="1"/>
          </p:cNvSpPr>
          <p:nvPr>
            <p:ph type="pic" sz="quarter" idx="15"/>
          </p:nvPr>
        </p:nvSpPr>
        <p:spPr>
          <a:xfrm>
            <a:off x="9252532" y="453298"/>
            <a:ext cx="2939469" cy="2979057"/>
          </a:xfrm>
          <a:custGeom>
            <a:avLst/>
            <a:gdLst>
              <a:gd name="connsiteX0" fmla="*/ 0 w 2672251"/>
              <a:gd name="connsiteY0" fmla="*/ 0 h 2458971"/>
              <a:gd name="connsiteX1" fmla="*/ 2672251 w 2672251"/>
              <a:gd name="connsiteY1" fmla="*/ 0 h 2458971"/>
              <a:gd name="connsiteX2" fmla="*/ 2672251 w 2672251"/>
              <a:gd name="connsiteY2" fmla="*/ 2458971 h 2458971"/>
              <a:gd name="connsiteX3" fmla="*/ 0 w 2672251"/>
              <a:gd name="connsiteY3" fmla="*/ 2458971 h 2458971"/>
            </a:gdLst>
            <a:ahLst/>
            <a:cxnLst>
              <a:cxn ang="0">
                <a:pos x="connsiteX0" y="connsiteY0"/>
              </a:cxn>
              <a:cxn ang="0">
                <a:pos x="connsiteX1" y="connsiteY1"/>
              </a:cxn>
              <a:cxn ang="0">
                <a:pos x="connsiteX2" y="connsiteY2"/>
              </a:cxn>
              <a:cxn ang="0">
                <a:pos x="connsiteX3" y="connsiteY3"/>
              </a:cxn>
            </a:cxnLst>
            <a:rect l="l" t="t" r="r" b="b"/>
            <a:pathLst>
              <a:path w="2672251" h="2458971">
                <a:moveTo>
                  <a:pt x="0" y="0"/>
                </a:moveTo>
                <a:lnTo>
                  <a:pt x="2672251" y="0"/>
                </a:lnTo>
                <a:lnTo>
                  <a:pt x="2672251" y="2458971"/>
                </a:lnTo>
                <a:lnTo>
                  <a:pt x="0" y="2458971"/>
                </a:lnTo>
                <a:close/>
              </a:path>
            </a:pathLst>
          </a:custGeom>
          <a:pattFill prst="pct30">
            <a:fgClr>
              <a:schemeClr val="accent1"/>
            </a:fgClr>
            <a:bgClr>
              <a:schemeClr val="bg1"/>
            </a:bgClr>
          </a:pattFill>
          <a:effectLst/>
        </p:spPr>
        <p:txBody>
          <a:bodyPr wrap="square">
            <a:noAutofit/>
          </a:bodyPr>
          <a:lstStyle>
            <a:lvl1pPr>
              <a:defRPr sz="1000"/>
            </a:lvl1pPr>
          </a:lstStyle>
          <a:p>
            <a:endParaRPr lang="en-US"/>
          </a:p>
        </p:txBody>
      </p:sp>
      <p:sp>
        <p:nvSpPr>
          <p:cNvPr id="2" name="Rectangle 1">
            <a:extLst>
              <a:ext uri="{FF2B5EF4-FFF2-40B4-BE49-F238E27FC236}">
                <a16:creationId xmlns:a16="http://schemas.microsoft.com/office/drawing/2014/main" id="{938CC0C2-01F6-4A0E-8BED-7B5F3607491B}"/>
              </a:ext>
            </a:extLst>
          </p:cNvPr>
          <p:cNvSpPr/>
          <p:nvPr userDrawn="1"/>
        </p:nvSpPr>
        <p:spPr>
          <a:xfrm>
            <a:off x="1" y="1"/>
            <a:ext cx="5638800" cy="2979058"/>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97ECFCB4-09AF-4658-A82F-42DFF55170FE}"/>
              </a:ext>
            </a:extLst>
          </p:cNvPr>
          <p:cNvSpPr/>
          <p:nvPr userDrawn="1"/>
        </p:nvSpPr>
        <p:spPr>
          <a:xfrm>
            <a:off x="6474865" y="3810000"/>
            <a:ext cx="5383306" cy="2594701"/>
          </a:xfrm>
          <a:prstGeom prst="frame">
            <a:avLst>
              <a:gd name="adj1" fmla="val 2368"/>
            </a:avLst>
          </a:prstGeom>
          <a:solidFill>
            <a:srgbClr val="C7C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69928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ervice 4">
    <p:bg>
      <p:bgPr>
        <a:solidFill>
          <a:srgbClr val="F0F2E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A4BA33-5416-4996-A49C-FC417B1762D8}"/>
              </a:ext>
            </a:extLst>
          </p:cNvPr>
          <p:cNvSpPr/>
          <p:nvPr userDrawn="1"/>
        </p:nvSpPr>
        <p:spPr>
          <a:xfrm>
            <a:off x="5694178" y="583426"/>
            <a:ext cx="5648905" cy="4721052"/>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9D733A4-41D1-487A-98F6-2E36A797D733}"/>
              </a:ext>
            </a:extLst>
          </p:cNvPr>
          <p:cNvSpPr/>
          <p:nvPr userDrawn="1"/>
        </p:nvSpPr>
        <p:spPr>
          <a:xfrm>
            <a:off x="0" y="5304478"/>
            <a:ext cx="3725454" cy="1553522"/>
          </a:xfrm>
          <a:prstGeom prst="rect">
            <a:avLst/>
          </a:prstGeom>
          <a:solidFill>
            <a:srgbClr val="C7CFD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E1C2ED0E-47A5-44C0-8F40-EDCD0A406AF4}"/>
              </a:ext>
            </a:extLst>
          </p:cNvPr>
          <p:cNvSpPr>
            <a:spLocks noGrp="1"/>
          </p:cNvSpPr>
          <p:nvPr>
            <p:ph type="pic" sz="quarter" idx="11"/>
          </p:nvPr>
        </p:nvSpPr>
        <p:spPr>
          <a:xfrm>
            <a:off x="5694178" y="2498702"/>
            <a:ext cx="2805777" cy="2805777"/>
          </a:xfrm>
          <a:custGeom>
            <a:avLst/>
            <a:gdLst>
              <a:gd name="connsiteX0" fmla="*/ 0 w 2805777"/>
              <a:gd name="connsiteY0" fmla="*/ 0 h 2805777"/>
              <a:gd name="connsiteX1" fmla="*/ 2805777 w 2805777"/>
              <a:gd name="connsiteY1" fmla="*/ 0 h 2805777"/>
              <a:gd name="connsiteX2" fmla="*/ 2805777 w 2805777"/>
              <a:gd name="connsiteY2" fmla="*/ 2805777 h 2805777"/>
              <a:gd name="connsiteX3" fmla="*/ 0 w 2805777"/>
              <a:gd name="connsiteY3" fmla="*/ 2805777 h 2805777"/>
            </a:gdLst>
            <a:ahLst/>
            <a:cxnLst>
              <a:cxn ang="0">
                <a:pos x="connsiteX0" y="connsiteY0"/>
              </a:cxn>
              <a:cxn ang="0">
                <a:pos x="connsiteX1" y="connsiteY1"/>
              </a:cxn>
              <a:cxn ang="0">
                <a:pos x="connsiteX2" y="connsiteY2"/>
              </a:cxn>
              <a:cxn ang="0">
                <a:pos x="connsiteX3" y="connsiteY3"/>
              </a:cxn>
            </a:cxnLst>
            <a:rect l="l" t="t" r="r" b="b"/>
            <a:pathLst>
              <a:path w="2805777" h="2805777">
                <a:moveTo>
                  <a:pt x="0" y="0"/>
                </a:moveTo>
                <a:lnTo>
                  <a:pt x="2805777" y="0"/>
                </a:lnTo>
                <a:lnTo>
                  <a:pt x="2805777" y="2805777"/>
                </a:lnTo>
                <a:lnTo>
                  <a:pt x="0" y="2805777"/>
                </a:lnTo>
                <a:close/>
              </a:path>
            </a:pathLst>
          </a:custGeom>
          <a:pattFill prst="pct5">
            <a:fgClr>
              <a:schemeClr val="accent1"/>
            </a:fgClr>
            <a:bgClr>
              <a:schemeClr val="bg1"/>
            </a:bgClr>
          </a:pattFill>
          <a:effectLst>
            <a:outerShdw blurRad="266700" dist="393700" dir="2700000" algn="tl" rotWithShape="0">
              <a:prstClr val="black">
                <a:alpha val="18000"/>
              </a:prstClr>
            </a:outerShdw>
          </a:effectLst>
        </p:spPr>
        <p:txBody>
          <a:bodyPr wrap="square">
            <a:noAutofit/>
          </a:bodyPr>
          <a:lstStyle>
            <a:lvl1pPr>
              <a:defRPr sz="1000"/>
            </a:lvl1pPr>
          </a:lstStyle>
          <a:p>
            <a:endParaRPr lang="en-US"/>
          </a:p>
        </p:txBody>
      </p:sp>
      <p:sp>
        <p:nvSpPr>
          <p:cNvPr id="11" name="Picture Placeholder 10">
            <a:extLst>
              <a:ext uri="{FF2B5EF4-FFF2-40B4-BE49-F238E27FC236}">
                <a16:creationId xmlns:a16="http://schemas.microsoft.com/office/drawing/2014/main" id="{378373C3-6712-4295-8542-7A0E066CF5EC}"/>
              </a:ext>
            </a:extLst>
          </p:cNvPr>
          <p:cNvSpPr>
            <a:spLocks noGrp="1"/>
          </p:cNvSpPr>
          <p:nvPr>
            <p:ph type="pic" sz="quarter" idx="10"/>
          </p:nvPr>
        </p:nvSpPr>
        <p:spPr>
          <a:xfrm>
            <a:off x="919676" y="2498702"/>
            <a:ext cx="2805777" cy="2805777"/>
          </a:xfrm>
          <a:custGeom>
            <a:avLst/>
            <a:gdLst>
              <a:gd name="connsiteX0" fmla="*/ 0 w 2805777"/>
              <a:gd name="connsiteY0" fmla="*/ 0 h 2805777"/>
              <a:gd name="connsiteX1" fmla="*/ 2805777 w 2805777"/>
              <a:gd name="connsiteY1" fmla="*/ 0 h 2805777"/>
              <a:gd name="connsiteX2" fmla="*/ 2805777 w 2805777"/>
              <a:gd name="connsiteY2" fmla="*/ 2805777 h 2805777"/>
              <a:gd name="connsiteX3" fmla="*/ 0 w 2805777"/>
              <a:gd name="connsiteY3" fmla="*/ 2805777 h 2805777"/>
            </a:gdLst>
            <a:ahLst/>
            <a:cxnLst>
              <a:cxn ang="0">
                <a:pos x="connsiteX0" y="connsiteY0"/>
              </a:cxn>
              <a:cxn ang="0">
                <a:pos x="connsiteX1" y="connsiteY1"/>
              </a:cxn>
              <a:cxn ang="0">
                <a:pos x="connsiteX2" y="connsiteY2"/>
              </a:cxn>
              <a:cxn ang="0">
                <a:pos x="connsiteX3" y="connsiteY3"/>
              </a:cxn>
            </a:cxnLst>
            <a:rect l="l" t="t" r="r" b="b"/>
            <a:pathLst>
              <a:path w="2805777" h="2805777">
                <a:moveTo>
                  <a:pt x="0" y="0"/>
                </a:moveTo>
                <a:lnTo>
                  <a:pt x="2805777" y="0"/>
                </a:lnTo>
                <a:lnTo>
                  <a:pt x="2805777" y="2805777"/>
                </a:lnTo>
                <a:lnTo>
                  <a:pt x="0" y="2805777"/>
                </a:lnTo>
                <a:close/>
              </a:path>
            </a:pathLst>
          </a:custGeom>
          <a:pattFill prst="pct5">
            <a:fgClr>
              <a:schemeClr val="accent1"/>
            </a:fgClr>
            <a:bgClr>
              <a:schemeClr val="bg1"/>
            </a:bgClr>
          </a:pattFill>
          <a:effectLst>
            <a:outerShdw blurRad="266700" dist="393700" dir="2700000" algn="tl" rotWithShape="0">
              <a:prstClr val="black">
                <a:alpha val="18000"/>
              </a:prstClr>
            </a:outerShdw>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603328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rvice 5">
    <p:bg>
      <p:bgPr>
        <a:solidFill>
          <a:srgbClr val="65655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881F26-2BF2-4093-9D1F-3C16968B33FD}"/>
              </a:ext>
            </a:extLst>
          </p:cNvPr>
          <p:cNvSpPr/>
          <p:nvPr userDrawn="1"/>
        </p:nvSpPr>
        <p:spPr>
          <a:xfrm>
            <a:off x="802952" y="0"/>
            <a:ext cx="4631021" cy="6035474"/>
          </a:xfrm>
          <a:prstGeom prst="rect">
            <a:avLst/>
          </a:prstGeom>
          <a:solidFill>
            <a:srgbClr val="C7CFD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37A1413-B200-46BD-9218-5B43031AD688}"/>
              </a:ext>
            </a:extLst>
          </p:cNvPr>
          <p:cNvSpPr/>
          <p:nvPr userDrawn="1"/>
        </p:nvSpPr>
        <p:spPr>
          <a:xfrm>
            <a:off x="5433973" y="0"/>
            <a:ext cx="5638800" cy="6858000"/>
          </a:xfrm>
          <a:prstGeom prst="rect">
            <a:avLst/>
          </a:prstGeom>
          <a:solidFill>
            <a:srgbClr val="F0F2EF"/>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EA63F40E-1BE1-4F82-8C68-CA23D161654F}"/>
              </a:ext>
            </a:extLst>
          </p:cNvPr>
          <p:cNvSpPr>
            <a:spLocks noGrp="1"/>
          </p:cNvSpPr>
          <p:nvPr>
            <p:ph type="pic" sz="quarter" idx="10"/>
          </p:nvPr>
        </p:nvSpPr>
        <p:spPr>
          <a:xfrm>
            <a:off x="1120855" y="0"/>
            <a:ext cx="4314746" cy="5738772"/>
          </a:xfrm>
          <a:custGeom>
            <a:avLst/>
            <a:gdLst>
              <a:gd name="connsiteX0" fmla="*/ 0 w 2805777"/>
              <a:gd name="connsiteY0" fmla="*/ 0 h 2805777"/>
              <a:gd name="connsiteX1" fmla="*/ 2805777 w 2805777"/>
              <a:gd name="connsiteY1" fmla="*/ 0 h 2805777"/>
              <a:gd name="connsiteX2" fmla="*/ 2805777 w 2805777"/>
              <a:gd name="connsiteY2" fmla="*/ 2805777 h 2805777"/>
              <a:gd name="connsiteX3" fmla="*/ 0 w 2805777"/>
              <a:gd name="connsiteY3" fmla="*/ 2805777 h 2805777"/>
            </a:gdLst>
            <a:ahLst/>
            <a:cxnLst>
              <a:cxn ang="0">
                <a:pos x="connsiteX0" y="connsiteY0"/>
              </a:cxn>
              <a:cxn ang="0">
                <a:pos x="connsiteX1" y="connsiteY1"/>
              </a:cxn>
              <a:cxn ang="0">
                <a:pos x="connsiteX2" y="connsiteY2"/>
              </a:cxn>
              <a:cxn ang="0">
                <a:pos x="connsiteX3" y="connsiteY3"/>
              </a:cxn>
            </a:cxnLst>
            <a:rect l="l" t="t" r="r" b="b"/>
            <a:pathLst>
              <a:path w="2805777" h="2805777">
                <a:moveTo>
                  <a:pt x="0" y="0"/>
                </a:moveTo>
                <a:lnTo>
                  <a:pt x="2805777" y="0"/>
                </a:lnTo>
                <a:lnTo>
                  <a:pt x="2805777" y="2805777"/>
                </a:lnTo>
                <a:lnTo>
                  <a:pt x="0" y="2805777"/>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3292965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rvice 6">
    <p:bg>
      <p:bgPr>
        <a:solidFill>
          <a:srgbClr val="F0F2EF"/>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003A86-26AE-1147-9534-8FDE6191328C}"/>
              </a:ext>
            </a:extLst>
          </p:cNvPr>
          <p:cNvSpPr/>
          <p:nvPr userDrawn="1"/>
        </p:nvSpPr>
        <p:spPr>
          <a:xfrm>
            <a:off x="2050831" y="0"/>
            <a:ext cx="8090338" cy="6858000"/>
          </a:xfrm>
          <a:prstGeom prst="rect">
            <a:avLst/>
          </a:prstGeom>
          <a:solidFill>
            <a:srgbClr val="C7CFD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D5F5139-FBBC-034B-BE7E-324B4470389B}"/>
              </a:ext>
            </a:extLst>
          </p:cNvPr>
          <p:cNvSpPr/>
          <p:nvPr userDrawn="1"/>
        </p:nvSpPr>
        <p:spPr>
          <a:xfrm>
            <a:off x="279400" y="0"/>
            <a:ext cx="11633200" cy="6604000"/>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378373C3-6712-4295-8542-7A0E066CF5EC}"/>
              </a:ext>
            </a:extLst>
          </p:cNvPr>
          <p:cNvSpPr>
            <a:spLocks noGrp="1"/>
          </p:cNvSpPr>
          <p:nvPr>
            <p:ph type="pic" sz="quarter" idx="10"/>
          </p:nvPr>
        </p:nvSpPr>
        <p:spPr>
          <a:xfrm>
            <a:off x="0" y="0"/>
            <a:ext cx="12192000" cy="2981324"/>
          </a:xfrm>
          <a:custGeom>
            <a:avLst/>
            <a:gdLst>
              <a:gd name="connsiteX0" fmla="*/ 0 w 2805777"/>
              <a:gd name="connsiteY0" fmla="*/ 0 h 2805777"/>
              <a:gd name="connsiteX1" fmla="*/ 2805777 w 2805777"/>
              <a:gd name="connsiteY1" fmla="*/ 0 h 2805777"/>
              <a:gd name="connsiteX2" fmla="*/ 2805777 w 2805777"/>
              <a:gd name="connsiteY2" fmla="*/ 2805777 h 2805777"/>
              <a:gd name="connsiteX3" fmla="*/ 0 w 2805777"/>
              <a:gd name="connsiteY3" fmla="*/ 2805777 h 2805777"/>
            </a:gdLst>
            <a:ahLst/>
            <a:cxnLst>
              <a:cxn ang="0">
                <a:pos x="connsiteX0" y="connsiteY0"/>
              </a:cxn>
              <a:cxn ang="0">
                <a:pos x="connsiteX1" y="connsiteY1"/>
              </a:cxn>
              <a:cxn ang="0">
                <a:pos x="connsiteX2" y="connsiteY2"/>
              </a:cxn>
              <a:cxn ang="0">
                <a:pos x="connsiteX3" y="connsiteY3"/>
              </a:cxn>
            </a:cxnLst>
            <a:rect l="l" t="t" r="r" b="b"/>
            <a:pathLst>
              <a:path w="2805777" h="2805777">
                <a:moveTo>
                  <a:pt x="0" y="0"/>
                </a:moveTo>
                <a:lnTo>
                  <a:pt x="2805777" y="0"/>
                </a:lnTo>
                <a:lnTo>
                  <a:pt x="2805777" y="2805777"/>
                </a:lnTo>
                <a:lnTo>
                  <a:pt x="0" y="2805777"/>
                </a:lnTo>
                <a:close/>
              </a:path>
            </a:pathLst>
          </a:custGeom>
          <a:pattFill prst="pct30">
            <a:fgClr>
              <a:schemeClr val="accent1"/>
            </a:fgClr>
            <a:bgClr>
              <a:schemeClr val="bg1"/>
            </a:bgClr>
          </a:patt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1704031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rvice 7">
    <p:bg>
      <p:bgPr>
        <a:solidFill>
          <a:srgbClr val="F0F2EF"/>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76B2213-9E03-4476-A796-730FB25E7B47}"/>
              </a:ext>
            </a:extLst>
          </p:cNvPr>
          <p:cNvSpPr>
            <a:spLocks noGrp="1"/>
          </p:cNvSpPr>
          <p:nvPr>
            <p:ph type="pic" sz="quarter" idx="10"/>
          </p:nvPr>
        </p:nvSpPr>
        <p:spPr>
          <a:xfrm>
            <a:off x="0" y="0"/>
            <a:ext cx="3416164" cy="6858000"/>
          </a:xfrm>
          <a:custGeom>
            <a:avLst/>
            <a:gdLst>
              <a:gd name="connsiteX0" fmla="*/ 0 w 2805777"/>
              <a:gd name="connsiteY0" fmla="*/ 0 h 2805777"/>
              <a:gd name="connsiteX1" fmla="*/ 2805777 w 2805777"/>
              <a:gd name="connsiteY1" fmla="*/ 0 h 2805777"/>
              <a:gd name="connsiteX2" fmla="*/ 2805777 w 2805777"/>
              <a:gd name="connsiteY2" fmla="*/ 2805777 h 2805777"/>
              <a:gd name="connsiteX3" fmla="*/ 0 w 2805777"/>
              <a:gd name="connsiteY3" fmla="*/ 2805777 h 2805777"/>
            </a:gdLst>
            <a:ahLst/>
            <a:cxnLst>
              <a:cxn ang="0">
                <a:pos x="connsiteX0" y="connsiteY0"/>
              </a:cxn>
              <a:cxn ang="0">
                <a:pos x="connsiteX1" y="connsiteY1"/>
              </a:cxn>
              <a:cxn ang="0">
                <a:pos x="connsiteX2" y="connsiteY2"/>
              </a:cxn>
              <a:cxn ang="0">
                <a:pos x="connsiteX3" y="connsiteY3"/>
              </a:cxn>
            </a:cxnLst>
            <a:rect l="l" t="t" r="r" b="b"/>
            <a:pathLst>
              <a:path w="2805777" h="2805777">
                <a:moveTo>
                  <a:pt x="0" y="0"/>
                </a:moveTo>
                <a:lnTo>
                  <a:pt x="2805777" y="0"/>
                </a:lnTo>
                <a:lnTo>
                  <a:pt x="2805777" y="2805777"/>
                </a:lnTo>
                <a:lnTo>
                  <a:pt x="0" y="2805777"/>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
        <p:nvSpPr>
          <p:cNvPr id="2" name="Rectangle 1">
            <a:extLst>
              <a:ext uri="{FF2B5EF4-FFF2-40B4-BE49-F238E27FC236}">
                <a16:creationId xmlns:a16="http://schemas.microsoft.com/office/drawing/2014/main" id="{4BC00B28-A855-4721-9471-107155A55D3B}"/>
              </a:ext>
            </a:extLst>
          </p:cNvPr>
          <p:cNvSpPr/>
          <p:nvPr userDrawn="1"/>
        </p:nvSpPr>
        <p:spPr>
          <a:xfrm>
            <a:off x="3416300" y="4063999"/>
            <a:ext cx="8775700" cy="2794001"/>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BC72659-38F3-4548-9A44-BA5D382FD085}"/>
              </a:ext>
            </a:extLst>
          </p:cNvPr>
          <p:cNvSpPr/>
          <p:nvPr userDrawn="1"/>
        </p:nvSpPr>
        <p:spPr>
          <a:xfrm>
            <a:off x="11398114" y="0"/>
            <a:ext cx="793886" cy="153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288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Press Release 1">
    <p:bg>
      <p:bgPr>
        <a:solidFill>
          <a:srgbClr val="F0F2EF"/>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5AE1C5E-5894-4D9B-95FF-9AC1A644D05A}"/>
              </a:ext>
            </a:extLst>
          </p:cNvPr>
          <p:cNvSpPr>
            <a:spLocks noGrp="1"/>
          </p:cNvSpPr>
          <p:nvPr>
            <p:ph type="pic" sz="quarter" idx="11"/>
          </p:nvPr>
        </p:nvSpPr>
        <p:spPr>
          <a:xfrm>
            <a:off x="4049682" y="649515"/>
            <a:ext cx="3048000" cy="3048000"/>
          </a:xfrm>
          <a:custGeom>
            <a:avLst/>
            <a:gdLst>
              <a:gd name="connsiteX0" fmla="*/ 0 w 3133724"/>
              <a:gd name="connsiteY0" fmla="*/ 0 h 3048000"/>
              <a:gd name="connsiteX1" fmla="*/ 3133724 w 3133724"/>
              <a:gd name="connsiteY1" fmla="*/ 0 h 3048000"/>
              <a:gd name="connsiteX2" fmla="*/ 3133724 w 3133724"/>
              <a:gd name="connsiteY2" fmla="*/ 3048000 h 3048000"/>
              <a:gd name="connsiteX3" fmla="*/ 0 w 3133724"/>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3133724" h="3048000">
                <a:moveTo>
                  <a:pt x="0" y="0"/>
                </a:moveTo>
                <a:lnTo>
                  <a:pt x="3133724" y="0"/>
                </a:lnTo>
                <a:lnTo>
                  <a:pt x="3133724" y="3048000"/>
                </a:lnTo>
                <a:lnTo>
                  <a:pt x="0" y="3048000"/>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
        <p:nvSpPr>
          <p:cNvPr id="13" name="Picture Placeholder 12">
            <a:extLst>
              <a:ext uri="{FF2B5EF4-FFF2-40B4-BE49-F238E27FC236}">
                <a16:creationId xmlns:a16="http://schemas.microsoft.com/office/drawing/2014/main" id="{805F0C72-996A-4D68-B7A5-54822E62F2E5}"/>
              </a:ext>
            </a:extLst>
          </p:cNvPr>
          <p:cNvSpPr>
            <a:spLocks noGrp="1"/>
          </p:cNvSpPr>
          <p:nvPr>
            <p:ph type="pic" sz="quarter" idx="10"/>
          </p:nvPr>
        </p:nvSpPr>
        <p:spPr>
          <a:xfrm>
            <a:off x="792131" y="649515"/>
            <a:ext cx="3133724" cy="3048000"/>
          </a:xfrm>
          <a:custGeom>
            <a:avLst/>
            <a:gdLst>
              <a:gd name="connsiteX0" fmla="*/ 0 w 3133724"/>
              <a:gd name="connsiteY0" fmla="*/ 0 h 3048000"/>
              <a:gd name="connsiteX1" fmla="*/ 3133724 w 3133724"/>
              <a:gd name="connsiteY1" fmla="*/ 0 h 3048000"/>
              <a:gd name="connsiteX2" fmla="*/ 3133724 w 3133724"/>
              <a:gd name="connsiteY2" fmla="*/ 3048000 h 3048000"/>
              <a:gd name="connsiteX3" fmla="*/ 0 w 3133724"/>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3133724" h="3048000">
                <a:moveTo>
                  <a:pt x="0" y="0"/>
                </a:moveTo>
                <a:lnTo>
                  <a:pt x="3133724" y="0"/>
                </a:lnTo>
                <a:lnTo>
                  <a:pt x="3133724" y="3048000"/>
                </a:lnTo>
                <a:lnTo>
                  <a:pt x="0" y="3048000"/>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
        <p:nvSpPr>
          <p:cNvPr id="15" name="Picture Placeholder 14">
            <a:extLst>
              <a:ext uri="{FF2B5EF4-FFF2-40B4-BE49-F238E27FC236}">
                <a16:creationId xmlns:a16="http://schemas.microsoft.com/office/drawing/2014/main" id="{684A5B5D-4468-4C7B-9947-29458DED1775}"/>
              </a:ext>
            </a:extLst>
          </p:cNvPr>
          <p:cNvSpPr>
            <a:spLocks noGrp="1"/>
          </p:cNvSpPr>
          <p:nvPr>
            <p:ph type="pic" sz="quarter" idx="12"/>
          </p:nvPr>
        </p:nvSpPr>
        <p:spPr>
          <a:xfrm>
            <a:off x="4049681" y="3810000"/>
            <a:ext cx="5419725" cy="3048000"/>
          </a:xfrm>
          <a:custGeom>
            <a:avLst/>
            <a:gdLst>
              <a:gd name="connsiteX0" fmla="*/ 0 w 3133724"/>
              <a:gd name="connsiteY0" fmla="*/ 0 h 3048000"/>
              <a:gd name="connsiteX1" fmla="*/ 3133724 w 3133724"/>
              <a:gd name="connsiteY1" fmla="*/ 0 h 3048000"/>
              <a:gd name="connsiteX2" fmla="*/ 3133724 w 3133724"/>
              <a:gd name="connsiteY2" fmla="*/ 3048000 h 3048000"/>
              <a:gd name="connsiteX3" fmla="*/ 0 w 3133724"/>
              <a:gd name="connsiteY3" fmla="*/ 3048000 h 3048000"/>
            </a:gdLst>
            <a:ahLst/>
            <a:cxnLst>
              <a:cxn ang="0">
                <a:pos x="connsiteX0" y="connsiteY0"/>
              </a:cxn>
              <a:cxn ang="0">
                <a:pos x="connsiteX1" y="connsiteY1"/>
              </a:cxn>
              <a:cxn ang="0">
                <a:pos x="connsiteX2" y="connsiteY2"/>
              </a:cxn>
              <a:cxn ang="0">
                <a:pos x="connsiteX3" y="connsiteY3"/>
              </a:cxn>
            </a:cxnLst>
            <a:rect l="l" t="t" r="r" b="b"/>
            <a:pathLst>
              <a:path w="3133724" h="3048000">
                <a:moveTo>
                  <a:pt x="0" y="0"/>
                </a:moveTo>
                <a:lnTo>
                  <a:pt x="3133724" y="0"/>
                </a:lnTo>
                <a:lnTo>
                  <a:pt x="3133724" y="3048000"/>
                </a:lnTo>
                <a:lnTo>
                  <a:pt x="0" y="3048000"/>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4037303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Press Release 2">
    <p:bg>
      <p:bgPr>
        <a:solidFill>
          <a:srgbClr val="F0F2E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EB05AA-E120-488D-BD12-0A27F40F355F}"/>
              </a:ext>
            </a:extLst>
          </p:cNvPr>
          <p:cNvSpPr/>
          <p:nvPr userDrawn="1"/>
        </p:nvSpPr>
        <p:spPr>
          <a:xfrm>
            <a:off x="5448324" y="1069605"/>
            <a:ext cx="6743676" cy="4286990"/>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EF29CF9-9494-4C28-976D-24D240D67C17}"/>
              </a:ext>
            </a:extLst>
          </p:cNvPr>
          <p:cNvSpPr/>
          <p:nvPr userDrawn="1"/>
        </p:nvSpPr>
        <p:spPr>
          <a:xfrm>
            <a:off x="0" y="5572495"/>
            <a:ext cx="12192000" cy="1285505"/>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65705EF-3F95-4B5B-986D-8D9CDE432011}"/>
              </a:ext>
            </a:extLst>
          </p:cNvPr>
          <p:cNvCxnSpPr>
            <a:cxnSpLocks/>
          </p:cNvCxnSpPr>
          <p:nvPr userDrawn="1"/>
        </p:nvCxnSpPr>
        <p:spPr>
          <a:xfrm flipH="1">
            <a:off x="0" y="836583"/>
            <a:ext cx="12192001"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8158DDA-F45B-49EC-A32A-DD6794AF3BAF}"/>
              </a:ext>
            </a:extLst>
          </p:cNvPr>
          <p:cNvSpPr/>
          <p:nvPr userDrawn="1"/>
        </p:nvSpPr>
        <p:spPr>
          <a:xfrm>
            <a:off x="10908507" y="1460110"/>
            <a:ext cx="1283494" cy="3505980"/>
          </a:xfrm>
          <a:prstGeom prst="rect">
            <a:avLst/>
          </a:prstGeom>
          <a:solidFill>
            <a:srgbClr val="C7CFD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A6E416B5-50FF-4843-9EA8-3DE67E847399}"/>
              </a:ext>
            </a:extLst>
          </p:cNvPr>
          <p:cNvSpPr>
            <a:spLocks noGrp="1"/>
          </p:cNvSpPr>
          <p:nvPr>
            <p:ph type="pic" sz="quarter" idx="13"/>
          </p:nvPr>
        </p:nvSpPr>
        <p:spPr>
          <a:xfrm>
            <a:off x="8373667" y="1460110"/>
            <a:ext cx="2443562" cy="3505980"/>
          </a:xfrm>
          <a:custGeom>
            <a:avLst/>
            <a:gdLst>
              <a:gd name="connsiteX0" fmla="*/ 0 w 2443562"/>
              <a:gd name="connsiteY0" fmla="*/ 0 h 3505980"/>
              <a:gd name="connsiteX1" fmla="*/ 2443562 w 2443562"/>
              <a:gd name="connsiteY1" fmla="*/ 0 h 3505980"/>
              <a:gd name="connsiteX2" fmla="*/ 2443562 w 2443562"/>
              <a:gd name="connsiteY2" fmla="*/ 3505980 h 3505980"/>
              <a:gd name="connsiteX3" fmla="*/ 0 w 2443562"/>
              <a:gd name="connsiteY3" fmla="*/ 3505980 h 3505980"/>
            </a:gdLst>
            <a:ahLst/>
            <a:cxnLst>
              <a:cxn ang="0">
                <a:pos x="connsiteX0" y="connsiteY0"/>
              </a:cxn>
              <a:cxn ang="0">
                <a:pos x="connsiteX1" y="connsiteY1"/>
              </a:cxn>
              <a:cxn ang="0">
                <a:pos x="connsiteX2" y="connsiteY2"/>
              </a:cxn>
              <a:cxn ang="0">
                <a:pos x="connsiteX3" y="connsiteY3"/>
              </a:cxn>
            </a:cxnLst>
            <a:rect l="l" t="t" r="r" b="b"/>
            <a:pathLst>
              <a:path w="2443562" h="3505980">
                <a:moveTo>
                  <a:pt x="0" y="0"/>
                </a:moveTo>
                <a:lnTo>
                  <a:pt x="2443562" y="0"/>
                </a:lnTo>
                <a:lnTo>
                  <a:pt x="2443562" y="3505980"/>
                </a:lnTo>
                <a:lnTo>
                  <a:pt x="0" y="3505980"/>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
        <p:nvSpPr>
          <p:cNvPr id="11" name="Picture Placeholder 10">
            <a:extLst>
              <a:ext uri="{FF2B5EF4-FFF2-40B4-BE49-F238E27FC236}">
                <a16:creationId xmlns:a16="http://schemas.microsoft.com/office/drawing/2014/main" id="{169B20FD-3734-4F6A-872D-61E7EF67FDBC}"/>
              </a:ext>
            </a:extLst>
          </p:cNvPr>
          <p:cNvSpPr>
            <a:spLocks noGrp="1"/>
          </p:cNvSpPr>
          <p:nvPr>
            <p:ph type="pic" sz="quarter" idx="12"/>
          </p:nvPr>
        </p:nvSpPr>
        <p:spPr>
          <a:xfrm>
            <a:off x="5838827" y="1460110"/>
            <a:ext cx="2443562" cy="3505980"/>
          </a:xfrm>
          <a:custGeom>
            <a:avLst/>
            <a:gdLst>
              <a:gd name="connsiteX0" fmla="*/ 0 w 2443562"/>
              <a:gd name="connsiteY0" fmla="*/ 0 h 3505980"/>
              <a:gd name="connsiteX1" fmla="*/ 2443562 w 2443562"/>
              <a:gd name="connsiteY1" fmla="*/ 0 h 3505980"/>
              <a:gd name="connsiteX2" fmla="*/ 2443562 w 2443562"/>
              <a:gd name="connsiteY2" fmla="*/ 3505980 h 3505980"/>
              <a:gd name="connsiteX3" fmla="*/ 0 w 2443562"/>
              <a:gd name="connsiteY3" fmla="*/ 3505980 h 3505980"/>
            </a:gdLst>
            <a:ahLst/>
            <a:cxnLst>
              <a:cxn ang="0">
                <a:pos x="connsiteX0" y="connsiteY0"/>
              </a:cxn>
              <a:cxn ang="0">
                <a:pos x="connsiteX1" y="connsiteY1"/>
              </a:cxn>
              <a:cxn ang="0">
                <a:pos x="connsiteX2" y="connsiteY2"/>
              </a:cxn>
              <a:cxn ang="0">
                <a:pos x="connsiteX3" y="connsiteY3"/>
              </a:cxn>
            </a:cxnLst>
            <a:rect l="l" t="t" r="r" b="b"/>
            <a:pathLst>
              <a:path w="2443562" h="3505980">
                <a:moveTo>
                  <a:pt x="0" y="0"/>
                </a:moveTo>
                <a:lnTo>
                  <a:pt x="2443562" y="0"/>
                </a:lnTo>
                <a:lnTo>
                  <a:pt x="2443562" y="3505980"/>
                </a:lnTo>
                <a:lnTo>
                  <a:pt x="0" y="3505980"/>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72703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205D14D-189C-4A71-9A8F-99188F175F1E}"/>
              </a:ext>
            </a:extLst>
          </p:cNvPr>
          <p:cNvSpPr>
            <a:spLocks noGrp="1"/>
          </p:cNvSpPr>
          <p:nvPr>
            <p:ph type="pic" sz="quarter" idx="10"/>
          </p:nvPr>
        </p:nvSpPr>
        <p:spPr>
          <a:xfrm>
            <a:off x="977937" y="990600"/>
            <a:ext cx="10236127" cy="5486400"/>
          </a:xfrm>
          <a:custGeom>
            <a:avLst/>
            <a:gdLst>
              <a:gd name="connsiteX0" fmla="*/ 7489386 w 9643889"/>
              <a:gd name="connsiteY0" fmla="*/ 1442725 h 5168970"/>
              <a:gd name="connsiteX1" fmla="*/ 9643889 w 9643889"/>
              <a:gd name="connsiteY1" fmla="*/ 1442725 h 5168970"/>
              <a:gd name="connsiteX2" fmla="*/ 4910701 w 9643889"/>
              <a:gd name="connsiteY2" fmla="*/ 5168970 h 5168970"/>
              <a:gd name="connsiteX3" fmla="*/ 2756198 w 9643889"/>
              <a:gd name="connsiteY3" fmla="*/ 5168970 h 5168970"/>
              <a:gd name="connsiteX4" fmla="*/ 5925187 w 9643889"/>
              <a:gd name="connsiteY4" fmla="*/ 867816 h 5168970"/>
              <a:gd name="connsiteX5" fmla="*/ 8079690 w 9643889"/>
              <a:gd name="connsiteY5" fmla="*/ 867816 h 5168970"/>
              <a:gd name="connsiteX6" fmla="*/ 3346503 w 9643889"/>
              <a:gd name="connsiteY6" fmla="*/ 4594061 h 5168970"/>
              <a:gd name="connsiteX7" fmla="*/ 1191999 w 9643889"/>
              <a:gd name="connsiteY7" fmla="*/ 4594061 h 5168970"/>
              <a:gd name="connsiteX8" fmla="*/ 4733188 w 9643889"/>
              <a:gd name="connsiteY8" fmla="*/ 0 h 5168970"/>
              <a:gd name="connsiteX9" fmla="*/ 6887691 w 9643889"/>
              <a:gd name="connsiteY9" fmla="*/ 0 h 5168970"/>
              <a:gd name="connsiteX10" fmla="*/ 2154503 w 9643889"/>
              <a:gd name="connsiteY10" fmla="*/ 3726245 h 5168970"/>
              <a:gd name="connsiteX11" fmla="*/ 0 w 9643889"/>
              <a:gd name="connsiteY11" fmla="*/ 3726245 h 5168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43889" h="5168970">
                <a:moveTo>
                  <a:pt x="7489386" y="1442725"/>
                </a:moveTo>
                <a:lnTo>
                  <a:pt x="9643889" y="1442725"/>
                </a:lnTo>
                <a:lnTo>
                  <a:pt x="4910701" y="5168970"/>
                </a:lnTo>
                <a:lnTo>
                  <a:pt x="2756198" y="5168970"/>
                </a:lnTo>
                <a:close/>
                <a:moveTo>
                  <a:pt x="5925187" y="867816"/>
                </a:moveTo>
                <a:lnTo>
                  <a:pt x="8079690" y="867816"/>
                </a:lnTo>
                <a:lnTo>
                  <a:pt x="3346503" y="4594061"/>
                </a:lnTo>
                <a:lnTo>
                  <a:pt x="1191999" y="4594061"/>
                </a:lnTo>
                <a:close/>
                <a:moveTo>
                  <a:pt x="4733188" y="0"/>
                </a:moveTo>
                <a:lnTo>
                  <a:pt x="6887691" y="0"/>
                </a:lnTo>
                <a:lnTo>
                  <a:pt x="2154503" y="3726245"/>
                </a:lnTo>
                <a:lnTo>
                  <a:pt x="0" y="3726245"/>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2539781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tatistic 1">
    <p:bg>
      <p:bgPr>
        <a:solidFill>
          <a:srgbClr val="F0F2EF"/>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4155B6D-EAB3-427C-9B8A-B9681FA71205}"/>
              </a:ext>
            </a:extLst>
          </p:cNvPr>
          <p:cNvSpPr>
            <a:spLocks noGrp="1"/>
          </p:cNvSpPr>
          <p:nvPr>
            <p:ph type="pic" sz="quarter" idx="10"/>
          </p:nvPr>
        </p:nvSpPr>
        <p:spPr>
          <a:xfrm>
            <a:off x="3381374" y="-1"/>
            <a:ext cx="8810625" cy="3775595"/>
          </a:xfrm>
          <a:custGeom>
            <a:avLst/>
            <a:gdLst>
              <a:gd name="connsiteX0" fmla="*/ 0 w 2805777"/>
              <a:gd name="connsiteY0" fmla="*/ 0 h 2805777"/>
              <a:gd name="connsiteX1" fmla="*/ 2805777 w 2805777"/>
              <a:gd name="connsiteY1" fmla="*/ 0 h 2805777"/>
              <a:gd name="connsiteX2" fmla="*/ 2805777 w 2805777"/>
              <a:gd name="connsiteY2" fmla="*/ 2805777 h 2805777"/>
              <a:gd name="connsiteX3" fmla="*/ 0 w 2805777"/>
              <a:gd name="connsiteY3" fmla="*/ 2805777 h 2805777"/>
            </a:gdLst>
            <a:ahLst/>
            <a:cxnLst>
              <a:cxn ang="0">
                <a:pos x="connsiteX0" y="connsiteY0"/>
              </a:cxn>
              <a:cxn ang="0">
                <a:pos x="connsiteX1" y="connsiteY1"/>
              </a:cxn>
              <a:cxn ang="0">
                <a:pos x="connsiteX2" y="connsiteY2"/>
              </a:cxn>
              <a:cxn ang="0">
                <a:pos x="connsiteX3" y="connsiteY3"/>
              </a:cxn>
            </a:cxnLst>
            <a:rect l="l" t="t" r="r" b="b"/>
            <a:pathLst>
              <a:path w="2805777" h="2805777">
                <a:moveTo>
                  <a:pt x="0" y="0"/>
                </a:moveTo>
                <a:lnTo>
                  <a:pt x="2805777" y="0"/>
                </a:lnTo>
                <a:lnTo>
                  <a:pt x="2805777" y="2805777"/>
                </a:lnTo>
                <a:lnTo>
                  <a:pt x="0" y="2805777"/>
                </a:lnTo>
                <a:close/>
              </a:path>
            </a:pathLst>
          </a:custGeom>
          <a:pattFill prst="pct25">
            <a:fgClr>
              <a:schemeClr val="accent1"/>
            </a:fgClr>
            <a:bgClr>
              <a:schemeClr val="bg1"/>
            </a:bgClr>
          </a:pattFill>
          <a:effectLst/>
        </p:spPr>
        <p:txBody>
          <a:bodyPr wrap="square">
            <a:noAutofit/>
          </a:bodyPr>
          <a:lstStyle>
            <a:lvl1pPr>
              <a:defRPr sz="1000"/>
            </a:lvl1pPr>
          </a:lstStyle>
          <a:p>
            <a:endParaRPr lang="en-US"/>
          </a:p>
        </p:txBody>
      </p:sp>
      <p:sp>
        <p:nvSpPr>
          <p:cNvPr id="2" name="Rectangle 1">
            <a:extLst>
              <a:ext uri="{FF2B5EF4-FFF2-40B4-BE49-F238E27FC236}">
                <a16:creationId xmlns:a16="http://schemas.microsoft.com/office/drawing/2014/main" id="{DA14278C-4BDB-408E-A747-F2286ED6B468}"/>
              </a:ext>
            </a:extLst>
          </p:cNvPr>
          <p:cNvSpPr/>
          <p:nvPr userDrawn="1"/>
        </p:nvSpPr>
        <p:spPr>
          <a:xfrm>
            <a:off x="0" y="1"/>
            <a:ext cx="3381375" cy="3775594"/>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807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6838950" y="2146300"/>
            <a:ext cx="4152900" cy="28956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4125043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tatistic 2">
    <p:bg>
      <p:bgPr>
        <a:solidFill>
          <a:srgbClr val="F0F2E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AD3AF2-F300-43DD-ADC5-F615F7783CAE}"/>
              </a:ext>
            </a:extLst>
          </p:cNvPr>
          <p:cNvSpPr/>
          <p:nvPr userDrawn="1"/>
        </p:nvSpPr>
        <p:spPr>
          <a:xfrm>
            <a:off x="-1" y="3846482"/>
            <a:ext cx="3187159" cy="3011517"/>
          </a:xfrm>
          <a:prstGeom prst="rect">
            <a:avLst/>
          </a:prstGeom>
          <a:solidFill>
            <a:srgbClr val="C7C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A166475-F8F4-4B59-943D-86CEBD852894}"/>
              </a:ext>
            </a:extLst>
          </p:cNvPr>
          <p:cNvSpPr/>
          <p:nvPr userDrawn="1"/>
        </p:nvSpPr>
        <p:spPr>
          <a:xfrm>
            <a:off x="9817100" y="0"/>
            <a:ext cx="2374900" cy="2374900"/>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7E753B39-0D70-48BA-92C0-FBF28AB21901}"/>
              </a:ext>
            </a:extLst>
          </p:cNvPr>
          <p:cNvSpPr>
            <a:spLocks noGrp="1"/>
          </p:cNvSpPr>
          <p:nvPr>
            <p:ph type="pic" sz="quarter" idx="10"/>
          </p:nvPr>
        </p:nvSpPr>
        <p:spPr>
          <a:xfrm>
            <a:off x="7264400" y="990600"/>
            <a:ext cx="4064000" cy="4991100"/>
          </a:xfrm>
          <a:custGeom>
            <a:avLst/>
            <a:gdLst>
              <a:gd name="connsiteX0" fmla="*/ 0 w 4064000"/>
              <a:gd name="connsiteY0" fmla="*/ 0 h 5105400"/>
              <a:gd name="connsiteX1" fmla="*/ 4064000 w 4064000"/>
              <a:gd name="connsiteY1" fmla="*/ 0 h 5105400"/>
              <a:gd name="connsiteX2" fmla="*/ 4064000 w 4064000"/>
              <a:gd name="connsiteY2" fmla="*/ 5105400 h 5105400"/>
              <a:gd name="connsiteX3" fmla="*/ 0 w 4064000"/>
              <a:gd name="connsiteY3" fmla="*/ 5105400 h 5105400"/>
            </a:gdLst>
            <a:ahLst/>
            <a:cxnLst>
              <a:cxn ang="0">
                <a:pos x="connsiteX0" y="connsiteY0"/>
              </a:cxn>
              <a:cxn ang="0">
                <a:pos x="connsiteX1" y="connsiteY1"/>
              </a:cxn>
              <a:cxn ang="0">
                <a:pos x="connsiteX2" y="connsiteY2"/>
              </a:cxn>
              <a:cxn ang="0">
                <a:pos x="connsiteX3" y="connsiteY3"/>
              </a:cxn>
            </a:cxnLst>
            <a:rect l="l" t="t" r="r" b="b"/>
            <a:pathLst>
              <a:path w="4064000" h="5105400">
                <a:moveTo>
                  <a:pt x="0" y="0"/>
                </a:moveTo>
                <a:lnTo>
                  <a:pt x="4064000" y="0"/>
                </a:lnTo>
                <a:lnTo>
                  <a:pt x="4064000" y="5105400"/>
                </a:lnTo>
                <a:lnTo>
                  <a:pt x="0" y="5105400"/>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9700368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Statistic 3">
    <p:bg>
      <p:bgPr>
        <a:solidFill>
          <a:srgbClr val="F0F2E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3D675F-9912-8144-BE57-7B50DF5F59B5}"/>
              </a:ext>
            </a:extLst>
          </p:cNvPr>
          <p:cNvSpPr/>
          <p:nvPr userDrawn="1"/>
        </p:nvSpPr>
        <p:spPr>
          <a:xfrm>
            <a:off x="0" y="2641600"/>
            <a:ext cx="4712823" cy="4216400"/>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Picture Placeholder 16">
            <a:extLst>
              <a:ext uri="{FF2B5EF4-FFF2-40B4-BE49-F238E27FC236}">
                <a16:creationId xmlns:a16="http://schemas.microsoft.com/office/drawing/2014/main" id="{B671236B-BD60-482A-A348-42427BFA6242}"/>
              </a:ext>
            </a:extLst>
          </p:cNvPr>
          <p:cNvSpPr>
            <a:spLocks noGrp="1"/>
          </p:cNvSpPr>
          <p:nvPr>
            <p:ph type="pic" sz="quarter" idx="12"/>
          </p:nvPr>
        </p:nvSpPr>
        <p:spPr>
          <a:xfrm>
            <a:off x="8402266" y="0"/>
            <a:ext cx="2898471" cy="2595128"/>
          </a:xfrm>
          <a:custGeom>
            <a:avLst/>
            <a:gdLst>
              <a:gd name="connsiteX0" fmla="*/ 0 w 2898471"/>
              <a:gd name="connsiteY0" fmla="*/ 0 h 2595128"/>
              <a:gd name="connsiteX1" fmla="*/ 2898471 w 2898471"/>
              <a:gd name="connsiteY1" fmla="*/ 0 h 2595128"/>
              <a:gd name="connsiteX2" fmla="*/ 2898471 w 2898471"/>
              <a:gd name="connsiteY2" fmla="*/ 2595128 h 2595128"/>
              <a:gd name="connsiteX3" fmla="*/ 0 w 2898471"/>
              <a:gd name="connsiteY3" fmla="*/ 2595128 h 2595128"/>
            </a:gdLst>
            <a:ahLst/>
            <a:cxnLst>
              <a:cxn ang="0">
                <a:pos x="connsiteX0" y="connsiteY0"/>
              </a:cxn>
              <a:cxn ang="0">
                <a:pos x="connsiteX1" y="connsiteY1"/>
              </a:cxn>
              <a:cxn ang="0">
                <a:pos x="connsiteX2" y="connsiteY2"/>
              </a:cxn>
              <a:cxn ang="0">
                <a:pos x="connsiteX3" y="connsiteY3"/>
              </a:cxn>
            </a:cxnLst>
            <a:rect l="l" t="t" r="r" b="b"/>
            <a:pathLst>
              <a:path w="2898471" h="2595128">
                <a:moveTo>
                  <a:pt x="0" y="0"/>
                </a:moveTo>
                <a:lnTo>
                  <a:pt x="2898471" y="0"/>
                </a:lnTo>
                <a:lnTo>
                  <a:pt x="2898471" y="2595128"/>
                </a:lnTo>
                <a:lnTo>
                  <a:pt x="0" y="2595128"/>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
        <p:nvSpPr>
          <p:cNvPr id="15" name="Picture Placeholder 14">
            <a:extLst>
              <a:ext uri="{FF2B5EF4-FFF2-40B4-BE49-F238E27FC236}">
                <a16:creationId xmlns:a16="http://schemas.microsoft.com/office/drawing/2014/main" id="{113E25CF-5B88-44A6-A7C6-745381DA4F61}"/>
              </a:ext>
            </a:extLst>
          </p:cNvPr>
          <p:cNvSpPr>
            <a:spLocks noGrp="1"/>
          </p:cNvSpPr>
          <p:nvPr>
            <p:ph type="pic" sz="quarter" idx="11"/>
          </p:nvPr>
        </p:nvSpPr>
        <p:spPr>
          <a:xfrm>
            <a:off x="5099806" y="854922"/>
            <a:ext cx="2915477" cy="5148156"/>
          </a:xfrm>
          <a:custGeom>
            <a:avLst/>
            <a:gdLst>
              <a:gd name="connsiteX0" fmla="*/ 0 w 2915477"/>
              <a:gd name="connsiteY0" fmla="*/ 0 h 5148156"/>
              <a:gd name="connsiteX1" fmla="*/ 2915477 w 2915477"/>
              <a:gd name="connsiteY1" fmla="*/ 0 h 5148156"/>
              <a:gd name="connsiteX2" fmla="*/ 2915477 w 2915477"/>
              <a:gd name="connsiteY2" fmla="*/ 5148156 h 5148156"/>
              <a:gd name="connsiteX3" fmla="*/ 0 w 2915477"/>
              <a:gd name="connsiteY3" fmla="*/ 5148156 h 5148156"/>
            </a:gdLst>
            <a:ahLst/>
            <a:cxnLst>
              <a:cxn ang="0">
                <a:pos x="connsiteX0" y="connsiteY0"/>
              </a:cxn>
              <a:cxn ang="0">
                <a:pos x="connsiteX1" y="connsiteY1"/>
              </a:cxn>
              <a:cxn ang="0">
                <a:pos x="connsiteX2" y="connsiteY2"/>
              </a:cxn>
              <a:cxn ang="0">
                <a:pos x="connsiteX3" y="connsiteY3"/>
              </a:cxn>
            </a:cxnLst>
            <a:rect l="l" t="t" r="r" b="b"/>
            <a:pathLst>
              <a:path w="2915477" h="5148156">
                <a:moveTo>
                  <a:pt x="0" y="0"/>
                </a:moveTo>
                <a:lnTo>
                  <a:pt x="2915477" y="0"/>
                </a:lnTo>
                <a:lnTo>
                  <a:pt x="2915477" y="5148156"/>
                </a:lnTo>
                <a:lnTo>
                  <a:pt x="0" y="5148156"/>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
        <p:nvSpPr>
          <p:cNvPr id="13" name="Picture Placeholder 12">
            <a:extLst>
              <a:ext uri="{FF2B5EF4-FFF2-40B4-BE49-F238E27FC236}">
                <a16:creationId xmlns:a16="http://schemas.microsoft.com/office/drawing/2014/main" id="{971EFC43-7D41-472A-95AC-24E6460C3A63}"/>
              </a:ext>
            </a:extLst>
          </p:cNvPr>
          <p:cNvSpPr>
            <a:spLocks noGrp="1"/>
          </p:cNvSpPr>
          <p:nvPr>
            <p:ph type="pic" sz="quarter" idx="10"/>
          </p:nvPr>
        </p:nvSpPr>
        <p:spPr>
          <a:xfrm>
            <a:off x="989909" y="2641600"/>
            <a:ext cx="3722914" cy="4216400"/>
          </a:xfrm>
          <a:custGeom>
            <a:avLst/>
            <a:gdLst>
              <a:gd name="connsiteX0" fmla="*/ 0 w 3722914"/>
              <a:gd name="connsiteY0" fmla="*/ 0 h 4216400"/>
              <a:gd name="connsiteX1" fmla="*/ 3722914 w 3722914"/>
              <a:gd name="connsiteY1" fmla="*/ 0 h 4216400"/>
              <a:gd name="connsiteX2" fmla="*/ 3722914 w 3722914"/>
              <a:gd name="connsiteY2" fmla="*/ 4216400 h 4216400"/>
              <a:gd name="connsiteX3" fmla="*/ 0 w 3722914"/>
              <a:gd name="connsiteY3" fmla="*/ 4216400 h 4216400"/>
            </a:gdLst>
            <a:ahLst/>
            <a:cxnLst>
              <a:cxn ang="0">
                <a:pos x="connsiteX0" y="connsiteY0"/>
              </a:cxn>
              <a:cxn ang="0">
                <a:pos x="connsiteX1" y="connsiteY1"/>
              </a:cxn>
              <a:cxn ang="0">
                <a:pos x="connsiteX2" y="connsiteY2"/>
              </a:cxn>
              <a:cxn ang="0">
                <a:pos x="connsiteX3" y="connsiteY3"/>
              </a:cxn>
            </a:cxnLst>
            <a:rect l="l" t="t" r="r" b="b"/>
            <a:pathLst>
              <a:path w="3722914" h="4216400">
                <a:moveTo>
                  <a:pt x="0" y="0"/>
                </a:moveTo>
                <a:lnTo>
                  <a:pt x="3722914" y="0"/>
                </a:lnTo>
                <a:lnTo>
                  <a:pt x="3722914" y="4216400"/>
                </a:lnTo>
                <a:lnTo>
                  <a:pt x="0" y="4216400"/>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738081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tatistic 4">
    <p:bg>
      <p:bgPr>
        <a:solidFill>
          <a:srgbClr val="F0F2EF"/>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712FE37-45E1-45EA-85EF-927B2F9B87E4}"/>
              </a:ext>
            </a:extLst>
          </p:cNvPr>
          <p:cNvSpPr>
            <a:spLocks noGrp="1"/>
          </p:cNvSpPr>
          <p:nvPr>
            <p:ph type="pic" sz="quarter" idx="11"/>
          </p:nvPr>
        </p:nvSpPr>
        <p:spPr>
          <a:xfrm>
            <a:off x="6821489" y="3048001"/>
            <a:ext cx="2162629" cy="3004457"/>
          </a:xfrm>
          <a:custGeom>
            <a:avLst/>
            <a:gdLst>
              <a:gd name="connsiteX0" fmla="*/ 0 w 2162629"/>
              <a:gd name="connsiteY0" fmla="*/ 0 h 3004457"/>
              <a:gd name="connsiteX1" fmla="*/ 2162629 w 2162629"/>
              <a:gd name="connsiteY1" fmla="*/ 0 h 3004457"/>
              <a:gd name="connsiteX2" fmla="*/ 2162629 w 2162629"/>
              <a:gd name="connsiteY2" fmla="*/ 3004457 h 3004457"/>
              <a:gd name="connsiteX3" fmla="*/ 0 w 2162629"/>
              <a:gd name="connsiteY3" fmla="*/ 3004457 h 3004457"/>
            </a:gdLst>
            <a:ahLst/>
            <a:cxnLst>
              <a:cxn ang="0">
                <a:pos x="connsiteX0" y="connsiteY0"/>
              </a:cxn>
              <a:cxn ang="0">
                <a:pos x="connsiteX1" y="connsiteY1"/>
              </a:cxn>
              <a:cxn ang="0">
                <a:pos x="connsiteX2" y="connsiteY2"/>
              </a:cxn>
              <a:cxn ang="0">
                <a:pos x="connsiteX3" y="connsiteY3"/>
              </a:cxn>
            </a:cxnLst>
            <a:rect l="l" t="t" r="r" b="b"/>
            <a:pathLst>
              <a:path w="2162629" h="3004457">
                <a:moveTo>
                  <a:pt x="0" y="0"/>
                </a:moveTo>
                <a:lnTo>
                  <a:pt x="2162629" y="0"/>
                </a:lnTo>
                <a:lnTo>
                  <a:pt x="2162629" y="3004457"/>
                </a:lnTo>
                <a:lnTo>
                  <a:pt x="0" y="3004457"/>
                </a:lnTo>
                <a:close/>
              </a:path>
            </a:pathLst>
          </a:custGeom>
          <a:pattFill prst="pct30">
            <a:fgClr>
              <a:schemeClr val="accent1"/>
            </a:fgClr>
            <a:bgClr>
              <a:schemeClr val="bg1"/>
            </a:bgClr>
          </a:pattFill>
          <a:effectLst/>
        </p:spPr>
        <p:txBody>
          <a:bodyPr wrap="square">
            <a:noAutofit/>
          </a:bodyPr>
          <a:lstStyle>
            <a:lvl1pPr>
              <a:defRPr sz="1000"/>
            </a:lvl1pPr>
          </a:lstStyle>
          <a:p>
            <a:endParaRPr lang="en-US"/>
          </a:p>
        </p:txBody>
      </p:sp>
      <p:sp>
        <p:nvSpPr>
          <p:cNvPr id="15" name="Picture Placeholder 14">
            <a:extLst>
              <a:ext uri="{FF2B5EF4-FFF2-40B4-BE49-F238E27FC236}">
                <a16:creationId xmlns:a16="http://schemas.microsoft.com/office/drawing/2014/main" id="{6DB7820D-187B-49FE-8E66-5640532A8442}"/>
              </a:ext>
            </a:extLst>
          </p:cNvPr>
          <p:cNvSpPr>
            <a:spLocks noGrp="1"/>
          </p:cNvSpPr>
          <p:nvPr>
            <p:ph type="pic" sz="quarter" idx="12"/>
          </p:nvPr>
        </p:nvSpPr>
        <p:spPr>
          <a:xfrm>
            <a:off x="9169065" y="3048001"/>
            <a:ext cx="2162629" cy="3004457"/>
          </a:xfrm>
          <a:custGeom>
            <a:avLst/>
            <a:gdLst>
              <a:gd name="connsiteX0" fmla="*/ 0 w 2162629"/>
              <a:gd name="connsiteY0" fmla="*/ 0 h 3004457"/>
              <a:gd name="connsiteX1" fmla="*/ 2162629 w 2162629"/>
              <a:gd name="connsiteY1" fmla="*/ 0 h 3004457"/>
              <a:gd name="connsiteX2" fmla="*/ 2162629 w 2162629"/>
              <a:gd name="connsiteY2" fmla="*/ 3004457 h 3004457"/>
              <a:gd name="connsiteX3" fmla="*/ 0 w 2162629"/>
              <a:gd name="connsiteY3" fmla="*/ 3004457 h 3004457"/>
            </a:gdLst>
            <a:ahLst/>
            <a:cxnLst>
              <a:cxn ang="0">
                <a:pos x="connsiteX0" y="connsiteY0"/>
              </a:cxn>
              <a:cxn ang="0">
                <a:pos x="connsiteX1" y="connsiteY1"/>
              </a:cxn>
              <a:cxn ang="0">
                <a:pos x="connsiteX2" y="connsiteY2"/>
              </a:cxn>
              <a:cxn ang="0">
                <a:pos x="connsiteX3" y="connsiteY3"/>
              </a:cxn>
            </a:cxnLst>
            <a:rect l="l" t="t" r="r" b="b"/>
            <a:pathLst>
              <a:path w="2162629" h="3004457">
                <a:moveTo>
                  <a:pt x="0" y="0"/>
                </a:moveTo>
                <a:lnTo>
                  <a:pt x="2162629" y="0"/>
                </a:lnTo>
                <a:lnTo>
                  <a:pt x="2162629" y="3004457"/>
                </a:lnTo>
                <a:lnTo>
                  <a:pt x="0" y="3004457"/>
                </a:lnTo>
                <a:close/>
              </a:path>
            </a:pathLst>
          </a:custGeom>
          <a:pattFill prst="pct30">
            <a:fgClr>
              <a:schemeClr val="accent1"/>
            </a:fgClr>
            <a:bgClr>
              <a:schemeClr val="bg1"/>
            </a:bgClr>
          </a:pattFill>
          <a:effectLst/>
        </p:spPr>
        <p:txBody>
          <a:bodyPr wrap="square">
            <a:noAutofit/>
          </a:bodyPr>
          <a:lstStyle>
            <a:lvl1pPr>
              <a:defRPr sz="1000"/>
            </a:lvl1pPr>
          </a:lstStyle>
          <a:p>
            <a:endParaRPr lang="en-US"/>
          </a:p>
        </p:txBody>
      </p:sp>
      <p:sp>
        <p:nvSpPr>
          <p:cNvPr id="13" name="Picture Placeholder 12">
            <a:extLst>
              <a:ext uri="{FF2B5EF4-FFF2-40B4-BE49-F238E27FC236}">
                <a16:creationId xmlns:a16="http://schemas.microsoft.com/office/drawing/2014/main" id="{44F546D2-D686-487A-BE35-A26EE23DB3B8}"/>
              </a:ext>
            </a:extLst>
          </p:cNvPr>
          <p:cNvSpPr>
            <a:spLocks noGrp="1"/>
          </p:cNvSpPr>
          <p:nvPr>
            <p:ph type="pic" sz="quarter" idx="10"/>
          </p:nvPr>
        </p:nvSpPr>
        <p:spPr>
          <a:xfrm>
            <a:off x="4473914" y="3048001"/>
            <a:ext cx="2162629" cy="3004457"/>
          </a:xfrm>
          <a:custGeom>
            <a:avLst/>
            <a:gdLst>
              <a:gd name="connsiteX0" fmla="*/ 0 w 2162629"/>
              <a:gd name="connsiteY0" fmla="*/ 0 h 3004457"/>
              <a:gd name="connsiteX1" fmla="*/ 2162629 w 2162629"/>
              <a:gd name="connsiteY1" fmla="*/ 0 h 3004457"/>
              <a:gd name="connsiteX2" fmla="*/ 2162629 w 2162629"/>
              <a:gd name="connsiteY2" fmla="*/ 3004457 h 3004457"/>
              <a:gd name="connsiteX3" fmla="*/ 0 w 2162629"/>
              <a:gd name="connsiteY3" fmla="*/ 3004457 h 3004457"/>
            </a:gdLst>
            <a:ahLst/>
            <a:cxnLst>
              <a:cxn ang="0">
                <a:pos x="connsiteX0" y="connsiteY0"/>
              </a:cxn>
              <a:cxn ang="0">
                <a:pos x="connsiteX1" y="connsiteY1"/>
              </a:cxn>
              <a:cxn ang="0">
                <a:pos x="connsiteX2" y="connsiteY2"/>
              </a:cxn>
              <a:cxn ang="0">
                <a:pos x="connsiteX3" y="connsiteY3"/>
              </a:cxn>
            </a:cxnLst>
            <a:rect l="l" t="t" r="r" b="b"/>
            <a:pathLst>
              <a:path w="2162629" h="3004457">
                <a:moveTo>
                  <a:pt x="0" y="0"/>
                </a:moveTo>
                <a:lnTo>
                  <a:pt x="2162629" y="0"/>
                </a:lnTo>
                <a:lnTo>
                  <a:pt x="2162629" y="3004457"/>
                </a:lnTo>
                <a:lnTo>
                  <a:pt x="0" y="3004457"/>
                </a:lnTo>
                <a:close/>
              </a:path>
            </a:pathLst>
          </a:custGeom>
          <a:pattFill prst="pct30">
            <a:fgClr>
              <a:schemeClr val="accent1"/>
            </a:fgClr>
            <a:bgClr>
              <a:schemeClr val="bg1"/>
            </a:bgClr>
          </a:pattFill>
          <a:effectLst/>
        </p:spPr>
        <p:txBody>
          <a:bodyPr wrap="square">
            <a:noAutofit/>
          </a:bodyPr>
          <a:lstStyle>
            <a:lvl1pPr>
              <a:defRPr sz="1000"/>
            </a:lvl1pPr>
          </a:lstStyle>
          <a:p>
            <a:endParaRPr lang="en-US"/>
          </a:p>
        </p:txBody>
      </p:sp>
      <p:sp>
        <p:nvSpPr>
          <p:cNvPr id="2" name="Rectangle 1">
            <a:extLst>
              <a:ext uri="{FF2B5EF4-FFF2-40B4-BE49-F238E27FC236}">
                <a16:creationId xmlns:a16="http://schemas.microsoft.com/office/drawing/2014/main" id="{6C2B1BBA-04D3-47F5-BDA5-EEDBA3531FAF}"/>
              </a:ext>
            </a:extLst>
          </p:cNvPr>
          <p:cNvSpPr/>
          <p:nvPr userDrawn="1"/>
        </p:nvSpPr>
        <p:spPr>
          <a:xfrm>
            <a:off x="609600" y="0"/>
            <a:ext cx="2523616" cy="990600"/>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566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Custom Layout">
    <p:bg>
      <p:bgPr>
        <a:solidFill>
          <a:srgbClr val="F0F2EF"/>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7B3EB3F-7F2B-425F-9C2C-1C4551FEAB92}"/>
              </a:ext>
            </a:extLst>
          </p:cNvPr>
          <p:cNvSpPr>
            <a:spLocks noGrp="1"/>
          </p:cNvSpPr>
          <p:nvPr>
            <p:ph type="pic" sz="quarter" idx="11"/>
          </p:nvPr>
        </p:nvSpPr>
        <p:spPr>
          <a:xfrm>
            <a:off x="8555278" y="1340505"/>
            <a:ext cx="2160880" cy="2493040"/>
          </a:xfrm>
          <a:custGeom>
            <a:avLst/>
            <a:gdLst>
              <a:gd name="connsiteX0" fmla="*/ 0 w 2160880"/>
              <a:gd name="connsiteY0" fmla="*/ 0 h 2493040"/>
              <a:gd name="connsiteX1" fmla="*/ 2160880 w 2160880"/>
              <a:gd name="connsiteY1" fmla="*/ 0 h 2493040"/>
              <a:gd name="connsiteX2" fmla="*/ 2160880 w 2160880"/>
              <a:gd name="connsiteY2" fmla="*/ 2493040 h 2493040"/>
              <a:gd name="connsiteX3" fmla="*/ 0 w 2160880"/>
              <a:gd name="connsiteY3" fmla="*/ 2493040 h 2493040"/>
            </a:gdLst>
            <a:ahLst/>
            <a:cxnLst>
              <a:cxn ang="0">
                <a:pos x="connsiteX0" y="connsiteY0"/>
              </a:cxn>
              <a:cxn ang="0">
                <a:pos x="connsiteX1" y="connsiteY1"/>
              </a:cxn>
              <a:cxn ang="0">
                <a:pos x="connsiteX2" y="connsiteY2"/>
              </a:cxn>
              <a:cxn ang="0">
                <a:pos x="connsiteX3" y="connsiteY3"/>
              </a:cxn>
            </a:cxnLst>
            <a:rect l="l" t="t" r="r" b="b"/>
            <a:pathLst>
              <a:path w="2160880" h="2493040">
                <a:moveTo>
                  <a:pt x="0" y="0"/>
                </a:moveTo>
                <a:lnTo>
                  <a:pt x="2160880" y="0"/>
                </a:lnTo>
                <a:lnTo>
                  <a:pt x="2160880" y="2493040"/>
                </a:lnTo>
                <a:lnTo>
                  <a:pt x="0" y="2493040"/>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
        <p:nvSpPr>
          <p:cNvPr id="11" name="Picture Placeholder 10">
            <a:extLst>
              <a:ext uri="{FF2B5EF4-FFF2-40B4-BE49-F238E27FC236}">
                <a16:creationId xmlns:a16="http://schemas.microsoft.com/office/drawing/2014/main" id="{76297E0E-334F-48FA-87C6-F9907D4A6B5F}"/>
              </a:ext>
            </a:extLst>
          </p:cNvPr>
          <p:cNvSpPr>
            <a:spLocks noGrp="1"/>
          </p:cNvSpPr>
          <p:nvPr>
            <p:ph type="pic" sz="quarter" idx="10"/>
          </p:nvPr>
        </p:nvSpPr>
        <p:spPr>
          <a:xfrm>
            <a:off x="5364294" y="1340505"/>
            <a:ext cx="2160880" cy="2493040"/>
          </a:xfrm>
          <a:custGeom>
            <a:avLst/>
            <a:gdLst>
              <a:gd name="connsiteX0" fmla="*/ 0 w 2160880"/>
              <a:gd name="connsiteY0" fmla="*/ 0 h 2493040"/>
              <a:gd name="connsiteX1" fmla="*/ 2160880 w 2160880"/>
              <a:gd name="connsiteY1" fmla="*/ 0 h 2493040"/>
              <a:gd name="connsiteX2" fmla="*/ 2160880 w 2160880"/>
              <a:gd name="connsiteY2" fmla="*/ 2493040 h 2493040"/>
              <a:gd name="connsiteX3" fmla="*/ 0 w 2160880"/>
              <a:gd name="connsiteY3" fmla="*/ 2493040 h 2493040"/>
            </a:gdLst>
            <a:ahLst/>
            <a:cxnLst>
              <a:cxn ang="0">
                <a:pos x="connsiteX0" y="connsiteY0"/>
              </a:cxn>
              <a:cxn ang="0">
                <a:pos x="connsiteX1" y="connsiteY1"/>
              </a:cxn>
              <a:cxn ang="0">
                <a:pos x="connsiteX2" y="connsiteY2"/>
              </a:cxn>
              <a:cxn ang="0">
                <a:pos x="connsiteX3" y="connsiteY3"/>
              </a:cxn>
            </a:cxnLst>
            <a:rect l="l" t="t" r="r" b="b"/>
            <a:pathLst>
              <a:path w="2160880" h="2493040">
                <a:moveTo>
                  <a:pt x="0" y="0"/>
                </a:moveTo>
                <a:lnTo>
                  <a:pt x="2160880" y="0"/>
                </a:lnTo>
                <a:lnTo>
                  <a:pt x="2160880" y="2493040"/>
                </a:lnTo>
                <a:lnTo>
                  <a:pt x="0" y="2493040"/>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40361706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Gallery 1">
    <p:bg>
      <p:bgPr>
        <a:solidFill>
          <a:srgbClr val="F0F2E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C8C2-4538-4CBE-B2F7-E75C25142D02}"/>
              </a:ext>
            </a:extLst>
          </p:cNvPr>
          <p:cNvSpPr/>
          <p:nvPr userDrawn="1"/>
        </p:nvSpPr>
        <p:spPr>
          <a:xfrm>
            <a:off x="0" y="0"/>
            <a:ext cx="12192000" cy="3937000"/>
          </a:xfrm>
          <a:prstGeom prst="rect">
            <a:avLst/>
          </a:prstGeom>
          <a:solidFill>
            <a:srgbClr val="656552"/>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AA1CDFCD-958B-4A21-A2EB-B117C276FC11}"/>
              </a:ext>
            </a:extLst>
          </p:cNvPr>
          <p:cNvSpPr>
            <a:spLocks noGrp="1"/>
          </p:cNvSpPr>
          <p:nvPr>
            <p:ph type="pic" sz="quarter" idx="10"/>
          </p:nvPr>
        </p:nvSpPr>
        <p:spPr>
          <a:xfrm>
            <a:off x="1506771" y="2345502"/>
            <a:ext cx="2069748" cy="2487771"/>
          </a:xfrm>
          <a:custGeom>
            <a:avLst/>
            <a:gdLst>
              <a:gd name="connsiteX0" fmla="*/ 0 w 2069748"/>
              <a:gd name="connsiteY0" fmla="*/ 0 h 2487771"/>
              <a:gd name="connsiteX1" fmla="*/ 2069748 w 2069748"/>
              <a:gd name="connsiteY1" fmla="*/ 0 h 2487771"/>
              <a:gd name="connsiteX2" fmla="*/ 2069748 w 2069748"/>
              <a:gd name="connsiteY2" fmla="*/ 2487771 h 2487771"/>
              <a:gd name="connsiteX3" fmla="*/ 0 w 2069748"/>
              <a:gd name="connsiteY3" fmla="*/ 2487771 h 2487771"/>
            </a:gdLst>
            <a:ahLst/>
            <a:cxnLst>
              <a:cxn ang="0">
                <a:pos x="connsiteX0" y="connsiteY0"/>
              </a:cxn>
              <a:cxn ang="0">
                <a:pos x="connsiteX1" y="connsiteY1"/>
              </a:cxn>
              <a:cxn ang="0">
                <a:pos x="connsiteX2" y="connsiteY2"/>
              </a:cxn>
              <a:cxn ang="0">
                <a:pos x="connsiteX3" y="connsiteY3"/>
              </a:cxn>
            </a:cxnLst>
            <a:rect l="l" t="t" r="r" b="b"/>
            <a:pathLst>
              <a:path w="2069748" h="2487771">
                <a:moveTo>
                  <a:pt x="0" y="0"/>
                </a:moveTo>
                <a:lnTo>
                  <a:pt x="2069748" y="0"/>
                </a:lnTo>
                <a:lnTo>
                  <a:pt x="2069748" y="2487771"/>
                </a:lnTo>
                <a:lnTo>
                  <a:pt x="0" y="2487771"/>
                </a:lnTo>
                <a:close/>
              </a:path>
            </a:pathLst>
          </a:custGeom>
          <a:pattFill prst="pct5">
            <a:fgClr>
              <a:schemeClr val="accent1"/>
            </a:fgClr>
            <a:bgClr>
              <a:schemeClr val="bg1"/>
            </a:bgClr>
          </a:pattFill>
          <a:effectLst>
            <a:outerShdw blurRad="266700" dist="393700" dir="2700000" algn="tl" rotWithShape="0">
              <a:prstClr val="black">
                <a:alpha val="18000"/>
              </a:prstClr>
            </a:outerShdw>
          </a:effectLst>
        </p:spPr>
        <p:txBody>
          <a:bodyPr wrap="square">
            <a:noAutofit/>
          </a:bodyPr>
          <a:lstStyle>
            <a:lvl1pPr>
              <a:defRPr sz="1000"/>
            </a:lvl1pPr>
          </a:lstStyle>
          <a:p>
            <a:endParaRPr lang="en-US"/>
          </a:p>
        </p:txBody>
      </p:sp>
      <p:sp>
        <p:nvSpPr>
          <p:cNvPr id="14" name="Picture Placeholder 13">
            <a:extLst>
              <a:ext uri="{FF2B5EF4-FFF2-40B4-BE49-F238E27FC236}">
                <a16:creationId xmlns:a16="http://schemas.microsoft.com/office/drawing/2014/main" id="{7A0668B5-3375-4E76-97B5-CBBB2085CF50}"/>
              </a:ext>
            </a:extLst>
          </p:cNvPr>
          <p:cNvSpPr>
            <a:spLocks noGrp="1"/>
          </p:cNvSpPr>
          <p:nvPr>
            <p:ph type="pic" sz="quarter" idx="11"/>
          </p:nvPr>
        </p:nvSpPr>
        <p:spPr>
          <a:xfrm>
            <a:off x="5061125" y="2345502"/>
            <a:ext cx="2069748" cy="2487771"/>
          </a:xfrm>
          <a:custGeom>
            <a:avLst/>
            <a:gdLst>
              <a:gd name="connsiteX0" fmla="*/ 0 w 2069748"/>
              <a:gd name="connsiteY0" fmla="*/ 0 h 2487771"/>
              <a:gd name="connsiteX1" fmla="*/ 2069748 w 2069748"/>
              <a:gd name="connsiteY1" fmla="*/ 0 h 2487771"/>
              <a:gd name="connsiteX2" fmla="*/ 2069748 w 2069748"/>
              <a:gd name="connsiteY2" fmla="*/ 2487771 h 2487771"/>
              <a:gd name="connsiteX3" fmla="*/ 0 w 2069748"/>
              <a:gd name="connsiteY3" fmla="*/ 2487771 h 2487771"/>
            </a:gdLst>
            <a:ahLst/>
            <a:cxnLst>
              <a:cxn ang="0">
                <a:pos x="connsiteX0" y="connsiteY0"/>
              </a:cxn>
              <a:cxn ang="0">
                <a:pos x="connsiteX1" y="connsiteY1"/>
              </a:cxn>
              <a:cxn ang="0">
                <a:pos x="connsiteX2" y="connsiteY2"/>
              </a:cxn>
              <a:cxn ang="0">
                <a:pos x="connsiteX3" y="connsiteY3"/>
              </a:cxn>
            </a:cxnLst>
            <a:rect l="l" t="t" r="r" b="b"/>
            <a:pathLst>
              <a:path w="2069748" h="2487771">
                <a:moveTo>
                  <a:pt x="0" y="0"/>
                </a:moveTo>
                <a:lnTo>
                  <a:pt x="2069748" y="0"/>
                </a:lnTo>
                <a:lnTo>
                  <a:pt x="2069748" y="2487771"/>
                </a:lnTo>
                <a:lnTo>
                  <a:pt x="0" y="2487771"/>
                </a:lnTo>
                <a:close/>
              </a:path>
            </a:pathLst>
          </a:custGeom>
          <a:pattFill prst="pct5">
            <a:fgClr>
              <a:schemeClr val="accent1"/>
            </a:fgClr>
            <a:bgClr>
              <a:schemeClr val="bg1"/>
            </a:bgClr>
          </a:pattFill>
          <a:effectLst>
            <a:outerShdw blurRad="266700" dist="393700" dir="2700000" algn="tl" rotWithShape="0">
              <a:prstClr val="black">
                <a:alpha val="18000"/>
              </a:prstClr>
            </a:outerShdw>
          </a:effectLst>
        </p:spPr>
        <p:txBody>
          <a:bodyPr wrap="square">
            <a:noAutofit/>
          </a:bodyPr>
          <a:lstStyle>
            <a:lvl1pPr>
              <a:defRPr sz="1000"/>
            </a:lvl1pPr>
          </a:lstStyle>
          <a:p>
            <a:endParaRPr lang="en-US"/>
          </a:p>
        </p:txBody>
      </p:sp>
      <p:sp>
        <p:nvSpPr>
          <p:cNvPr id="15" name="Picture Placeholder 14">
            <a:extLst>
              <a:ext uri="{FF2B5EF4-FFF2-40B4-BE49-F238E27FC236}">
                <a16:creationId xmlns:a16="http://schemas.microsoft.com/office/drawing/2014/main" id="{DFF5634A-C0BC-4C25-B1AA-1B498D483E3A}"/>
              </a:ext>
            </a:extLst>
          </p:cNvPr>
          <p:cNvSpPr>
            <a:spLocks noGrp="1"/>
          </p:cNvSpPr>
          <p:nvPr>
            <p:ph type="pic" sz="quarter" idx="12"/>
          </p:nvPr>
        </p:nvSpPr>
        <p:spPr>
          <a:xfrm>
            <a:off x="8615480" y="2345502"/>
            <a:ext cx="2069748" cy="2487771"/>
          </a:xfrm>
          <a:custGeom>
            <a:avLst/>
            <a:gdLst>
              <a:gd name="connsiteX0" fmla="*/ 0 w 2069748"/>
              <a:gd name="connsiteY0" fmla="*/ 0 h 2487771"/>
              <a:gd name="connsiteX1" fmla="*/ 2069748 w 2069748"/>
              <a:gd name="connsiteY1" fmla="*/ 0 h 2487771"/>
              <a:gd name="connsiteX2" fmla="*/ 2069748 w 2069748"/>
              <a:gd name="connsiteY2" fmla="*/ 2487771 h 2487771"/>
              <a:gd name="connsiteX3" fmla="*/ 0 w 2069748"/>
              <a:gd name="connsiteY3" fmla="*/ 2487771 h 2487771"/>
            </a:gdLst>
            <a:ahLst/>
            <a:cxnLst>
              <a:cxn ang="0">
                <a:pos x="connsiteX0" y="connsiteY0"/>
              </a:cxn>
              <a:cxn ang="0">
                <a:pos x="connsiteX1" y="connsiteY1"/>
              </a:cxn>
              <a:cxn ang="0">
                <a:pos x="connsiteX2" y="connsiteY2"/>
              </a:cxn>
              <a:cxn ang="0">
                <a:pos x="connsiteX3" y="connsiteY3"/>
              </a:cxn>
            </a:cxnLst>
            <a:rect l="l" t="t" r="r" b="b"/>
            <a:pathLst>
              <a:path w="2069748" h="2487771">
                <a:moveTo>
                  <a:pt x="0" y="0"/>
                </a:moveTo>
                <a:lnTo>
                  <a:pt x="2069748" y="0"/>
                </a:lnTo>
                <a:lnTo>
                  <a:pt x="2069748" y="2487771"/>
                </a:lnTo>
                <a:lnTo>
                  <a:pt x="0" y="2487771"/>
                </a:lnTo>
                <a:close/>
              </a:path>
            </a:pathLst>
          </a:custGeom>
          <a:pattFill prst="pct5">
            <a:fgClr>
              <a:schemeClr val="accent1"/>
            </a:fgClr>
            <a:bgClr>
              <a:schemeClr val="bg1"/>
            </a:bgClr>
          </a:pattFill>
          <a:effectLst>
            <a:outerShdw blurRad="266700" dist="393700" dir="2700000" algn="tl" rotWithShape="0">
              <a:prstClr val="black">
                <a:alpha val="18000"/>
              </a:prstClr>
            </a:outerShdw>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13888170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Pricing Table">
    <p:bg>
      <p:bgPr>
        <a:solidFill>
          <a:srgbClr val="F0F2EF"/>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D5EC951-3897-4E98-8D6E-22D8A91BE718}"/>
              </a:ext>
            </a:extLst>
          </p:cNvPr>
          <p:cNvSpPr>
            <a:spLocks noGrp="1"/>
          </p:cNvSpPr>
          <p:nvPr>
            <p:ph type="pic" sz="quarter" idx="11"/>
          </p:nvPr>
        </p:nvSpPr>
        <p:spPr>
          <a:xfrm>
            <a:off x="1" y="990600"/>
            <a:ext cx="2058688" cy="5867401"/>
          </a:xfrm>
          <a:custGeom>
            <a:avLst/>
            <a:gdLst>
              <a:gd name="connsiteX0" fmla="*/ 0 w 2058688"/>
              <a:gd name="connsiteY0" fmla="*/ 0 h 5628303"/>
              <a:gd name="connsiteX1" fmla="*/ 2058688 w 2058688"/>
              <a:gd name="connsiteY1" fmla="*/ 0 h 5628303"/>
              <a:gd name="connsiteX2" fmla="*/ 2058688 w 2058688"/>
              <a:gd name="connsiteY2" fmla="*/ 5628303 h 5628303"/>
              <a:gd name="connsiteX3" fmla="*/ 0 w 2058688"/>
              <a:gd name="connsiteY3" fmla="*/ 5628303 h 5628303"/>
            </a:gdLst>
            <a:ahLst/>
            <a:cxnLst>
              <a:cxn ang="0">
                <a:pos x="connsiteX0" y="connsiteY0"/>
              </a:cxn>
              <a:cxn ang="0">
                <a:pos x="connsiteX1" y="connsiteY1"/>
              </a:cxn>
              <a:cxn ang="0">
                <a:pos x="connsiteX2" y="connsiteY2"/>
              </a:cxn>
              <a:cxn ang="0">
                <a:pos x="connsiteX3" y="connsiteY3"/>
              </a:cxn>
            </a:cxnLst>
            <a:rect l="l" t="t" r="r" b="b"/>
            <a:pathLst>
              <a:path w="2058688" h="5628303">
                <a:moveTo>
                  <a:pt x="0" y="0"/>
                </a:moveTo>
                <a:lnTo>
                  <a:pt x="2058688" y="0"/>
                </a:lnTo>
                <a:lnTo>
                  <a:pt x="2058688" y="5628303"/>
                </a:lnTo>
                <a:lnTo>
                  <a:pt x="0" y="5628303"/>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
        <p:nvSpPr>
          <p:cNvPr id="8" name="Picture Placeholder 7">
            <a:extLst>
              <a:ext uri="{FF2B5EF4-FFF2-40B4-BE49-F238E27FC236}">
                <a16:creationId xmlns:a16="http://schemas.microsoft.com/office/drawing/2014/main" id="{675FED2A-6576-4C9E-A78E-5625537D6DAE}"/>
              </a:ext>
            </a:extLst>
          </p:cNvPr>
          <p:cNvSpPr>
            <a:spLocks noGrp="1"/>
          </p:cNvSpPr>
          <p:nvPr>
            <p:ph type="pic" sz="quarter" idx="10"/>
          </p:nvPr>
        </p:nvSpPr>
        <p:spPr>
          <a:xfrm>
            <a:off x="6986724" y="-1"/>
            <a:ext cx="5205275" cy="5054599"/>
          </a:xfrm>
          <a:custGeom>
            <a:avLst/>
            <a:gdLst>
              <a:gd name="connsiteX0" fmla="*/ 0 w 2160880"/>
              <a:gd name="connsiteY0" fmla="*/ 0 h 2493040"/>
              <a:gd name="connsiteX1" fmla="*/ 2160880 w 2160880"/>
              <a:gd name="connsiteY1" fmla="*/ 0 h 2493040"/>
              <a:gd name="connsiteX2" fmla="*/ 2160880 w 2160880"/>
              <a:gd name="connsiteY2" fmla="*/ 2493040 h 2493040"/>
              <a:gd name="connsiteX3" fmla="*/ 0 w 2160880"/>
              <a:gd name="connsiteY3" fmla="*/ 2493040 h 2493040"/>
            </a:gdLst>
            <a:ahLst/>
            <a:cxnLst>
              <a:cxn ang="0">
                <a:pos x="connsiteX0" y="connsiteY0"/>
              </a:cxn>
              <a:cxn ang="0">
                <a:pos x="connsiteX1" y="connsiteY1"/>
              </a:cxn>
              <a:cxn ang="0">
                <a:pos x="connsiteX2" y="connsiteY2"/>
              </a:cxn>
              <a:cxn ang="0">
                <a:pos x="connsiteX3" y="connsiteY3"/>
              </a:cxn>
            </a:cxnLst>
            <a:rect l="l" t="t" r="r" b="b"/>
            <a:pathLst>
              <a:path w="2160880" h="2493040">
                <a:moveTo>
                  <a:pt x="0" y="0"/>
                </a:moveTo>
                <a:lnTo>
                  <a:pt x="2160880" y="0"/>
                </a:lnTo>
                <a:lnTo>
                  <a:pt x="2160880" y="2493040"/>
                </a:lnTo>
                <a:lnTo>
                  <a:pt x="0" y="2493040"/>
                </a:lnTo>
                <a:close/>
              </a:path>
            </a:pathLst>
          </a:custGeom>
          <a:pattFill prst="pct5">
            <a:fgClr>
              <a:schemeClr val="accent1"/>
            </a:fgClr>
            <a:bgClr>
              <a:schemeClr val="bg1"/>
            </a:bgClr>
          </a:pattFill>
          <a:effectLst/>
        </p:spPr>
        <p:txBody>
          <a:bodyPr wrap="square">
            <a:noAutofit/>
          </a:bodyPr>
          <a:lstStyle>
            <a:lvl1pPr>
              <a:defRPr sz="1000"/>
            </a:lvl1pPr>
          </a:lstStyle>
          <a:p>
            <a:endParaRPr lang="en-US"/>
          </a:p>
        </p:txBody>
      </p:sp>
    </p:spTree>
    <p:extLst>
      <p:ext uri="{BB962C8B-B14F-4D97-AF65-F5344CB8AC3E}">
        <p14:creationId xmlns:p14="http://schemas.microsoft.com/office/powerpoint/2010/main" val="397847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96A8CA-26B5-4870-BAA1-A9B2523333A7}"/>
              </a:ext>
            </a:extLst>
          </p:cNvPr>
          <p:cNvSpPr/>
          <p:nvPr userDrawn="1"/>
        </p:nvSpPr>
        <p:spPr>
          <a:xfrm>
            <a:off x="6510502" y="1"/>
            <a:ext cx="5681497" cy="6858000"/>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0A4184-6A01-4216-937C-511657C152F6}"/>
              </a:ext>
            </a:extLst>
          </p:cNvPr>
          <p:cNvSpPr/>
          <p:nvPr userDrawn="1"/>
        </p:nvSpPr>
        <p:spPr>
          <a:xfrm>
            <a:off x="0" y="0"/>
            <a:ext cx="6510501" cy="1309460"/>
          </a:xfrm>
          <a:prstGeom prst="rect">
            <a:avLst/>
          </a:prstGeom>
          <a:solidFill>
            <a:schemeClr val="bg1"/>
          </a:solidFill>
          <a:ln>
            <a:noFill/>
          </a:ln>
          <a:effectLst>
            <a:outerShdw blurRad="101600" dist="63500" dir="2700000" algn="tl" rotWithShape="0">
              <a:schemeClr val="tx1">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591F842-60B8-4864-BE93-30903685CE6D}"/>
              </a:ext>
            </a:extLst>
          </p:cNvPr>
          <p:cNvSpPr/>
          <p:nvPr userDrawn="1"/>
        </p:nvSpPr>
        <p:spPr>
          <a:xfrm>
            <a:off x="4093986" y="1076324"/>
            <a:ext cx="6638366" cy="4472209"/>
          </a:xfrm>
          <a:prstGeom prst="rect">
            <a:avLst/>
          </a:prstGeom>
          <a:solidFill>
            <a:srgbClr val="F0F2EF"/>
          </a:solidFill>
          <a:ln>
            <a:noFill/>
          </a:ln>
          <a:effectLst>
            <a:outerShdw blurRad="101600" dist="63500" dir="2700000" algn="tl" rotWithShape="0">
              <a:schemeClr val="tx1">
                <a:alpha val="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1ADBEF87-9FDB-437F-A41F-61871CEC0036}"/>
              </a:ext>
            </a:extLst>
          </p:cNvPr>
          <p:cNvSpPr>
            <a:spLocks noGrp="1"/>
          </p:cNvSpPr>
          <p:nvPr>
            <p:ph type="pic" sz="quarter" idx="10"/>
          </p:nvPr>
        </p:nvSpPr>
        <p:spPr>
          <a:xfrm>
            <a:off x="4093986" y="1309466"/>
            <a:ext cx="6425641" cy="4239068"/>
          </a:xfrm>
          <a:custGeom>
            <a:avLst/>
            <a:gdLst>
              <a:gd name="connsiteX0" fmla="*/ 0 w 6425641"/>
              <a:gd name="connsiteY0" fmla="*/ 0 h 4239068"/>
              <a:gd name="connsiteX1" fmla="*/ 6425641 w 6425641"/>
              <a:gd name="connsiteY1" fmla="*/ 0 h 4239068"/>
              <a:gd name="connsiteX2" fmla="*/ 6425641 w 6425641"/>
              <a:gd name="connsiteY2" fmla="*/ 4239068 h 4239068"/>
              <a:gd name="connsiteX3" fmla="*/ 0 w 6425641"/>
              <a:gd name="connsiteY3" fmla="*/ 4239068 h 4239068"/>
            </a:gdLst>
            <a:ahLst/>
            <a:cxnLst>
              <a:cxn ang="0">
                <a:pos x="connsiteX0" y="connsiteY0"/>
              </a:cxn>
              <a:cxn ang="0">
                <a:pos x="connsiteX1" y="connsiteY1"/>
              </a:cxn>
              <a:cxn ang="0">
                <a:pos x="connsiteX2" y="connsiteY2"/>
              </a:cxn>
              <a:cxn ang="0">
                <a:pos x="connsiteX3" y="connsiteY3"/>
              </a:cxn>
            </a:cxnLst>
            <a:rect l="l" t="t" r="r" b="b"/>
            <a:pathLst>
              <a:path w="6425641" h="4239068">
                <a:moveTo>
                  <a:pt x="0" y="0"/>
                </a:moveTo>
                <a:lnTo>
                  <a:pt x="6425641" y="0"/>
                </a:lnTo>
                <a:lnTo>
                  <a:pt x="6425641" y="4239068"/>
                </a:lnTo>
                <a:lnTo>
                  <a:pt x="0" y="4239068"/>
                </a:lnTo>
                <a:close/>
              </a:path>
            </a:pathLst>
          </a:custGeom>
          <a:pattFill prst="pct5">
            <a:fgClr>
              <a:schemeClr val="accent1"/>
            </a:fgClr>
            <a:bgClr>
              <a:schemeClr val="bg1"/>
            </a:bgClr>
          </a:pattFill>
        </p:spPr>
        <p:txBody>
          <a:bodyPr wrap="square">
            <a:noAutofit/>
          </a:bodyPr>
          <a:lstStyle>
            <a:lvl1pPr>
              <a:defRPr sz="1000"/>
            </a:lvl1pPr>
          </a:lstStyle>
          <a:p>
            <a:endParaRPr lang="en-US"/>
          </a:p>
        </p:txBody>
      </p:sp>
    </p:spTree>
    <p:extLst>
      <p:ext uri="{BB962C8B-B14F-4D97-AF65-F5344CB8AC3E}">
        <p14:creationId xmlns:p14="http://schemas.microsoft.com/office/powerpoint/2010/main" val="858246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8D54C876-A802-4F21-8068-A79DEB9CD281}"/>
              </a:ext>
            </a:extLst>
          </p:cNvPr>
          <p:cNvSpPr>
            <a:spLocks noGrp="1"/>
          </p:cNvSpPr>
          <p:nvPr>
            <p:ph type="pic" sz="quarter" idx="10"/>
          </p:nvPr>
        </p:nvSpPr>
        <p:spPr>
          <a:xfrm>
            <a:off x="0" y="0"/>
            <a:ext cx="12192000" cy="6858000"/>
          </a:xfrm>
          <a:custGeom>
            <a:avLst/>
            <a:gdLst>
              <a:gd name="connsiteX0" fmla="*/ 0 w 4152900"/>
              <a:gd name="connsiteY0" fmla="*/ 0 h 2895600"/>
              <a:gd name="connsiteX1" fmla="*/ 4152900 w 4152900"/>
              <a:gd name="connsiteY1" fmla="*/ 0 h 2895600"/>
              <a:gd name="connsiteX2" fmla="*/ 4152900 w 4152900"/>
              <a:gd name="connsiteY2" fmla="*/ 2895600 h 2895600"/>
              <a:gd name="connsiteX3" fmla="*/ 0 w 4152900"/>
              <a:gd name="connsiteY3" fmla="*/ 2895600 h 2895600"/>
            </a:gdLst>
            <a:ahLst/>
            <a:cxnLst>
              <a:cxn ang="0">
                <a:pos x="connsiteX0" y="connsiteY0"/>
              </a:cxn>
              <a:cxn ang="0">
                <a:pos x="connsiteX1" y="connsiteY1"/>
              </a:cxn>
              <a:cxn ang="0">
                <a:pos x="connsiteX2" y="connsiteY2"/>
              </a:cxn>
              <a:cxn ang="0">
                <a:pos x="connsiteX3" y="connsiteY3"/>
              </a:cxn>
            </a:cxnLst>
            <a:rect l="l" t="t" r="r" b="b"/>
            <a:pathLst>
              <a:path w="4152900" h="2895600">
                <a:moveTo>
                  <a:pt x="0" y="0"/>
                </a:moveTo>
                <a:lnTo>
                  <a:pt x="4152900" y="0"/>
                </a:lnTo>
                <a:lnTo>
                  <a:pt x="4152900" y="2895600"/>
                </a:lnTo>
                <a:lnTo>
                  <a:pt x="0" y="2895600"/>
                </a:lnTo>
                <a:close/>
              </a:path>
            </a:pathLst>
          </a:custGeom>
        </p:spPr>
        <p:txBody>
          <a:bodyPr wrap="square">
            <a:noAutofit/>
          </a:bodyPr>
          <a:lstStyle/>
          <a:p>
            <a:endParaRPr lang="en-US" dirty="0"/>
          </a:p>
        </p:txBody>
      </p:sp>
    </p:spTree>
    <p:extLst>
      <p:ext uri="{BB962C8B-B14F-4D97-AF65-F5344CB8AC3E}">
        <p14:creationId xmlns:p14="http://schemas.microsoft.com/office/powerpoint/2010/main" val="1447692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3" name="Picture Placeholder 12">
            <a:extLst>
              <a:ext uri="{FF2B5EF4-FFF2-40B4-BE49-F238E27FC236}">
                <a16:creationId xmlns:a16="http://schemas.microsoft.com/office/drawing/2014/main" id="{A8891377-7CC6-4863-82BA-28C1582A86A1}"/>
              </a:ext>
            </a:extLst>
          </p:cNvPr>
          <p:cNvSpPr>
            <a:spLocks noGrp="1"/>
          </p:cNvSpPr>
          <p:nvPr>
            <p:ph type="pic" sz="quarter" idx="11"/>
          </p:nvPr>
        </p:nvSpPr>
        <p:spPr>
          <a:xfrm>
            <a:off x="4220219"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4" name="Picture Placeholder 13">
            <a:extLst>
              <a:ext uri="{FF2B5EF4-FFF2-40B4-BE49-F238E27FC236}">
                <a16:creationId xmlns:a16="http://schemas.microsoft.com/office/drawing/2014/main" id="{F7A5FAA3-14D5-48BB-87E5-2AC055B2DB26}"/>
              </a:ext>
            </a:extLst>
          </p:cNvPr>
          <p:cNvSpPr>
            <a:spLocks noGrp="1"/>
          </p:cNvSpPr>
          <p:nvPr>
            <p:ph type="pic" sz="quarter" idx="12"/>
          </p:nvPr>
        </p:nvSpPr>
        <p:spPr>
          <a:xfrm>
            <a:off x="7343598"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
        <p:nvSpPr>
          <p:cNvPr id="12" name="Picture Placeholder 11">
            <a:extLst>
              <a:ext uri="{FF2B5EF4-FFF2-40B4-BE49-F238E27FC236}">
                <a16:creationId xmlns:a16="http://schemas.microsoft.com/office/drawing/2014/main" id="{C8DA8F48-EDBB-4027-B53C-314DC32C4F1D}"/>
              </a:ext>
            </a:extLst>
          </p:cNvPr>
          <p:cNvSpPr>
            <a:spLocks noGrp="1"/>
          </p:cNvSpPr>
          <p:nvPr>
            <p:ph type="pic" sz="quarter" idx="10"/>
          </p:nvPr>
        </p:nvSpPr>
        <p:spPr>
          <a:xfrm>
            <a:off x="1096840" y="1852587"/>
            <a:ext cx="3756174" cy="3756174"/>
          </a:xfrm>
          <a:custGeom>
            <a:avLst/>
            <a:gdLst>
              <a:gd name="connsiteX0" fmla="*/ 1878087 w 3756174"/>
              <a:gd name="connsiteY0" fmla="*/ 0 h 3756174"/>
              <a:gd name="connsiteX1" fmla="*/ 3756174 w 3756174"/>
              <a:gd name="connsiteY1" fmla="*/ 1878087 h 3756174"/>
              <a:gd name="connsiteX2" fmla="*/ 1878087 w 3756174"/>
              <a:gd name="connsiteY2" fmla="*/ 3756174 h 3756174"/>
              <a:gd name="connsiteX3" fmla="*/ 0 w 3756174"/>
              <a:gd name="connsiteY3" fmla="*/ 1878087 h 3756174"/>
              <a:gd name="connsiteX4" fmla="*/ 1878087 w 3756174"/>
              <a:gd name="connsiteY4" fmla="*/ 0 h 3756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174" h="3756174">
                <a:moveTo>
                  <a:pt x="1878087" y="0"/>
                </a:moveTo>
                <a:cubicBezTo>
                  <a:pt x="2915326" y="0"/>
                  <a:pt x="3756174" y="840848"/>
                  <a:pt x="3756174" y="1878087"/>
                </a:cubicBezTo>
                <a:cubicBezTo>
                  <a:pt x="3756174" y="2915326"/>
                  <a:pt x="2915326" y="3756174"/>
                  <a:pt x="1878087" y="3756174"/>
                </a:cubicBezTo>
                <a:cubicBezTo>
                  <a:pt x="840848" y="3756174"/>
                  <a:pt x="0" y="2915326"/>
                  <a:pt x="0" y="1878087"/>
                </a:cubicBezTo>
                <a:cubicBezTo>
                  <a:pt x="0" y="840848"/>
                  <a:pt x="840848" y="0"/>
                  <a:pt x="1878087"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4218731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C6A7255-4F0D-4145-94C3-8CBD2CAFFE1E}"/>
              </a:ext>
            </a:extLst>
          </p:cNvPr>
          <p:cNvSpPr>
            <a:spLocks noGrp="1"/>
          </p:cNvSpPr>
          <p:nvPr>
            <p:ph type="pic" sz="quarter" idx="11"/>
          </p:nvPr>
        </p:nvSpPr>
        <p:spPr>
          <a:xfrm>
            <a:off x="4777500" y="2399488"/>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11" name="Picture Placeholder 10">
            <a:extLst>
              <a:ext uri="{FF2B5EF4-FFF2-40B4-BE49-F238E27FC236}">
                <a16:creationId xmlns:a16="http://schemas.microsoft.com/office/drawing/2014/main" id="{EACACD10-4C92-4844-A80F-4199C1EA7669}"/>
              </a:ext>
            </a:extLst>
          </p:cNvPr>
          <p:cNvSpPr>
            <a:spLocks noGrp="1"/>
          </p:cNvSpPr>
          <p:nvPr>
            <p:ph type="pic" sz="quarter" idx="12"/>
          </p:nvPr>
        </p:nvSpPr>
        <p:spPr>
          <a:xfrm>
            <a:off x="8508675" y="2401405"/>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80201409-272C-497D-844E-ABBF1781E354}"/>
              </a:ext>
            </a:extLst>
          </p:cNvPr>
          <p:cNvSpPr>
            <a:spLocks noGrp="1"/>
          </p:cNvSpPr>
          <p:nvPr>
            <p:ph type="pic" sz="quarter" idx="10"/>
          </p:nvPr>
        </p:nvSpPr>
        <p:spPr>
          <a:xfrm>
            <a:off x="1046325" y="2397571"/>
            <a:ext cx="669600" cy="669600"/>
          </a:xfrm>
          <a:custGeom>
            <a:avLst/>
            <a:gdLst>
              <a:gd name="connsiteX0" fmla="*/ 334800 w 669600"/>
              <a:gd name="connsiteY0" fmla="*/ 0 h 669600"/>
              <a:gd name="connsiteX1" fmla="*/ 669600 w 669600"/>
              <a:gd name="connsiteY1" fmla="*/ 334800 h 669600"/>
              <a:gd name="connsiteX2" fmla="*/ 334800 w 669600"/>
              <a:gd name="connsiteY2" fmla="*/ 669600 h 669600"/>
              <a:gd name="connsiteX3" fmla="*/ 0 w 669600"/>
              <a:gd name="connsiteY3" fmla="*/ 334800 h 669600"/>
              <a:gd name="connsiteX4" fmla="*/ 334800 w 669600"/>
              <a:gd name="connsiteY4" fmla="*/ 0 h 66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600" h="669600">
                <a:moveTo>
                  <a:pt x="334800" y="0"/>
                </a:moveTo>
                <a:cubicBezTo>
                  <a:pt x="519705" y="0"/>
                  <a:pt x="669600" y="149895"/>
                  <a:pt x="669600" y="334800"/>
                </a:cubicBezTo>
                <a:cubicBezTo>
                  <a:pt x="669600" y="519705"/>
                  <a:pt x="519705" y="669600"/>
                  <a:pt x="334800" y="669600"/>
                </a:cubicBezTo>
                <a:cubicBezTo>
                  <a:pt x="149895" y="669600"/>
                  <a:pt x="0" y="519705"/>
                  <a:pt x="0" y="334800"/>
                </a:cubicBezTo>
                <a:cubicBezTo>
                  <a:pt x="0" y="149895"/>
                  <a:pt x="149895" y="0"/>
                  <a:pt x="334800" y="0"/>
                </a:cubicBezTo>
                <a:close/>
              </a:path>
            </a:pathLst>
          </a:custGeom>
        </p:spPr>
        <p:txBody>
          <a:bodyPr wrap="square">
            <a:noAutofit/>
          </a:bodyPr>
          <a:lstStyle/>
          <a:p>
            <a:endParaRPr lang="en-US" dirty="0"/>
          </a:p>
        </p:txBody>
      </p:sp>
    </p:spTree>
    <p:extLst>
      <p:ext uri="{BB962C8B-B14F-4D97-AF65-F5344CB8AC3E}">
        <p14:creationId xmlns:p14="http://schemas.microsoft.com/office/powerpoint/2010/main" val="1503187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17" name="Picture Placeholder 16">
            <a:extLst>
              <a:ext uri="{FF2B5EF4-FFF2-40B4-BE49-F238E27FC236}">
                <a16:creationId xmlns:a16="http://schemas.microsoft.com/office/drawing/2014/main" id="{69BB9371-57EE-486D-8764-7F470EEBFDAD}"/>
              </a:ext>
            </a:extLst>
          </p:cNvPr>
          <p:cNvSpPr>
            <a:spLocks noGrp="1"/>
          </p:cNvSpPr>
          <p:nvPr>
            <p:ph type="pic" sz="quarter" idx="10"/>
          </p:nvPr>
        </p:nvSpPr>
        <p:spPr>
          <a:xfrm>
            <a:off x="6217206"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
        <p:nvSpPr>
          <p:cNvPr id="16" name="Picture Placeholder 15">
            <a:extLst>
              <a:ext uri="{FF2B5EF4-FFF2-40B4-BE49-F238E27FC236}">
                <a16:creationId xmlns:a16="http://schemas.microsoft.com/office/drawing/2014/main" id="{4EB96A87-B4ED-4401-8364-E6A315E92D14}"/>
              </a:ext>
            </a:extLst>
          </p:cNvPr>
          <p:cNvSpPr>
            <a:spLocks noGrp="1"/>
          </p:cNvSpPr>
          <p:nvPr>
            <p:ph type="pic" sz="quarter" idx="11"/>
          </p:nvPr>
        </p:nvSpPr>
        <p:spPr>
          <a:xfrm>
            <a:off x="637359" y="1485900"/>
            <a:ext cx="5356485" cy="1943100"/>
          </a:xfrm>
          <a:custGeom>
            <a:avLst/>
            <a:gdLst>
              <a:gd name="connsiteX0" fmla="*/ 76897 w 5356485"/>
              <a:gd name="connsiteY0" fmla="*/ 0 h 1943100"/>
              <a:gd name="connsiteX1" fmla="*/ 5279588 w 5356485"/>
              <a:gd name="connsiteY1" fmla="*/ 0 h 1943100"/>
              <a:gd name="connsiteX2" fmla="*/ 5356485 w 5356485"/>
              <a:gd name="connsiteY2" fmla="*/ 76897 h 1943100"/>
              <a:gd name="connsiteX3" fmla="*/ 5356485 w 5356485"/>
              <a:gd name="connsiteY3" fmla="*/ 1943100 h 1943100"/>
              <a:gd name="connsiteX4" fmla="*/ 0 w 5356485"/>
              <a:gd name="connsiteY4" fmla="*/ 1943100 h 1943100"/>
              <a:gd name="connsiteX5" fmla="*/ 0 w 5356485"/>
              <a:gd name="connsiteY5" fmla="*/ 76897 h 1943100"/>
              <a:gd name="connsiteX6" fmla="*/ 76897 w 5356485"/>
              <a:gd name="connsiteY6"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56485" h="1943100">
                <a:moveTo>
                  <a:pt x="76897" y="0"/>
                </a:moveTo>
                <a:lnTo>
                  <a:pt x="5279588" y="0"/>
                </a:lnTo>
                <a:cubicBezTo>
                  <a:pt x="5322057" y="0"/>
                  <a:pt x="5356485" y="34428"/>
                  <a:pt x="5356485" y="76897"/>
                </a:cubicBezTo>
                <a:lnTo>
                  <a:pt x="5356485" y="1943100"/>
                </a:lnTo>
                <a:lnTo>
                  <a:pt x="0" y="1943100"/>
                </a:lnTo>
                <a:lnTo>
                  <a:pt x="0" y="76897"/>
                </a:lnTo>
                <a:cubicBezTo>
                  <a:pt x="0" y="34428"/>
                  <a:pt x="34428" y="0"/>
                  <a:pt x="76897"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8576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9" name="Picture Placeholder 8">
            <a:extLst>
              <a:ext uri="{FF2B5EF4-FFF2-40B4-BE49-F238E27FC236}">
                <a16:creationId xmlns:a16="http://schemas.microsoft.com/office/drawing/2014/main" id="{A6FB10B9-C62F-43F3-9589-3F399DA15D3A}"/>
              </a:ext>
            </a:extLst>
          </p:cNvPr>
          <p:cNvSpPr>
            <a:spLocks noGrp="1"/>
          </p:cNvSpPr>
          <p:nvPr>
            <p:ph type="pic" sz="quarter" idx="10"/>
          </p:nvPr>
        </p:nvSpPr>
        <p:spPr>
          <a:xfrm>
            <a:off x="8379096" y="0"/>
            <a:ext cx="3812904" cy="6858000"/>
          </a:xfrm>
          <a:custGeom>
            <a:avLst/>
            <a:gdLst>
              <a:gd name="connsiteX0" fmla="*/ 0 w 3812904"/>
              <a:gd name="connsiteY0" fmla="*/ 0 h 6858000"/>
              <a:gd name="connsiteX1" fmla="*/ 3812904 w 3812904"/>
              <a:gd name="connsiteY1" fmla="*/ 0 h 6858000"/>
              <a:gd name="connsiteX2" fmla="*/ 3812904 w 3812904"/>
              <a:gd name="connsiteY2" fmla="*/ 6858000 h 6858000"/>
              <a:gd name="connsiteX3" fmla="*/ 0 w 381290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812904" h="6858000">
                <a:moveTo>
                  <a:pt x="0" y="0"/>
                </a:moveTo>
                <a:lnTo>
                  <a:pt x="3812904" y="0"/>
                </a:lnTo>
                <a:lnTo>
                  <a:pt x="3812904"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63968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7" name="Footer Placeholder 12">
            <a:extLst>
              <a:ext uri="{FF2B5EF4-FFF2-40B4-BE49-F238E27FC236}">
                <a16:creationId xmlns:a16="http://schemas.microsoft.com/office/drawing/2014/main" id="{71C3157B-5F3D-4FEE-8099-0A32007BF293}"/>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8" name="Slide Number Placeholder 13">
            <a:extLst>
              <a:ext uri="{FF2B5EF4-FFF2-40B4-BE49-F238E27FC236}">
                <a16:creationId xmlns:a16="http://schemas.microsoft.com/office/drawing/2014/main" id="{56DBB8D9-6718-48B9-A2ED-074DB631D24A}"/>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
        <p:nvSpPr>
          <p:cNvPr id="6" name="Picture Placeholder 5">
            <a:extLst>
              <a:ext uri="{FF2B5EF4-FFF2-40B4-BE49-F238E27FC236}">
                <a16:creationId xmlns:a16="http://schemas.microsoft.com/office/drawing/2014/main" id="{959ACD40-C500-4E5D-84CF-479B875482EF}"/>
              </a:ext>
            </a:extLst>
          </p:cNvPr>
          <p:cNvSpPr>
            <a:spLocks noGrp="1"/>
          </p:cNvSpPr>
          <p:nvPr>
            <p:ph type="pic" sz="quarter" idx="10"/>
          </p:nvPr>
        </p:nvSpPr>
        <p:spPr>
          <a:xfrm>
            <a:off x="6153149" y="1276349"/>
            <a:ext cx="4305300" cy="4305300"/>
          </a:xfrm>
          <a:custGeom>
            <a:avLst/>
            <a:gdLst>
              <a:gd name="connsiteX0" fmla="*/ 2152650 w 4305300"/>
              <a:gd name="connsiteY0" fmla="*/ 0 h 4305300"/>
              <a:gd name="connsiteX1" fmla="*/ 4305300 w 4305300"/>
              <a:gd name="connsiteY1" fmla="*/ 2152650 h 4305300"/>
              <a:gd name="connsiteX2" fmla="*/ 2152650 w 4305300"/>
              <a:gd name="connsiteY2" fmla="*/ 4305300 h 4305300"/>
              <a:gd name="connsiteX3" fmla="*/ 0 w 4305300"/>
              <a:gd name="connsiteY3" fmla="*/ 2152650 h 4305300"/>
              <a:gd name="connsiteX4" fmla="*/ 2152650 w 4305300"/>
              <a:gd name="connsiteY4" fmla="*/ 0 h 4305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5300" h="4305300">
                <a:moveTo>
                  <a:pt x="2152650" y="0"/>
                </a:moveTo>
                <a:cubicBezTo>
                  <a:pt x="3341526" y="0"/>
                  <a:pt x="4305300" y="963774"/>
                  <a:pt x="4305300" y="2152650"/>
                </a:cubicBezTo>
                <a:cubicBezTo>
                  <a:pt x="4305300" y="3341526"/>
                  <a:pt x="3341526" y="4305300"/>
                  <a:pt x="2152650" y="4305300"/>
                </a:cubicBezTo>
                <a:cubicBezTo>
                  <a:pt x="963774" y="4305300"/>
                  <a:pt x="0" y="3341526"/>
                  <a:pt x="0" y="2152650"/>
                </a:cubicBezTo>
                <a:cubicBezTo>
                  <a:pt x="0" y="963774"/>
                  <a:pt x="963774" y="0"/>
                  <a:pt x="215265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767084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BD6A">
            <a:alpha val="3000"/>
          </a:srgbClr>
        </a:solidFill>
        <a:effectLst/>
      </p:bgPr>
    </p:bg>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484178E8-46FC-4CA1-92CD-1826922E3F8D}"/>
              </a:ext>
            </a:extLst>
          </p:cNvPr>
          <p:cNvSpPr>
            <a:spLocks noGrp="1"/>
          </p:cNvSpPr>
          <p:nvPr>
            <p:ph type="ftr" sz="quarter" idx="3"/>
          </p:nvPr>
        </p:nvSpPr>
        <p:spPr>
          <a:xfrm>
            <a:off x="523875" y="6477001"/>
            <a:ext cx="4114800" cy="152400"/>
          </a:xfrm>
          <a:prstGeom prst="rect">
            <a:avLst/>
          </a:prstGeom>
        </p:spPr>
        <p:txBody>
          <a:bodyPr vert="horz" lIns="91440" tIns="45720" rIns="91440" bIns="45720" rtlCol="0" anchor="ctr"/>
          <a:lstStyle>
            <a:lvl1pPr indent="0" algn="l">
              <a:defRPr sz="800">
                <a:solidFill>
                  <a:schemeClr val="bg1">
                    <a:lumMod val="50000"/>
                  </a:schemeClr>
                </a:solidFill>
              </a:defRPr>
            </a:lvl1pPr>
          </a:lstStyle>
          <a:p>
            <a:r>
              <a:rPr lang="en-US"/>
              <a:t>Confidential</a:t>
            </a:r>
          </a:p>
        </p:txBody>
      </p:sp>
      <p:sp>
        <p:nvSpPr>
          <p:cNvPr id="14" name="Slide Number Placeholder 13">
            <a:extLst>
              <a:ext uri="{FF2B5EF4-FFF2-40B4-BE49-F238E27FC236}">
                <a16:creationId xmlns:a16="http://schemas.microsoft.com/office/drawing/2014/main" id="{02CC3B3B-64BB-4552-92B5-8E4245D1EBB4}"/>
              </a:ext>
            </a:extLst>
          </p:cNvPr>
          <p:cNvSpPr>
            <a:spLocks noGrp="1"/>
          </p:cNvSpPr>
          <p:nvPr>
            <p:ph type="sldNum" sz="quarter" idx="4"/>
          </p:nvPr>
        </p:nvSpPr>
        <p:spPr>
          <a:xfrm>
            <a:off x="8915400" y="6477001"/>
            <a:ext cx="2743200" cy="152400"/>
          </a:xfrm>
          <a:prstGeom prst="rect">
            <a:avLst/>
          </a:prstGeom>
        </p:spPr>
        <p:txBody>
          <a:bodyPr vert="horz" lIns="91440" tIns="45720" rIns="91440" bIns="45720" rtlCol="0" anchor="ctr"/>
          <a:lstStyle>
            <a:lvl1pPr indent="0" algn="r">
              <a:defRPr sz="800">
                <a:solidFill>
                  <a:schemeClr val="bg1">
                    <a:lumMod val="50000"/>
                  </a:schemeClr>
                </a:solidFill>
              </a:defRPr>
            </a:lvl1pPr>
          </a:lstStyle>
          <a:p>
            <a:fld id="{3490FA12-9159-4BBB-A3B0-390C3E7262E6}" type="slidenum">
              <a:rPr lang="en-US" smtClean="0"/>
              <a:pPr/>
              <a:t>‹#›</a:t>
            </a:fld>
            <a:endParaRPr lang="en-US"/>
          </a:p>
        </p:txBody>
      </p:sp>
    </p:spTree>
    <p:extLst>
      <p:ext uri="{BB962C8B-B14F-4D97-AF65-F5344CB8AC3E}">
        <p14:creationId xmlns:p14="http://schemas.microsoft.com/office/powerpoint/2010/main" val="323953282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7" r:id="rId3"/>
    <p:sldLayoutId id="2147483659" r:id="rId4"/>
    <p:sldLayoutId id="2147483656" r:id="rId5"/>
    <p:sldLayoutId id="2147483655" r:id="rId6"/>
    <p:sldLayoutId id="2147483654" r:id="rId7"/>
    <p:sldLayoutId id="2147483652" r:id="rId8"/>
    <p:sldLayoutId id="2147483653" r:id="rId9"/>
    <p:sldLayoutId id="2147483650" r:id="rId10"/>
    <p:sldLayoutId id="2147483651"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80" r:id="rId31"/>
    <p:sldLayoutId id="2147483681" r:id="rId32"/>
    <p:sldLayoutId id="2147483682" r:id="rId33"/>
    <p:sldLayoutId id="2147483683" r:id="rId34"/>
    <p:sldLayoutId id="2147483685" r:id="rId35"/>
    <p:sldLayoutId id="2147483692" r:id="rId3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orient="horz" pos="624">
          <p15:clr>
            <a:srgbClr val="F26B43"/>
          </p15:clr>
        </p15:guide>
        <p15:guide id="3" orient="horz" pos="4176">
          <p15:clr>
            <a:srgbClr val="F26B43"/>
          </p15:clr>
        </p15:guide>
        <p15:guide id="4" orient="horz" pos="4080">
          <p15:clr>
            <a:srgbClr val="F26B43"/>
          </p15:clr>
        </p15:guide>
        <p15:guide id="5" pos="384">
          <p15:clr>
            <a:srgbClr val="F26B43"/>
          </p15:clr>
        </p15:guide>
        <p15:guide id="6" pos="3840">
          <p15:clr>
            <a:srgbClr val="F26B43"/>
          </p15:clr>
        </p15:guide>
        <p15:guide id="7" pos="7296">
          <p15:clr>
            <a:srgbClr val="F26B43"/>
          </p15:clr>
        </p15:guide>
        <p15:guide id="8" orient="horz" pos="23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6.xml"/><Relationship Id="rId5" Type="http://schemas.openxmlformats.org/officeDocument/2006/relationships/image" Target="../media/image2.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1.xml"/><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2.xml"/><Relationship Id="rId5" Type="http://schemas.openxmlformats.org/officeDocument/2006/relationships/image" Target="../media/image2.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33.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34.xml"/><Relationship Id="rId5" Type="http://schemas.openxmlformats.org/officeDocument/2006/relationships/image" Target="../media/image2.pn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7.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91165CA-FD28-4CBD-BC1A-A425FC7657D5}"/>
              </a:ext>
            </a:extLst>
          </p:cNvPr>
          <p:cNvSpPr txBox="1"/>
          <p:nvPr/>
        </p:nvSpPr>
        <p:spPr>
          <a:xfrm>
            <a:off x="6264706" y="2921169"/>
            <a:ext cx="5056029" cy="1015663"/>
          </a:xfrm>
          <a:prstGeom prst="rect">
            <a:avLst/>
          </a:prstGeom>
          <a:noFill/>
        </p:spPr>
        <p:txBody>
          <a:bodyPr wrap="square" rtlCol="0">
            <a:spAutoFit/>
          </a:bodyPr>
          <a:lstStyle/>
          <a:p>
            <a:pPr algn="ctr"/>
            <a:r>
              <a:rPr lang="en-US" sz="6000" b="1" dirty="0">
                <a:solidFill>
                  <a:srgbClr val="656552"/>
                </a:solidFill>
                <a:latin typeface="Roboto Black" panose="02000000000000000000" pitchFamily="2" charset="0"/>
                <a:ea typeface="Roboto Black" panose="02000000000000000000" pitchFamily="2" charset="0"/>
              </a:rPr>
              <a:t>INFLUENCER</a:t>
            </a:r>
          </a:p>
        </p:txBody>
      </p:sp>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35" r="35"/>
          <a:stretch>
            <a:fillRect/>
          </a:stretch>
        </p:blipFill>
        <p:spPr/>
      </p:pic>
      <p:grpSp>
        <p:nvGrpSpPr>
          <p:cNvPr id="8" name="Group 7"/>
          <p:cNvGrpSpPr/>
          <p:nvPr/>
        </p:nvGrpSpPr>
        <p:grpSpPr>
          <a:xfrm>
            <a:off x="10735845" y="566671"/>
            <a:ext cx="782366" cy="328411"/>
            <a:chOff x="6819155" y="576330"/>
            <a:chExt cx="945550" cy="396910"/>
          </a:xfrm>
        </p:grpSpPr>
        <p:sp>
          <p:nvSpPr>
            <p:cNvPr id="10" name="TextBox 9">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2706631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4"/>
          </p:nvPr>
        </p:nvPicPr>
        <p:blipFill>
          <a:blip r:embed="rId2" cstate="hqprint">
            <a:extLst>
              <a:ext uri="{28A0092B-C50C-407E-A947-70E740481C1C}">
                <a14:useLocalDpi xmlns:a14="http://schemas.microsoft.com/office/drawing/2010/main" val="0"/>
              </a:ext>
            </a:extLst>
          </a:blip>
          <a:srcRect t="16241" b="16241"/>
          <a:stretch>
            <a:fillRect/>
          </a:stretch>
        </p:blipFill>
        <p:spPr/>
      </p:pic>
      <p:pic>
        <p:nvPicPr>
          <p:cNvPr id="9" name="Picture Placeholder 8"/>
          <p:cNvPicPr>
            <a:picLocks noGrp="1" noChangeAspect="1"/>
          </p:cNvPicPr>
          <p:nvPr>
            <p:ph type="pic" sz="quarter" idx="16"/>
          </p:nvPr>
        </p:nvPicPr>
        <p:blipFill>
          <a:blip r:embed="rId3" cstate="hqprint">
            <a:extLst>
              <a:ext uri="{28A0092B-C50C-407E-A947-70E740481C1C}">
                <a14:useLocalDpi xmlns:a14="http://schemas.microsoft.com/office/drawing/2010/main" val="0"/>
              </a:ext>
            </a:extLst>
          </a:blip>
          <a:srcRect t="11991" b="11991"/>
          <a:stretch>
            <a:fillRect/>
          </a:stretch>
        </p:blipFill>
        <p:spPr/>
      </p:pic>
      <p:pic>
        <p:nvPicPr>
          <p:cNvPr id="2" name="Picture Placeholder 1"/>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t="16217" b="16217"/>
          <a:stretch>
            <a:fillRect/>
          </a:stretch>
        </p:blipFill>
        <p:spPr/>
      </p:pic>
      <p:pic>
        <p:nvPicPr>
          <p:cNvPr id="6" name="Picture Placeholder 5"/>
          <p:cNvPicPr>
            <a:picLocks noGrp="1" noChangeAspect="1"/>
          </p:cNvPicPr>
          <p:nvPr>
            <p:ph type="pic" sz="quarter" idx="15"/>
          </p:nvPr>
        </p:nvPicPr>
        <p:blipFill>
          <a:blip r:embed="rId5" cstate="hqprint">
            <a:extLst>
              <a:ext uri="{28A0092B-C50C-407E-A947-70E740481C1C}">
                <a14:useLocalDpi xmlns:a14="http://schemas.microsoft.com/office/drawing/2010/main" val="0"/>
              </a:ext>
            </a:extLst>
          </a:blip>
          <a:srcRect t="15448" b="15448"/>
          <a:stretch>
            <a:fillRect/>
          </a:stretch>
        </p:blipFill>
        <p:spPr/>
      </p:pic>
      <p:sp>
        <p:nvSpPr>
          <p:cNvPr id="12" name="TextBox 11">
            <a:extLst>
              <a:ext uri="{FF2B5EF4-FFF2-40B4-BE49-F238E27FC236}">
                <a16:creationId xmlns:a16="http://schemas.microsoft.com/office/drawing/2014/main" id="{560B6B6A-91E7-4CAB-9713-5890AB5AE51C}"/>
              </a:ext>
            </a:extLst>
          </p:cNvPr>
          <p:cNvSpPr txBox="1"/>
          <p:nvPr/>
        </p:nvSpPr>
        <p:spPr>
          <a:xfrm>
            <a:off x="7045911" y="4702292"/>
            <a:ext cx="4241214" cy="461665"/>
          </a:xfrm>
          <a:prstGeom prst="rect">
            <a:avLst/>
          </a:prstGeom>
          <a:noFill/>
        </p:spPr>
        <p:txBody>
          <a:bodyPr wrap="square" rtlCol="0">
            <a:spAutoFit/>
          </a:bodyPr>
          <a:lstStyle/>
          <a:p>
            <a:pPr algn="ctr"/>
            <a:r>
              <a:rPr lang="en-US" sz="2400" b="1" spc="100" dirty="0">
                <a:solidFill>
                  <a:srgbClr val="656552"/>
                </a:solidFill>
                <a:latin typeface="+mj-lt"/>
                <a:cs typeface="Poppins SemiBold" pitchFamily="2" charset="77"/>
              </a:rPr>
              <a:t>BRAND CONSULTANT</a:t>
            </a:r>
          </a:p>
        </p:txBody>
      </p:sp>
      <p:sp>
        <p:nvSpPr>
          <p:cNvPr id="30" name="TextBox 29">
            <a:extLst>
              <a:ext uri="{FF2B5EF4-FFF2-40B4-BE49-F238E27FC236}">
                <a16:creationId xmlns:a16="http://schemas.microsoft.com/office/drawing/2014/main" id="{5548CE8E-841B-4102-ABF7-B2B4241AFABB}"/>
              </a:ext>
            </a:extLst>
          </p:cNvPr>
          <p:cNvSpPr txBox="1"/>
          <p:nvPr/>
        </p:nvSpPr>
        <p:spPr>
          <a:xfrm>
            <a:off x="7045913" y="4369723"/>
            <a:ext cx="4241212" cy="276999"/>
          </a:xfrm>
          <a:prstGeom prst="rect">
            <a:avLst/>
          </a:prstGeom>
          <a:noFill/>
        </p:spPr>
        <p:txBody>
          <a:bodyPr wrap="square" rtlCol="0">
            <a:spAutoFit/>
          </a:bodyPr>
          <a:lstStyle/>
          <a:p>
            <a:pPr algn="ctr"/>
            <a:r>
              <a:rPr lang="en-US" sz="1200" spc="200" dirty="0">
                <a:solidFill>
                  <a:srgbClr val="848484"/>
                </a:solidFill>
                <a:ea typeface="Open Sans SemiBold" panose="020B0706030804020204" pitchFamily="34" charset="0"/>
                <a:cs typeface="Open Sans SemiBold" panose="020B0706030804020204" pitchFamily="34" charset="0"/>
              </a:rPr>
              <a:t>SERVICES</a:t>
            </a:r>
          </a:p>
        </p:txBody>
      </p:sp>
      <p:sp>
        <p:nvSpPr>
          <p:cNvPr id="36" name="TextBox 35">
            <a:extLst>
              <a:ext uri="{FF2B5EF4-FFF2-40B4-BE49-F238E27FC236}">
                <a16:creationId xmlns:a16="http://schemas.microsoft.com/office/drawing/2014/main" id="{AA90C69D-DC24-4BDA-AD8E-566F7A9EE0BE}"/>
              </a:ext>
            </a:extLst>
          </p:cNvPr>
          <p:cNvSpPr txBox="1"/>
          <p:nvPr/>
        </p:nvSpPr>
        <p:spPr>
          <a:xfrm>
            <a:off x="7353586" y="5228142"/>
            <a:ext cx="3625864" cy="616836"/>
          </a:xfrm>
          <a:prstGeom prst="rect">
            <a:avLst/>
          </a:prstGeom>
          <a:noFill/>
        </p:spPr>
        <p:txBody>
          <a:bodyPr wrap="square" rtlCol="0">
            <a:spAutoFit/>
          </a:bodyPr>
          <a:lstStyle/>
          <a:p>
            <a:pPr algn="ctr">
              <a:lnSpc>
                <a:spcPct val="150000"/>
              </a:lnSpc>
            </a:pPr>
            <a:r>
              <a:rPr lang="en-US" sz="1200">
                <a:solidFill>
                  <a:srgbClr val="848484"/>
                </a:solidFill>
                <a:ea typeface="Open Sans" panose="020B0606030504020204" pitchFamily="34" charset="0"/>
                <a:cs typeface="Open Sans" panose="020B0606030504020204" pitchFamily="34" charset="0"/>
              </a:rPr>
              <a:t>Lorem ipsum dolor sit amet adipiscing elit odio consequat influencer vivamus placerat ligula.</a:t>
            </a:r>
          </a:p>
        </p:txBody>
      </p:sp>
      <p:sp>
        <p:nvSpPr>
          <p:cNvPr id="46" name="TextBox 45">
            <a:extLst>
              <a:ext uri="{FF2B5EF4-FFF2-40B4-BE49-F238E27FC236}">
                <a16:creationId xmlns:a16="http://schemas.microsoft.com/office/drawing/2014/main" id="{CBA4B19C-6E60-4250-A8CC-2F6F4EA84115}"/>
              </a:ext>
            </a:extLst>
          </p:cNvPr>
          <p:cNvSpPr txBox="1"/>
          <p:nvPr/>
        </p:nvSpPr>
        <p:spPr>
          <a:xfrm>
            <a:off x="6096000" y="2980693"/>
            <a:ext cx="3077316" cy="313932"/>
          </a:xfrm>
          <a:prstGeom prst="rect">
            <a:avLst/>
          </a:prstGeom>
          <a:noFill/>
        </p:spPr>
        <p:txBody>
          <a:bodyPr wrap="square" rtlCol="0">
            <a:spAutoFit/>
          </a:bodyPr>
          <a:lstStyle/>
          <a:p>
            <a:pPr algn="ctr">
              <a:lnSpc>
                <a:spcPct val="120000"/>
              </a:lnSpc>
            </a:pPr>
            <a:r>
              <a:rPr lang="en-US" sz="1200" spc="100">
                <a:solidFill>
                  <a:schemeClr val="bg1"/>
                </a:solidFill>
                <a:latin typeface="Red Hat Display Medium" panose="02010603040201060303" pitchFamily="2" charset="0"/>
                <a:ea typeface="Open Sans" panose="020B0606030504020204" pitchFamily="34" charset="0"/>
                <a:cs typeface="Open Sans" panose="020B0606030504020204" pitchFamily="34" charset="0"/>
              </a:rPr>
              <a:t>DIGITAL BRAND STRENGTH</a:t>
            </a:r>
          </a:p>
        </p:txBody>
      </p:sp>
      <p:sp>
        <p:nvSpPr>
          <p:cNvPr id="48" name="TextBox 47">
            <a:extLst>
              <a:ext uri="{FF2B5EF4-FFF2-40B4-BE49-F238E27FC236}">
                <a16:creationId xmlns:a16="http://schemas.microsoft.com/office/drawing/2014/main" id="{1C440454-2BFE-4201-8AC3-BE2ABE49DEB2}"/>
              </a:ext>
            </a:extLst>
          </p:cNvPr>
          <p:cNvSpPr txBox="1"/>
          <p:nvPr/>
        </p:nvSpPr>
        <p:spPr>
          <a:xfrm>
            <a:off x="9537356" y="2980693"/>
            <a:ext cx="2507666" cy="313932"/>
          </a:xfrm>
          <a:prstGeom prst="rect">
            <a:avLst/>
          </a:prstGeom>
          <a:noFill/>
        </p:spPr>
        <p:txBody>
          <a:bodyPr wrap="square" rtlCol="0">
            <a:spAutoFit/>
          </a:bodyPr>
          <a:lstStyle/>
          <a:p>
            <a:pPr algn="ctr">
              <a:lnSpc>
                <a:spcPct val="120000"/>
              </a:lnSpc>
            </a:pPr>
            <a:r>
              <a:rPr lang="en-US" sz="1200" spc="100">
                <a:solidFill>
                  <a:schemeClr val="bg1"/>
                </a:solidFill>
                <a:latin typeface="Red Hat Display Medium" panose="02010603040201060303" pitchFamily="2" charset="0"/>
                <a:ea typeface="Open Sans" panose="020B0606030504020204" pitchFamily="34" charset="0"/>
                <a:cs typeface="Open Sans" panose="020B0606030504020204" pitchFamily="34" charset="0"/>
              </a:rPr>
              <a:t>BRAND MANAGEMENT</a:t>
            </a:r>
          </a:p>
        </p:txBody>
      </p:sp>
      <p:sp>
        <p:nvSpPr>
          <p:cNvPr id="50" name="TextBox 49">
            <a:extLst>
              <a:ext uri="{FF2B5EF4-FFF2-40B4-BE49-F238E27FC236}">
                <a16:creationId xmlns:a16="http://schemas.microsoft.com/office/drawing/2014/main" id="{C167D070-89FC-45E2-AA26-5DADA1B3431D}"/>
              </a:ext>
            </a:extLst>
          </p:cNvPr>
          <p:cNvSpPr txBox="1"/>
          <p:nvPr/>
        </p:nvSpPr>
        <p:spPr>
          <a:xfrm>
            <a:off x="263597" y="5959750"/>
            <a:ext cx="2412276" cy="313932"/>
          </a:xfrm>
          <a:prstGeom prst="rect">
            <a:avLst/>
          </a:prstGeom>
          <a:noFill/>
        </p:spPr>
        <p:txBody>
          <a:bodyPr wrap="square" rtlCol="0">
            <a:spAutoFit/>
          </a:bodyPr>
          <a:lstStyle/>
          <a:p>
            <a:pPr algn="ctr">
              <a:lnSpc>
                <a:spcPct val="120000"/>
              </a:lnSpc>
            </a:pPr>
            <a:r>
              <a:rPr lang="en-US" sz="1200" spc="100" dirty="0">
                <a:solidFill>
                  <a:schemeClr val="bg1"/>
                </a:solidFill>
                <a:latin typeface="Red Hat Display Medium" panose="02010603040201060303" pitchFamily="2" charset="0"/>
                <a:ea typeface="Open Sans" panose="020B0606030504020204" pitchFamily="34" charset="0"/>
                <a:cs typeface="Open Sans" panose="020B0606030504020204" pitchFamily="34" charset="0"/>
              </a:rPr>
              <a:t>BRAND ANALYSIS</a:t>
            </a:r>
          </a:p>
        </p:txBody>
      </p:sp>
      <p:sp>
        <p:nvSpPr>
          <p:cNvPr id="55" name="Freeform: Shape 54">
            <a:extLst>
              <a:ext uri="{FF2B5EF4-FFF2-40B4-BE49-F238E27FC236}">
                <a16:creationId xmlns:a16="http://schemas.microsoft.com/office/drawing/2014/main" id="{B75BDCD1-9BE3-4CD6-870F-B42C5A7F34ED}"/>
              </a:ext>
            </a:extLst>
          </p:cNvPr>
          <p:cNvSpPr/>
          <p:nvPr/>
        </p:nvSpPr>
        <p:spPr>
          <a:xfrm>
            <a:off x="3497418" y="838051"/>
            <a:ext cx="1409213" cy="1223418"/>
          </a:xfrm>
          <a:custGeom>
            <a:avLst/>
            <a:gdLst/>
            <a:ahLst/>
            <a:cxnLst/>
            <a:rect l="l" t="t" r="r" b="b"/>
            <a:pathLst>
              <a:path w="275146" h="238870">
                <a:moveTo>
                  <a:pt x="260635" y="0"/>
                </a:moveTo>
                <a:lnTo>
                  <a:pt x="275146" y="12279"/>
                </a:lnTo>
                <a:cubicBezTo>
                  <a:pt x="258403" y="31998"/>
                  <a:pt x="244543" y="51904"/>
                  <a:pt x="233567" y="71996"/>
                </a:cubicBezTo>
                <a:cubicBezTo>
                  <a:pt x="222591" y="92088"/>
                  <a:pt x="215987" y="111808"/>
                  <a:pt x="213754" y="131155"/>
                </a:cubicBezTo>
                <a:cubicBezTo>
                  <a:pt x="228637" y="132271"/>
                  <a:pt x="241473" y="137852"/>
                  <a:pt x="252263" y="147898"/>
                </a:cubicBezTo>
                <a:cubicBezTo>
                  <a:pt x="263053" y="157944"/>
                  <a:pt x="268448" y="170781"/>
                  <a:pt x="268448" y="186408"/>
                </a:cubicBezTo>
                <a:cubicBezTo>
                  <a:pt x="268448" y="201290"/>
                  <a:pt x="263239" y="213755"/>
                  <a:pt x="252821" y="223801"/>
                </a:cubicBezTo>
                <a:cubicBezTo>
                  <a:pt x="242403" y="233847"/>
                  <a:pt x="229381" y="238870"/>
                  <a:pt x="213754" y="238870"/>
                </a:cubicBezTo>
                <a:cubicBezTo>
                  <a:pt x="198871" y="238870"/>
                  <a:pt x="186221" y="233102"/>
                  <a:pt x="175803" y="221568"/>
                </a:cubicBezTo>
                <a:cubicBezTo>
                  <a:pt x="165385" y="210034"/>
                  <a:pt x="160176" y="195523"/>
                  <a:pt x="160176" y="178036"/>
                </a:cubicBezTo>
                <a:cubicBezTo>
                  <a:pt x="160176" y="165386"/>
                  <a:pt x="163060" y="151433"/>
                  <a:pt x="168827" y="136178"/>
                </a:cubicBezTo>
                <a:cubicBezTo>
                  <a:pt x="174594" y="120923"/>
                  <a:pt x="182221" y="105482"/>
                  <a:pt x="191709" y="89855"/>
                </a:cubicBezTo>
                <a:cubicBezTo>
                  <a:pt x="201197" y="74228"/>
                  <a:pt x="211987" y="58694"/>
                  <a:pt x="224079" y="43254"/>
                </a:cubicBezTo>
                <a:cubicBezTo>
                  <a:pt x="236171" y="27813"/>
                  <a:pt x="248357" y="13395"/>
                  <a:pt x="260635" y="0"/>
                </a:cubicBezTo>
                <a:close/>
                <a:moveTo>
                  <a:pt x="100459" y="0"/>
                </a:moveTo>
                <a:lnTo>
                  <a:pt x="115528" y="12279"/>
                </a:lnTo>
                <a:cubicBezTo>
                  <a:pt x="98784" y="31998"/>
                  <a:pt x="84832" y="51904"/>
                  <a:pt x="73670" y="71996"/>
                </a:cubicBezTo>
                <a:cubicBezTo>
                  <a:pt x="62508" y="92088"/>
                  <a:pt x="55810" y="111808"/>
                  <a:pt x="53578" y="131155"/>
                </a:cubicBezTo>
                <a:cubicBezTo>
                  <a:pt x="68461" y="132271"/>
                  <a:pt x="81297" y="137852"/>
                  <a:pt x="92087" y="147898"/>
                </a:cubicBezTo>
                <a:cubicBezTo>
                  <a:pt x="102877" y="157944"/>
                  <a:pt x="108272" y="170781"/>
                  <a:pt x="108272" y="186408"/>
                </a:cubicBezTo>
                <a:cubicBezTo>
                  <a:pt x="108272" y="201290"/>
                  <a:pt x="103063" y="213755"/>
                  <a:pt x="92645" y="223801"/>
                </a:cubicBezTo>
                <a:cubicBezTo>
                  <a:pt x="82227" y="233847"/>
                  <a:pt x="69205" y="238870"/>
                  <a:pt x="53578" y="238870"/>
                </a:cubicBezTo>
                <a:cubicBezTo>
                  <a:pt x="38695" y="238870"/>
                  <a:pt x="26045" y="233102"/>
                  <a:pt x="15627" y="221568"/>
                </a:cubicBezTo>
                <a:cubicBezTo>
                  <a:pt x="5209" y="210034"/>
                  <a:pt x="0" y="195523"/>
                  <a:pt x="0" y="178036"/>
                </a:cubicBezTo>
                <a:cubicBezTo>
                  <a:pt x="0" y="165386"/>
                  <a:pt x="2883" y="151433"/>
                  <a:pt x="8650" y="136178"/>
                </a:cubicBezTo>
                <a:cubicBezTo>
                  <a:pt x="14417" y="120923"/>
                  <a:pt x="22045" y="105482"/>
                  <a:pt x="31533" y="89855"/>
                </a:cubicBezTo>
                <a:cubicBezTo>
                  <a:pt x="41020" y="74228"/>
                  <a:pt x="51811" y="58694"/>
                  <a:pt x="63903" y="43254"/>
                </a:cubicBezTo>
                <a:cubicBezTo>
                  <a:pt x="75995" y="27813"/>
                  <a:pt x="88180" y="13395"/>
                  <a:pt x="100459" y="0"/>
                </a:cubicBezTo>
                <a:close/>
              </a:path>
            </a:pathLst>
          </a:custGeom>
          <a:solidFill>
            <a:srgbClr val="F0F2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TextBox 51">
            <a:extLst>
              <a:ext uri="{FF2B5EF4-FFF2-40B4-BE49-F238E27FC236}">
                <a16:creationId xmlns:a16="http://schemas.microsoft.com/office/drawing/2014/main" id="{1860BA18-838C-48E4-837F-4B2C532634A1}"/>
              </a:ext>
            </a:extLst>
          </p:cNvPr>
          <p:cNvSpPr txBox="1"/>
          <p:nvPr/>
        </p:nvSpPr>
        <p:spPr>
          <a:xfrm>
            <a:off x="3280029" y="5959750"/>
            <a:ext cx="2692474" cy="313932"/>
          </a:xfrm>
          <a:prstGeom prst="rect">
            <a:avLst/>
          </a:prstGeom>
          <a:noFill/>
        </p:spPr>
        <p:txBody>
          <a:bodyPr wrap="square" rtlCol="0">
            <a:spAutoFit/>
          </a:bodyPr>
          <a:lstStyle/>
          <a:p>
            <a:pPr algn="ctr">
              <a:lnSpc>
                <a:spcPct val="120000"/>
              </a:lnSpc>
            </a:pPr>
            <a:r>
              <a:rPr lang="en-US" sz="1200" spc="100">
                <a:solidFill>
                  <a:schemeClr val="bg1"/>
                </a:solidFill>
                <a:latin typeface="Red Hat Display Medium" panose="02010603040201060303" pitchFamily="2" charset="0"/>
                <a:ea typeface="Open Sans" panose="020B0606030504020204" pitchFamily="34" charset="0"/>
                <a:cs typeface="Open Sans" panose="020B0606030504020204" pitchFamily="34" charset="0"/>
              </a:rPr>
              <a:t>BRAND ARCHITECTURE</a:t>
            </a:r>
          </a:p>
        </p:txBody>
      </p:sp>
      <p:sp>
        <p:nvSpPr>
          <p:cNvPr id="8" name="TextBox 7">
            <a:extLst>
              <a:ext uri="{FF2B5EF4-FFF2-40B4-BE49-F238E27FC236}">
                <a16:creationId xmlns:a16="http://schemas.microsoft.com/office/drawing/2014/main" id="{7AE760CB-4C91-4420-8C2D-E58D40BA4B31}"/>
              </a:ext>
            </a:extLst>
          </p:cNvPr>
          <p:cNvSpPr txBox="1"/>
          <p:nvPr/>
        </p:nvSpPr>
        <p:spPr>
          <a:xfrm>
            <a:off x="650895" y="942842"/>
            <a:ext cx="4337013" cy="1093376"/>
          </a:xfrm>
          <a:prstGeom prst="rect">
            <a:avLst/>
          </a:prstGeom>
          <a:noFill/>
        </p:spPr>
        <p:txBody>
          <a:bodyPr wrap="square" rtlCol="0">
            <a:spAutoFit/>
          </a:bodyPr>
          <a:lstStyle/>
          <a:p>
            <a:pPr>
              <a:lnSpc>
                <a:spcPct val="120000"/>
              </a:lnSpc>
            </a:pPr>
            <a:r>
              <a:rPr lang="en-US" sz="2800" dirty="0">
                <a:solidFill>
                  <a:srgbClr val="656552"/>
                </a:solidFill>
                <a:latin typeface="+mj-lt"/>
                <a:cs typeface="Poppins Medium" pitchFamily="2" charset="77"/>
              </a:rPr>
              <a:t>Offering Top-rated Brand Consulting Services </a:t>
            </a:r>
          </a:p>
        </p:txBody>
      </p:sp>
      <p:sp>
        <p:nvSpPr>
          <p:cNvPr id="87" name="TextBox 86">
            <a:extLst>
              <a:ext uri="{FF2B5EF4-FFF2-40B4-BE49-F238E27FC236}">
                <a16:creationId xmlns:a16="http://schemas.microsoft.com/office/drawing/2014/main" id="{28B189F1-6613-408F-8665-77B6AEA4FC34}"/>
              </a:ext>
            </a:extLst>
          </p:cNvPr>
          <p:cNvSpPr txBox="1"/>
          <p:nvPr/>
        </p:nvSpPr>
        <p:spPr>
          <a:xfrm>
            <a:off x="650895" y="2124366"/>
            <a:ext cx="4269118" cy="276999"/>
          </a:xfrm>
          <a:prstGeom prst="rect">
            <a:avLst/>
          </a:prstGeom>
          <a:noFill/>
        </p:spPr>
        <p:txBody>
          <a:bodyPr wrap="square" rtlCol="0">
            <a:spAutoFit/>
          </a:bodyPr>
          <a:lstStyle/>
          <a:p>
            <a:r>
              <a:rPr lang="en-US" sz="1200" spc="100" dirty="0">
                <a:solidFill>
                  <a:srgbClr val="848484"/>
                </a:solidFill>
                <a:cs typeface="Poppins SemiBold" panose="00000700000000000000" pitchFamily="2" charset="0"/>
              </a:rPr>
              <a:t>JOANNA </a:t>
            </a:r>
            <a:r>
              <a:rPr lang="en-US" sz="1200" spc="100" dirty="0">
                <a:solidFill>
                  <a:srgbClr val="848484"/>
                </a:solidFill>
                <a:cs typeface="Poppins Medium" panose="00000600000000000000" pitchFamily="2" charset="0"/>
              </a:rPr>
              <a:t>SOAE</a:t>
            </a:r>
          </a:p>
        </p:txBody>
      </p:sp>
      <p:grpSp>
        <p:nvGrpSpPr>
          <p:cNvPr id="22" name="Group 21"/>
          <p:cNvGrpSpPr/>
          <p:nvPr/>
        </p:nvGrpSpPr>
        <p:grpSpPr>
          <a:xfrm>
            <a:off x="10735845" y="566671"/>
            <a:ext cx="782366" cy="328411"/>
            <a:chOff x="6819155" y="576330"/>
            <a:chExt cx="945550" cy="396910"/>
          </a:xfrm>
        </p:grpSpPr>
        <p:sp>
          <p:nvSpPr>
            <p:cNvPr id="23" name="TextBox 22">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24" name="Picture 2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2280430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t="4321" b="31029"/>
          <a:stretch/>
        </p:blipFill>
        <p:spPr>
          <a:effectLst/>
        </p:spPr>
      </p:pic>
      <p:pic>
        <p:nvPicPr>
          <p:cNvPr id="4" name="Picture Placeholder 3"/>
          <p:cNvPicPr>
            <a:picLocks noGrp="1" noChangeAspect="1"/>
          </p:cNvPicPr>
          <p:nvPr>
            <p:ph type="pic" sz="quarter" idx="11"/>
          </p:nvPr>
        </p:nvPicPr>
        <p:blipFill rotWithShape="1">
          <a:blip r:embed="rId3" cstate="hqprint">
            <a:extLst>
              <a:ext uri="{28A0092B-C50C-407E-A947-70E740481C1C}">
                <a14:useLocalDpi xmlns:a14="http://schemas.microsoft.com/office/drawing/2010/main" val="0"/>
              </a:ext>
            </a:extLst>
          </a:blip>
          <a:srcRect t="1691" b="31669"/>
          <a:stretch/>
        </p:blipFill>
        <p:spPr>
          <a:effectLst/>
        </p:spPr>
      </p:pic>
      <p:sp>
        <p:nvSpPr>
          <p:cNvPr id="6" name="TextBox 5">
            <a:extLst>
              <a:ext uri="{FF2B5EF4-FFF2-40B4-BE49-F238E27FC236}">
                <a16:creationId xmlns:a16="http://schemas.microsoft.com/office/drawing/2014/main" id="{29ED5180-D44B-4CDF-B44E-8AA8EA44C0E5}"/>
              </a:ext>
            </a:extLst>
          </p:cNvPr>
          <p:cNvSpPr txBox="1"/>
          <p:nvPr/>
        </p:nvSpPr>
        <p:spPr>
          <a:xfrm>
            <a:off x="848917" y="1411612"/>
            <a:ext cx="2876536" cy="954107"/>
          </a:xfrm>
          <a:prstGeom prst="rect">
            <a:avLst/>
          </a:prstGeom>
          <a:noFill/>
        </p:spPr>
        <p:txBody>
          <a:bodyPr wrap="square" rtlCol="0">
            <a:spAutoFit/>
          </a:bodyPr>
          <a:lstStyle/>
          <a:p>
            <a:r>
              <a:rPr lang="en-US" sz="2800" b="1" spc="100" dirty="0">
                <a:solidFill>
                  <a:srgbClr val="656552"/>
                </a:solidFill>
                <a:latin typeface="+mj-lt"/>
                <a:cs typeface="Poppins SemiBold" pitchFamily="2" charset="77"/>
              </a:rPr>
              <a:t>SPEAKING EVENTS</a:t>
            </a:r>
          </a:p>
        </p:txBody>
      </p:sp>
      <p:sp>
        <p:nvSpPr>
          <p:cNvPr id="7" name="TextBox 6">
            <a:extLst>
              <a:ext uri="{FF2B5EF4-FFF2-40B4-BE49-F238E27FC236}">
                <a16:creationId xmlns:a16="http://schemas.microsoft.com/office/drawing/2014/main" id="{460DDAEA-25A8-41A8-809D-C0D996DA1AB5}"/>
              </a:ext>
            </a:extLst>
          </p:cNvPr>
          <p:cNvSpPr txBox="1"/>
          <p:nvPr/>
        </p:nvSpPr>
        <p:spPr>
          <a:xfrm>
            <a:off x="848919" y="1134793"/>
            <a:ext cx="3180157" cy="276999"/>
          </a:xfrm>
          <a:prstGeom prst="rect">
            <a:avLst/>
          </a:prstGeom>
          <a:noFill/>
        </p:spPr>
        <p:txBody>
          <a:bodyPr wrap="square" rtlCol="0">
            <a:spAutoFit/>
          </a:bodyPr>
          <a:lstStyle/>
          <a:p>
            <a:r>
              <a:rPr lang="en-US" sz="1200" spc="200" dirty="0">
                <a:solidFill>
                  <a:srgbClr val="848484"/>
                </a:solidFill>
                <a:ea typeface="Open Sans SemiBold" panose="020B0706030804020204" pitchFamily="34" charset="0"/>
                <a:cs typeface="Open Sans SemiBold" panose="020B0706030804020204" pitchFamily="34" charset="0"/>
              </a:rPr>
              <a:t>SERVICES</a:t>
            </a:r>
          </a:p>
        </p:txBody>
      </p:sp>
      <p:sp>
        <p:nvSpPr>
          <p:cNvPr id="10" name="TextBox 9">
            <a:extLst>
              <a:ext uri="{FF2B5EF4-FFF2-40B4-BE49-F238E27FC236}">
                <a16:creationId xmlns:a16="http://schemas.microsoft.com/office/drawing/2014/main" id="{69845FD1-965D-4BBC-9C27-5F0FCEE32F70}"/>
              </a:ext>
            </a:extLst>
          </p:cNvPr>
          <p:cNvSpPr txBox="1"/>
          <p:nvPr/>
        </p:nvSpPr>
        <p:spPr>
          <a:xfrm>
            <a:off x="7394171" y="1411612"/>
            <a:ext cx="2988579" cy="707886"/>
          </a:xfrm>
          <a:prstGeom prst="rect">
            <a:avLst/>
          </a:prstGeom>
          <a:noFill/>
        </p:spPr>
        <p:txBody>
          <a:bodyPr wrap="square" rtlCol="0">
            <a:spAutoFit/>
          </a:bodyPr>
          <a:lstStyle/>
          <a:p>
            <a:pPr algn="r"/>
            <a:r>
              <a:rPr lang="en-US" sz="2000" dirty="0">
                <a:solidFill>
                  <a:schemeClr val="bg1"/>
                </a:solidFill>
                <a:latin typeface="+mj-lt"/>
                <a:ea typeface="Open Sans SemiBold" panose="020B0706030804020204" pitchFamily="34" charset="0"/>
                <a:cs typeface="Open Sans SemiBold" panose="020B0706030804020204" pitchFamily="34" charset="0"/>
              </a:rPr>
              <a:t>Brand Speaking Event for The Skin CO</a:t>
            </a:r>
          </a:p>
        </p:txBody>
      </p:sp>
      <p:sp>
        <p:nvSpPr>
          <p:cNvPr id="12" name="Rectangle 11">
            <a:extLst>
              <a:ext uri="{FF2B5EF4-FFF2-40B4-BE49-F238E27FC236}">
                <a16:creationId xmlns:a16="http://schemas.microsoft.com/office/drawing/2014/main" id="{1D2D9FAF-0BFE-4421-A25A-2FE9FEA62D4B}"/>
              </a:ext>
            </a:extLst>
          </p:cNvPr>
          <p:cNvSpPr/>
          <p:nvPr/>
        </p:nvSpPr>
        <p:spPr>
          <a:xfrm>
            <a:off x="1837879" y="4469015"/>
            <a:ext cx="3506125" cy="1805559"/>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14E0477-83E7-486C-A86D-3898034D89F5}"/>
              </a:ext>
            </a:extLst>
          </p:cNvPr>
          <p:cNvSpPr txBox="1"/>
          <p:nvPr/>
        </p:nvSpPr>
        <p:spPr>
          <a:xfrm>
            <a:off x="8791427" y="1134793"/>
            <a:ext cx="1591323" cy="276999"/>
          </a:xfrm>
          <a:prstGeom prst="rect">
            <a:avLst/>
          </a:prstGeom>
          <a:noFill/>
        </p:spPr>
        <p:txBody>
          <a:bodyPr wrap="square" rtlCol="0">
            <a:spAutoFit/>
          </a:bodyPr>
          <a:lstStyle/>
          <a:p>
            <a:pPr algn="r"/>
            <a:r>
              <a:rPr lang="en-US" sz="1200" spc="200" dirty="0">
                <a:solidFill>
                  <a:schemeClr val="bg1"/>
                </a:solidFill>
                <a:ea typeface="Open Sans SemiBold" panose="020B0706030804020204" pitchFamily="34" charset="0"/>
                <a:cs typeface="Open Sans SemiBold" panose="020B0706030804020204" pitchFamily="34" charset="0"/>
              </a:rPr>
              <a:t>19 JUL / </a:t>
            </a:r>
            <a:r>
              <a:rPr lang="en-US" sz="1200" b="1" spc="200" dirty="0">
                <a:solidFill>
                  <a:schemeClr val="bg1"/>
                </a:solidFill>
                <a:ea typeface="Open Sans SemiBold" panose="020B0706030804020204" pitchFamily="34" charset="0"/>
                <a:cs typeface="Open Sans SemiBold" panose="020B0706030804020204" pitchFamily="34" charset="0"/>
              </a:rPr>
              <a:t>20</a:t>
            </a:r>
          </a:p>
        </p:txBody>
      </p:sp>
      <p:grpSp>
        <p:nvGrpSpPr>
          <p:cNvPr id="22" name="Group 21">
            <a:extLst>
              <a:ext uri="{FF2B5EF4-FFF2-40B4-BE49-F238E27FC236}">
                <a16:creationId xmlns:a16="http://schemas.microsoft.com/office/drawing/2014/main" id="{CA743EFB-368B-4578-B5EE-CF3C6E3977B6}"/>
              </a:ext>
            </a:extLst>
          </p:cNvPr>
          <p:cNvGrpSpPr/>
          <p:nvPr/>
        </p:nvGrpSpPr>
        <p:grpSpPr>
          <a:xfrm>
            <a:off x="2188053" y="4791524"/>
            <a:ext cx="2805776" cy="1160541"/>
            <a:chOff x="1028700" y="2063297"/>
            <a:chExt cx="2805776" cy="1160541"/>
          </a:xfrm>
        </p:grpSpPr>
        <p:sp>
          <p:nvSpPr>
            <p:cNvPr id="5" name="TextBox 4">
              <a:extLst>
                <a:ext uri="{FF2B5EF4-FFF2-40B4-BE49-F238E27FC236}">
                  <a16:creationId xmlns:a16="http://schemas.microsoft.com/office/drawing/2014/main" id="{6052AF18-6ED1-430E-AFB5-1192E14EFA49}"/>
                </a:ext>
              </a:extLst>
            </p:cNvPr>
            <p:cNvSpPr txBox="1"/>
            <p:nvPr/>
          </p:nvSpPr>
          <p:spPr>
            <a:xfrm>
              <a:off x="1028700" y="2330004"/>
              <a:ext cx="2805776" cy="893834"/>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influencer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ligula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a:t>
              </a:r>
            </a:p>
          </p:txBody>
        </p:sp>
        <p:sp>
          <p:nvSpPr>
            <p:cNvPr id="21" name="TextBox 20">
              <a:extLst>
                <a:ext uri="{FF2B5EF4-FFF2-40B4-BE49-F238E27FC236}">
                  <a16:creationId xmlns:a16="http://schemas.microsoft.com/office/drawing/2014/main" id="{81782A19-120F-4840-9AFA-2041488023D0}"/>
                </a:ext>
              </a:extLst>
            </p:cNvPr>
            <p:cNvSpPr txBox="1"/>
            <p:nvPr/>
          </p:nvSpPr>
          <p:spPr>
            <a:xfrm>
              <a:off x="1028700" y="2063297"/>
              <a:ext cx="2805776" cy="276999"/>
            </a:xfrm>
            <a:prstGeom prst="rect">
              <a:avLst/>
            </a:prstGeom>
            <a:noFill/>
          </p:spPr>
          <p:txBody>
            <a:bodyPr wrap="square" rtlCol="0">
              <a:spAutoFit/>
            </a:bodyPr>
            <a:lstStyle/>
            <a:p>
              <a:r>
                <a:rPr lang="en-US" sz="1200" spc="100" dirty="0">
                  <a:solidFill>
                    <a:srgbClr val="656552"/>
                  </a:solidFill>
                  <a:latin typeface="+mj-lt"/>
                  <a:cs typeface="Poppins SemiBold" panose="00000700000000000000" pitchFamily="2" charset="0"/>
                </a:rPr>
                <a:t>YOUR TITLE HERE</a:t>
              </a:r>
            </a:p>
          </p:txBody>
        </p:sp>
      </p:grpSp>
      <p:sp>
        <p:nvSpPr>
          <p:cNvPr id="27" name="Rectangle 26">
            <a:extLst>
              <a:ext uri="{FF2B5EF4-FFF2-40B4-BE49-F238E27FC236}">
                <a16:creationId xmlns:a16="http://schemas.microsoft.com/office/drawing/2014/main" id="{B8C82B51-69C9-4ACF-A379-0C84225C9446}"/>
              </a:ext>
            </a:extLst>
          </p:cNvPr>
          <p:cNvSpPr/>
          <p:nvPr/>
        </p:nvSpPr>
        <p:spPr>
          <a:xfrm>
            <a:off x="6876625" y="4469015"/>
            <a:ext cx="3506125" cy="1805559"/>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CEDD3F41-3405-44E2-82E5-3ED0EC8405D6}"/>
              </a:ext>
            </a:extLst>
          </p:cNvPr>
          <p:cNvGrpSpPr/>
          <p:nvPr/>
        </p:nvGrpSpPr>
        <p:grpSpPr>
          <a:xfrm>
            <a:off x="7226799" y="4791524"/>
            <a:ext cx="2805776" cy="1160541"/>
            <a:chOff x="1028700" y="2063297"/>
            <a:chExt cx="2805776" cy="1160541"/>
          </a:xfrm>
        </p:grpSpPr>
        <p:sp>
          <p:nvSpPr>
            <p:cNvPr id="29" name="TextBox 28">
              <a:extLst>
                <a:ext uri="{FF2B5EF4-FFF2-40B4-BE49-F238E27FC236}">
                  <a16:creationId xmlns:a16="http://schemas.microsoft.com/office/drawing/2014/main" id="{8BD220A9-D893-4DA4-84C5-899BFB87D14A}"/>
                </a:ext>
              </a:extLst>
            </p:cNvPr>
            <p:cNvSpPr txBox="1"/>
            <p:nvPr/>
          </p:nvSpPr>
          <p:spPr>
            <a:xfrm>
              <a:off x="1028700" y="2330004"/>
              <a:ext cx="2805776" cy="893834"/>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influencer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ligula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a:t>
              </a:r>
            </a:p>
          </p:txBody>
        </p:sp>
        <p:sp>
          <p:nvSpPr>
            <p:cNvPr id="30" name="TextBox 29">
              <a:extLst>
                <a:ext uri="{FF2B5EF4-FFF2-40B4-BE49-F238E27FC236}">
                  <a16:creationId xmlns:a16="http://schemas.microsoft.com/office/drawing/2014/main" id="{D7CDA61E-33CA-448F-978C-0376EE5FF4F2}"/>
                </a:ext>
              </a:extLst>
            </p:cNvPr>
            <p:cNvSpPr txBox="1"/>
            <p:nvPr/>
          </p:nvSpPr>
          <p:spPr>
            <a:xfrm>
              <a:off x="1028700" y="2063297"/>
              <a:ext cx="2805776" cy="276999"/>
            </a:xfrm>
            <a:prstGeom prst="rect">
              <a:avLst/>
            </a:prstGeom>
            <a:noFill/>
          </p:spPr>
          <p:txBody>
            <a:bodyPr wrap="square" rtlCol="0">
              <a:spAutoFit/>
            </a:bodyPr>
            <a:lstStyle/>
            <a:p>
              <a:r>
                <a:rPr lang="en-US" sz="1200" spc="100" dirty="0">
                  <a:solidFill>
                    <a:srgbClr val="656552"/>
                  </a:solidFill>
                  <a:latin typeface="+mj-lt"/>
                  <a:cs typeface="Poppins SemiBold" panose="00000700000000000000" pitchFamily="2" charset="0"/>
                </a:rPr>
                <a:t>YOUR TITLE HERE</a:t>
              </a:r>
            </a:p>
          </p:txBody>
        </p:sp>
      </p:grpSp>
      <p:sp>
        <p:nvSpPr>
          <p:cNvPr id="34" name="TextBox 33">
            <a:extLst>
              <a:ext uri="{FF2B5EF4-FFF2-40B4-BE49-F238E27FC236}">
                <a16:creationId xmlns:a16="http://schemas.microsoft.com/office/drawing/2014/main" id="{2CEC8F4B-0E80-4407-A3F1-DBD808DF2D18}"/>
              </a:ext>
            </a:extLst>
          </p:cNvPr>
          <p:cNvSpPr txBox="1"/>
          <p:nvPr/>
        </p:nvSpPr>
        <p:spPr>
          <a:xfrm>
            <a:off x="9192654" y="3709840"/>
            <a:ext cx="1190096" cy="523220"/>
          </a:xfrm>
          <a:prstGeom prst="rect">
            <a:avLst/>
          </a:prstGeom>
          <a:noFill/>
        </p:spPr>
        <p:txBody>
          <a:bodyPr wrap="square" rtlCol="0">
            <a:spAutoFit/>
          </a:bodyPr>
          <a:lstStyle/>
          <a:p>
            <a:r>
              <a:rPr lang="en-US" sz="2800" b="1">
                <a:solidFill>
                  <a:schemeClr val="bg1"/>
                </a:solidFill>
                <a:latin typeface="Red Hat Display" panose="02010503040201060303" pitchFamily="2" charset="0"/>
                <a:cs typeface="Poppins SemiBold" pitchFamily="2" charset="77"/>
              </a:rPr>
              <a:t>/02</a:t>
            </a:r>
          </a:p>
        </p:txBody>
      </p:sp>
      <p:cxnSp>
        <p:nvCxnSpPr>
          <p:cNvPr id="58" name="Straight Connector 57">
            <a:extLst>
              <a:ext uri="{FF2B5EF4-FFF2-40B4-BE49-F238E27FC236}">
                <a16:creationId xmlns:a16="http://schemas.microsoft.com/office/drawing/2014/main" id="{4DD702CA-A4C8-4ACE-BB07-B92046139C73}"/>
              </a:ext>
            </a:extLst>
          </p:cNvPr>
          <p:cNvCxnSpPr>
            <a:cxnSpLocks/>
          </p:cNvCxnSpPr>
          <p:nvPr/>
        </p:nvCxnSpPr>
        <p:spPr>
          <a:xfrm>
            <a:off x="2188053" y="1273292"/>
            <a:ext cx="6603374"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0735845" y="566671"/>
            <a:ext cx="782366" cy="328411"/>
            <a:chOff x="6819155" y="576330"/>
            <a:chExt cx="945550" cy="396910"/>
          </a:xfrm>
        </p:grpSpPr>
        <p:sp>
          <p:nvSpPr>
            <p:cNvPr id="24" name="TextBox 23">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25" name="Picture 2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1155019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5666" b="5666"/>
          <a:stretch>
            <a:fillRect/>
          </a:stretch>
        </p:blipFill>
        <p:spPr/>
      </p:pic>
      <p:grpSp>
        <p:nvGrpSpPr>
          <p:cNvPr id="25" name="Group 24">
            <a:extLst>
              <a:ext uri="{FF2B5EF4-FFF2-40B4-BE49-F238E27FC236}">
                <a16:creationId xmlns:a16="http://schemas.microsoft.com/office/drawing/2014/main" id="{8BC03E10-3369-48B8-89B9-3C151348A429}"/>
              </a:ext>
            </a:extLst>
          </p:cNvPr>
          <p:cNvGrpSpPr/>
          <p:nvPr/>
        </p:nvGrpSpPr>
        <p:grpSpPr>
          <a:xfrm>
            <a:off x="6277051" y="1106457"/>
            <a:ext cx="4372976" cy="847664"/>
            <a:chOff x="6299200" y="2157146"/>
            <a:chExt cx="4372976" cy="847664"/>
          </a:xfrm>
        </p:grpSpPr>
        <p:sp>
          <p:nvSpPr>
            <p:cNvPr id="3" name="TextBox 2">
              <a:extLst>
                <a:ext uri="{FF2B5EF4-FFF2-40B4-BE49-F238E27FC236}">
                  <a16:creationId xmlns:a16="http://schemas.microsoft.com/office/drawing/2014/main" id="{252BB261-39E6-4EAB-BBB9-C4BA71041311}"/>
                </a:ext>
              </a:extLst>
            </p:cNvPr>
            <p:cNvSpPr txBox="1"/>
            <p:nvPr/>
          </p:nvSpPr>
          <p:spPr>
            <a:xfrm>
              <a:off x="6299200" y="2481590"/>
              <a:ext cx="4372976" cy="523220"/>
            </a:xfrm>
            <a:prstGeom prst="rect">
              <a:avLst/>
            </a:prstGeom>
            <a:noFill/>
          </p:spPr>
          <p:txBody>
            <a:bodyPr wrap="square" rtlCol="0">
              <a:spAutoFit/>
            </a:bodyPr>
            <a:lstStyle/>
            <a:p>
              <a:r>
                <a:rPr lang="en-US" sz="2800" b="1" spc="100" dirty="0">
                  <a:solidFill>
                    <a:srgbClr val="656552"/>
                  </a:solidFill>
                  <a:latin typeface="+mj-lt"/>
                  <a:cs typeface="Poppins SemiBold" pitchFamily="2" charset="77"/>
                </a:rPr>
                <a:t>AMBASSADORSHIP </a:t>
              </a:r>
            </a:p>
          </p:txBody>
        </p:sp>
        <p:sp>
          <p:nvSpPr>
            <p:cNvPr id="5" name="TextBox 4">
              <a:extLst>
                <a:ext uri="{FF2B5EF4-FFF2-40B4-BE49-F238E27FC236}">
                  <a16:creationId xmlns:a16="http://schemas.microsoft.com/office/drawing/2014/main" id="{02BE0AF0-AA8D-4AA5-9B96-D3C8731F080E}"/>
                </a:ext>
              </a:extLst>
            </p:cNvPr>
            <p:cNvSpPr txBox="1"/>
            <p:nvPr/>
          </p:nvSpPr>
          <p:spPr>
            <a:xfrm>
              <a:off x="6299200" y="2157146"/>
              <a:ext cx="3180157" cy="276999"/>
            </a:xfrm>
            <a:prstGeom prst="rect">
              <a:avLst/>
            </a:prstGeom>
            <a:noFill/>
          </p:spPr>
          <p:txBody>
            <a:bodyPr wrap="square" rtlCol="0">
              <a:spAutoFit/>
            </a:bodyPr>
            <a:lstStyle/>
            <a:p>
              <a:r>
                <a:rPr lang="en-US" sz="1200" spc="200" dirty="0">
                  <a:solidFill>
                    <a:srgbClr val="848484"/>
                  </a:solidFill>
                  <a:ea typeface="Open Sans SemiBold" panose="020B0706030804020204" pitchFamily="34" charset="0"/>
                  <a:cs typeface="Open Sans SemiBold" panose="020B0706030804020204" pitchFamily="34" charset="0"/>
                </a:rPr>
                <a:t>SERVICES</a:t>
              </a:r>
            </a:p>
          </p:txBody>
        </p:sp>
      </p:grpSp>
      <p:grpSp>
        <p:nvGrpSpPr>
          <p:cNvPr id="33" name="Group 32">
            <a:extLst>
              <a:ext uri="{FF2B5EF4-FFF2-40B4-BE49-F238E27FC236}">
                <a16:creationId xmlns:a16="http://schemas.microsoft.com/office/drawing/2014/main" id="{0E193A68-78BF-48F3-AF8A-FE5266A6EFF7}"/>
              </a:ext>
            </a:extLst>
          </p:cNvPr>
          <p:cNvGrpSpPr/>
          <p:nvPr/>
        </p:nvGrpSpPr>
        <p:grpSpPr>
          <a:xfrm>
            <a:off x="2409638" y="3933213"/>
            <a:ext cx="7374351" cy="1805559"/>
            <a:chOff x="2408825" y="3862647"/>
            <a:chExt cx="7374351" cy="1805559"/>
          </a:xfrm>
        </p:grpSpPr>
        <p:sp>
          <p:nvSpPr>
            <p:cNvPr id="11" name="Rectangle 10">
              <a:extLst>
                <a:ext uri="{FF2B5EF4-FFF2-40B4-BE49-F238E27FC236}">
                  <a16:creationId xmlns:a16="http://schemas.microsoft.com/office/drawing/2014/main" id="{1095B3FE-F95D-4E0D-BE0D-D1F3EDE51D71}"/>
                </a:ext>
              </a:extLst>
            </p:cNvPr>
            <p:cNvSpPr/>
            <p:nvPr/>
          </p:nvSpPr>
          <p:spPr>
            <a:xfrm>
              <a:off x="2408825" y="3862647"/>
              <a:ext cx="3506125" cy="1805559"/>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5C9FFD3-F908-4B9A-9EDE-6EFF049D9E3B}"/>
                </a:ext>
              </a:extLst>
            </p:cNvPr>
            <p:cNvGrpSpPr/>
            <p:nvPr/>
          </p:nvGrpSpPr>
          <p:grpSpPr>
            <a:xfrm>
              <a:off x="2758999" y="4185156"/>
              <a:ext cx="2805776" cy="1160541"/>
              <a:chOff x="1028700" y="2063297"/>
              <a:chExt cx="2805776" cy="1160541"/>
            </a:xfrm>
          </p:grpSpPr>
          <p:sp>
            <p:nvSpPr>
              <p:cNvPr id="13" name="TextBox 12">
                <a:extLst>
                  <a:ext uri="{FF2B5EF4-FFF2-40B4-BE49-F238E27FC236}">
                    <a16:creationId xmlns:a16="http://schemas.microsoft.com/office/drawing/2014/main" id="{98EDAEB7-8EF0-4FAB-B309-EADF1518DC83}"/>
                  </a:ext>
                </a:extLst>
              </p:cNvPr>
              <p:cNvSpPr txBox="1"/>
              <p:nvPr/>
            </p:nvSpPr>
            <p:spPr>
              <a:xfrm>
                <a:off x="1028700" y="2330004"/>
                <a:ext cx="2805776" cy="893834"/>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influencer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ligula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a:t>
                </a:r>
              </a:p>
            </p:txBody>
          </p:sp>
          <p:sp>
            <p:nvSpPr>
              <p:cNvPr id="14" name="TextBox 13">
                <a:extLst>
                  <a:ext uri="{FF2B5EF4-FFF2-40B4-BE49-F238E27FC236}">
                    <a16:creationId xmlns:a16="http://schemas.microsoft.com/office/drawing/2014/main" id="{B49E034E-D5C4-4CB5-8158-E1DD9A1CA4B0}"/>
                  </a:ext>
                </a:extLst>
              </p:cNvPr>
              <p:cNvSpPr txBox="1"/>
              <p:nvPr/>
            </p:nvSpPr>
            <p:spPr>
              <a:xfrm>
                <a:off x="1028700" y="2063297"/>
                <a:ext cx="2805776" cy="276999"/>
              </a:xfrm>
              <a:prstGeom prst="rect">
                <a:avLst/>
              </a:prstGeom>
              <a:noFill/>
            </p:spPr>
            <p:txBody>
              <a:bodyPr wrap="square" rtlCol="0">
                <a:spAutoFit/>
              </a:bodyPr>
              <a:lstStyle/>
              <a:p>
                <a:r>
                  <a:rPr lang="en-US" sz="1200" spc="100" dirty="0">
                    <a:solidFill>
                      <a:srgbClr val="656552"/>
                    </a:solidFill>
                    <a:latin typeface="+mj-lt"/>
                    <a:cs typeface="Poppins SemiBold" panose="00000700000000000000" pitchFamily="2" charset="0"/>
                  </a:rPr>
                  <a:t>BRAND 1</a:t>
                </a:r>
              </a:p>
            </p:txBody>
          </p:sp>
        </p:grpSp>
        <p:sp>
          <p:nvSpPr>
            <p:cNvPr id="15" name="Rectangle 14">
              <a:extLst>
                <a:ext uri="{FF2B5EF4-FFF2-40B4-BE49-F238E27FC236}">
                  <a16:creationId xmlns:a16="http://schemas.microsoft.com/office/drawing/2014/main" id="{B3C88A75-8EBC-4315-B4F6-D3F5D4F03FCD}"/>
                </a:ext>
              </a:extLst>
            </p:cNvPr>
            <p:cNvSpPr/>
            <p:nvPr/>
          </p:nvSpPr>
          <p:spPr>
            <a:xfrm>
              <a:off x="6277051" y="3862647"/>
              <a:ext cx="3506125" cy="1805559"/>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B31B6AF-D3C4-4508-A31C-4B665A6D1399}"/>
                </a:ext>
              </a:extLst>
            </p:cNvPr>
            <p:cNvGrpSpPr/>
            <p:nvPr/>
          </p:nvGrpSpPr>
          <p:grpSpPr>
            <a:xfrm>
              <a:off x="6627225" y="4185156"/>
              <a:ext cx="2805776" cy="1160541"/>
              <a:chOff x="1028700" y="2063297"/>
              <a:chExt cx="2805776" cy="1160541"/>
            </a:xfrm>
          </p:grpSpPr>
          <p:sp>
            <p:nvSpPr>
              <p:cNvPr id="17" name="TextBox 16">
                <a:extLst>
                  <a:ext uri="{FF2B5EF4-FFF2-40B4-BE49-F238E27FC236}">
                    <a16:creationId xmlns:a16="http://schemas.microsoft.com/office/drawing/2014/main" id="{0DFBB658-DD25-40E5-AA70-F405EEDE839F}"/>
                  </a:ext>
                </a:extLst>
              </p:cNvPr>
              <p:cNvSpPr txBox="1"/>
              <p:nvPr/>
            </p:nvSpPr>
            <p:spPr>
              <a:xfrm>
                <a:off x="1028700" y="2330004"/>
                <a:ext cx="2805776" cy="893834"/>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influencer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ligula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a:t>
                </a:r>
              </a:p>
            </p:txBody>
          </p:sp>
          <p:sp>
            <p:nvSpPr>
              <p:cNvPr id="18" name="TextBox 17">
                <a:extLst>
                  <a:ext uri="{FF2B5EF4-FFF2-40B4-BE49-F238E27FC236}">
                    <a16:creationId xmlns:a16="http://schemas.microsoft.com/office/drawing/2014/main" id="{73133CF1-9E5A-4FD5-9F3C-A738718A7F02}"/>
                  </a:ext>
                </a:extLst>
              </p:cNvPr>
              <p:cNvSpPr txBox="1"/>
              <p:nvPr/>
            </p:nvSpPr>
            <p:spPr>
              <a:xfrm>
                <a:off x="1028700" y="2063297"/>
                <a:ext cx="2805776" cy="276999"/>
              </a:xfrm>
              <a:prstGeom prst="rect">
                <a:avLst/>
              </a:prstGeom>
              <a:noFill/>
            </p:spPr>
            <p:txBody>
              <a:bodyPr wrap="square" rtlCol="0">
                <a:spAutoFit/>
              </a:bodyPr>
              <a:lstStyle/>
              <a:p>
                <a:r>
                  <a:rPr lang="en-US" sz="1200" spc="100" dirty="0">
                    <a:solidFill>
                      <a:srgbClr val="656552"/>
                    </a:solidFill>
                    <a:latin typeface="+mj-lt"/>
                    <a:cs typeface="Poppins SemiBold" panose="00000700000000000000" pitchFamily="2" charset="0"/>
                  </a:rPr>
                  <a:t>BRAND 2</a:t>
                </a:r>
              </a:p>
            </p:txBody>
          </p:sp>
        </p:grpSp>
      </p:grpSp>
      <p:sp>
        <p:nvSpPr>
          <p:cNvPr id="29" name="TextBox 28">
            <a:extLst>
              <a:ext uri="{FF2B5EF4-FFF2-40B4-BE49-F238E27FC236}">
                <a16:creationId xmlns:a16="http://schemas.microsoft.com/office/drawing/2014/main" id="{7905E419-9F0C-4EAC-A80D-D7A35CFA62E5}"/>
              </a:ext>
            </a:extLst>
          </p:cNvPr>
          <p:cNvSpPr txBox="1"/>
          <p:nvPr/>
        </p:nvSpPr>
        <p:spPr>
          <a:xfrm>
            <a:off x="6277051" y="1946897"/>
            <a:ext cx="4051805" cy="1477328"/>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consectetur</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Phasellus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fringilla</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nulla</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nec</a:t>
            </a:r>
            <a:r>
              <a:rPr lang="en-US" sz="1200" dirty="0">
                <a:solidFill>
                  <a:srgbClr val="848484"/>
                </a:solidFill>
                <a:ea typeface="Open Sans" panose="020B0606030504020204" pitchFamily="34" charset="0"/>
                <a:cs typeface="Open Sans" panose="020B0606030504020204" pitchFamily="34" charset="0"/>
              </a:rPr>
              <a:t> quam </a:t>
            </a:r>
            <a:r>
              <a:rPr lang="en-US" sz="1200" dirty="0" err="1">
                <a:solidFill>
                  <a:srgbClr val="848484"/>
                </a:solidFill>
                <a:ea typeface="Open Sans" panose="020B0606030504020204" pitchFamily="34" charset="0"/>
                <a:cs typeface="Open Sans" panose="020B0606030504020204" pitchFamily="34" charset="0"/>
              </a:rPr>
              <a:t>consectetur</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elementum</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Orci</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varius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natoque</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penatibus</a:t>
            </a:r>
            <a:r>
              <a:rPr lang="en-US" sz="1200" dirty="0">
                <a:solidFill>
                  <a:srgbClr val="848484"/>
                </a:solidFill>
                <a:ea typeface="Open Sans" panose="020B0606030504020204" pitchFamily="34" charset="0"/>
                <a:cs typeface="Open Sans" panose="020B0606030504020204" pitchFamily="34" charset="0"/>
              </a:rPr>
              <a:t> et </a:t>
            </a:r>
            <a:r>
              <a:rPr lang="en-US" sz="1200" dirty="0" err="1">
                <a:solidFill>
                  <a:srgbClr val="848484"/>
                </a:solidFill>
                <a:ea typeface="Open Sans" panose="020B0606030504020204" pitchFamily="34" charset="0"/>
                <a:cs typeface="Open Sans" panose="020B0606030504020204" pitchFamily="34" charset="0"/>
              </a:rPr>
              <a:t>magnis</a:t>
            </a:r>
            <a:r>
              <a:rPr lang="en-US" sz="1200" dirty="0">
                <a:solidFill>
                  <a:srgbClr val="848484"/>
                </a:solidFill>
                <a:ea typeface="Open Sans" panose="020B0606030504020204" pitchFamily="34" charset="0"/>
                <a:cs typeface="Open Sans" panose="020B0606030504020204" pitchFamily="34" charset="0"/>
              </a:rPr>
              <a:t> dis parturient </a:t>
            </a:r>
            <a:r>
              <a:rPr lang="en-US" sz="1200" dirty="0" err="1">
                <a:solidFill>
                  <a:srgbClr val="848484"/>
                </a:solidFill>
                <a:ea typeface="Open Sans" panose="020B0606030504020204" pitchFamily="34" charset="0"/>
                <a:cs typeface="Open Sans" panose="020B0606030504020204" pitchFamily="34" charset="0"/>
              </a:rPr>
              <a:t>montes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nascetur</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ridiculus</a:t>
            </a:r>
            <a:r>
              <a:rPr lang="en-US" sz="1200" dirty="0">
                <a:solidFill>
                  <a:srgbClr val="848484"/>
                </a:solidFill>
                <a:ea typeface="Open Sans" panose="020B0606030504020204" pitchFamily="34" charset="0"/>
                <a:cs typeface="Open Sans" panose="020B0606030504020204" pitchFamily="34" charset="0"/>
              </a:rPr>
              <a:t> mus. </a:t>
            </a:r>
            <a:r>
              <a:rPr lang="en-US" sz="1200" dirty="0" err="1">
                <a:solidFill>
                  <a:srgbClr val="848484"/>
                </a:solidFill>
                <a:ea typeface="Open Sans" panose="020B0606030504020204" pitchFamily="34" charset="0"/>
                <a:cs typeface="Open Sans" panose="020B0606030504020204" pitchFamily="34" charset="0"/>
              </a:rPr>
              <a:t>Donec</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nec</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elementum</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nunc</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Suspendisse</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faucibus</a:t>
            </a:r>
            <a:r>
              <a:rPr lang="en-US" sz="1200" dirty="0">
                <a:solidFill>
                  <a:srgbClr val="848484"/>
                </a:solidFill>
                <a:ea typeface="Open Sans" panose="020B0606030504020204" pitchFamily="34" charset="0"/>
                <a:cs typeface="Open Sans" panose="020B0606030504020204" pitchFamily="34" charset="0"/>
              </a:rPr>
              <a:t>, </a:t>
            </a:r>
          </a:p>
        </p:txBody>
      </p:sp>
      <p:grpSp>
        <p:nvGrpSpPr>
          <p:cNvPr id="19" name="Group 18"/>
          <p:cNvGrpSpPr/>
          <p:nvPr/>
        </p:nvGrpSpPr>
        <p:grpSpPr>
          <a:xfrm>
            <a:off x="10735845" y="566671"/>
            <a:ext cx="782366" cy="328411"/>
            <a:chOff x="6819155" y="576330"/>
            <a:chExt cx="945550" cy="396910"/>
          </a:xfrm>
        </p:grpSpPr>
        <p:sp>
          <p:nvSpPr>
            <p:cNvPr id="20" name="TextBox 19">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21" name="Picture 2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9536682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t="4560" b="58756"/>
          <a:stretch/>
        </p:blipFill>
        <p:spPr/>
      </p:pic>
      <p:sp>
        <p:nvSpPr>
          <p:cNvPr id="4" name="TextBox 3">
            <a:extLst>
              <a:ext uri="{FF2B5EF4-FFF2-40B4-BE49-F238E27FC236}">
                <a16:creationId xmlns:a16="http://schemas.microsoft.com/office/drawing/2014/main" id="{20DA010D-95D5-4305-A962-8B3655A5556D}"/>
              </a:ext>
            </a:extLst>
          </p:cNvPr>
          <p:cNvSpPr txBox="1"/>
          <p:nvPr/>
        </p:nvSpPr>
        <p:spPr>
          <a:xfrm>
            <a:off x="3378201" y="961222"/>
            <a:ext cx="5435599" cy="954107"/>
          </a:xfrm>
          <a:prstGeom prst="rect">
            <a:avLst/>
          </a:prstGeom>
          <a:noFill/>
        </p:spPr>
        <p:txBody>
          <a:bodyPr wrap="square" rtlCol="0">
            <a:spAutoFit/>
          </a:bodyPr>
          <a:lstStyle/>
          <a:p>
            <a:pPr algn="ctr"/>
            <a:r>
              <a:rPr lang="en-US" sz="2800" b="1" spc="100" dirty="0">
                <a:solidFill>
                  <a:schemeClr val="bg1"/>
                </a:solidFill>
                <a:latin typeface="Roboto Black" panose="02000000000000000000" pitchFamily="2" charset="0"/>
                <a:ea typeface="Roboto Black" panose="02000000000000000000" pitchFamily="2" charset="0"/>
                <a:cs typeface="Poppins SemiBold" pitchFamily="2" charset="77"/>
              </a:rPr>
              <a:t>SOCIAL MEDIA CONTENT &amp; COLLABORATIONS </a:t>
            </a:r>
          </a:p>
        </p:txBody>
      </p:sp>
      <p:graphicFrame>
        <p:nvGraphicFramePr>
          <p:cNvPr id="9" name="Table 9">
            <a:extLst>
              <a:ext uri="{FF2B5EF4-FFF2-40B4-BE49-F238E27FC236}">
                <a16:creationId xmlns:a16="http://schemas.microsoft.com/office/drawing/2014/main" id="{187611C5-7D61-40AD-B818-BDC152563345}"/>
              </a:ext>
            </a:extLst>
          </p:cNvPr>
          <p:cNvGraphicFramePr>
            <a:graphicFrameLocks noGrp="1"/>
          </p:cNvGraphicFramePr>
          <p:nvPr>
            <p:extLst>
              <p:ext uri="{D42A27DB-BD31-4B8C-83A1-F6EECF244321}">
                <p14:modId xmlns:p14="http://schemas.microsoft.com/office/powerpoint/2010/main" val="2795889705"/>
              </p:ext>
            </p:extLst>
          </p:nvPr>
        </p:nvGraphicFramePr>
        <p:xfrm>
          <a:off x="2032000" y="2539999"/>
          <a:ext cx="8127999" cy="2251880"/>
        </p:xfrm>
        <a:graphic>
          <a:graphicData uri="http://schemas.openxmlformats.org/drawingml/2006/table">
            <a:tbl>
              <a:tblPr firstRow="1" bandRow="1">
                <a:tableStyleId>{F2DE63D5-997A-4646-A377-4702673A728D}</a:tableStyleId>
              </a:tblPr>
              <a:tblGrid>
                <a:gridCol w="2709333">
                  <a:extLst>
                    <a:ext uri="{9D8B030D-6E8A-4147-A177-3AD203B41FA5}">
                      <a16:colId xmlns:a16="http://schemas.microsoft.com/office/drawing/2014/main" val="2875277201"/>
                    </a:ext>
                  </a:extLst>
                </a:gridCol>
                <a:gridCol w="2709333">
                  <a:extLst>
                    <a:ext uri="{9D8B030D-6E8A-4147-A177-3AD203B41FA5}">
                      <a16:colId xmlns:a16="http://schemas.microsoft.com/office/drawing/2014/main" val="3609802519"/>
                    </a:ext>
                  </a:extLst>
                </a:gridCol>
                <a:gridCol w="2709333">
                  <a:extLst>
                    <a:ext uri="{9D8B030D-6E8A-4147-A177-3AD203B41FA5}">
                      <a16:colId xmlns:a16="http://schemas.microsoft.com/office/drawing/2014/main" val="1675470947"/>
                    </a:ext>
                  </a:extLst>
                </a:gridCol>
              </a:tblGrid>
              <a:tr h="450376">
                <a:tc>
                  <a:txBody>
                    <a:bodyPr/>
                    <a:lstStyle/>
                    <a:p>
                      <a:pPr marL="180000" algn="l"/>
                      <a:r>
                        <a:rPr lang="en-US" sz="1200" b="0">
                          <a:latin typeface="+mn-lt"/>
                          <a:ea typeface="Open Sans SemiBold" panose="020B0706030804020204" pitchFamily="34" charset="0"/>
                          <a:cs typeface="Open Sans SemiBold" panose="020B0706030804020204" pitchFamily="34" charset="0"/>
                        </a:rPr>
                        <a:t>Platform</a:t>
                      </a:r>
                    </a:p>
                  </a:txBody>
                  <a:tcPr anchor="ctr">
                    <a:solidFill>
                      <a:srgbClr val="656552"/>
                    </a:solidFill>
                  </a:tcPr>
                </a:tc>
                <a:tc>
                  <a:txBody>
                    <a:bodyPr/>
                    <a:lstStyle/>
                    <a:p>
                      <a:pPr marL="180000" algn="l"/>
                      <a:r>
                        <a:rPr lang="en-US" sz="1200" b="0" dirty="0">
                          <a:latin typeface="+mn-lt"/>
                          <a:ea typeface="Open Sans SemiBold" panose="020B0706030804020204" pitchFamily="34" charset="0"/>
                          <a:cs typeface="Open Sans SemiBold" panose="020B0706030804020204" pitchFamily="34" charset="0"/>
                        </a:rPr>
                        <a:t>Content Option</a:t>
                      </a:r>
                    </a:p>
                  </a:txBody>
                  <a:tcPr anchor="ctr">
                    <a:solidFill>
                      <a:srgbClr val="656552"/>
                    </a:solidFill>
                  </a:tcPr>
                </a:tc>
                <a:tc>
                  <a:txBody>
                    <a:bodyPr/>
                    <a:lstStyle/>
                    <a:p>
                      <a:pPr marL="180000" algn="l"/>
                      <a:r>
                        <a:rPr lang="en-US" sz="1200" b="0" dirty="0">
                          <a:latin typeface="+mn-lt"/>
                          <a:ea typeface="Open Sans SemiBold" panose="020B0706030804020204" pitchFamily="34" charset="0"/>
                          <a:cs typeface="Open Sans SemiBold" panose="020B0706030804020204" pitchFamily="34" charset="0"/>
                        </a:rPr>
                        <a:t>Collaboration</a:t>
                      </a:r>
                    </a:p>
                  </a:txBody>
                  <a:tcPr anchor="ctr">
                    <a:solidFill>
                      <a:srgbClr val="656552"/>
                    </a:solidFill>
                  </a:tcPr>
                </a:tc>
                <a:extLst>
                  <a:ext uri="{0D108BD9-81ED-4DB2-BD59-A6C34878D82A}">
                    <a16:rowId xmlns:a16="http://schemas.microsoft.com/office/drawing/2014/main" val="655981064"/>
                  </a:ext>
                </a:extLst>
              </a:tr>
              <a:tr h="450376">
                <a:tc>
                  <a:txBody>
                    <a:bodyPr/>
                    <a:lstStyle/>
                    <a:p>
                      <a:pPr marL="180000" algn="l"/>
                      <a:r>
                        <a:rPr lang="en-US" sz="1200" dirty="0">
                          <a:solidFill>
                            <a:schemeClr val="tx1">
                              <a:lumMod val="65000"/>
                              <a:lumOff val="35000"/>
                            </a:schemeClr>
                          </a:solidFill>
                          <a:latin typeface="+mn-lt"/>
                        </a:rPr>
                        <a:t>Facebook</a:t>
                      </a:r>
                      <a:endParaRPr lang="en-US" sz="1200" dirty="0">
                        <a:solidFill>
                          <a:schemeClr val="tx1">
                            <a:lumMod val="65000"/>
                            <a:lumOff val="35000"/>
                          </a:schemeClr>
                        </a:solidFill>
                        <a:latin typeface="+mn-lt"/>
                        <a:ea typeface="Open Sans" panose="020B0606030504020204" pitchFamily="34" charset="0"/>
                        <a:cs typeface="Open Sans" panose="020B0606030504020204" pitchFamily="34" charset="0"/>
                      </a:endParaRPr>
                    </a:p>
                  </a:txBody>
                  <a:tcPr anchor="ctr">
                    <a:solidFill>
                      <a:schemeClr val="bg1"/>
                    </a:solidFill>
                  </a:tcPr>
                </a:tc>
                <a:tc>
                  <a:txBody>
                    <a:bodyPr/>
                    <a:lstStyle/>
                    <a:p>
                      <a:pPr marL="180000" algn="l"/>
                      <a:r>
                        <a:rPr lang="en-US" sz="1200" dirty="0">
                          <a:solidFill>
                            <a:schemeClr val="tx1">
                              <a:lumMod val="65000"/>
                              <a:lumOff val="35000"/>
                            </a:schemeClr>
                          </a:solidFill>
                          <a:latin typeface="+mn-lt"/>
                        </a:rPr>
                        <a:t>Your Title Here 1</a:t>
                      </a:r>
                      <a:endParaRPr lang="en-US" sz="1200" dirty="0">
                        <a:solidFill>
                          <a:schemeClr val="tx1">
                            <a:lumMod val="65000"/>
                            <a:lumOff val="35000"/>
                          </a:schemeClr>
                        </a:solidFill>
                        <a:latin typeface="+mn-lt"/>
                        <a:ea typeface="Open Sans" panose="020B0606030504020204" pitchFamily="34" charset="0"/>
                        <a:cs typeface="Open Sans" panose="020B0606030504020204" pitchFamily="34" charset="0"/>
                      </a:endParaRPr>
                    </a:p>
                  </a:txBody>
                  <a:tcPr anchor="ctr">
                    <a:solidFill>
                      <a:schemeClr val="bg1"/>
                    </a:solidFill>
                  </a:tcPr>
                </a:tc>
                <a:tc rowSpan="2">
                  <a:txBody>
                    <a:bodyPr/>
                    <a:lstStyle/>
                    <a:p>
                      <a:pPr marL="180000" marR="0" lvl="0" indent="0" algn="l" defTabSz="914400" rtl="0" eaLnBrk="1" fontAlgn="auto" latinLnBrk="0" hangingPunct="1">
                        <a:lnSpc>
                          <a:spcPct val="150000"/>
                        </a:lnSpc>
                        <a:spcBef>
                          <a:spcPts val="0"/>
                        </a:spcBef>
                        <a:spcAft>
                          <a:spcPts val="0"/>
                        </a:spcAft>
                        <a:buClrTx/>
                        <a:buSzTx/>
                        <a:buFontTx/>
                        <a:buNone/>
                        <a:tabLst/>
                        <a:defRPr/>
                      </a:pPr>
                      <a:r>
                        <a:rPr lang="en-US" sz="1050" dirty="0">
                          <a:solidFill>
                            <a:srgbClr val="848484"/>
                          </a:solidFill>
                          <a:latin typeface="+mn-lt"/>
                          <a:ea typeface="Open Sans" panose="020B0606030504020204" pitchFamily="34" charset="0"/>
                          <a:cs typeface="Open Sans" panose="020B0606030504020204" pitchFamily="34" charset="0"/>
                        </a:rPr>
                        <a:t>Lorem ipsum dolor sit </a:t>
                      </a:r>
                      <a:r>
                        <a:rPr lang="en-US" sz="1050" dirty="0" err="1">
                          <a:solidFill>
                            <a:srgbClr val="848484"/>
                          </a:solidFill>
                          <a:latin typeface="+mn-lt"/>
                          <a:ea typeface="Open Sans" panose="020B0606030504020204" pitchFamily="34" charset="0"/>
                          <a:cs typeface="Open Sans" panose="020B0606030504020204" pitchFamily="34" charset="0"/>
                        </a:rPr>
                        <a:t>amet</a:t>
                      </a:r>
                      <a:r>
                        <a:rPr lang="en-US" sz="1050" dirty="0">
                          <a:solidFill>
                            <a:srgbClr val="848484"/>
                          </a:solidFill>
                          <a:latin typeface="+mn-lt"/>
                          <a:ea typeface="Open Sans" panose="020B0606030504020204" pitchFamily="34" charset="0"/>
                          <a:cs typeface="Open Sans" panose="020B0606030504020204" pitchFamily="34" charset="0"/>
                        </a:rPr>
                        <a:t> </a:t>
                      </a:r>
                      <a:r>
                        <a:rPr lang="en-US" sz="1050" dirty="0" err="1">
                          <a:solidFill>
                            <a:srgbClr val="848484"/>
                          </a:solidFill>
                          <a:latin typeface="+mn-lt"/>
                          <a:ea typeface="Open Sans" panose="020B0606030504020204" pitchFamily="34" charset="0"/>
                          <a:cs typeface="Open Sans" panose="020B0606030504020204" pitchFamily="34" charset="0"/>
                        </a:rPr>
                        <a:t>elit</a:t>
                      </a:r>
                      <a:r>
                        <a:rPr lang="en-US" sz="1050" dirty="0">
                          <a:solidFill>
                            <a:srgbClr val="848484"/>
                          </a:solidFill>
                          <a:latin typeface="+mn-lt"/>
                          <a:ea typeface="Open Sans" panose="020B0606030504020204" pitchFamily="34" charset="0"/>
                          <a:cs typeface="Open Sans" panose="020B0606030504020204" pitchFamily="34" charset="0"/>
                        </a:rPr>
                        <a:t> </a:t>
                      </a:r>
                      <a:r>
                        <a:rPr lang="en-US" sz="1050" dirty="0" err="1">
                          <a:solidFill>
                            <a:srgbClr val="848484"/>
                          </a:solidFill>
                          <a:latin typeface="+mn-lt"/>
                          <a:ea typeface="Open Sans" panose="020B0606030504020204" pitchFamily="34" charset="0"/>
                          <a:cs typeface="Open Sans" panose="020B0606030504020204" pitchFamily="34" charset="0"/>
                        </a:rPr>
                        <a:t>odio</a:t>
                      </a:r>
                      <a:r>
                        <a:rPr lang="en-US" sz="1050" dirty="0">
                          <a:solidFill>
                            <a:srgbClr val="848484"/>
                          </a:solidFill>
                          <a:latin typeface="+mn-lt"/>
                          <a:ea typeface="Open Sans" panose="020B0606030504020204" pitchFamily="34" charset="0"/>
                          <a:cs typeface="Open Sans" panose="020B0606030504020204" pitchFamily="34" charset="0"/>
                        </a:rPr>
                        <a:t> </a:t>
                      </a:r>
                      <a:r>
                        <a:rPr lang="en-US" sz="1050" dirty="0" err="1">
                          <a:solidFill>
                            <a:srgbClr val="848484"/>
                          </a:solidFill>
                          <a:latin typeface="+mn-lt"/>
                          <a:ea typeface="Open Sans" panose="020B0606030504020204" pitchFamily="34" charset="0"/>
                          <a:cs typeface="Open Sans" panose="020B0606030504020204" pitchFamily="34" charset="0"/>
                        </a:rPr>
                        <a:t>consequat</a:t>
                      </a:r>
                      <a:r>
                        <a:rPr lang="en-US" sz="1050" dirty="0">
                          <a:solidFill>
                            <a:srgbClr val="848484"/>
                          </a:solidFill>
                          <a:latin typeface="+mn-lt"/>
                          <a:ea typeface="Open Sans" panose="020B0606030504020204" pitchFamily="34" charset="0"/>
                          <a:cs typeface="Open Sans" panose="020B0606030504020204" pitchFamily="34" charset="0"/>
                        </a:rPr>
                        <a:t> influencer </a:t>
                      </a:r>
                      <a:r>
                        <a:rPr lang="en-US" sz="1050" dirty="0" err="1">
                          <a:solidFill>
                            <a:srgbClr val="848484"/>
                          </a:solidFill>
                          <a:latin typeface="+mn-lt"/>
                          <a:ea typeface="Open Sans" panose="020B0606030504020204" pitchFamily="34" charset="0"/>
                          <a:cs typeface="Open Sans" panose="020B0606030504020204" pitchFamily="34" charset="0"/>
                        </a:rPr>
                        <a:t>adipiscing</a:t>
                      </a:r>
                      <a:r>
                        <a:rPr lang="en-US" sz="1050" dirty="0">
                          <a:solidFill>
                            <a:srgbClr val="848484"/>
                          </a:solidFill>
                          <a:latin typeface="+mn-lt"/>
                          <a:ea typeface="Open Sans" panose="020B0606030504020204" pitchFamily="34" charset="0"/>
                          <a:cs typeface="Open Sans" panose="020B0606030504020204" pitchFamily="34" charset="0"/>
                        </a:rPr>
                        <a:t>.</a:t>
                      </a:r>
                    </a:p>
                  </a:txBody>
                  <a:tcPr anchor="ctr">
                    <a:lnB w="635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672257343"/>
                  </a:ext>
                </a:extLst>
              </a:tr>
              <a:tr h="450376">
                <a:tc>
                  <a:txBody>
                    <a:bodyPr/>
                    <a:lstStyle/>
                    <a:p>
                      <a:pPr marL="180000" algn="l"/>
                      <a:r>
                        <a:rPr lang="en-US" sz="1200">
                          <a:solidFill>
                            <a:schemeClr val="tx1">
                              <a:lumMod val="65000"/>
                              <a:lumOff val="35000"/>
                            </a:schemeClr>
                          </a:solidFill>
                          <a:latin typeface="+mn-lt"/>
                        </a:rPr>
                        <a:t>Instagram</a:t>
                      </a:r>
                      <a:endParaRPr lang="en-US" sz="1200">
                        <a:solidFill>
                          <a:schemeClr val="tx1">
                            <a:lumMod val="65000"/>
                            <a:lumOff val="35000"/>
                          </a:schemeClr>
                        </a:solidFill>
                        <a:latin typeface="+mn-lt"/>
                        <a:ea typeface="Open Sans" panose="020B0606030504020204" pitchFamily="34" charset="0"/>
                        <a:cs typeface="Open Sans" panose="020B0606030504020204" pitchFamily="34" charset="0"/>
                      </a:endParaRPr>
                    </a:p>
                  </a:txBody>
                  <a:tcPr anchor="ctr">
                    <a:solidFill>
                      <a:schemeClr val="bg1"/>
                    </a:solidFill>
                  </a:tcPr>
                </a:tc>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mn-lt"/>
                        </a:rPr>
                        <a:t>Your Title Here 2</a:t>
                      </a:r>
                      <a:endParaRPr lang="en-US" sz="1200" dirty="0">
                        <a:solidFill>
                          <a:schemeClr val="tx1">
                            <a:lumMod val="65000"/>
                            <a:lumOff val="35000"/>
                          </a:schemeClr>
                        </a:solidFill>
                        <a:latin typeface="+mn-lt"/>
                        <a:ea typeface="Open Sans" panose="020B0606030504020204" pitchFamily="34" charset="0"/>
                        <a:cs typeface="Open Sans" panose="020B0606030504020204" pitchFamily="34" charset="0"/>
                      </a:endParaRPr>
                    </a:p>
                  </a:txBody>
                  <a:tcPr anchor="ctr">
                    <a:solidFill>
                      <a:schemeClr val="bg1"/>
                    </a:solidFill>
                  </a:tcPr>
                </a:tc>
                <a:tc vMerge="1">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848484"/>
                    </a:solidFill>
                  </a:tcPr>
                </a:tc>
                <a:extLst>
                  <a:ext uri="{0D108BD9-81ED-4DB2-BD59-A6C34878D82A}">
                    <a16:rowId xmlns:a16="http://schemas.microsoft.com/office/drawing/2014/main" val="309183577"/>
                  </a:ext>
                </a:extLst>
              </a:tr>
              <a:tr h="450376">
                <a:tc>
                  <a:txBody>
                    <a:bodyPr/>
                    <a:lstStyle/>
                    <a:p>
                      <a:pPr marL="180000" algn="l"/>
                      <a:r>
                        <a:rPr lang="en-US" sz="1200">
                          <a:solidFill>
                            <a:schemeClr val="tx1">
                              <a:lumMod val="65000"/>
                              <a:lumOff val="35000"/>
                            </a:schemeClr>
                          </a:solidFill>
                          <a:latin typeface="+mn-lt"/>
                        </a:rPr>
                        <a:t>Tik Tok</a:t>
                      </a:r>
                      <a:endParaRPr lang="en-US" sz="1200">
                        <a:solidFill>
                          <a:schemeClr val="tx1">
                            <a:lumMod val="65000"/>
                            <a:lumOff val="35000"/>
                          </a:schemeClr>
                        </a:solidFill>
                        <a:latin typeface="+mn-lt"/>
                        <a:ea typeface="Open Sans" panose="020B0606030504020204" pitchFamily="34" charset="0"/>
                        <a:cs typeface="Open Sans" panose="020B0606030504020204" pitchFamily="34" charset="0"/>
                      </a:endParaRPr>
                    </a:p>
                  </a:txBody>
                  <a:tcPr anchor="ctr">
                    <a:solidFill>
                      <a:schemeClr val="bg1"/>
                    </a:solidFill>
                  </a:tcPr>
                </a:tc>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65000"/>
                              <a:lumOff val="35000"/>
                            </a:schemeClr>
                          </a:solidFill>
                          <a:latin typeface="+mn-lt"/>
                        </a:rPr>
                        <a:t>Your Title Here 3</a:t>
                      </a:r>
                      <a:endParaRPr lang="en-US" sz="1200">
                        <a:solidFill>
                          <a:schemeClr val="tx1">
                            <a:lumMod val="65000"/>
                            <a:lumOff val="35000"/>
                          </a:schemeClr>
                        </a:solidFill>
                        <a:latin typeface="+mn-lt"/>
                        <a:ea typeface="Open Sans" panose="020B0606030504020204" pitchFamily="34" charset="0"/>
                        <a:cs typeface="Open Sans" panose="020B0606030504020204" pitchFamily="34" charset="0"/>
                      </a:endParaRPr>
                    </a:p>
                  </a:txBody>
                  <a:tcPr anchor="ctr">
                    <a:solidFill>
                      <a:schemeClr val="bg1"/>
                    </a:solidFill>
                  </a:tcPr>
                </a:tc>
                <a:tc rowSpan="2">
                  <a:txBody>
                    <a:bodyPr/>
                    <a:lstStyle/>
                    <a:p>
                      <a:pPr marL="180000" marR="0" lvl="0" indent="0" algn="l" defTabSz="914400" rtl="0" eaLnBrk="1" fontAlgn="auto" latinLnBrk="0" hangingPunct="1">
                        <a:lnSpc>
                          <a:spcPct val="150000"/>
                        </a:lnSpc>
                        <a:spcBef>
                          <a:spcPts val="0"/>
                        </a:spcBef>
                        <a:spcAft>
                          <a:spcPts val="0"/>
                        </a:spcAft>
                        <a:buClrTx/>
                        <a:buSzTx/>
                        <a:buFontTx/>
                        <a:buNone/>
                        <a:tabLst/>
                        <a:defRPr/>
                      </a:pPr>
                      <a:r>
                        <a:rPr lang="en-US" sz="1050" dirty="0">
                          <a:solidFill>
                            <a:srgbClr val="848484"/>
                          </a:solidFill>
                          <a:latin typeface="+mn-lt"/>
                          <a:ea typeface="Open Sans" panose="020B0606030504020204" pitchFamily="34" charset="0"/>
                          <a:cs typeface="Open Sans" panose="020B0606030504020204" pitchFamily="34" charset="0"/>
                        </a:rPr>
                        <a:t>Lorem ipsum dolor sit </a:t>
                      </a:r>
                      <a:r>
                        <a:rPr lang="en-US" sz="1050" dirty="0" err="1">
                          <a:solidFill>
                            <a:srgbClr val="848484"/>
                          </a:solidFill>
                          <a:latin typeface="+mn-lt"/>
                          <a:ea typeface="Open Sans" panose="020B0606030504020204" pitchFamily="34" charset="0"/>
                          <a:cs typeface="Open Sans" panose="020B0606030504020204" pitchFamily="34" charset="0"/>
                        </a:rPr>
                        <a:t>amet</a:t>
                      </a:r>
                      <a:r>
                        <a:rPr lang="en-US" sz="1050" dirty="0">
                          <a:solidFill>
                            <a:srgbClr val="848484"/>
                          </a:solidFill>
                          <a:latin typeface="+mn-lt"/>
                          <a:ea typeface="Open Sans" panose="020B0606030504020204" pitchFamily="34" charset="0"/>
                          <a:cs typeface="Open Sans" panose="020B0606030504020204" pitchFamily="34" charset="0"/>
                        </a:rPr>
                        <a:t> </a:t>
                      </a:r>
                      <a:r>
                        <a:rPr lang="en-US" sz="1050" dirty="0" err="1">
                          <a:solidFill>
                            <a:srgbClr val="848484"/>
                          </a:solidFill>
                          <a:latin typeface="+mn-lt"/>
                          <a:ea typeface="Open Sans" panose="020B0606030504020204" pitchFamily="34" charset="0"/>
                          <a:cs typeface="Open Sans" panose="020B0606030504020204" pitchFamily="34" charset="0"/>
                        </a:rPr>
                        <a:t>elit</a:t>
                      </a:r>
                      <a:r>
                        <a:rPr lang="en-US" sz="1050" dirty="0">
                          <a:solidFill>
                            <a:srgbClr val="848484"/>
                          </a:solidFill>
                          <a:latin typeface="+mn-lt"/>
                          <a:ea typeface="Open Sans" panose="020B0606030504020204" pitchFamily="34" charset="0"/>
                          <a:cs typeface="Open Sans" panose="020B0606030504020204" pitchFamily="34" charset="0"/>
                        </a:rPr>
                        <a:t> </a:t>
                      </a:r>
                      <a:r>
                        <a:rPr lang="en-US" sz="1050" dirty="0" err="1">
                          <a:solidFill>
                            <a:srgbClr val="848484"/>
                          </a:solidFill>
                          <a:latin typeface="+mn-lt"/>
                          <a:ea typeface="Open Sans" panose="020B0606030504020204" pitchFamily="34" charset="0"/>
                          <a:cs typeface="Open Sans" panose="020B0606030504020204" pitchFamily="34" charset="0"/>
                        </a:rPr>
                        <a:t>odio</a:t>
                      </a:r>
                      <a:r>
                        <a:rPr lang="en-US" sz="1050" dirty="0">
                          <a:solidFill>
                            <a:srgbClr val="848484"/>
                          </a:solidFill>
                          <a:latin typeface="+mn-lt"/>
                          <a:ea typeface="Open Sans" panose="020B0606030504020204" pitchFamily="34" charset="0"/>
                          <a:cs typeface="Open Sans" panose="020B0606030504020204" pitchFamily="34" charset="0"/>
                        </a:rPr>
                        <a:t> </a:t>
                      </a:r>
                      <a:r>
                        <a:rPr lang="en-US" sz="1050" dirty="0" err="1">
                          <a:solidFill>
                            <a:srgbClr val="848484"/>
                          </a:solidFill>
                          <a:latin typeface="+mn-lt"/>
                          <a:ea typeface="Open Sans" panose="020B0606030504020204" pitchFamily="34" charset="0"/>
                          <a:cs typeface="Open Sans" panose="020B0606030504020204" pitchFamily="34" charset="0"/>
                        </a:rPr>
                        <a:t>consequat</a:t>
                      </a:r>
                      <a:r>
                        <a:rPr lang="en-US" sz="1050" dirty="0">
                          <a:solidFill>
                            <a:srgbClr val="848484"/>
                          </a:solidFill>
                          <a:latin typeface="+mn-lt"/>
                          <a:ea typeface="Open Sans" panose="020B0606030504020204" pitchFamily="34" charset="0"/>
                          <a:cs typeface="Open Sans" panose="020B0606030504020204" pitchFamily="34" charset="0"/>
                        </a:rPr>
                        <a:t> influencer </a:t>
                      </a:r>
                      <a:r>
                        <a:rPr lang="en-US" sz="1050" dirty="0" err="1">
                          <a:solidFill>
                            <a:srgbClr val="848484"/>
                          </a:solidFill>
                          <a:latin typeface="+mn-lt"/>
                          <a:ea typeface="Open Sans" panose="020B0606030504020204" pitchFamily="34" charset="0"/>
                          <a:cs typeface="Open Sans" panose="020B0606030504020204" pitchFamily="34" charset="0"/>
                        </a:rPr>
                        <a:t>adipiscing</a:t>
                      </a:r>
                      <a:r>
                        <a:rPr lang="en-US" sz="1050" dirty="0">
                          <a:solidFill>
                            <a:srgbClr val="848484"/>
                          </a:solidFill>
                          <a:latin typeface="+mn-lt"/>
                          <a:ea typeface="Open Sans" panose="020B0606030504020204" pitchFamily="34" charset="0"/>
                          <a:cs typeface="Open Sans" panose="020B0606030504020204" pitchFamily="34" charset="0"/>
                        </a:rPr>
                        <a:t>.</a:t>
                      </a:r>
                    </a:p>
                  </a:txBody>
                  <a:tcPr anchor="ctr">
                    <a:lnT w="6350" cap="flat" cmpd="sng" algn="ctr">
                      <a:solidFill>
                        <a:schemeClr val="bg1">
                          <a:lumMod val="6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2086419646"/>
                  </a:ext>
                </a:extLst>
              </a:tr>
              <a:tr h="450376">
                <a:tc>
                  <a:txBody>
                    <a:bodyPr/>
                    <a:lstStyle/>
                    <a:p>
                      <a:pPr marL="180000" algn="l"/>
                      <a:r>
                        <a:rPr lang="en-US" sz="1200">
                          <a:solidFill>
                            <a:schemeClr val="tx1">
                              <a:lumMod val="65000"/>
                              <a:lumOff val="35000"/>
                            </a:schemeClr>
                          </a:solidFill>
                          <a:latin typeface="+mn-lt"/>
                        </a:rPr>
                        <a:t>Twitter</a:t>
                      </a:r>
                      <a:endParaRPr lang="en-US" sz="1200">
                        <a:solidFill>
                          <a:schemeClr val="tx1">
                            <a:lumMod val="65000"/>
                            <a:lumOff val="35000"/>
                          </a:schemeClr>
                        </a:solidFill>
                        <a:latin typeface="+mn-lt"/>
                        <a:ea typeface="Open Sans" panose="020B0606030504020204" pitchFamily="34" charset="0"/>
                        <a:cs typeface="Open Sans" panose="020B0606030504020204" pitchFamily="34" charset="0"/>
                      </a:endParaRPr>
                    </a:p>
                  </a:txBody>
                  <a:tcPr anchor="ctr">
                    <a:solidFill>
                      <a:schemeClr val="bg1"/>
                    </a:solidFill>
                  </a:tcPr>
                </a:tc>
                <a:tc>
                  <a:txBody>
                    <a:bodyPr/>
                    <a:lstStyle/>
                    <a:p>
                      <a:pPr marL="18000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latin typeface="+mn-lt"/>
                        </a:rPr>
                        <a:t>Your Title Here 4</a:t>
                      </a:r>
                      <a:endParaRPr lang="en-US" sz="1200" dirty="0">
                        <a:solidFill>
                          <a:schemeClr val="tx1">
                            <a:lumMod val="65000"/>
                            <a:lumOff val="35000"/>
                          </a:schemeClr>
                        </a:solidFill>
                        <a:latin typeface="+mn-lt"/>
                        <a:ea typeface="Open Sans" panose="020B0606030504020204" pitchFamily="34" charset="0"/>
                        <a:cs typeface="Open Sans" panose="020B0606030504020204" pitchFamily="34" charset="0"/>
                      </a:endParaRPr>
                    </a:p>
                  </a:txBody>
                  <a:tcPr anchor="ctr">
                    <a:solidFill>
                      <a:schemeClr val="bg1"/>
                    </a:solidFill>
                  </a:tcPr>
                </a:tc>
                <a:tc vMerge="1">
                  <a:txBody>
                    <a:bodyPr/>
                    <a:lstStyle/>
                    <a:p>
                      <a:pPr algn="ctr"/>
                      <a:endParaRPr lang="en-US" sz="120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848484"/>
                    </a:solidFill>
                  </a:tcPr>
                </a:tc>
                <a:extLst>
                  <a:ext uri="{0D108BD9-81ED-4DB2-BD59-A6C34878D82A}">
                    <a16:rowId xmlns:a16="http://schemas.microsoft.com/office/drawing/2014/main" val="3081520351"/>
                  </a:ext>
                </a:extLst>
              </a:tr>
            </a:tbl>
          </a:graphicData>
        </a:graphic>
      </p:graphicFrame>
      <p:grpSp>
        <p:nvGrpSpPr>
          <p:cNvPr id="29" name="Group 28">
            <a:extLst>
              <a:ext uri="{FF2B5EF4-FFF2-40B4-BE49-F238E27FC236}">
                <a16:creationId xmlns:a16="http://schemas.microsoft.com/office/drawing/2014/main" id="{2022A230-A5CE-4C96-A598-7A56ECD3B0E2}"/>
              </a:ext>
            </a:extLst>
          </p:cNvPr>
          <p:cNvGrpSpPr/>
          <p:nvPr/>
        </p:nvGrpSpPr>
        <p:grpSpPr>
          <a:xfrm>
            <a:off x="2050830" y="5117669"/>
            <a:ext cx="3753069" cy="883543"/>
            <a:chOff x="1028699" y="2063297"/>
            <a:chExt cx="3753069" cy="883543"/>
          </a:xfrm>
        </p:grpSpPr>
        <p:sp>
          <p:nvSpPr>
            <p:cNvPr id="34" name="TextBox 33">
              <a:extLst>
                <a:ext uri="{FF2B5EF4-FFF2-40B4-BE49-F238E27FC236}">
                  <a16:creationId xmlns:a16="http://schemas.microsoft.com/office/drawing/2014/main" id="{71B76F08-F35C-4A62-B04D-7E586574D18D}"/>
                </a:ext>
              </a:extLst>
            </p:cNvPr>
            <p:cNvSpPr txBox="1"/>
            <p:nvPr/>
          </p:nvSpPr>
          <p:spPr>
            <a:xfrm>
              <a:off x="1028699" y="2330004"/>
              <a:ext cx="3753069" cy="616836"/>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influencer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ligula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a:t>
              </a:r>
            </a:p>
          </p:txBody>
        </p:sp>
        <p:sp>
          <p:nvSpPr>
            <p:cNvPr id="35" name="TextBox 34">
              <a:extLst>
                <a:ext uri="{FF2B5EF4-FFF2-40B4-BE49-F238E27FC236}">
                  <a16:creationId xmlns:a16="http://schemas.microsoft.com/office/drawing/2014/main" id="{10AE5433-AA17-4750-A532-C3EAE36837BD}"/>
                </a:ext>
              </a:extLst>
            </p:cNvPr>
            <p:cNvSpPr txBox="1"/>
            <p:nvPr/>
          </p:nvSpPr>
          <p:spPr>
            <a:xfrm>
              <a:off x="1028700" y="2063297"/>
              <a:ext cx="2805776" cy="276999"/>
            </a:xfrm>
            <a:prstGeom prst="rect">
              <a:avLst/>
            </a:prstGeom>
            <a:noFill/>
          </p:spPr>
          <p:txBody>
            <a:bodyPr wrap="square" rtlCol="0">
              <a:spAutoFit/>
            </a:bodyPr>
            <a:lstStyle/>
            <a:p>
              <a:r>
                <a:rPr lang="en-US" sz="1200" spc="100" dirty="0">
                  <a:solidFill>
                    <a:srgbClr val="656552"/>
                  </a:solidFill>
                  <a:cs typeface="Poppins SemiBold" panose="00000700000000000000" pitchFamily="2" charset="0"/>
                </a:rPr>
                <a:t>BRAND 1</a:t>
              </a:r>
            </a:p>
          </p:txBody>
        </p:sp>
      </p:grpSp>
      <p:grpSp>
        <p:nvGrpSpPr>
          <p:cNvPr id="36" name="Group 35">
            <a:extLst>
              <a:ext uri="{FF2B5EF4-FFF2-40B4-BE49-F238E27FC236}">
                <a16:creationId xmlns:a16="http://schemas.microsoft.com/office/drawing/2014/main" id="{B3E3E76B-8AD3-4AF7-9D4A-2C7040574BDA}"/>
              </a:ext>
            </a:extLst>
          </p:cNvPr>
          <p:cNvGrpSpPr/>
          <p:nvPr/>
        </p:nvGrpSpPr>
        <p:grpSpPr>
          <a:xfrm>
            <a:off x="6388102" y="5130860"/>
            <a:ext cx="3753069" cy="883543"/>
            <a:chOff x="6388102" y="5130860"/>
            <a:chExt cx="3753069" cy="883543"/>
          </a:xfrm>
        </p:grpSpPr>
        <p:sp>
          <p:nvSpPr>
            <p:cNvPr id="32" name="TextBox 31">
              <a:extLst>
                <a:ext uri="{FF2B5EF4-FFF2-40B4-BE49-F238E27FC236}">
                  <a16:creationId xmlns:a16="http://schemas.microsoft.com/office/drawing/2014/main" id="{DEE98E0B-DD4E-44D1-A296-CA6083379F55}"/>
                </a:ext>
              </a:extLst>
            </p:cNvPr>
            <p:cNvSpPr txBox="1"/>
            <p:nvPr/>
          </p:nvSpPr>
          <p:spPr>
            <a:xfrm>
              <a:off x="6388102" y="5397567"/>
              <a:ext cx="3753069" cy="616836"/>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influencer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ligula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a:t>
              </a:r>
            </a:p>
          </p:txBody>
        </p:sp>
        <p:sp>
          <p:nvSpPr>
            <p:cNvPr id="33" name="TextBox 32">
              <a:extLst>
                <a:ext uri="{FF2B5EF4-FFF2-40B4-BE49-F238E27FC236}">
                  <a16:creationId xmlns:a16="http://schemas.microsoft.com/office/drawing/2014/main" id="{AD1593E7-EEB3-49BC-88F1-3D5A209DA19C}"/>
                </a:ext>
              </a:extLst>
            </p:cNvPr>
            <p:cNvSpPr txBox="1"/>
            <p:nvPr/>
          </p:nvSpPr>
          <p:spPr>
            <a:xfrm>
              <a:off x="6388102" y="5130860"/>
              <a:ext cx="2805776" cy="276999"/>
            </a:xfrm>
            <a:prstGeom prst="rect">
              <a:avLst/>
            </a:prstGeom>
            <a:noFill/>
          </p:spPr>
          <p:txBody>
            <a:bodyPr wrap="square" rtlCol="0">
              <a:spAutoFit/>
            </a:bodyPr>
            <a:lstStyle/>
            <a:p>
              <a:r>
                <a:rPr lang="en-US" sz="1200" spc="100" dirty="0">
                  <a:solidFill>
                    <a:srgbClr val="656552"/>
                  </a:solidFill>
                  <a:cs typeface="Poppins SemiBold" panose="00000700000000000000" pitchFamily="2" charset="0"/>
                </a:rPr>
                <a:t>BRAND 2</a:t>
              </a:r>
            </a:p>
          </p:txBody>
        </p:sp>
      </p:grpSp>
      <p:grpSp>
        <p:nvGrpSpPr>
          <p:cNvPr id="14" name="Group 13"/>
          <p:cNvGrpSpPr/>
          <p:nvPr/>
        </p:nvGrpSpPr>
        <p:grpSpPr>
          <a:xfrm>
            <a:off x="10735845" y="566671"/>
            <a:ext cx="782366" cy="328411"/>
            <a:chOff x="6819155" y="576330"/>
            <a:chExt cx="945550" cy="396910"/>
          </a:xfrm>
        </p:grpSpPr>
        <p:sp>
          <p:nvSpPr>
            <p:cNvPr id="15" name="TextBox 14">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3398849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3CCF40B-AD3C-4EEA-8482-F6AFA30FA67F}"/>
              </a:ext>
            </a:extLst>
          </p:cNvPr>
          <p:cNvSpPr txBox="1"/>
          <p:nvPr/>
        </p:nvSpPr>
        <p:spPr>
          <a:xfrm>
            <a:off x="3989193" y="1337683"/>
            <a:ext cx="4241214" cy="461665"/>
          </a:xfrm>
          <a:prstGeom prst="rect">
            <a:avLst/>
          </a:prstGeom>
          <a:noFill/>
        </p:spPr>
        <p:txBody>
          <a:bodyPr wrap="square" rtlCol="0">
            <a:spAutoFit/>
          </a:bodyPr>
          <a:lstStyle/>
          <a:p>
            <a:r>
              <a:rPr lang="en-US" sz="2400" b="1" spc="100" dirty="0">
                <a:solidFill>
                  <a:srgbClr val="656552"/>
                </a:solidFill>
                <a:latin typeface="+mj-lt"/>
                <a:cs typeface="Poppins SemiBold" pitchFamily="2" charset="77"/>
              </a:rPr>
              <a:t>PHOTOGRAPHY</a:t>
            </a:r>
          </a:p>
        </p:txBody>
      </p:sp>
      <p:sp>
        <p:nvSpPr>
          <p:cNvPr id="7" name="TextBox 6">
            <a:extLst>
              <a:ext uri="{FF2B5EF4-FFF2-40B4-BE49-F238E27FC236}">
                <a16:creationId xmlns:a16="http://schemas.microsoft.com/office/drawing/2014/main" id="{ADA81EB4-22A7-4B41-9032-56E979BD20E5}"/>
              </a:ext>
            </a:extLst>
          </p:cNvPr>
          <p:cNvSpPr txBox="1"/>
          <p:nvPr/>
        </p:nvSpPr>
        <p:spPr>
          <a:xfrm>
            <a:off x="3997904" y="1005114"/>
            <a:ext cx="4241212" cy="276999"/>
          </a:xfrm>
          <a:prstGeom prst="rect">
            <a:avLst/>
          </a:prstGeom>
          <a:noFill/>
        </p:spPr>
        <p:txBody>
          <a:bodyPr wrap="square" rtlCol="0">
            <a:spAutoFit/>
          </a:bodyPr>
          <a:lstStyle/>
          <a:p>
            <a:r>
              <a:rPr lang="en-US" sz="1200" spc="200" dirty="0">
                <a:solidFill>
                  <a:srgbClr val="848484"/>
                </a:solidFill>
                <a:ea typeface="Open Sans SemiBold" panose="020B0706030804020204" pitchFamily="34" charset="0"/>
                <a:cs typeface="Open Sans SemiBold" panose="020B0706030804020204" pitchFamily="34" charset="0"/>
              </a:rPr>
              <a:t>SERVICES</a:t>
            </a:r>
          </a:p>
        </p:txBody>
      </p:sp>
      <p:sp>
        <p:nvSpPr>
          <p:cNvPr id="8" name="TextBox 7">
            <a:extLst>
              <a:ext uri="{FF2B5EF4-FFF2-40B4-BE49-F238E27FC236}">
                <a16:creationId xmlns:a16="http://schemas.microsoft.com/office/drawing/2014/main" id="{5BF436C8-2051-4EAB-9B18-EA1D4F4157B1}"/>
              </a:ext>
            </a:extLst>
          </p:cNvPr>
          <p:cNvSpPr txBox="1"/>
          <p:nvPr/>
        </p:nvSpPr>
        <p:spPr>
          <a:xfrm>
            <a:off x="4006611" y="1948556"/>
            <a:ext cx="7096818" cy="1052596"/>
          </a:xfrm>
          <a:prstGeom prst="rect">
            <a:avLst/>
          </a:prstGeom>
          <a:noFill/>
        </p:spPr>
        <p:txBody>
          <a:bodyPr wrap="square" rtlCol="0">
            <a:spAutoFit/>
          </a:bodyPr>
          <a:lstStyle/>
          <a:p>
            <a:pPr>
              <a:lnSpc>
                <a:spcPct val="120000"/>
              </a:lnSpc>
            </a:pPr>
            <a:r>
              <a:rPr lang="en-US" sz="2600" dirty="0">
                <a:solidFill>
                  <a:srgbClr val="848484"/>
                </a:solidFill>
                <a:cs typeface="Poppins Medium" pitchFamily="2" charset="77"/>
              </a:rPr>
              <a:t>With Over 10 Years of Photography Experience, I Can Elevate Your Brand to New Heights. </a:t>
            </a:r>
          </a:p>
        </p:txBody>
      </p:sp>
      <p:sp>
        <p:nvSpPr>
          <p:cNvPr id="13" name="TextBox 12">
            <a:extLst>
              <a:ext uri="{FF2B5EF4-FFF2-40B4-BE49-F238E27FC236}">
                <a16:creationId xmlns:a16="http://schemas.microsoft.com/office/drawing/2014/main" id="{F715EA36-DE23-4CBC-8C21-3AC7C9E63FAE}"/>
              </a:ext>
            </a:extLst>
          </p:cNvPr>
          <p:cNvSpPr txBox="1"/>
          <p:nvPr/>
        </p:nvSpPr>
        <p:spPr>
          <a:xfrm>
            <a:off x="3997903" y="4722191"/>
            <a:ext cx="1907901" cy="430887"/>
          </a:xfrm>
          <a:prstGeom prst="rect">
            <a:avLst/>
          </a:prstGeom>
          <a:noFill/>
        </p:spPr>
        <p:txBody>
          <a:bodyPr wrap="square" rtlCol="0">
            <a:spAutoFit/>
          </a:bodyPr>
          <a:lstStyle/>
          <a:p>
            <a:r>
              <a:rPr lang="en-US" sz="1100" spc="100" dirty="0">
                <a:solidFill>
                  <a:schemeClr val="bg1"/>
                </a:solidFill>
                <a:latin typeface="+mj-lt"/>
                <a:cs typeface="Poppins SemiBold" panose="00000700000000000000" pitchFamily="2" charset="0"/>
              </a:rPr>
              <a:t>FASHION PHOTOGRAPHY</a:t>
            </a:r>
          </a:p>
        </p:txBody>
      </p:sp>
      <p:sp>
        <p:nvSpPr>
          <p:cNvPr id="17" name="TextBox 16">
            <a:extLst>
              <a:ext uri="{FF2B5EF4-FFF2-40B4-BE49-F238E27FC236}">
                <a16:creationId xmlns:a16="http://schemas.microsoft.com/office/drawing/2014/main" id="{A0D95B12-C89D-4210-A96B-8672FEA2F554}"/>
              </a:ext>
            </a:extLst>
          </p:cNvPr>
          <p:cNvSpPr txBox="1"/>
          <p:nvPr/>
        </p:nvSpPr>
        <p:spPr>
          <a:xfrm>
            <a:off x="3997902" y="5339026"/>
            <a:ext cx="2279377" cy="616836"/>
          </a:xfrm>
          <a:prstGeom prst="rect">
            <a:avLst/>
          </a:prstGeom>
          <a:noFill/>
        </p:spPr>
        <p:txBody>
          <a:bodyPr wrap="square" rtlCol="0">
            <a:spAutoFit/>
          </a:bodyPr>
          <a:lstStyle/>
          <a:p>
            <a:pPr>
              <a:lnSpc>
                <a:spcPct val="150000"/>
              </a:lnSpc>
            </a:pPr>
            <a:r>
              <a:rPr lang="en-US" sz="1200" dirty="0">
                <a:solidFill>
                  <a:schemeClr val="bg1"/>
                </a:solidFill>
                <a:ea typeface="Open Sans" panose="020B0606030504020204" pitchFamily="34" charset="0"/>
                <a:cs typeface="Open Sans" panose="020B0606030504020204" pitchFamily="34" charset="0"/>
              </a:rPr>
              <a:t>Lorem ipsum dolor sit </a:t>
            </a:r>
            <a:r>
              <a:rPr lang="en-US" sz="1200" dirty="0" err="1">
                <a:solidFill>
                  <a:schemeClr val="bg1"/>
                </a:solidFill>
                <a:ea typeface="Open Sans" panose="020B0606030504020204" pitchFamily="34" charset="0"/>
                <a:cs typeface="Open Sans" panose="020B0606030504020204" pitchFamily="34" charset="0"/>
              </a:rPr>
              <a:t>amet</a:t>
            </a:r>
            <a:r>
              <a:rPr lang="en-US" sz="1200" dirty="0">
                <a:solidFill>
                  <a:schemeClr val="bg1"/>
                </a:solidFill>
                <a:ea typeface="Open Sans" panose="020B0606030504020204" pitchFamily="34" charset="0"/>
                <a:cs typeface="Open Sans" panose="020B0606030504020204" pitchFamily="34" charset="0"/>
              </a:rPr>
              <a:t> </a:t>
            </a:r>
            <a:r>
              <a:rPr lang="en-US" sz="1200" dirty="0" err="1">
                <a:solidFill>
                  <a:schemeClr val="bg1"/>
                </a:solidFill>
                <a:ea typeface="Open Sans" panose="020B0606030504020204" pitchFamily="34" charset="0"/>
                <a:cs typeface="Open Sans" panose="020B0606030504020204" pitchFamily="34" charset="0"/>
              </a:rPr>
              <a:t>elit</a:t>
            </a:r>
            <a:r>
              <a:rPr lang="en-US" sz="1200" dirty="0">
                <a:solidFill>
                  <a:schemeClr val="bg1"/>
                </a:solidFill>
                <a:ea typeface="Open Sans" panose="020B0606030504020204" pitchFamily="34" charset="0"/>
                <a:cs typeface="Open Sans" panose="020B0606030504020204" pitchFamily="34" charset="0"/>
              </a:rPr>
              <a:t> at </a:t>
            </a:r>
            <a:r>
              <a:rPr lang="en-US" sz="1200" dirty="0" err="1">
                <a:solidFill>
                  <a:schemeClr val="bg1"/>
                </a:solidFill>
                <a:ea typeface="Open Sans" panose="020B0606030504020204" pitchFamily="34" charset="0"/>
                <a:cs typeface="Open Sans" panose="020B0606030504020204" pitchFamily="34" charset="0"/>
              </a:rPr>
              <a:t>blandit</a:t>
            </a:r>
            <a:r>
              <a:rPr lang="en-US" sz="1200" dirty="0">
                <a:solidFill>
                  <a:schemeClr val="bg1"/>
                </a:solidFill>
                <a:ea typeface="Open Sans" panose="020B0606030504020204" pitchFamily="34" charset="0"/>
                <a:cs typeface="Open Sans" panose="020B0606030504020204" pitchFamily="34" charset="0"/>
              </a:rPr>
              <a:t> et </a:t>
            </a:r>
            <a:r>
              <a:rPr lang="en-US" sz="1200" dirty="0" err="1">
                <a:solidFill>
                  <a:schemeClr val="bg1"/>
                </a:solidFill>
                <a:ea typeface="Open Sans" panose="020B0606030504020204" pitchFamily="34" charset="0"/>
                <a:cs typeface="Open Sans" panose="020B0606030504020204" pitchFamily="34" charset="0"/>
              </a:rPr>
              <a:t>accumsan</a:t>
            </a:r>
            <a:r>
              <a:rPr lang="en-US" sz="1200" dirty="0">
                <a:solidFill>
                  <a:schemeClr val="bg1"/>
                </a:solidFill>
                <a:ea typeface="Open Sans" panose="020B0606030504020204" pitchFamily="34" charset="0"/>
                <a:cs typeface="Open Sans" panose="020B0606030504020204" pitchFamily="34" charset="0"/>
              </a:rPr>
              <a:t>.</a:t>
            </a:r>
          </a:p>
        </p:txBody>
      </p:sp>
      <p:sp>
        <p:nvSpPr>
          <p:cNvPr id="15" name="TextBox 14">
            <a:extLst>
              <a:ext uri="{FF2B5EF4-FFF2-40B4-BE49-F238E27FC236}">
                <a16:creationId xmlns:a16="http://schemas.microsoft.com/office/drawing/2014/main" id="{6F44D858-87D5-4C6D-BC12-1CF16D40CE1C}"/>
              </a:ext>
            </a:extLst>
          </p:cNvPr>
          <p:cNvSpPr txBox="1"/>
          <p:nvPr/>
        </p:nvSpPr>
        <p:spPr>
          <a:xfrm>
            <a:off x="6664463" y="4722191"/>
            <a:ext cx="1907901" cy="430887"/>
          </a:xfrm>
          <a:prstGeom prst="rect">
            <a:avLst/>
          </a:prstGeom>
          <a:noFill/>
        </p:spPr>
        <p:txBody>
          <a:bodyPr wrap="square" rtlCol="0">
            <a:spAutoFit/>
          </a:bodyPr>
          <a:lstStyle/>
          <a:p>
            <a:r>
              <a:rPr lang="en-US" sz="1100" spc="100">
                <a:solidFill>
                  <a:schemeClr val="bg1"/>
                </a:solidFill>
                <a:latin typeface="+mj-lt"/>
                <a:cs typeface="Poppins SemiBold" panose="00000700000000000000" pitchFamily="2" charset="0"/>
              </a:rPr>
              <a:t>DRONE PHOTOGRAPHY</a:t>
            </a:r>
          </a:p>
        </p:txBody>
      </p:sp>
      <p:sp>
        <p:nvSpPr>
          <p:cNvPr id="19" name="TextBox 18">
            <a:extLst>
              <a:ext uri="{FF2B5EF4-FFF2-40B4-BE49-F238E27FC236}">
                <a16:creationId xmlns:a16="http://schemas.microsoft.com/office/drawing/2014/main" id="{09A0AA69-7781-47A1-B9E8-8E109EE2D144}"/>
              </a:ext>
            </a:extLst>
          </p:cNvPr>
          <p:cNvSpPr txBox="1"/>
          <p:nvPr/>
        </p:nvSpPr>
        <p:spPr>
          <a:xfrm>
            <a:off x="6664462" y="5339026"/>
            <a:ext cx="2279377" cy="616836"/>
          </a:xfrm>
          <a:prstGeom prst="rect">
            <a:avLst/>
          </a:prstGeom>
          <a:noFill/>
        </p:spPr>
        <p:txBody>
          <a:bodyPr wrap="square" rtlCol="0">
            <a:spAutoFit/>
          </a:bodyPr>
          <a:lstStyle/>
          <a:p>
            <a:pPr>
              <a:lnSpc>
                <a:spcPct val="150000"/>
              </a:lnSpc>
            </a:pPr>
            <a:r>
              <a:rPr lang="en-US" sz="1200">
                <a:solidFill>
                  <a:schemeClr val="bg1"/>
                </a:solidFill>
                <a:ea typeface="Open Sans" panose="020B0606030504020204" pitchFamily="34" charset="0"/>
                <a:cs typeface="Open Sans" panose="020B0606030504020204" pitchFamily="34" charset="0"/>
              </a:rPr>
              <a:t>Lorem ipsum dolor sit amet elit at blandit et accumsan.</a:t>
            </a:r>
          </a:p>
        </p:txBody>
      </p:sp>
      <p:sp>
        <p:nvSpPr>
          <p:cNvPr id="11" name="TextBox 10">
            <a:extLst>
              <a:ext uri="{FF2B5EF4-FFF2-40B4-BE49-F238E27FC236}">
                <a16:creationId xmlns:a16="http://schemas.microsoft.com/office/drawing/2014/main" id="{97463AE7-33C2-44D8-A09E-329A1F94C1CB}"/>
              </a:ext>
            </a:extLst>
          </p:cNvPr>
          <p:cNvSpPr txBox="1"/>
          <p:nvPr/>
        </p:nvSpPr>
        <p:spPr>
          <a:xfrm>
            <a:off x="9331023" y="4722191"/>
            <a:ext cx="1907901" cy="430887"/>
          </a:xfrm>
          <a:prstGeom prst="rect">
            <a:avLst/>
          </a:prstGeom>
          <a:noFill/>
        </p:spPr>
        <p:txBody>
          <a:bodyPr wrap="square" rtlCol="0">
            <a:spAutoFit/>
          </a:bodyPr>
          <a:lstStyle/>
          <a:p>
            <a:r>
              <a:rPr lang="en-US" sz="1100" spc="100">
                <a:solidFill>
                  <a:schemeClr val="bg1"/>
                </a:solidFill>
                <a:latin typeface="+mj-lt"/>
                <a:cs typeface="Poppins SemiBold" panose="00000700000000000000" pitchFamily="2" charset="0"/>
              </a:rPr>
              <a:t>PRODUCT  PHOTOGRAPHY</a:t>
            </a:r>
          </a:p>
        </p:txBody>
      </p:sp>
      <p:sp>
        <p:nvSpPr>
          <p:cNvPr id="21" name="TextBox 20">
            <a:extLst>
              <a:ext uri="{FF2B5EF4-FFF2-40B4-BE49-F238E27FC236}">
                <a16:creationId xmlns:a16="http://schemas.microsoft.com/office/drawing/2014/main" id="{6AEC52EA-4D9A-4D63-9584-D95F13CBA463}"/>
              </a:ext>
            </a:extLst>
          </p:cNvPr>
          <p:cNvSpPr txBox="1"/>
          <p:nvPr/>
        </p:nvSpPr>
        <p:spPr>
          <a:xfrm>
            <a:off x="9331022" y="5339026"/>
            <a:ext cx="2279377" cy="616836"/>
          </a:xfrm>
          <a:prstGeom prst="rect">
            <a:avLst/>
          </a:prstGeom>
          <a:noFill/>
        </p:spPr>
        <p:txBody>
          <a:bodyPr wrap="square" rtlCol="0">
            <a:spAutoFit/>
          </a:bodyPr>
          <a:lstStyle/>
          <a:p>
            <a:pPr>
              <a:lnSpc>
                <a:spcPct val="150000"/>
              </a:lnSpc>
            </a:pPr>
            <a:r>
              <a:rPr lang="en-US" sz="1200">
                <a:solidFill>
                  <a:schemeClr val="bg1"/>
                </a:solidFill>
                <a:ea typeface="Open Sans" panose="020B0606030504020204" pitchFamily="34" charset="0"/>
                <a:cs typeface="Open Sans" panose="020B0606030504020204" pitchFamily="34" charset="0"/>
              </a:rPr>
              <a:t>Lorem ipsum dolor sit amet elit at blandit et accumsan.</a:t>
            </a:r>
          </a:p>
        </p:txBody>
      </p:sp>
      <p:cxnSp>
        <p:nvCxnSpPr>
          <p:cNvPr id="30" name="Straight Connector 29">
            <a:extLst>
              <a:ext uri="{FF2B5EF4-FFF2-40B4-BE49-F238E27FC236}">
                <a16:creationId xmlns:a16="http://schemas.microsoft.com/office/drawing/2014/main" id="{CD8207B1-B1B0-4C80-AF1C-8A145AA0004C}"/>
              </a:ext>
            </a:extLst>
          </p:cNvPr>
          <p:cNvCxnSpPr>
            <a:cxnSpLocks/>
          </p:cNvCxnSpPr>
          <p:nvPr/>
        </p:nvCxnSpPr>
        <p:spPr>
          <a:xfrm>
            <a:off x="4099267" y="5326326"/>
            <a:ext cx="1977547"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FBB213D-20EE-414F-AF33-9186C15A10EB}"/>
              </a:ext>
            </a:extLst>
          </p:cNvPr>
          <p:cNvCxnSpPr>
            <a:cxnSpLocks/>
          </p:cNvCxnSpPr>
          <p:nvPr/>
        </p:nvCxnSpPr>
        <p:spPr>
          <a:xfrm>
            <a:off x="6759917" y="5326326"/>
            <a:ext cx="1977547"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50D0BB81-3F46-47CF-8C78-49B47C6168D2}"/>
              </a:ext>
            </a:extLst>
          </p:cNvPr>
          <p:cNvCxnSpPr>
            <a:cxnSpLocks/>
          </p:cNvCxnSpPr>
          <p:nvPr/>
        </p:nvCxnSpPr>
        <p:spPr>
          <a:xfrm>
            <a:off x="9420567" y="5326326"/>
            <a:ext cx="1977547"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pic>
        <p:nvPicPr>
          <p:cNvPr id="2" name="Picture Placeholder 1"/>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18858" r="18858"/>
          <a:stretch>
            <a:fillRect/>
          </a:stretch>
        </p:blipFill>
        <p:spPr/>
      </p:pic>
      <p:grpSp>
        <p:nvGrpSpPr>
          <p:cNvPr id="16" name="Group 15"/>
          <p:cNvGrpSpPr/>
          <p:nvPr/>
        </p:nvGrpSpPr>
        <p:grpSpPr>
          <a:xfrm>
            <a:off x="10735845" y="566671"/>
            <a:ext cx="782366" cy="328411"/>
            <a:chOff x="6819155" y="576330"/>
            <a:chExt cx="945550" cy="396910"/>
          </a:xfrm>
        </p:grpSpPr>
        <p:sp>
          <p:nvSpPr>
            <p:cNvPr id="18" name="TextBox 17">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20" name="Picture 19"/>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2348816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7579" b="17579"/>
          <a:stretch>
            <a:fillRect/>
          </a:stretch>
        </p:blipFill>
        <p:spPr/>
      </p:pic>
      <p:pic>
        <p:nvPicPr>
          <p:cNvPr id="4" name="Picture Placeholder 3"/>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12500" r="12500"/>
          <a:stretch>
            <a:fillRect/>
          </a:stretch>
        </p:blipFill>
        <p:spPr/>
      </p:pic>
      <p:pic>
        <p:nvPicPr>
          <p:cNvPr id="7" name="Picture Placeholder 6"/>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t="7826" b="7826"/>
          <a:stretch>
            <a:fillRect/>
          </a:stretch>
        </p:blipFill>
        <p:spPr/>
      </p:pic>
      <p:sp>
        <p:nvSpPr>
          <p:cNvPr id="37" name="Rectangle 36">
            <a:extLst>
              <a:ext uri="{FF2B5EF4-FFF2-40B4-BE49-F238E27FC236}">
                <a16:creationId xmlns:a16="http://schemas.microsoft.com/office/drawing/2014/main" id="{C2E5E1F4-A970-400D-A296-EE14167CCD0F}"/>
              </a:ext>
            </a:extLst>
          </p:cNvPr>
          <p:cNvSpPr/>
          <p:nvPr/>
        </p:nvSpPr>
        <p:spPr>
          <a:xfrm>
            <a:off x="7918155" y="4374410"/>
            <a:ext cx="3481714" cy="1960774"/>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62DAFB9-4088-4725-99A6-EAF371222767}"/>
              </a:ext>
            </a:extLst>
          </p:cNvPr>
          <p:cNvSpPr/>
          <p:nvPr/>
        </p:nvSpPr>
        <p:spPr>
          <a:xfrm>
            <a:off x="761650" y="2249293"/>
            <a:ext cx="3164205" cy="1448221"/>
          </a:xfrm>
          <a:prstGeom prst="rect">
            <a:avLst/>
          </a:prstGeom>
          <a:solidFill>
            <a:srgbClr val="656552"/>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2811A76D-A209-446B-8BB3-1549453BFE15}"/>
              </a:ext>
            </a:extLst>
          </p:cNvPr>
          <p:cNvGrpSpPr/>
          <p:nvPr/>
        </p:nvGrpSpPr>
        <p:grpSpPr>
          <a:xfrm>
            <a:off x="1017463" y="2457056"/>
            <a:ext cx="2793076" cy="1032693"/>
            <a:chOff x="610049" y="2224908"/>
            <a:chExt cx="2793076" cy="1032693"/>
          </a:xfrm>
        </p:grpSpPr>
        <p:sp>
          <p:nvSpPr>
            <p:cNvPr id="12" name="TextBox 11">
              <a:extLst>
                <a:ext uri="{FF2B5EF4-FFF2-40B4-BE49-F238E27FC236}">
                  <a16:creationId xmlns:a16="http://schemas.microsoft.com/office/drawing/2014/main" id="{19A6F899-884A-43E8-A611-C4EB4312EA48}"/>
                </a:ext>
              </a:extLst>
            </p:cNvPr>
            <p:cNvSpPr txBox="1"/>
            <p:nvPr/>
          </p:nvSpPr>
          <p:spPr>
            <a:xfrm>
              <a:off x="610049" y="2224908"/>
              <a:ext cx="2793076" cy="683264"/>
            </a:xfrm>
            <a:prstGeom prst="rect">
              <a:avLst/>
            </a:prstGeom>
            <a:noFill/>
          </p:spPr>
          <p:txBody>
            <a:bodyPr wrap="square" rtlCol="0">
              <a:spAutoFit/>
            </a:bodyPr>
            <a:lstStyle/>
            <a:p>
              <a:pPr>
                <a:lnSpc>
                  <a:spcPct val="120000"/>
                </a:lnSpc>
              </a:pPr>
              <a:r>
                <a:rPr lang="en-US" sz="1600" dirty="0">
                  <a:solidFill>
                    <a:schemeClr val="bg1"/>
                  </a:solidFill>
                  <a:latin typeface="+mj-lt"/>
                  <a:cs typeface="Poppins Medium" pitchFamily="2" charset="77"/>
                </a:rPr>
                <a:t>“It was such a joy</a:t>
              </a:r>
            </a:p>
            <a:p>
              <a:pPr>
                <a:lnSpc>
                  <a:spcPct val="120000"/>
                </a:lnSpc>
              </a:pPr>
              <a:r>
                <a:rPr lang="en-US" sz="1600" dirty="0">
                  <a:solidFill>
                    <a:schemeClr val="bg1"/>
                  </a:solidFill>
                  <a:latin typeface="+mj-lt"/>
                  <a:cs typeface="Poppins Medium" pitchFamily="2" charset="77"/>
                </a:rPr>
                <a:t>interviewing Joanna Soae.” </a:t>
              </a:r>
            </a:p>
          </p:txBody>
        </p:sp>
        <p:sp>
          <p:nvSpPr>
            <p:cNvPr id="14" name="TextBox 13">
              <a:extLst>
                <a:ext uri="{FF2B5EF4-FFF2-40B4-BE49-F238E27FC236}">
                  <a16:creationId xmlns:a16="http://schemas.microsoft.com/office/drawing/2014/main" id="{8DAEC5EA-BE2D-4AE2-835F-EAFB977BB208}"/>
                </a:ext>
              </a:extLst>
            </p:cNvPr>
            <p:cNvSpPr txBox="1"/>
            <p:nvPr/>
          </p:nvSpPr>
          <p:spPr>
            <a:xfrm>
              <a:off x="610049" y="2973421"/>
              <a:ext cx="2622101" cy="284180"/>
            </a:xfrm>
            <a:prstGeom prst="rect">
              <a:avLst/>
            </a:prstGeom>
            <a:noFill/>
          </p:spPr>
          <p:txBody>
            <a:bodyPr wrap="square" rtlCol="0">
              <a:spAutoFit/>
            </a:bodyPr>
            <a:lstStyle/>
            <a:p>
              <a:pPr>
                <a:lnSpc>
                  <a:spcPct val="120000"/>
                </a:lnSpc>
              </a:pPr>
              <a:r>
                <a:rPr lang="en-US" sz="110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Milly Smith - Fashion Mag Editor</a:t>
              </a:r>
            </a:p>
          </p:txBody>
        </p:sp>
      </p:grpSp>
      <p:grpSp>
        <p:nvGrpSpPr>
          <p:cNvPr id="38" name="Group 37">
            <a:extLst>
              <a:ext uri="{FF2B5EF4-FFF2-40B4-BE49-F238E27FC236}">
                <a16:creationId xmlns:a16="http://schemas.microsoft.com/office/drawing/2014/main" id="{3CD14AE9-4731-4841-989E-E23D206C4FCB}"/>
              </a:ext>
            </a:extLst>
          </p:cNvPr>
          <p:cNvGrpSpPr/>
          <p:nvPr/>
        </p:nvGrpSpPr>
        <p:grpSpPr>
          <a:xfrm>
            <a:off x="8421593" y="4773014"/>
            <a:ext cx="2805776" cy="1163566"/>
            <a:chOff x="8293687" y="4809419"/>
            <a:chExt cx="2805776" cy="1163566"/>
          </a:xfrm>
        </p:grpSpPr>
        <p:sp>
          <p:nvSpPr>
            <p:cNvPr id="6" name="TextBox 5">
              <a:extLst>
                <a:ext uri="{FF2B5EF4-FFF2-40B4-BE49-F238E27FC236}">
                  <a16:creationId xmlns:a16="http://schemas.microsoft.com/office/drawing/2014/main" id="{CD1E6EC7-F290-4F02-A8F3-72F734D81C23}"/>
                </a:ext>
              </a:extLst>
            </p:cNvPr>
            <p:cNvSpPr txBox="1"/>
            <p:nvPr/>
          </p:nvSpPr>
          <p:spPr>
            <a:xfrm>
              <a:off x="8293687" y="5141988"/>
              <a:ext cx="2805776" cy="830997"/>
            </a:xfrm>
            <a:prstGeom prst="rect">
              <a:avLst/>
            </a:prstGeom>
            <a:noFill/>
          </p:spPr>
          <p:txBody>
            <a:bodyPr wrap="square" rtlCol="0">
              <a:spAutoFit/>
            </a:bodyPr>
            <a:lstStyle/>
            <a:p>
              <a:r>
                <a:rPr lang="en-US" sz="2400" b="1" spc="100" dirty="0">
                  <a:solidFill>
                    <a:srgbClr val="656552"/>
                  </a:solidFill>
                  <a:latin typeface="+mj-lt"/>
                  <a:cs typeface="Poppins SemiBold" pitchFamily="2" charset="77"/>
                </a:rPr>
                <a:t>I’VE BEEN FEATURED IN </a:t>
              </a:r>
            </a:p>
          </p:txBody>
        </p:sp>
        <p:sp>
          <p:nvSpPr>
            <p:cNvPr id="8" name="TextBox 7">
              <a:extLst>
                <a:ext uri="{FF2B5EF4-FFF2-40B4-BE49-F238E27FC236}">
                  <a16:creationId xmlns:a16="http://schemas.microsoft.com/office/drawing/2014/main" id="{1BD4CFB0-8F9D-4D1C-B1B4-AF891432CEE7}"/>
                </a:ext>
              </a:extLst>
            </p:cNvPr>
            <p:cNvSpPr txBox="1"/>
            <p:nvPr/>
          </p:nvSpPr>
          <p:spPr>
            <a:xfrm>
              <a:off x="8293687" y="4809419"/>
              <a:ext cx="2805776" cy="276999"/>
            </a:xfrm>
            <a:prstGeom prst="rect">
              <a:avLst/>
            </a:prstGeom>
            <a:noFill/>
          </p:spPr>
          <p:txBody>
            <a:bodyPr wrap="square" rtlCol="0">
              <a:spAutoFit/>
            </a:bodyPr>
            <a:lstStyle/>
            <a:p>
              <a:r>
                <a:rPr lang="en-US" sz="1200" spc="200" dirty="0">
                  <a:solidFill>
                    <a:srgbClr val="848484"/>
                  </a:solidFill>
                  <a:ea typeface="Open Sans SemiBold" panose="020B0706030804020204" pitchFamily="34" charset="0"/>
                  <a:cs typeface="Open Sans SemiBold" panose="020B0706030804020204" pitchFamily="34" charset="0"/>
                </a:rPr>
                <a:t>PRESS RELEASES</a:t>
              </a:r>
            </a:p>
          </p:txBody>
        </p:sp>
      </p:grpSp>
      <p:grpSp>
        <p:nvGrpSpPr>
          <p:cNvPr id="22" name="Group 21">
            <a:extLst>
              <a:ext uri="{FF2B5EF4-FFF2-40B4-BE49-F238E27FC236}">
                <a16:creationId xmlns:a16="http://schemas.microsoft.com/office/drawing/2014/main" id="{725B7B60-CCAC-4F44-9699-8DEEA3AE173F}"/>
              </a:ext>
            </a:extLst>
          </p:cNvPr>
          <p:cNvGrpSpPr/>
          <p:nvPr/>
        </p:nvGrpSpPr>
        <p:grpSpPr>
          <a:xfrm>
            <a:off x="1004763" y="5174643"/>
            <a:ext cx="2805776" cy="1160541"/>
            <a:chOff x="1028700" y="2063297"/>
            <a:chExt cx="2805776" cy="1160541"/>
          </a:xfrm>
        </p:grpSpPr>
        <p:sp>
          <p:nvSpPr>
            <p:cNvPr id="23" name="TextBox 22">
              <a:extLst>
                <a:ext uri="{FF2B5EF4-FFF2-40B4-BE49-F238E27FC236}">
                  <a16:creationId xmlns:a16="http://schemas.microsoft.com/office/drawing/2014/main" id="{22331806-6757-4E95-90F0-BC031A47D95E}"/>
                </a:ext>
              </a:extLst>
            </p:cNvPr>
            <p:cNvSpPr txBox="1"/>
            <p:nvPr/>
          </p:nvSpPr>
          <p:spPr>
            <a:xfrm>
              <a:off x="1028700" y="2330004"/>
              <a:ext cx="2805776" cy="893834"/>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influencer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ligula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a:t>
              </a:r>
            </a:p>
          </p:txBody>
        </p:sp>
        <p:sp>
          <p:nvSpPr>
            <p:cNvPr id="24" name="TextBox 23">
              <a:extLst>
                <a:ext uri="{FF2B5EF4-FFF2-40B4-BE49-F238E27FC236}">
                  <a16:creationId xmlns:a16="http://schemas.microsoft.com/office/drawing/2014/main" id="{82ECF7D3-8A9C-4E1A-8A17-8506BBA44377}"/>
                </a:ext>
              </a:extLst>
            </p:cNvPr>
            <p:cNvSpPr txBox="1"/>
            <p:nvPr/>
          </p:nvSpPr>
          <p:spPr>
            <a:xfrm>
              <a:off x="1028700" y="2063297"/>
              <a:ext cx="2805776" cy="276999"/>
            </a:xfrm>
            <a:prstGeom prst="rect">
              <a:avLst/>
            </a:prstGeom>
            <a:noFill/>
          </p:spPr>
          <p:txBody>
            <a:bodyPr wrap="square" rtlCol="0">
              <a:spAutoFit/>
            </a:bodyPr>
            <a:lstStyle/>
            <a:p>
              <a:r>
                <a:rPr lang="en-US" sz="1200" spc="100" dirty="0">
                  <a:solidFill>
                    <a:srgbClr val="656552"/>
                  </a:solidFill>
                  <a:latin typeface="+mj-lt"/>
                  <a:cs typeface="Poppins SemiBold" panose="00000700000000000000" pitchFamily="2" charset="0"/>
                </a:rPr>
                <a:t>PUBLICATION 2</a:t>
              </a:r>
            </a:p>
          </p:txBody>
        </p:sp>
      </p:grpSp>
      <p:grpSp>
        <p:nvGrpSpPr>
          <p:cNvPr id="41" name="Group 40">
            <a:extLst>
              <a:ext uri="{FF2B5EF4-FFF2-40B4-BE49-F238E27FC236}">
                <a16:creationId xmlns:a16="http://schemas.microsoft.com/office/drawing/2014/main" id="{7A3B24D1-BC76-474D-9C39-9EAA71B0B598}"/>
              </a:ext>
            </a:extLst>
          </p:cNvPr>
          <p:cNvGrpSpPr/>
          <p:nvPr/>
        </p:nvGrpSpPr>
        <p:grpSpPr>
          <a:xfrm>
            <a:off x="7876724" y="1203903"/>
            <a:ext cx="2805776" cy="1939224"/>
            <a:chOff x="-1728696" y="4395960"/>
            <a:chExt cx="2805776" cy="1939224"/>
          </a:xfrm>
        </p:grpSpPr>
        <p:grpSp>
          <p:nvGrpSpPr>
            <p:cNvPr id="19" name="Group 18">
              <a:extLst>
                <a:ext uri="{FF2B5EF4-FFF2-40B4-BE49-F238E27FC236}">
                  <a16:creationId xmlns:a16="http://schemas.microsoft.com/office/drawing/2014/main" id="{7A1A2DBD-EB92-43ED-B7C0-13F1DB87B9F4}"/>
                </a:ext>
              </a:extLst>
            </p:cNvPr>
            <p:cNvGrpSpPr/>
            <p:nvPr/>
          </p:nvGrpSpPr>
          <p:grpSpPr>
            <a:xfrm>
              <a:off x="-1728696" y="5174643"/>
              <a:ext cx="2805776" cy="1160541"/>
              <a:chOff x="1028700" y="2063297"/>
              <a:chExt cx="2805776" cy="1160541"/>
            </a:xfrm>
          </p:grpSpPr>
          <p:sp>
            <p:nvSpPr>
              <p:cNvPr id="20" name="TextBox 19">
                <a:extLst>
                  <a:ext uri="{FF2B5EF4-FFF2-40B4-BE49-F238E27FC236}">
                    <a16:creationId xmlns:a16="http://schemas.microsoft.com/office/drawing/2014/main" id="{9A2CBE4D-5C5F-4487-8289-A4FEFA2C608C}"/>
                  </a:ext>
                </a:extLst>
              </p:cNvPr>
              <p:cNvSpPr txBox="1"/>
              <p:nvPr/>
            </p:nvSpPr>
            <p:spPr>
              <a:xfrm>
                <a:off x="1028700" y="2330004"/>
                <a:ext cx="2805776" cy="893834"/>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influencer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ligula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a:t>
                </a:r>
              </a:p>
            </p:txBody>
          </p:sp>
          <p:sp>
            <p:nvSpPr>
              <p:cNvPr id="21" name="TextBox 20">
                <a:extLst>
                  <a:ext uri="{FF2B5EF4-FFF2-40B4-BE49-F238E27FC236}">
                    <a16:creationId xmlns:a16="http://schemas.microsoft.com/office/drawing/2014/main" id="{FC17759E-4A2C-4FC9-8AC4-93FAF703C3CA}"/>
                  </a:ext>
                </a:extLst>
              </p:cNvPr>
              <p:cNvSpPr txBox="1"/>
              <p:nvPr/>
            </p:nvSpPr>
            <p:spPr>
              <a:xfrm>
                <a:off x="1028700" y="2063297"/>
                <a:ext cx="2805776" cy="276999"/>
              </a:xfrm>
              <a:prstGeom prst="rect">
                <a:avLst/>
              </a:prstGeom>
              <a:noFill/>
            </p:spPr>
            <p:txBody>
              <a:bodyPr wrap="square" rtlCol="0">
                <a:spAutoFit/>
              </a:bodyPr>
              <a:lstStyle/>
              <a:p>
                <a:r>
                  <a:rPr lang="en-US" sz="1200" spc="100" dirty="0">
                    <a:solidFill>
                      <a:srgbClr val="656552"/>
                    </a:solidFill>
                    <a:latin typeface="+mj-lt"/>
                    <a:cs typeface="Poppins SemiBold" panose="00000700000000000000" pitchFamily="2" charset="0"/>
                  </a:rPr>
                  <a:t>PUBLICATION 1</a:t>
                </a:r>
              </a:p>
            </p:txBody>
          </p:sp>
        </p:grpSp>
        <p:grpSp>
          <p:nvGrpSpPr>
            <p:cNvPr id="33" name="Group 32">
              <a:extLst>
                <a:ext uri="{FF2B5EF4-FFF2-40B4-BE49-F238E27FC236}">
                  <a16:creationId xmlns:a16="http://schemas.microsoft.com/office/drawing/2014/main" id="{57A9DFA1-A635-4B46-BCFC-FF89FE1F5A4B}"/>
                </a:ext>
              </a:extLst>
            </p:cNvPr>
            <p:cNvGrpSpPr/>
            <p:nvPr/>
          </p:nvGrpSpPr>
          <p:grpSpPr>
            <a:xfrm>
              <a:off x="-1631029" y="4395960"/>
              <a:ext cx="1557277" cy="551959"/>
              <a:chOff x="5754748" y="2794490"/>
              <a:chExt cx="1557277" cy="551959"/>
            </a:xfrm>
          </p:grpSpPr>
          <p:sp>
            <p:nvSpPr>
              <p:cNvPr id="29" name="Rectangle 28">
                <a:extLst>
                  <a:ext uri="{FF2B5EF4-FFF2-40B4-BE49-F238E27FC236}">
                    <a16:creationId xmlns:a16="http://schemas.microsoft.com/office/drawing/2014/main" id="{CA7E36A6-C042-47B7-B48D-CFB9F66E9742}"/>
                  </a:ext>
                </a:extLst>
              </p:cNvPr>
              <p:cNvSpPr/>
              <p:nvPr/>
            </p:nvSpPr>
            <p:spPr>
              <a:xfrm>
                <a:off x="5754748" y="2794490"/>
                <a:ext cx="1557277" cy="551959"/>
              </a:xfrm>
              <a:prstGeom prst="rect">
                <a:avLst/>
              </a:prstGeom>
              <a:solidFill>
                <a:srgbClr val="656552"/>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14DC0BE-644B-467C-969B-B2EAA6B89684}"/>
                  </a:ext>
                </a:extLst>
              </p:cNvPr>
              <p:cNvSpPr txBox="1"/>
              <p:nvPr/>
            </p:nvSpPr>
            <p:spPr>
              <a:xfrm>
                <a:off x="5941042" y="2931970"/>
                <a:ext cx="1165639" cy="276999"/>
              </a:xfrm>
              <a:prstGeom prst="rect">
                <a:avLst/>
              </a:prstGeom>
              <a:noFill/>
            </p:spPr>
            <p:txBody>
              <a:bodyPr wrap="square" rtlCol="0">
                <a:spAutoFit/>
              </a:bodyPr>
              <a:lstStyle/>
              <a:p>
                <a:pPr algn="ctr"/>
                <a:r>
                  <a:rPr lang="en-US" sz="12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July 02, 2022</a:t>
                </a:r>
              </a:p>
            </p:txBody>
          </p:sp>
        </p:grpSp>
      </p:grpSp>
      <p:grpSp>
        <p:nvGrpSpPr>
          <p:cNvPr id="32" name="Group 31">
            <a:extLst>
              <a:ext uri="{FF2B5EF4-FFF2-40B4-BE49-F238E27FC236}">
                <a16:creationId xmlns:a16="http://schemas.microsoft.com/office/drawing/2014/main" id="{5E3A521D-D003-4314-933C-53F1B9E7F318}"/>
              </a:ext>
            </a:extLst>
          </p:cNvPr>
          <p:cNvGrpSpPr/>
          <p:nvPr/>
        </p:nvGrpSpPr>
        <p:grpSpPr>
          <a:xfrm>
            <a:off x="1107076" y="4395960"/>
            <a:ext cx="1557277" cy="551959"/>
            <a:chOff x="5745223" y="4653881"/>
            <a:chExt cx="1557277" cy="551959"/>
          </a:xfrm>
        </p:grpSpPr>
        <p:sp>
          <p:nvSpPr>
            <p:cNvPr id="30" name="Rectangle 29">
              <a:extLst>
                <a:ext uri="{FF2B5EF4-FFF2-40B4-BE49-F238E27FC236}">
                  <a16:creationId xmlns:a16="http://schemas.microsoft.com/office/drawing/2014/main" id="{25712834-7A1E-4BA2-9C80-87A814A21D77}"/>
                </a:ext>
              </a:extLst>
            </p:cNvPr>
            <p:cNvSpPr/>
            <p:nvPr/>
          </p:nvSpPr>
          <p:spPr>
            <a:xfrm>
              <a:off x="5745223" y="4653881"/>
              <a:ext cx="1557277" cy="551959"/>
            </a:xfrm>
            <a:prstGeom prst="rect">
              <a:avLst/>
            </a:prstGeom>
            <a:solidFill>
              <a:srgbClr val="848484"/>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29C8E50-5119-48AC-ACB0-40B1B355C923}"/>
                </a:ext>
              </a:extLst>
            </p:cNvPr>
            <p:cNvSpPr txBox="1"/>
            <p:nvPr/>
          </p:nvSpPr>
          <p:spPr>
            <a:xfrm>
              <a:off x="5941042" y="4791361"/>
              <a:ext cx="1165639" cy="276999"/>
            </a:xfrm>
            <a:prstGeom prst="rect">
              <a:avLst/>
            </a:prstGeom>
            <a:noFill/>
          </p:spPr>
          <p:txBody>
            <a:bodyPr wrap="square" rtlCol="0">
              <a:spAutoFit/>
            </a:bodyPr>
            <a:lstStyle/>
            <a:p>
              <a:pPr algn="ctr"/>
              <a:r>
                <a:rPr lang="en-US" sz="1200" dirty="0">
                  <a:solidFill>
                    <a:schemeClr val="bg1"/>
                  </a:solidFill>
                  <a:ea typeface="Open Sans SemiBold" panose="020B0706030804020204" pitchFamily="34" charset="0"/>
                  <a:cs typeface="Open Sans SemiBold" panose="020B0706030804020204" pitchFamily="34" charset="0"/>
                </a:rPr>
                <a:t>July 03, 2022</a:t>
              </a:r>
            </a:p>
          </p:txBody>
        </p:sp>
      </p:grpSp>
      <p:grpSp>
        <p:nvGrpSpPr>
          <p:cNvPr id="34" name="Group 33"/>
          <p:cNvGrpSpPr/>
          <p:nvPr/>
        </p:nvGrpSpPr>
        <p:grpSpPr>
          <a:xfrm>
            <a:off x="10735845" y="566671"/>
            <a:ext cx="782366" cy="328411"/>
            <a:chOff x="6819155" y="576330"/>
            <a:chExt cx="945550" cy="396910"/>
          </a:xfrm>
        </p:grpSpPr>
        <p:sp>
          <p:nvSpPr>
            <p:cNvPr id="35" name="TextBox 34">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36" name="Picture 3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15124353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a:blip r:embed="rId2" cstate="hqprint">
            <a:extLst>
              <a:ext uri="{28A0092B-C50C-407E-A947-70E740481C1C}">
                <a14:useLocalDpi xmlns:a14="http://schemas.microsoft.com/office/drawing/2010/main" val="0"/>
              </a:ext>
            </a:extLst>
          </a:blip>
          <a:srcRect l="26763" r="26763"/>
          <a:stretch>
            <a:fillRect/>
          </a:stretch>
        </p:blipFill>
        <p:spPr/>
      </p:pic>
      <p:pic>
        <p:nvPicPr>
          <p:cNvPr id="7" name="Picture Placeholder 6"/>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l="23862" r="23862"/>
          <a:stretch>
            <a:fillRect/>
          </a:stretch>
        </p:blipFill>
        <p:spPr/>
      </p:pic>
      <p:grpSp>
        <p:nvGrpSpPr>
          <p:cNvPr id="15" name="Group 14">
            <a:extLst>
              <a:ext uri="{FF2B5EF4-FFF2-40B4-BE49-F238E27FC236}">
                <a16:creationId xmlns:a16="http://schemas.microsoft.com/office/drawing/2014/main" id="{3420660A-0CAD-4DC3-B7E0-F362C59AE54F}"/>
              </a:ext>
            </a:extLst>
          </p:cNvPr>
          <p:cNvGrpSpPr/>
          <p:nvPr/>
        </p:nvGrpSpPr>
        <p:grpSpPr>
          <a:xfrm>
            <a:off x="5838827" y="4414131"/>
            <a:ext cx="1557277" cy="551959"/>
            <a:chOff x="5745223" y="2794490"/>
            <a:chExt cx="1557277" cy="551959"/>
          </a:xfrm>
        </p:grpSpPr>
        <p:sp>
          <p:nvSpPr>
            <p:cNvPr id="16" name="Rectangle 15">
              <a:extLst>
                <a:ext uri="{FF2B5EF4-FFF2-40B4-BE49-F238E27FC236}">
                  <a16:creationId xmlns:a16="http://schemas.microsoft.com/office/drawing/2014/main" id="{D6551D87-7B35-4280-A04D-68BD7F1FE92D}"/>
                </a:ext>
              </a:extLst>
            </p:cNvPr>
            <p:cNvSpPr/>
            <p:nvPr/>
          </p:nvSpPr>
          <p:spPr>
            <a:xfrm>
              <a:off x="5745223" y="2794490"/>
              <a:ext cx="1557277" cy="551959"/>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9F32E5B-81A5-458E-986D-A0BFAD85A67E}"/>
                </a:ext>
              </a:extLst>
            </p:cNvPr>
            <p:cNvSpPr txBox="1"/>
            <p:nvPr/>
          </p:nvSpPr>
          <p:spPr>
            <a:xfrm>
              <a:off x="5941042" y="2931970"/>
              <a:ext cx="1165639" cy="276999"/>
            </a:xfrm>
            <a:prstGeom prst="rect">
              <a:avLst/>
            </a:prstGeom>
            <a:noFill/>
          </p:spPr>
          <p:txBody>
            <a:bodyPr wrap="square" rtlCol="0">
              <a:spAutoFit/>
            </a:bodyPr>
            <a:lstStyle/>
            <a:p>
              <a:pPr algn="ctr"/>
              <a:r>
                <a:rPr lang="en-US" sz="1200" dirty="0">
                  <a:solidFill>
                    <a:srgbClr val="656552"/>
                  </a:solidFill>
                  <a:latin typeface="+mj-lt"/>
                  <a:ea typeface="Open Sans SemiBold" panose="020B0706030804020204" pitchFamily="34" charset="0"/>
                  <a:cs typeface="Open Sans SemiBold" panose="020B0706030804020204" pitchFamily="34" charset="0"/>
                </a:rPr>
                <a:t>July 02, 2022</a:t>
              </a:r>
            </a:p>
          </p:txBody>
        </p:sp>
      </p:grpSp>
      <p:grpSp>
        <p:nvGrpSpPr>
          <p:cNvPr id="12" name="Group 11">
            <a:extLst>
              <a:ext uri="{FF2B5EF4-FFF2-40B4-BE49-F238E27FC236}">
                <a16:creationId xmlns:a16="http://schemas.microsoft.com/office/drawing/2014/main" id="{7BC08445-D866-43D3-8911-0CC5B24C9AF4}"/>
              </a:ext>
            </a:extLst>
          </p:cNvPr>
          <p:cNvGrpSpPr/>
          <p:nvPr/>
        </p:nvGrpSpPr>
        <p:grpSpPr>
          <a:xfrm>
            <a:off x="8373667" y="4414131"/>
            <a:ext cx="1557277" cy="551959"/>
            <a:chOff x="8807450" y="4630031"/>
            <a:chExt cx="1557277" cy="551959"/>
          </a:xfrm>
        </p:grpSpPr>
        <p:sp>
          <p:nvSpPr>
            <p:cNvPr id="21" name="Rectangle 20">
              <a:extLst>
                <a:ext uri="{FF2B5EF4-FFF2-40B4-BE49-F238E27FC236}">
                  <a16:creationId xmlns:a16="http://schemas.microsoft.com/office/drawing/2014/main" id="{82DE970E-5313-430C-86DA-DC77915BC5EB}"/>
                </a:ext>
              </a:extLst>
            </p:cNvPr>
            <p:cNvSpPr/>
            <p:nvPr/>
          </p:nvSpPr>
          <p:spPr>
            <a:xfrm>
              <a:off x="8807450" y="4630031"/>
              <a:ext cx="1557277" cy="551959"/>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79C16E4-356B-4FC8-B19C-9FB53488FCFC}"/>
                </a:ext>
              </a:extLst>
            </p:cNvPr>
            <p:cNvSpPr txBox="1"/>
            <p:nvPr/>
          </p:nvSpPr>
          <p:spPr>
            <a:xfrm>
              <a:off x="9003269" y="4767511"/>
              <a:ext cx="1165639" cy="276999"/>
            </a:xfrm>
            <a:prstGeom prst="rect">
              <a:avLst/>
            </a:prstGeom>
            <a:noFill/>
          </p:spPr>
          <p:txBody>
            <a:bodyPr wrap="square" rtlCol="0">
              <a:spAutoFit/>
            </a:bodyPr>
            <a:lstStyle/>
            <a:p>
              <a:pPr algn="ctr"/>
              <a:r>
                <a:rPr lang="en-US" sz="1200" dirty="0">
                  <a:solidFill>
                    <a:srgbClr val="656552"/>
                  </a:solidFill>
                  <a:latin typeface="+mj-lt"/>
                  <a:ea typeface="Open Sans SemiBold" panose="020B0706030804020204" pitchFamily="34" charset="0"/>
                  <a:cs typeface="Open Sans SemiBold" panose="020B0706030804020204" pitchFamily="34" charset="0"/>
                </a:rPr>
                <a:t>July 03, 2022</a:t>
              </a:r>
            </a:p>
          </p:txBody>
        </p:sp>
      </p:grpSp>
      <p:grpSp>
        <p:nvGrpSpPr>
          <p:cNvPr id="3" name="Group 2">
            <a:extLst>
              <a:ext uri="{FF2B5EF4-FFF2-40B4-BE49-F238E27FC236}">
                <a16:creationId xmlns:a16="http://schemas.microsoft.com/office/drawing/2014/main" id="{AF41000A-0ECE-4A20-8884-6D8A6CFA7CA2}"/>
              </a:ext>
            </a:extLst>
          </p:cNvPr>
          <p:cNvGrpSpPr/>
          <p:nvPr/>
        </p:nvGrpSpPr>
        <p:grpSpPr>
          <a:xfrm>
            <a:off x="721190" y="1107093"/>
            <a:ext cx="4513378" cy="787202"/>
            <a:chOff x="8284162" y="4809419"/>
            <a:chExt cx="2815301" cy="787202"/>
          </a:xfrm>
        </p:grpSpPr>
        <p:sp>
          <p:nvSpPr>
            <p:cNvPr id="4" name="TextBox 3">
              <a:extLst>
                <a:ext uri="{FF2B5EF4-FFF2-40B4-BE49-F238E27FC236}">
                  <a16:creationId xmlns:a16="http://schemas.microsoft.com/office/drawing/2014/main" id="{9A2A4E41-C550-48D9-9337-AE199A782660}"/>
                </a:ext>
              </a:extLst>
            </p:cNvPr>
            <p:cNvSpPr txBox="1"/>
            <p:nvPr/>
          </p:nvSpPr>
          <p:spPr>
            <a:xfrm>
              <a:off x="8284162" y="5073401"/>
              <a:ext cx="2805776" cy="523220"/>
            </a:xfrm>
            <a:prstGeom prst="rect">
              <a:avLst/>
            </a:prstGeom>
            <a:noFill/>
          </p:spPr>
          <p:txBody>
            <a:bodyPr wrap="square" rtlCol="0">
              <a:spAutoFit/>
            </a:bodyPr>
            <a:lstStyle/>
            <a:p>
              <a:r>
                <a:rPr lang="en-US" sz="2800" b="1" spc="100" dirty="0">
                  <a:solidFill>
                    <a:srgbClr val="656552"/>
                  </a:solidFill>
                  <a:latin typeface="+mj-lt"/>
                  <a:cs typeface="Poppins SemiBold" pitchFamily="2" charset="77"/>
                </a:rPr>
                <a:t>I’VE BEEN FEATURED IN </a:t>
              </a:r>
            </a:p>
          </p:txBody>
        </p:sp>
        <p:sp>
          <p:nvSpPr>
            <p:cNvPr id="5" name="TextBox 4">
              <a:extLst>
                <a:ext uri="{FF2B5EF4-FFF2-40B4-BE49-F238E27FC236}">
                  <a16:creationId xmlns:a16="http://schemas.microsoft.com/office/drawing/2014/main" id="{D3F64B20-15BF-46C7-9FFE-38F70975638F}"/>
                </a:ext>
              </a:extLst>
            </p:cNvPr>
            <p:cNvSpPr txBox="1"/>
            <p:nvPr/>
          </p:nvSpPr>
          <p:spPr>
            <a:xfrm>
              <a:off x="8293687" y="4809419"/>
              <a:ext cx="2805776" cy="276999"/>
            </a:xfrm>
            <a:prstGeom prst="rect">
              <a:avLst/>
            </a:prstGeom>
            <a:noFill/>
          </p:spPr>
          <p:txBody>
            <a:bodyPr wrap="square" rtlCol="0">
              <a:spAutoFit/>
            </a:bodyPr>
            <a:lstStyle/>
            <a:p>
              <a:r>
                <a:rPr lang="en-US" sz="1200" spc="200" dirty="0">
                  <a:solidFill>
                    <a:srgbClr val="848484"/>
                  </a:solidFill>
                  <a:ea typeface="Open Sans SemiBold" panose="020B0706030804020204" pitchFamily="34" charset="0"/>
                  <a:cs typeface="Open Sans SemiBold" panose="020B0706030804020204" pitchFamily="34" charset="0"/>
                </a:rPr>
                <a:t>PRESS RELEASES</a:t>
              </a:r>
            </a:p>
          </p:txBody>
        </p:sp>
      </p:grpSp>
      <p:grpSp>
        <p:nvGrpSpPr>
          <p:cNvPr id="14" name="Group 13">
            <a:extLst>
              <a:ext uri="{FF2B5EF4-FFF2-40B4-BE49-F238E27FC236}">
                <a16:creationId xmlns:a16="http://schemas.microsoft.com/office/drawing/2014/main" id="{540715C9-D2D5-4725-8174-B94747809374}"/>
              </a:ext>
            </a:extLst>
          </p:cNvPr>
          <p:cNvGrpSpPr/>
          <p:nvPr/>
        </p:nvGrpSpPr>
        <p:grpSpPr>
          <a:xfrm>
            <a:off x="730715" y="2470227"/>
            <a:ext cx="4498108" cy="882260"/>
            <a:chOff x="1028700" y="2063297"/>
            <a:chExt cx="2805776" cy="882260"/>
          </a:xfrm>
        </p:grpSpPr>
        <p:sp>
          <p:nvSpPr>
            <p:cNvPr id="18" name="TextBox 17">
              <a:extLst>
                <a:ext uri="{FF2B5EF4-FFF2-40B4-BE49-F238E27FC236}">
                  <a16:creationId xmlns:a16="http://schemas.microsoft.com/office/drawing/2014/main" id="{AF642034-1C72-4A68-AA9F-69675329CCA6}"/>
                </a:ext>
              </a:extLst>
            </p:cNvPr>
            <p:cNvSpPr txBox="1"/>
            <p:nvPr/>
          </p:nvSpPr>
          <p:spPr>
            <a:xfrm>
              <a:off x="1028700" y="2330004"/>
              <a:ext cx="2805776" cy="615553"/>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influencer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ligula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a:t>
              </a:r>
            </a:p>
          </p:txBody>
        </p:sp>
        <p:sp>
          <p:nvSpPr>
            <p:cNvPr id="19" name="TextBox 18">
              <a:extLst>
                <a:ext uri="{FF2B5EF4-FFF2-40B4-BE49-F238E27FC236}">
                  <a16:creationId xmlns:a16="http://schemas.microsoft.com/office/drawing/2014/main" id="{631A140D-E1A7-4152-8041-C2F2DD067613}"/>
                </a:ext>
              </a:extLst>
            </p:cNvPr>
            <p:cNvSpPr txBox="1"/>
            <p:nvPr/>
          </p:nvSpPr>
          <p:spPr>
            <a:xfrm>
              <a:off x="1028700" y="2063297"/>
              <a:ext cx="2805776" cy="276999"/>
            </a:xfrm>
            <a:prstGeom prst="rect">
              <a:avLst/>
            </a:prstGeom>
            <a:noFill/>
          </p:spPr>
          <p:txBody>
            <a:bodyPr wrap="square" rtlCol="0">
              <a:spAutoFit/>
            </a:bodyPr>
            <a:lstStyle/>
            <a:p>
              <a:r>
                <a:rPr lang="en-US" sz="1200" spc="100" dirty="0">
                  <a:solidFill>
                    <a:srgbClr val="656552"/>
                  </a:solidFill>
                  <a:latin typeface="+mj-lt"/>
                  <a:cs typeface="Poppins SemiBold" panose="00000700000000000000" pitchFamily="2" charset="0"/>
                </a:rPr>
                <a:t>PUBLICATION 1</a:t>
              </a:r>
            </a:p>
          </p:txBody>
        </p:sp>
      </p:grpSp>
      <p:grpSp>
        <p:nvGrpSpPr>
          <p:cNvPr id="24" name="Group 23">
            <a:extLst>
              <a:ext uri="{FF2B5EF4-FFF2-40B4-BE49-F238E27FC236}">
                <a16:creationId xmlns:a16="http://schemas.microsoft.com/office/drawing/2014/main" id="{65CB44BD-3AD7-41E3-A600-31193B1C77A5}"/>
              </a:ext>
            </a:extLst>
          </p:cNvPr>
          <p:cNvGrpSpPr/>
          <p:nvPr/>
        </p:nvGrpSpPr>
        <p:grpSpPr>
          <a:xfrm>
            <a:off x="730715" y="3830337"/>
            <a:ext cx="4498108" cy="882260"/>
            <a:chOff x="1028700" y="2063297"/>
            <a:chExt cx="2805776" cy="882260"/>
          </a:xfrm>
        </p:grpSpPr>
        <p:sp>
          <p:nvSpPr>
            <p:cNvPr id="25" name="TextBox 24">
              <a:extLst>
                <a:ext uri="{FF2B5EF4-FFF2-40B4-BE49-F238E27FC236}">
                  <a16:creationId xmlns:a16="http://schemas.microsoft.com/office/drawing/2014/main" id="{4778C181-F94F-45D0-BEF8-18A184FF8F62}"/>
                </a:ext>
              </a:extLst>
            </p:cNvPr>
            <p:cNvSpPr txBox="1"/>
            <p:nvPr/>
          </p:nvSpPr>
          <p:spPr>
            <a:xfrm>
              <a:off x="1028700" y="2330004"/>
              <a:ext cx="2805776" cy="615553"/>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influencer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ligula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a:t>
              </a:r>
            </a:p>
          </p:txBody>
        </p:sp>
        <p:sp>
          <p:nvSpPr>
            <p:cNvPr id="26" name="TextBox 25">
              <a:extLst>
                <a:ext uri="{FF2B5EF4-FFF2-40B4-BE49-F238E27FC236}">
                  <a16:creationId xmlns:a16="http://schemas.microsoft.com/office/drawing/2014/main" id="{C4E94ECD-2063-42EB-9971-5733CBE62475}"/>
                </a:ext>
              </a:extLst>
            </p:cNvPr>
            <p:cNvSpPr txBox="1"/>
            <p:nvPr/>
          </p:nvSpPr>
          <p:spPr>
            <a:xfrm>
              <a:off x="1028700" y="2063297"/>
              <a:ext cx="2805776" cy="276999"/>
            </a:xfrm>
            <a:prstGeom prst="rect">
              <a:avLst/>
            </a:prstGeom>
            <a:noFill/>
          </p:spPr>
          <p:txBody>
            <a:bodyPr wrap="square" rtlCol="0">
              <a:spAutoFit/>
            </a:bodyPr>
            <a:lstStyle/>
            <a:p>
              <a:r>
                <a:rPr lang="en-US" sz="1200" spc="100" dirty="0">
                  <a:solidFill>
                    <a:srgbClr val="656552"/>
                  </a:solidFill>
                  <a:latin typeface="+mj-lt"/>
                  <a:cs typeface="Poppins SemiBold" panose="00000700000000000000" pitchFamily="2" charset="0"/>
                </a:rPr>
                <a:t>PUBLICATION 2</a:t>
              </a:r>
            </a:p>
          </p:txBody>
        </p:sp>
      </p:grpSp>
      <p:grpSp>
        <p:nvGrpSpPr>
          <p:cNvPr id="23" name="Group 22"/>
          <p:cNvGrpSpPr/>
          <p:nvPr/>
        </p:nvGrpSpPr>
        <p:grpSpPr>
          <a:xfrm>
            <a:off x="10735845" y="566671"/>
            <a:ext cx="782366" cy="328411"/>
            <a:chOff x="6819155" y="576330"/>
            <a:chExt cx="945550" cy="396910"/>
          </a:xfrm>
        </p:grpSpPr>
        <p:sp>
          <p:nvSpPr>
            <p:cNvPr id="27" name="TextBox 26">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28" name="Picture 2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3268966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9855" b="9855"/>
          <a:stretch>
            <a:fillRect/>
          </a:stretch>
        </p:blipFill>
        <p:spPr>
          <a:xfrm>
            <a:off x="977937" y="990600"/>
            <a:ext cx="10236127" cy="5486400"/>
          </a:xfrm>
        </p:spPr>
      </p:pic>
      <p:grpSp>
        <p:nvGrpSpPr>
          <p:cNvPr id="6" name="Group 5"/>
          <p:cNvGrpSpPr/>
          <p:nvPr/>
        </p:nvGrpSpPr>
        <p:grpSpPr>
          <a:xfrm>
            <a:off x="736600" y="2922824"/>
            <a:ext cx="5239197" cy="1012353"/>
            <a:chOff x="736600" y="3657754"/>
            <a:chExt cx="5239197" cy="1012353"/>
          </a:xfrm>
        </p:grpSpPr>
        <p:grpSp>
          <p:nvGrpSpPr>
            <p:cNvPr id="96" name="Group 95">
              <a:extLst>
                <a:ext uri="{FF2B5EF4-FFF2-40B4-BE49-F238E27FC236}">
                  <a16:creationId xmlns:a16="http://schemas.microsoft.com/office/drawing/2014/main" id="{A804EEF3-CFEC-48D4-A175-8C1E73C18C89}"/>
                </a:ext>
              </a:extLst>
            </p:cNvPr>
            <p:cNvGrpSpPr/>
            <p:nvPr/>
          </p:nvGrpSpPr>
          <p:grpSpPr>
            <a:xfrm>
              <a:off x="736600" y="3657754"/>
              <a:ext cx="5239197" cy="1012353"/>
              <a:chOff x="1274056" y="2700517"/>
              <a:chExt cx="9691285" cy="1872616"/>
            </a:xfrm>
          </p:grpSpPr>
          <p:sp>
            <p:nvSpPr>
              <p:cNvPr id="25" name="Parallelogram 24">
                <a:extLst>
                  <a:ext uri="{FF2B5EF4-FFF2-40B4-BE49-F238E27FC236}">
                    <a16:creationId xmlns:a16="http://schemas.microsoft.com/office/drawing/2014/main" id="{31EB4B0F-FD1D-4002-A29A-9ABD9C0CFA5D}"/>
                  </a:ext>
                </a:extLst>
              </p:cNvPr>
              <p:cNvSpPr/>
              <p:nvPr/>
            </p:nvSpPr>
            <p:spPr>
              <a:xfrm>
                <a:off x="1274056" y="2700517"/>
                <a:ext cx="6380796" cy="1872616"/>
              </a:xfrm>
              <a:prstGeom prst="parallelogram">
                <a:avLst>
                  <a:gd name="adj" fmla="val 126730"/>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arallelogram 60">
                <a:extLst>
                  <a:ext uri="{FF2B5EF4-FFF2-40B4-BE49-F238E27FC236}">
                    <a16:creationId xmlns:a16="http://schemas.microsoft.com/office/drawing/2014/main" id="{43B7693F-CC18-4088-B6FB-C509A3B46B6E}"/>
                  </a:ext>
                </a:extLst>
              </p:cNvPr>
              <p:cNvSpPr/>
              <p:nvPr/>
            </p:nvSpPr>
            <p:spPr>
              <a:xfrm>
                <a:off x="4649672" y="2700517"/>
                <a:ext cx="6315669" cy="1872616"/>
              </a:xfrm>
              <a:prstGeom prst="parallelogram">
                <a:avLst>
                  <a:gd name="adj" fmla="val 126730"/>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953D0DF4-D736-4C9E-8FBD-DEAE98683EA3}"/>
                </a:ext>
              </a:extLst>
            </p:cNvPr>
            <p:cNvSpPr txBox="1"/>
            <p:nvPr/>
          </p:nvSpPr>
          <p:spPr>
            <a:xfrm>
              <a:off x="1967947" y="3933098"/>
              <a:ext cx="2776502" cy="461665"/>
            </a:xfrm>
            <a:prstGeom prst="rect">
              <a:avLst/>
            </a:prstGeom>
            <a:noFill/>
          </p:spPr>
          <p:txBody>
            <a:bodyPr wrap="square" rtlCol="0">
              <a:spAutoFit/>
            </a:bodyPr>
            <a:lstStyle/>
            <a:p>
              <a:pPr algn="ctr"/>
              <a:r>
                <a:rPr lang="en-US" sz="2400" b="1" dirty="0">
                  <a:solidFill>
                    <a:srgbClr val="656552"/>
                  </a:solidFill>
                  <a:latin typeface="Red Hat Display" panose="02010503040201060303" pitchFamily="2" charset="0"/>
                </a:rPr>
                <a:t>BREAK SLIDE</a:t>
              </a:r>
            </a:p>
          </p:txBody>
        </p:sp>
      </p:grpSp>
      <p:grpSp>
        <p:nvGrpSpPr>
          <p:cNvPr id="12" name="Group 11"/>
          <p:cNvGrpSpPr/>
          <p:nvPr/>
        </p:nvGrpSpPr>
        <p:grpSpPr>
          <a:xfrm>
            <a:off x="10735845" y="566671"/>
            <a:ext cx="782366" cy="328411"/>
            <a:chOff x="6819155" y="576330"/>
            <a:chExt cx="945550" cy="396910"/>
          </a:xfrm>
        </p:grpSpPr>
        <p:sp>
          <p:nvSpPr>
            <p:cNvPr id="13" name="TextBox 12">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3899556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21435" b="21435"/>
          <a:stretch>
            <a:fillRect/>
          </a:stretch>
        </p:blipFill>
        <p:spPr/>
      </p:pic>
      <p:sp>
        <p:nvSpPr>
          <p:cNvPr id="6" name="TextBox 5">
            <a:extLst>
              <a:ext uri="{FF2B5EF4-FFF2-40B4-BE49-F238E27FC236}">
                <a16:creationId xmlns:a16="http://schemas.microsoft.com/office/drawing/2014/main" id="{1CC2EA2B-910B-4D73-86E1-9908CCD4667C}"/>
              </a:ext>
            </a:extLst>
          </p:cNvPr>
          <p:cNvSpPr txBox="1"/>
          <p:nvPr/>
        </p:nvSpPr>
        <p:spPr>
          <a:xfrm>
            <a:off x="814711" y="5339785"/>
            <a:ext cx="1332196" cy="461665"/>
          </a:xfrm>
          <a:prstGeom prst="rect">
            <a:avLst/>
          </a:prstGeom>
          <a:noFill/>
        </p:spPr>
        <p:txBody>
          <a:bodyPr wrap="square" rtlCol="0">
            <a:spAutoFit/>
          </a:bodyPr>
          <a:lstStyle/>
          <a:p>
            <a:r>
              <a:rPr lang="en-US" sz="2400" b="1" dirty="0">
                <a:solidFill>
                  <a:srgbClr val="656552"/>
                </a:solidFill>
                <a:latin typeface="+mj-lt"/>
                <a:cs typeface="Poppins SemiBold" panose="00000700000000000000" pitchFamily="2" charset="0"/>
              </a:rPr>
              <a:t>1.2m</a:t>
            </a:r>
          </a:p>
        </p:txBody>
      </p:sp>
      <p:sp>
        <p:nvSpPr>
          <p:cNvPr id="8" name="TextBox 7">
            <a:extLst>
              <a:ext uri="{FF2B5EF4-FFF2-40B4-BE49-F238E27FC236}">
                <a16:creationId xmlns:a16="http://schemas.microsoft.com/office/drawing/2014/main" id="{929474B5-8B26-4181-99CE-D1B25CCC43FC}"/>
              </a:ext>
            </a:extLst>
          </p:cNvPr>
          <p:cNvSpPr txBox="1"/>
          <p:nvPr/>
        </p:nvSpPr>
        <p:spPr>
          <a:xfrm>
            <a:off x="814711" y="5801450"/>
            <a:ext cx="1332196" cy="461665"/>
          </a:xfrm>
          <a:prstGeom prst="rect">
            <a:avLst/>
          </a:prstGeom>
          <a:noFill/>
        </p:spPr>
        <p:txBody>
          <a:bodyPr wrap="square" rtlCol="0">
            <a:spAutoFit/>
          </a:bodyPr>
          <a:lstStyle/>
          <a:p>
            <a:r>
              <a:rPr lang="en-US" sz="1200" dirty="0">
                <a:solidFill>
                  <a:srgbClr val="848484"/>
                </a:solidFill>
                <a:ea typeface="Open Sans" panose="020B0606030504020204" pitchFamily="34" charset="0"/>
                <a:cs typeface="Open Sans" panose="020B0606030504020204" pitchFamily="34" charset="0"/>
              </a:rPr>
              <a:t>Instagram Followers</a:t>
            </a:r>
          </a:p>
        </p:txBody>
      </p:sp>
      <p:sp>
        <p:nvSpPr>
          <p:cNvPr id="12" name="TextBox 11">
            <a:extLst>
              <a:ext uri="{FF2B5EF4-FFF2-40B4-BE49-F238E27FC236}">
                <a16:creationId xmlns:a16="http://schemas.microsoft.com/office/drawing/2014/main" id="{7E47BC06-01D6-41E0-B31C-ACAE414E95E8}"/>
              </a:ext>
            </a:extLst>
          </p:cNvPr>
          <p:cNvSpPr txBox="1"/>
          <p:nvPr/>
        </p:nvSpPr>
        <p:spPr>
          <a:xfrm>
            <a:off x="2680234" y="5339785"/>
            <a:ext cx="1332196" cy="461665"/>
          </a:xfrm>
          <a:prstGeom prst="rect">
            <a:avLst/>
          </a:prstGeom>
          <a:noFill/>
        </p:spPr>
        <p:txBody>
          <a:bodyPr wrap="square" rtlCol="0">
            <a:spAutoFit/>
          </a:bodyPr>
          <a:lstStyle/>
          <a:p>
            <a:r>
              <a:rPr lang="en-US" sz="2400" b="1">
                <a:solidFill>
                  <a:srgbClr val="656552"/>
                </a:solidFill>
                <a:latin typeface="+mj-lt"/>
                <a:cs typeface="Poppins SemiBold" panose="00000700000000000000" pitchFamily="2" charset="0"/>
              </a:rPr>
              <a:t>17K</a:t>
            </a:r>
          </a:p>
        </p:txBody>
      </p:sp>
      <p:sp>
        <p:nvSpPr>
          <p:cNvPr id="14" name="TextBox 13">
            <a:extLst>
              <a:ext uri="{FF2B5EF4-FFF2-40B4-BE49-F238E27FC236}">
                <a16:creationId xmlns:a16="http://schemas.microsoft.com/office/drawing/2014/main" id="{2EE1E13B-573A-4C86-BFEC-D8F07493D1D6}"/>
              </a:ext>
            </a:extLst>
          </p:cNvPr>
          <p:cNvSpPr txBox="1"/>
          <p:nvPr/>
        </p:nvSpPr>
        <p:spPr>
          <a:xfrm>
            <a:off x="2680234" y="5801450"/>
            <a:ext cx="1332196" cy="461665"/>
          </a:xfrm>
          <a:prstGeom prst="rect">
            <a:avLst/>
          </a:prstGeom>
          <a:noFill/>
        </p:spPr>
        <p:txBody>
          <a:bodyPr wrap="square" rtlCol="0">
            <a:spAutoFit/>
          </a:bodyPr>
          <a:lstStyle/>
          <a:p>
            <a:r>
              <a:rPr lang="en-US" sz="1200">
                <a:solidFill>
                  <a:srgbClr val="848484"/>
                </a:solidFill>
                <a:ea typeface="Open Sans" panose="020B0606030504020204" pitchFamily="34" charset="0"/>
                <a:cs typeface="Open Sans" panose="020B0606030504020204" pitchFamily="34" charset="0"/>
              </a:rPr>
              <a:t>Twitter Followers</a:t>
            </a:r>
          </a:p>
        </p:txBody>
      </p:sp>
      <p:sp>
        <p:nvSpPr>
          <p:cNvPr id="18" name="TextBox 17">
            <a:extLst>
              <a:ext uri="{FF2B5EF4-FFF2-40B4-BE49-F238E27FC236}">
                <a16:creationId xmlns:a16="http://schemas.microsoft.com/office/drawing/2014/main" id="{1382BCEA-1B5A-4F18-8BF0-DA10B803FEEE}"/>
              </a:ext>
            </a:extLst>
          </p:cNvPr>
          <p:cNvSpPr txBox="1"/>
          <p:nvPr/>
        </p:nvSpPr>
        <p:spPr>
          <a:xfrm>
            <a:off x="4545757" y="5339785"/>
            <a:ext cx="1332196" cy="461665"/>
          </a:xfrm>
          <a:prstGeom prst="rect">
            <a:avLst/>
          </a:prstGeom>
          <a:noFill/>
        </p:spPr>
        <p:txBody>
          <a:bodyPr wrap="square" rtlCol="0">
            <a:spAutoFit/>
          </a:bodyPr>
          <a:lstStyle/>
          <a:p>
            <a:r>
              <a:rPr lang="en-US" sz="2400" b="1">
                <a:solidFill>
                  <a:srgbClr val="656552"/>
                </a:solidFill>
                <a:latin typeface="+mj-lt"/>
                <a:cs typeface="Poppins SemiBold" panose="00000700000000000000" pitchFamily="2" charset="0"/>
              </a:rPr>
              <a:t>158K</a:t>
            </a:r>
          </a:p>
        </p:txBody>
      </p:sp>
      <p:sp>
        <p:nvSpPr>
          <p:cNvPr id="20" name="TextBox 19">
            <a:extLst>
              <a:ext uri="{FF2B5EF4-FFF2-40B4-BE49-F238E27FC236}">
                <a16:creationId xmlns:a16="http://schemas.microsoft.com/office/drawing/2014/main" id="{417F488C-FAD8-4E5E-94D2-AB223650AFB5}"/>
              </a:ext>
            </a:extLst>
          </p:cNvPr>
          <p:cNvSpPr txBox="1"/>
          <p:nvPr/>
        </p:nvSpPr>
        <p:spPr>
          <a:xfrm>
            <a:off x="4545757" y="5801450"/>
            <a:ext cx="1332196" cy="461665"/>
          </a:xfrm>
          <a:prstGeom prst="rect">
            <a:avLst/>
          </a:prstGeom>
          <a:noFill/>
        </p:spPr>
        <p:txBody>
          <a:bodyPr wrap="square" rtlCol="0">
            <a:spAutoFit/>
          </a:bodyPr>
          <a:lstStyle/>
          <a:p>
            <a:r>
              <a:rPr lang="en-US" sz="1200">
                <a:solidFill>
                  <a:srgbClr val="848484"/>
                </a:solidFill>
                <a:ea typeface="Open Sans" panose="020B0606030504020204" pitchFamily="34" charset="0"/>
                <a:cs typeface="Open Sans" panose="020B0606030504020204" pitchFamily="34" charset="0"/>
              </a:rPr>
              <a:t>YouTube Subscribers</a:t>
            </a:r>
          </a:p>
        </p:txBody>
      </p:sp>
      <p:sp>
        <p:nvSpPr>
          <p:cNvPr id="24" name="TextBox 23">
            <a:extLst>
              <a:ext uri="{FF2B5EF4-FFF2-40B4-BE49-F238E27FC236}">
                <a16:creationId xmlns:a16="http://schemas.microsoft.com/office/drawing/2014/main" id="{C8E3BFF4-653F-40F9-A7B4-699D50344D24}"/>
              </a:ext>
            </a:extLst>
          </p:cNvPr>
          <p:cNvSpPr txBox="1"/>
          <p:nvPr/>
        </p:nvSpPr>
        <p:spPr>
          <a:xfrm>
            <a:off x="6411280" y="5339785"/>
            <a:ext cx="1332196" cy="461665"/>
          </a:xfrm>
          <a:prstGeom prst="rect">
            <a:avLst/>
          </a:prstGeom>
          <a:noFill/>
        </p:spPr>
        <p:txBody>
          <a:bodyPr wrap="square" rtlCol="0">
            <a:spAutoFit/>
          </a:bodyPr>
          <a:lstStyle/>
          <a:p>
            <a:r>
              <a:rPr lang="en-US" sz="2400" b="1">
                <a:solidFill>
                  <a:srgbClr val="656552"/>
                </a:solidFill>
                <a:latin typeface="+mj-lt"/>
                <a:cs typeface="Poppins SemiBold" panose="00000700000000000000" pitchFamily="2" charset="0"/>
              </a:rPr>
              <a:t>28K</a:t>
            </a:r>
          </a:p>
        </p:txBody>
      </p:sp>
      <p:sp>
        <p:nvSpPr>
          <p:cNvPr id="26" name="TextBox 25">
            <a:extLst>
              <a:ext uri="{FF2B5EF4-FFF2-40B4-BE49-F238E27FC236}">
                <a16:creationId xmlns:a16="http://schemas.microsoft.com/office/drawing/2014/main" id="{1C367392-8F0C-4327-9F88-22CF17C0D791}"/>
              </a:ext>
            </a:extLst>
          </p:cNvPr>
          <p:cNvSpPr txBox="1"/>
          <p:nvPr/>
        </p:nvSpPr>
        <p:spPr>
          <a:xfrm>
            <a:off x="6411280" y="5801450"/>
            <a:ext cx="1332196" cy="461665"/>
          </a:xfrm>
          <a:prstGeom prst="rect">
            <a:avLst/>
          </a:prstGeom>
          <a:noFill/>
        </p:spPr>
        <p:txBody>
          <a:bodyPr wrap="square" rtlCol="0">
            <a:spAutoFit/>
          </a:bodyPr>
          <a:lstStyle/>
          <a:p>
            <a:r>
              <a:rPr lang="en-US" sz="1200">
                <a:solidFill>
                  <a:srgbClr val="848484"/>
                </a:solidFill>
                <a:ea typeface="Open Sans" panose="020B0606030504020204" pitchFamily="34" charset="0"/>
                <a:cs typeface="Open Sans" panose="020B0606030504020204" pitchFamily="34" charset="0"/>
              </a:rPr>
              <a:t>Facebook Followers</a:t>
            </a:r>
          </a:p>
        </p:txBody>
      </p:sp>
      <p:sp>
        <p:nvSpPr>
          <p:cNvPr id="30" name="TextBox 29">
            <a:extLst>
              <a:ext uri="{FF2B5EF4-FFF2-40B4-BE49-F238E27FC236}">
                <a16:creationId xmlns:a16="http://schemas.microsoft.com/office/drawing/2014/main" id="{B3E446C7-B8C6-4283-9EE9-981E08EEFB5C}"/>
              </a:ext>
            </a:extLst>
          </p:cNvPr>
          <p:cNvSpPr txBox="1"/>
          <p:nvPr/>
        </p:nvSpPr>
        <p:spPr>
          <a:xfrm>
            <a:off x="8276803" y="5339785"/>
            <a:ext cx="1332196" cy="461665"/>
          </a:xfrm>
          <a:prstGeom prst="rect">
            <a:avLst/>
          </a:prstGeom>
          <a:noFill/>
        </p:spPr>
        <p:txBody>
          <a:bodyPr wrap="square" rtlCol="0">
            <a:spAutoFit/>
          </a:bodyPr>
          <a:lstStyle/>
          <a:p>
            <a:r>
              <a:rPr lang="en-US" sz="2400" b="1">
                <a:solidFill>
                  <a:srgbClr val="656552"/>
                </a:solidFill>
                <a:latin typeface="+mj-lt"/>
                <a:cs typeface="Poppins SemiBold" panose="00000700000000000000" pitchFamily="2" charset="0"/>
              </a:rPr>
              <a:t>970K</a:t>
            </a:r>
          </a:p>
        </p:txBody>
      </p:sp>
      <p:sp>
        <p:nvSpPr>
          <p:cNvPr id="32" name="TextBox 31">
            <a:extLst>
              <a:ext uri="{FF2B5EF4-FFF2-40B4-BE49-F238E27FC236}">
                <a16:creationId xmlns:a16="http://schemas.microsoft.com/office/drawing/2014/main" id="{A8FCD016-FADB-4BD8-B9EB-F4F047E1E1AA}"/>
              </a:ext>
            </a:extLst>
          </p:cNvPr>
          <p:cNvSpPr txBox="1"/>
          <p:nvPr/>
        </p:nvSpPr>
        <p:spPr>
          <a:xfrm>
            <a:off x="8276803" y="5801450"/>
            <a:ext cx="1332196" cy="461665"/>
          </a:xfrm>
          <a:prstGeom prst="rect">
            <a:avLst/>
          </a:prstGeom>
          <a:noFill/>
        </p:spPr>
        <p:txBody>
          <a:bodyPr wrap="square" rtlCol="0">
            <a:spAutoFit/>
          </a:bodyPr>
          <a:lstStyle/>
          <a:p>
            <a:r>
              <a:rPr lang="en-US" sz="1200">
                <a:solidFill>
                  <a:srgbClr val="848484"/>
                </a:solidFill>
                <a:ea typeface="Open Sans" panose="020B0606030504020204" pitchFamily="34" charset="0"/>
                <a:cs typeface="Open Sans" panose="020B0606030504020204" pitchFamily="34" charset="0"/>
              </a:rPr>
              <a:t>Pinterest Followers</a:t>
            </a:r>
          </a:p>
        </p:txBody>
      </p:sp>
      <p:sp>
        <p:nvSpPr>
          <p:cNvPr id="36" name="TextBox 35">
            <a:extLst>
              <a:ext uri="{FF2B5EF4-FFF2-40B4-BE49-F238E27FC236}">
                <a16:creationId xmlns:a16="http://schemas.microsoft.com/office/drawing/2014/main" id="{0A1A7E53-2C8A-41D5-A5AD-1CB174037991}"/>
              </a:ext>
            </a:extLst>
          </p:cNvPr>
          <p:cNvSpPr txBox="1"/>
          <p:nvPr/>
        </p:nvSpPr>
        <p:spPr>
          <a:xfrm>
            <a:off x="10142324" y="5339785"/>
            <a:ext cx="1332196" cy="461665"/>
          </a:xfrm>
          <a:prstGeom prst="rect">
            <a:avLst/>
          </a:prstGeom>
          <a:noFill/>
        </p:spPr>
        <p:txBody>
          <a:bodyPr wrap="square" rtlCol="0">
            <a:spAutoFit/>
          </a:bodyPr>
          <a:lstStyle/>
          <a:p>
            <a:r>
              <a:rPr lang="en-US" sz="2400" b="1" dirty="0">
                <a:solidFill>
                  <a:srgbClr val="656552"/>
                </a:solidFill>
                <a:latin typeface="+mj-lt"/>
                <a:cs typeface="Poppins SemiBold" panose="00000700000000000000" pitchFamily="2" charset="0"/>
              </a:rPr>
              <a:t>12m</a:t>
            </a:r>
          </a:p>
        </p:txBody>
      </p:sp>
      <p:sp>
        <p:nvSpPr>
          <p:cNvPr id="38" name="TextBox 37">
            <a:extLst>
              <a:ext uri="{FF2B5EF4-FFF2-40B4-BE49-F238E27FC236}">
                <a16:creationId xmlns:a16="http://schemas.microsoft.com/office/drawing/2014/main" id="{5B4C249C-5D87-46A9-AD7D-95D4774CC936}"/>
              </a:ext>
            </a:extLst>
          </p:cNvPr>
          <p:cNvSpPr txBox="1"/>
          <p:nvPr/>
        </p:nvSpPr>
        <p:spPr>
          <a:xfrm>
            <a:off x="10142324" y="5801450"/>
            <a:ext cx="1130685" cy="461665"/>
          </a:xfrm>
          <a:prstGeom prst="rect">
            <a:avLst/>
          </a:prstGeom>
          <a:noFill/>
        </p:spPr>
        <p:txBody>
          <a:bodyPr wrap="square" rtlCol="0">
            <a:spAutoFit/>
          </a:bodyPr>
          <a:lstStyle/>
          <a:p>
            <a:r>
              <a:rPr lang="en-US" sz="1200">
                <a:solidFill>
                  <a:srgbClr val="848484"/>
                </a:solidFill>
                <a:ea typeface="Open Sans" panose="020B0606030504020204" pitchFamily="34" charset="0"/>
                <a:cs typeface="Open Sans" panose="020B0606030504020204" pitchFamily="34" charset="0"/>
              </a:rPr>
              <a:t>Blog Views Per Month</a:t>
            </a:r>
          </a:p>
        </p:txBody>
      </p:sp>
      <p:grpSp>
        <p:nvGrpSpPr>
          <p:cNvPr id="98" name="Group 97">
            <a:extLst>
              <a:ext uri="{FF2B5EF4-FFF2-40B4-BE49-F238E27FC236}">
                <a16:creationId xmlns:a16="http://schemas.microsoft.com/office/drawing/2014/main" id="{05A2ECAC-B31D-410B-AA65-EB14A4455C65}"/>
              </a:ext>
            </a:extLst>
          </p:cNvPr>
          <p:cNvGrpSpPr/>
          <p:nvPr/>
        </p:nvGrpSpPr>
        <p:grpSpPr>
          <a:xfrm>
            <a:off x="717480" y="5155560"/>
            <a:ext cx="10380980" cy="186668"/>
            <a:chOff x="769620" y="4696483"/>
            <a:chExt cx="10380980" cy="186668"/>
          </a:xfrm>
        </p:grpSpPr>
        <p:cxnSp>
          <p:nvCxnSpPr>
            <p:cNvPr id="85" name="Straight Connector 84">
              <a:extLst>
                <a:ext uri="{FF2B5EF4-FFF2-40B4-BE49-F238E27FC236}">
                  <a16:creationId xmlns:a16="http://schemas.microsoft.com/office/drawing/2014/main" id="{3B800E28-2D5D-4EC7-A4B8-3786DED06B71}"/>
                </a:ext>
              </a:extLst>
            </p:cNvPr>
            <p:cNvCxnSpPr>
              <a:cxnSpLocks/>
            </p:cNvCxnSpPr>
            <p:nvPr/>
          </p:nvCxnSpPr>
          <p:spPr>
            <a:xfrm flipH="1">
              <a:off x="769620" y="4789816"/>
              <a:ext cx="1038098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3719AA76-2506-4E89-9E04-3E730178396B}"/>
                </a:ext>
              </a:extLst>
            </p:cNvPr>
            <p:cNvCxnSpPr>
              <a:cxnSpLocks/>
            </p:cNvCxnSpPr>
            <p:nvPr/>
          </p:nvCxnSpPr>
          <p:spPr>
            <a:xfrm>
              <a:off x="769620" y="4696483"/>
              <a:ext cx="0" cy="186668"/>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8459EB2C-52F4-4B8D-B652-2BC1FD65DBA6}"/>
                </a:ext>
              </a:extLst>
            </p:cNvPr>
            <p:cNvCxnSpPr>
              <a:cxnSpLocks/>
            </p:cNvCxnSpPr>
            <p:nvPr/>
          </p:nvCxnSpPr>
          <p:spPr>
            <a:xfrm>
              <a:off x="2569148" y="4696483"/>
              <a:ext cx="0" cy="186668"/>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FDC733C-CB39-4DE0-B0D3-8A94925EBE47}"/>
                </a:ext>
              </a:extLst>
            </p:cNvPr>
            <p:cNvCxnSpPr>
              <a:cxnSpLocks/>
            </p:cNvCxnSpPr>
            <p:nvPr/>
          </p:nvCxnSpPr>
          <p:spPr>
            <a:xfrm>
              <a:off x="4368676" y="4696483"/>
              <a:ext cx="0" cy="186668"/>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EA436D40-1538-4ECF-A8EF-6C8DD2F1CD42}"/>
                </a:ext>
              </a:extLst>
            </p:cNvPr>
            <p:cNvCxnSpPr>
              <a:cxnSpLocks/>
            </p:cNvCxnSpPr>
            <p:nvPr/>
          </p:nvCxnSpPr>
          <p:spPr>
            <a:xfrm>
              <a:off x="6168204" y="4696483"/>
              <a:ext cx="0" cy="186668"/>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883A242-2848-4DE8-BCB7-ED49E3A7FEBE}"/>
                </a:ext>
              </a:extLst>
            </p:cNvPr>
            <p:cNvCxnSpPr>
              <a:cxnSpLocks/>
            </p:cNvCxnSpPr>
            <p:nvPr/>
          </p:nvCxnSpPr>
          <p:spPr>
            <a:xfrm>
              <a:off x="7967732" y="4696483"/>
              <a:ext cx="0" cy="186668"/>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60A2DE72-773C-4F11-A3EC-2F5CEDB9FF48}"/>
                </a:ext>
              </a:extLst>
            </p:cNvPr>
            <p:cNvCxnSpPr>
              <a:cxnSpLocks/>
            </p:cNvCxnSpPr>
            <p:nvPr/>
          </p:nvCxnSpPr>
          <p:spPr>
            <a:xfrm>
              <a:off x="9767260" y="4696483"/>
              <a:ext cx="0" cy="186668"/>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6B305D94-7143-4946-8D14-EAAD37F65787}"/>
              </a:ext>
            </a:extLst>
          </p:cNvPr>
          <p:cNvSpPr txBox="1"/>
          <p:nvPr/>
        </p:nvSpPr>
        <p:spPr>
          <a:xfrm>
            <a:off x="3684501" y="4236719"/>
            <a:ext cx="4822998" cy="461665"/>
          </a:xfrm>
          <a:prstGeom prst="rect">
            <a:avLst/>
          </a:prstGeom>
          <a:noFill/>
        </p:spPr>
        <p:txBody>
          <a:bodyPr wrap="square" rtlCol="0">
            <a:spAutoFit/>
          </a:bodyPr>
          <a:lstStyle/>
          <a:p>
            <a:pPr algn="ctr"/>
            <a:r>
              <a:rPr lang="en-US" sz="2400" b="1" spc="100" dirty="0">
                <a:solidFill>
                  <a:srgbClr val="656552"/>
                </a:solidFill>
                <a:latin typeface="+mj-lt"/>
                <a:cs typeface="Poppins SemiBold" pitchFamily="2" charset="77"/>
              </a:rPr>
              <a:t>SOCIAL MEDIA STATISTICS </a:t>
            </a:r>
          </a:p>
        </p:txBody>
      </p:sp>
      <p:sp>
        <p:nvSpPr>
          <p:cNvPr id="128" name="Frame 127">
            <a:extLst>
              <a:ext uri="{FF2B5EF4-FFF2-40B4-BE49-F238E27FC236}">
                <a16:creationId xmlns:a16="http://schemas.microsoft.com/office/drawing/2014/main" id="{7DC92931-340E-40E1-BB68-5362F53E7514}"/>
              </a:ext>
            </a:extLst>
          </p:cNvPr>
          <p:cNvSpPr/>
          <p:nvPr/>
        </p:nvSpPr>
        <p:spPr>
          <a:xfrm>
            <a:off x="612753" y="590448"/>
            <a:ext cx="5383306" cy="2594701"/>
          </a:xfrm>
          <a:prstGeom prst="frame">
            <a:avLst>
              <a:gd name="adj1" fmla="val 2368"/>
            </a:avLst>
          </a:prstGeom>
          <a:solidFill>
            <a:srgbClr val="C7C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36" name="Group 135">
            <a:extLst>
              <a:ext uri="{FF2B5EF4-FFF2-40B4-BE49-F238E27FC236}">
                <a16:creationId xmlns:a16="http://schemas.microsoft.com/office/drawing/2014/main" id="{DC346558-D537-4242-B83D-784A04BD3FDA}"/>
              </a:ext>
            </a:extLst>
          </p:cNvPr>
          <p:cNvGrpSpPr/>
          <p:nvPr/>
        </p:nvGrpSpPr>
        <p:grpSpPr>
          <a:xfrm>
            <a:off x="1125647" y="1235336"/>
            <a:ext cx="4158117" cy="1304925"/>
            <a:chOff x="1125647" y="1204883"/>
            <a:chExt cx="4158117" cy="1304925"/>
          </a:xfrm>
        </p:grpSpPr>
        <p:sp>
          <p:nvSpPr>
            <p:cNvPr id="126" name="TextBox 125">
              <a:extLst>
                <a:ext uri="{FF2B5EF4-FFF2-40B4-BE49-F238E27FC236}">
                  <a16:creationId xmlns:a16="http://schemas.microsoft.com/office/drawing/2014/main" id="{28282344-A7F7-44BA-A307-2454C255E50B}"/>
                </a:ext>
              </a:extLst>
            </p:cNvPr>
            <p:cNvSpPr txBox="1"/>
            <p:nvPr/>
          </p:nvSpPr>
          <p:spPr>
            <a:xfrm>
              <a:off x="1125647" y="1349514"/>
              <a:ext cx="2042520" cy="1015663"/>
            </a:xfrm>
            <a:prstGeom prst="rect">
              <a:avLst/>
            </a:prstGeom>
            <a:noFill/>
          </p:spPr>
          <p:txBody>
            <a:bodyPr wrap="square" rtlCol="0">
              <a:spAutoFit/>
            </a:bodyPr>
            <a:lstStyle/>
            <a:p>
              <a:r>
                <a:rPr lang="en-US" sz="2000" dirty="0">
                  <a:solidFill>
                    <a:schemeClr val="bg1"/>
                  </a:solidFill>
                  <a:latin typeface="+mj-lt"/>
                  <a:ea typeface="Open Sans SemiBold" panose="020B0706030804020204" pitchFamily="34" charset="0"/>
                  <a:cs typeface="Open Sans SemiBold" panose="020B0706030804020204" pitchFamily="34" charset="0"/>
                </a:rPr>
                <a:t>Brand Speaking Event for </a:t>
              </a:r>
            </a:p>
            <a:p>
              <a:r>
                <a:rPr lang="en-US" sz="2000" dirty="0">
                  <a:solidFill>
                    <a:schemeClr val="bg1"/>
                  </a:solidFill>
                  <a:latin typeface="+mj-lt"/>
                  <a:ea typeface="Open Sans SemiBold" panose="020B0706030804020204" pitchFamily="34" charset="0"/>
                  <a:cs typeface="Open Sans SemiBold" panose="020B0706030804020204" pitchFamily="34" charset="0"/>
                </a:rPr>
                <a:t>The Skin CO</a:t>
              </a:r>
            </a:p>
          </p:txBody>
        </p:sp>
        <p:cxnSp>
          <p:nvCxnSpPr>
            <p:cNvPr id="132" name="Straight Connector 131">
              <a:extLst>
                <a:ext uri="{FF2B5EF4-FFF2-40B4-BE49-F238E27FC236}">
                  <a16:creationId xmlns:a16="http://schemas.microsoft.com/office/drawing/2014/main" id="{1396BF66-B25D-42DC-864E-705FF3DE9CBA}"/>
                </a:ext>
              </a:extLst>
            </p:cNvPr>
            <p:cNvCxnSpPr>
              <a:cxnSpLocks/>
            </p:cNvCxnSpPr>
            <p:nvPr/>
          </p:nvCxnSpPr>
          <p:spPr>
            <a:xfrm flipH="1">
              <a:off x="1125648" y="1204883"/>
              <a:ext cx="4158116"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3079A7DC-01F3-443E-B984-53867760226F}"/>
                </a:ext>
              </a:extLst>
            </p:cNvPr>
            <p:cNvCxnSpPr>
              <a:cxnSpLocks/>
            </p:cNvCxnSpPr>
            <p:nvPr/>
          </p:nvCxnSpPr>
          <p:spPr>
            <a:xfrm flipH="1">
              <a:off x="1125648" y="2509808"/>
              <a:ext cx="4158116"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10735845" y="566671"/>
            <a:ext cx="782366" cy="328411"/>
            <a:chOff x="6819155" y="576330"/>
            <a:chExt cx="945550" cy="396910"/>
          </a:xfrm>
        </p:grpSpPr>
        <p:sp>
          <p:nvSpPr>
            <p:cNvPr id="34" name="TextBox 33">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35" name="Picture 3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11484901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0774" b="10774"/>
          <a:stretch>
            <a:fillRect/>
          </a:stretch>
        </p:blipFill>
        <p:spPr/>
      </p:pic>
      <p:sp>
        <p:nvSpPr>
          <p:cNvPr id="41" name="Rectangle 40">
            <a:extLst>
              <a:ext uri="{FF2B5EF4-FFF2-40B4-BE49-F238E27FC236}">
                <a16:creationId xmlns:a16="http://schemas.microsoft.com/office/drawing/2014/main" id="{848485E7-0C8D-4EEB-95C4-A8F604BC7DE3}"/>
              </a:ext>
            </a:extLst>
          </p:cNvPr>
          <p:cNvSpPr/>
          <p:nvPr/>
        </p:nvSpPr>
        <p:spPr>
          <a:xfrm>
            <a:off x="609600" y="1973317"/>
            <a:ext cx="7137400" cy="4008383"/>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2159C83-C2C3-41E3-AB63-8DA67D99BFDF}"/>
              </a:ext>
            </a:extLst>
          </p:cNvPr>
          <p:cNvSpPr txBox="1"/>
          <p:nvPr/>
        </p:nvSpPr>
        <p:spPr>
          <a:xfrm>
            <a:off x="629155" y="1020741"/>
            <a:ext cx="3479799" cy="276999"/>
          </a:xfrm>
          <a:prstGeom prst="rect">
            <a:avLst/>
          </a:prstGeom>
          <a:noFill/>
        </p:spPr>
        <p:txBody>
          <a:bodyPr wrap="square" rtlCol="0">
            <a:spAutoFit/>
          </a:bodyPr>
          <a:lstStyle/>
          <a:p>
            <a:r>
              <a:rPr lang="en-US" sz="1200" spc="100" dirty="0">
                <a:solidFill>
                  <a:srgbClr val="848484"/>
                </a:solidFill>
                <a:ea typeface="Open Sans SemiBold" panose="020B0706030804020204" pitchFamily="34" charset="0"/>
                <a:cs typeface="Open Sans SemiBold" panose="020B0706030804020204" pitchFamily="34" charset="0"/>
              </a:rPr>
              <a:t>BLOG STATISTICS</a:t>
            </a:r>
          </a:p>
        </p:txBody>
      </p:sp>
      <p:sp>
        <p:nvSpPr>
          <p:cNvPr id="5" name="TextBox 4">
            <a:extLst>
              <a:ext uri="{FF2B5EF4-FFF2-40B4-BE49-F238E27FC236}">
                <a16:creationId xmlns:a16="http://schemas.microsoft.com/office/drawing/2014/main" id="{33632D5F-859B-4A16-A79A-54B7A870FA4D}"/>
              </a:ext>
            </a:extLst>
          </p:cNvPr>
          <p:cNvSpPr txBox="1"/>
          <p:nvPr/>
        </p:nvSpPr>
        <p:spPr>
          <a:xfrm>
            <a:off x="629155" y="1326102"/>
            <a:ext cx="3839614" cy="584775"/>
          </a:xfrm>
          <a:prstGeom prst="rect">
            <a:avLst/>
          </a:prstGeom>
          <a:noFill/>
        </p:spPr>
        <p:txBody>
          <a:bodyPr wrap="square" rtlCol="0">
            <a:spAutoFit/>
          </a:bodyPr>
          <a:lstStyle/>
          <a:p>
            <a:r>
              <a:rPr lang="en-US" sz="3200" b="1" spc="100" dirty="0">
                <a:solidFill>
                  <a:srgbClr val="656552"/>
                </a:solidFill>
                <a:latin typeface="+mj-lt"/>
                <a:cs typeface="Poppins SemiBold" panose="00000700000000000000" pitchFamily="2" charset="0"/>
              </a:rPr>
              <a:t>JOANNA SOAE</a:t>
            </a:r>
          </a:p>
        </p:txBody>
      </p:sp>
      <p:sp>
        <p:nvSpPr>
          <p:cNvPr id="12" name="TextBox 11">
            <a:extLst>
              <a:ext uri="{FF2B5EF4-FFF2-40B4-BE49-F238E27FC236}">
                <a16:creationId xmlns:a16="http://schemas.microsoft.com/office/drawing/2014/main" id="{A3B9F9EA-C2BC-4CDE-8614-2A961B50923F}"/>
              </a:ext>
            </a:extLst>
          </p:cNvPr>
          <p:cNvSpPr txBox="1"/>
          <p:nvPr/>
        </p:nvSpPr>
        <p:spPr>
          <a:xfrm>
            <a:off x="3288855" y="2462435"/>
            <a:ext cx="2198139" cy="276999"/>
          </a:xfrm>
          <a:prstGeom prst="rect">
            <a:avLst/>
          </a:prstGeom>
          <a:noFill/>
        </p:spPr>
        <p:txBody>
          <a:bodyPr wrap="square" rtlCol="0">
            <a:spAutoFit/>
          </a:bodyPr>
          <a:lstStyle/>
          <a:p>
            <a:r>
              <a:rPr lang="en-US" sz="1200" spc="100" dirty="0">
                <a:solidFill>
                  <a:srgbClr val="656552"/>
                </a:solidFill>
                <a:latin typeface="+mj-lt"/>
                <a:cs typeface="Poppins SemiBold" panose="00000700000000000000" pitchFamily="2" charset="0"/>
              </a:rPr>
              <a:t>TRAFFIC PER MONTH</a:t>
            </a:r>
          </a:p>
        </p:txBody>
      </p:sp>
      <p:sp>
        <p:nvSpPr>
          <p:cNvPr id="23" name="TextBox 22">
            <a:extLst>
              <a:ext uri="{FF2B5EF4-FFF2-40B4-BE49-F238E27FC236}">
                <a16:creationId xmlns:a16="http://schemas.microsoft.com/office/drawing/2014/main" id="{B84BF8AB-54C9-487E-8CC5-8023170453DA}"/>
              </a:ext>
            </a:extLst>
          </p:cNvPr>
          <p:cNvSpPr txBox="1"/>
          <p:nvPr/>
        </p:nvSpPr>
        <p:spPr>
          <a:xfrm>
            <a:off x="3288855" y="4027696"/>
            <a:ext cx="3811040" cy="276999"/>
          </a:xfrm>
          <a:prstGeom prst="rect">
            <a:avLst/>
          </a:prstGeom>
          <a:noFill/>
        </p:spPr>
        <p:txBody>
          <a:bodyPr wrap="square" rtlCol="0">
            <a:spAutoFit/>
          </a:bodyPr>
          <a:lstStyle/>
          <a:p>
            <a:r>
              <a:rPr lang="en-US" sz="1200" spc="100" dirty="0">
                <a:solidFill>
                  <a:srgbClr val="656552"/>
                </a:solidFill>
                <a:latin typeface="+mj-lt"/>
                <a:cs typeface="Poppins SemiBold" panose="00000700000000000000" pitchFamily="2" charset="0"/>
              </a:rPr>
              <a:t>TOP PERFORMING POSTS</a:t>
            </a:r>
          </a:p>
        </p:txBody>
      </p:sp>
      <p:sp>
        <p:nvSpPr>
          <p:cNvPr id="27" name="TextBox 26">
            <a:extLst>
              <a:ext uri="{FF2B5EF4-FFF2-40B4-BE49-F238E27FC236}">
                <a16:creationId xmlns:a16="http://schemas.microsoft.com/office/drawing/2014/main" id="{A51AD364-BC5A-44B3-9382-2E597CD9A54C}"/>
              </a:ext>
            </a:extLst>
          </p:cNvPr>
          <p:cNvSpPr txBox="1"/>
          <p:nvPr/>
        </p:nvSpPr>
        <p:spPr>
          <a:xfrm>
            <a:off x="3288855" y="4321748"/>
            <a:ext cx="4245016" cy="1170833"/>
          </a:xfrm>
          <a:prstGeom prst="rect">
            <a:avLst/>
          </a:prstGeom>
          <a:noFill/>
        </p:spPr>
        <p:txBody>
          <a:bodyPr wrap="square" rtlCol="0">
            <a:spAutoFit/>
          </a:bodyPr>
          <a:lstStyle/>
          <a:p>
            <a:pPr marL="171450" indent="-171450">
              <a:lnSpc>
                <a:spcPct val="150000"/>
              </a:lnSpc>
              <a:buFont typeface="Arial" panose="020B0604020202020204" pitchFamily="34" charset="0"/>
              <a:buChar char="•"/>
            </a:pPr>
            <a:r>
              <a:rPr lang="en-US" sz="1200" dirty="0">
                <a:solidFill>
                  <a:srgbClr val="848484"/>
                </a:solidFill>
                <a:ea typeface="Open Sans" panose="020B0606030504020204" pitchFamily="34" charset="0"/>
                <a:cs typeface="Open Sans" panose="020B0606030504020204" pitchFamily="34" charset="0"/>
              </a:rPr>
              <a:t>Take a Stand Against Fast Fashion </a:t>
            </a:r>
          </a:p>
          <a:p>
            <a:pPr marL="171450" indent="-171450">
              <a:lnSpc>
                <a:spcPct val="150000"/>
              </a:lnSpc>
              <a:buFont typeface="Arial" panose="020B0604020202020204" pitchFamily="34" charset="0"/>
              <a:buChar char="•"/>
            </a:pPr>
            <a:r>
              <a:rPr lang="en-US" sz="1200" dirty="0">
                <a:solidFill>
                  <a:srgbClr val="848484"/>
                </a:solidFill>
                <a:ea typeface="Open Sans" panose="020B0606030504020204" pitchFamily="34" charset="0"/>
                <a:cs typeface="Open Sans" panose="020B0606030504020204" pitchFamily="34" charset="0"/>
              </a:rPr>
              <a:t>How to Become a Stylist </a:t>
            </a:r>
          </a:p>
          <a:p>
            <a:pPr marL="171450" indent="-171450">
              <a:lnSpc>
                <a:spcPct val="150000"/>
              </a:lnSpc>
              <a:buFont typeface="Arial" panose="020B0604020202020204" pitchFamily="34" charset="0"/>
              <a:buChar char="•"/>
            </a:pPr>
            <a:r>
              <a:rPr lang="en-US" sz="1200" dirty="0">
                <a:solidFill>
                  <a:srgbClr val="848484"/>
                </a:solidFill>
                <a:ea typeface="Open Sans" panose="020B0606030504020204" pitchFamily="34" charset="0"/>
                <a:cs typeface="Open Sans" panose="020B0606030504020204" pitchFamily="34" charset="0"/>
              </a:rPr>
              <a:t>The Top 10 Korean Skincare Brands You Need to Try </a:t>
            </a:r>
          </a:p>
          <a:p>
            <a:pPr marL="171450" indent="-171450">
              <a:lnSpc>
                <a:spcPct val="150000"/>
              </a:lnSpc>
              <a:buFont typeface="Arial" panose="020B0604020202020204" pitchFamily="34" charset="0"/>
              <a:buChar char="•"/>
            </a:pPr>
            <a:r>
              <a:rPr lang="en-US" sz="1200" dirty="0">
                <a:solidFill>
                  <a:srgbClr val="848484"/>
                </a:solidFill>
                <a:ea typeface="Open Sans" panose="020B0606030504020204" pitchFamily="34" charset="0"/>
                <a:cs typeface="Open Sans" panose="020B0606030504020204" pitchFamily="34" charset="0"/>
              </a:rPr>
              <a:t>How to Style Your Summer Wardrobe </a:t>
            </a:r>
          </a:p>
        </p:txBody>
      </p:sp>
      <p:grpSp>
        <p:nvGrpSpPr>
          <p:cNvPr id="46" name="Group 45">
            <a:extLst>
              <a:ext uri="{FF2B5EF4-FFF2-40B4-BE49-F238E27FC236}">
                <a16:creationId xmlns:a16="http://schemas.microsoft.com/office/drawing/2014/main" id="{F608E389-8F0E-4F8E-A612-147720E3C537}"/>
              </a:ext>
            </a:extLst>
          </p:cNvPr>
          <p:cNvGrpSpPr/>
          <p:nvPr/>
        </p:nvGrpSpPr>
        <p:grpSpPr>
          <a:xfrm>
            <a:off x="1790120" y="2571332"/>
            <a:ext cx="1397040" cy="685484"/>
            <a:chOff x="1691461" y="3044155"/>
            <a:chExt cx="1397040" cy="685484"/>
          </a:xfrm>
        </p:grpSpPr>
        <p:sp>
          <p:nvSpPr>
            <p:cNvPr id="13" name="TextBox 12">
              <a:extLst>
                <a:ext uri="{FF2B5EF4-FFF2-40B4-BE49-F238E27FC236}">
                  <a16:creationId xmlns:a16="http://schemas.microsoft.com/office/drawing/2014/main" id="{873AA489-FA4E-487C-BB03-1765F51EEA20}"/>
                </a:ext>
              </a:extLst>
            </p:cNvPr>
            <p:cNvSpPr txBox="1"/>
            <p:nvPr/>
          </p:nvSpPr>
          <p:spPr>
            <a:xfrm>
              <a:off x="1691461" y="3044155"/>
              <a:ext cx="1397040" cy="461665"/>
            </a:xfrm>
            <a:prstGeom prst="rect">
              <a:avLst/>
            </a:prstGeom>
            <a:noFill/>
          </p:spPr>
          <p:txBody>
            <a:bodyPr wrap="square" rtlCol="0">
              <a:spAutoFit/>
            </a:bodyPr>
            <a:lstStyle/>
            <a:p>
              <a:r>
                <a:rPr lang="en-US" sz="2400" b="1" spc="100" dirty="0">
                  <a:solidFill>
                    <a:srgbClr val="656552"/>
                  </a:solidFill>
                  <a:latin typeface="+mj-lt"/>
                  <a:cs typeface="Poppins SemiBold" panose="00000700000000000000" pitchFamily="2" charset="0"/>
                </a:rPr>
                <a:t>12M</a:t>
              </a:r>
            </a:p>
          </p:txBody>
        </p:sp>
        <p:sp>
          <p:nvSpPr>
            <p:cNvPr id="14" name="TextBox 13">
              <a:extLst>
                <a:ext uri="{FF2B5EF4-FFF2-40B4-BE49-F238E27FC236}">
                  <a16:creationId xmlns:a16="http://schemas.microsoft.com/office/drawing/2014/main" id="{62E84201-C5FB-4D5F-A3C2-37E57C23D57E}"/>
                </a:ext>
              </a:extLst>
            </p:cNvPr>
            <p:cNvSpPr txBox="1"/>
            <p:nvPr/>
          </p:nvSpPr>
          <p:spPr>
            <a:xfrm>
              <a:off x="1691461" y="3452640"/>
              <a:ext cx="1397038" cy="276999"/>
            </a:xfrm>
            <a:prstGeom prst="rect">
              <a:avLst/>
            </a:prstGeom>
            <a:noFill/>
          </p:spPr>
          <p:txBody>
            <a:bodyPr wrap="square" rtlCol="0">
              <a:spAutoFit/>
            </a:bodyPr>
            <a:lstStyle/>
            <a:p>
              <a:r>
                <a:rPr lang="en-US" sz="1200" dirty="0">
                  <a:solidFill>
                    <a:srgbClr val="848484"/>
                  </a:solidFill>
                  <a:ea typeface="Open Sans" panose="020B0606030504020204" pitchFamily="34" charset="0"/>
                  <a:cs typeface="Open Sans" panose="020B0606030504020204" pitchFamily="34" charset="0"/>
                </a:rPr>
                <a:t>Visits</a:t>
              </a:r>
            </a:p>
          </p:txBody>
        </p:sp>
      </p:grpSp>
      <p:grpSp>
        <p:nvGrpSpPr>
          <p:cNvPr id="47" name="Group 46">
            <a:extLst>
              <a:ext uri="{FF2B5EF4-FFF2-40B4-BE49-F238E27FC236}">
                <a16:creationId xmlns:a16="http://schemas.microsoft.com/office/drawing/2014/main" id="{A0FB2606-75BA-40CC-B33A-EE32E6C58F91}"/>
              </a:ext>
            </a:extLst>
          </p:cNvPr>
          <p:cNvGrpSpPr/>
          <p:nvPr/>
        </p:nvGrpSpPr>
        <p:grpSpPr>
          <a:xfrm>
            <a:off x="1790120" y="3619211"/>
            <a:ext cx="1397040" cy="685484"/>
            <a:chOff x="1691461" y="4092034"/>
            <a:chExt cx="1397040" cy="685484"/>
          </a:xfrm>
        </p:grpSpPr>
        <p:sp>
          <p:nvSpPr>
            <p:cNvPr id="15" name="TextBox 14">
              <a:extLst>
                <a:ext uri="{FF2B5EF4-FFF2-40B4-BE49-F238E27FC236}">
                  <a16:creationId xmlns:a16="http://schemas.microsoft.com/office/drawing/2014/main" id="{EEBA608C-9EFB-45F9-9A7F-AE85E2C8856D}"/>
                </a:ext>
              </a:extLst>
            </p:cNvPr>
            <p:cNvSpPr txBox="1"/>
            <p:nvPr/>
          </p:nvSpPr>
          <p:spPr>
            <a:xfrm>
              <a:off x="1691461" y="4092034"/>
              <a:ext cx="1397040" cy="461665"/>
            </a:xfrm>
            <a:prstGeom prst="rect">
              <a:avLst/>
            </a:prstGeom>
            <a:noFill/>
          </p:spPr>
          <p:txBody>
            <a:bodyPr wrap="square" rtlCol="0">
              <a:spAutoFit/>
            </a:bodyPr>
            <a:lstStyle/>
            <a:p>
              <a:r>
                <a:rPr lang="en-US" sz="2400" b="1" spc="100" dirty="0">
                  <a:solidFill>
                    <a:srgbClr val="656552"/>
                  </a:solidFill>
                  <a:latin typeface="+mj-lt"/>
                  <a:cs typeface="Poppins SemiBold" panose="00000700000000000000" pitchFamily="2" charset="0"/>
                </a:rPr>
                <a:t>3.1M</a:t>
              </a:r>
            </a:p>
          </p:txBody>
        </p:sp>
        <p:sp>
          <p:nvSpPr>
            <p:cNvPr id="16" name="TextBox 15">
              <a:extLst>
                <a:ext uri="{FF2B5EF4-FFF2-40B4-BE49-F238E27FC236}">
                  <a16:creationId xmlns:a16="http://schemas.microsoft.com/office/drawing/2014/main" id="{52364158-2912-47AE-A25F-4F7C09244E8E}"/>
                </a:ext>
              </a:extLst>
            </p:cNvPr>
            <p:cNvSpPr txBox="1"/>
            <p:nvPr/>
          </p:nvSpPr>
          <p:spPr>
            <a:xfrm>
              <a:off x="1691461" y="4500519"/>
              <a:ext cx="1397038" cy="276999"/>
            </a:xfrm>
            <a:prstGeom prst="rect">
              <a:avLst/>
            </a:prstGeom>
            <a:noFill/>
          </p:spPr>
          <p:txBody>
            <a:bodyPr wrap="square" rtlCol="0">
              <a:spAutoFit/>
            </a:bodyPr>
            <a:lstStyle/>
            <a:p>
              <a:r>
                <a:rPr lang="en-US" sz="1200" dirty="0">
                  <a:solidFill>
                    <a:srgbClr val="848484"/>
                  </a:solidFill>
                  <a:ea typeface="Open Sans" panose="020B0606030504020204" pitchFamily="34" charset="0"/>
                  <a:cs typeface="Open Sans" panose="020B0606030504020204" pitchFamily="34" charset="0"/>
                </a:rPr>
                <a:t>Unique Visits</a:t>
              </a:r>
            </a:p>
          </p:txBody>
        </p:sp>
      </p:grpSp>
      <p:grpSp>
        <p:nvGrpSpPr>
          <p:cNvPr id="48" name="Group 47">
            <a:extLst>
              <a:ext uri="{FF2B5EF4-FFF2-40B4-BE49-F238E27FC236}">
                <a16:creationId xmlns:a16="http://schemas.microsoft.com/office/drawing/2014/main" id="{DD40C7B0-D23E-4C8C-95A2-1EFC8B1C09E0}"/>
              </a:ext>
            </a:extLst>
          </p:cNvPr>
          <p:cNvGrpSpPr/>
          <p:nvPr/>
        </p:nvGrpSpPr>
        <p:grpSpPr>
          <a:xfrm>
            <a:off x="1790120" y="4738557"/>
            <a:ext cx="1397040" cy="685484"/>
            <a:chOff x="1691461" y="5211380"/>
            <a:chExt cx="1397040" cy="685484"/>
          </a:xfrm>
        </p:grpSpPr>
        <p:sp>
          <p:nvSpPr>
            <p:cNvPr id="17" name="TextBox 16">
              <a:extLst>
                <a:ext uri="{FF2B5EF4-FFF2-40B4-BE49-F238E27FC236}">
                  <a16:creationId xmlns:a16="http://schemas.microsoft.com/office/drawing/2014/main" id="{F7BEA4FB-4593-49DB-9CC6-ADD991E5DD66}"/>
                </a:ext>
              </a:extLst>
            </p:cNvPr>
            <p:cNvSpPr txBox="1"/>
            <p:nvPr/>
          </p:nvSpPr>
          <p:spPr>
            <a:xfrm>
              <a:off x="1691461" y="5211380"/>
              <a:ext cx="1397040" cy="461665"/>
            </a:xfrm>
            <a:prstGeom prst="rect">
              <a:avLst/>
            </a:prstGeom>
            <a:noFill/>
          </p:spPr>
          <p:txBody>
            <a:bodyPr wrap="square" rtlCol="0">
              <a:spAutoFit/>
            </a:bodyPr>
            <a:lstStyle/>
            <a:p>
              <a:r>
                <a:rPr lang="en-US" sz="2400" b="1" spc="100" dirty="0">
                  <a:solidFill>
                    <a:srgbClr val="656552"/>
                  </a:solidFill>
                  <a:latin typeface="+mj-lt"/>
                  <a:cs typeface="Poppins SemiBold" panose="00000700000000000000" pitchFamily="2" charset="0"/>
                </a:rPr>
                <a:t>13M</a:t>
              </a:r>
            </a:p>
          </p:txBody>
        </p:sp>
        <p:sp>
          <p:nvSpPr>
            <p:cNvPr id="18" name="TextBox 17">
              <a:extLst>
                <a:ext uri="{FF2B5EF4-FFF2-40B4-BE49-F238E27FC236}">
                  <a16:creationId xmlns:a16="http://schemas.microsoft.com/office/drawing/2014/main" id="{A82F0B8B-F637-4FB6-9149-F47E1A39CF16}"/>
                </a:ext>
              </a:extLst>
            </p:cNvPr>
            <p:cNvSpPr txBox="1"/>
            <p:nvPr/>
          </p:nvSpPr>
          <p:spPr>
            <a:xfrm>
              <a:off x="1691461" y="5619865"/>
              <a:ext cx="1397038" cy="276999"/>
            </a:xfrm>
            <a:prstGeom prst="rect">
              <a:avLst/>
            </a:prstGeom>
            <a:noFill/>
          </p:spPr>
          <p:txBody>
            <a:bodyPr wrap="square" rtlCol="0">
              <a:spAutoFit/>
            </a:bodyPr>
            <a:lstStyle/>
            <a:p>
              <a:r>
                <a:rPr lang="en-US" sz="1200" dirty="0">
                  <a:solidFill>
                    <a:srgbClr val="848484"/>
                  </a:solidFill>
                  <a:ea typeface="Open Sans" panose="020B0606030504020204" pitchFamily="34" charset="0"/>
                  <a:cs typeface="Open Sans" panose="020B0606030504020204" pitchFamily="34" charset="0"/>
                </a:rPr>
                <a:t>Page Views</a:t>
              </a:r>
            </a:p>
          </p:txBody>
        </p:sp>
      </p:grpSp>
      <p:grpSp>
        <p:nvGrpSpPr>
          <p:cNvPr id="72" name="Group 71">
            <a:extLst>
              <a:ext uri="{FF2B5EF4-FFF2-40B4-BE49-F238E27FC236}">
                <a16:creationId xmlns:a16="http://schemas.microsoft.com/office/drawing/2014/main" id="{3C8EDF11-526B-4F71-AA14-1FD59C2D11CD}"/>
              </a:ext>
            </a:extLst>
          </p:cNvPr>
          <p:cNvGrpSpPr/>
          <p:nvPr/>
        </p:nvGrpSpPr>
        <p:grpSpPr>
          <a:xfrm>
            <a:off x="1210034" y="3442515"/>
            <a:ext cx="1599885" cy="1110343"/>
            <a:chOff x="1313549" y="3846483"/>
            <a:chExt cx="1599885" cy="1110343"/>
          </a:xfrm>
        </p:grpSpPr>
        <p:cxnSp>
          <p:nvCxnSpPr>
            <p:cNvPr id="42" name="Straight Connector 41">
              <a:extLst>
                <a:ext uri="{FF2B5EF4-FFF2-40B4-BE49-F238E27FC236}">
                  <a16:creationId xmlns:a16="http://schemas.microsoft.com/office/drawing/2014/main" id="{33A8695C-3F7B-4F09-AB1A-BAC8AEBC541B}"/>
                </a:ext>
              </a:extLst>
            </p:cNvPr>
            <p:cNvCxnSpPr>
              <a:cxnSpLocks/>
            </p:cNvCxnSpPr>
            <p:nvPr/>
          </p:nvCxnSpPr>
          <p:spPr>
            <a:xfrm flipH="1">
              <a:off x="1313549" y="3846483"/>
              <a:ext cx="1599885"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D452C11-7F61-47E6-92F6-B4FBFBE7129C}"/>
                </a:ext>
              </a:extLst>
            </p:cNvPr>
            <p:cNvCxnSpPr>
              <a:cxnSpLocks/>
            </p:cNvCxnSpPr>
            <p:nvPr/>
          </p:nvCxnSpPr>
          <p:spPr>
            <a:xfrm flipH="1">
              <a:off x="1313549" y="4956826"/>
              <a:ext cx="1599885"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sp>
        <p:nvSpPr>
          <p:cNvPr id="57" name="Graphic 55" descr="World">
            <a:extLst>
              <a:ext uri="{FF2B5EF4-FFF2-40B4-BE49-F238E27FC236}">
                <a16:creationId xmlns:a16="http://schemas.microsoft.com/office/drawing/2014/main" id="{474AC829-F8BD-459B-A15A-5E75C96110D9}"/>
              </a:ext>
            </a:extLst>
          </p:cNvPr>
          <p:cNvSpPr/>
          <p:nvPr/>
        </p:nvSpPr>
        <p:spPr>
          <a:xfrm>
            <a:off x="1266146" y="2759663"/>
            <a:ext cx="344460" cy="344460"/>
          </a:xfrm>
          <a:custGeom>
            <a:avLst/>
            <a:gdLst>
              <a:gd name="connsiteX0" fmla="*/ 352425 w 704850"/>
              <a:gd name="connsiteY0" fmla="*/ 0 h 704850"/>
              <a:gd name="connsiteX1" fmla="*/ 352425 w 704850"/>
              <a:gd name="connsiteY1" fmla="*/ 0 h 704850"/>
              <a:gd name="connsiteX2" fmla="*/ 0 w 704850"/>
              <a:gd name="connsiteY2" fmla="*/ 352425 h 704850"/>
              <a:gd name="connsiteX3" fmla="*/ 352425 w 704850"/>
              <a:gd name="connsiteY3" fmla="*/ 704850 h 704850"/>
              <a:gd name="connsiteX4" fmla="*/ 704850 w 704850"/>
              <a:gd name="connsiteY4" fmla="*/ 352425 h 704850"/>
              <a:gd name="connsiteX5" fmla="*/ 352425 w 704850"/>
              <a:gd name="connsiteY5" fmla="*/ 0 h 704850"/>
              <a:gd name="connsiteX6" fmla="*/ 685800 w 704850"/>
              <a:gd name="connsiteY6" fmla="*/ 342900 h 704850"/>
              <a:gd name="connsiteX7" fmla="*/ 533400 w 704850"/>
              <a:gd name="connsiteY7" fmla="*/ 342900 h 704850"/>
              <a:gd name="connsiteX8" fmla="*/ 382905 w 704850"/>
              <a:gd name="connsiteY8" fmla="*/ 20955 h 704850"/>
              <a:gd name="connsiteX9" fmla="*/ 685800 w 704850"/>
              <a:gd name="connsiteY9" fmla="*/ 342900 h 704850"/>
              <a:gd name="connsiteX10" fmla="*/ 342900 w 704850"/>
              <a:gd name="connsiteY10" fmla="*/ 342900 h 704850"/>
              <a:gd name="connsiteX11" fmla="*/ 190500 w 704850"/>
              <a:gd name="connsiteY11" fmla="*/ 342900 h 704850"/>
              <a:gd name="connsiteX12" fmla="*/ 342900 w 704850"/>
              <a:gd name="connsiteY12" fmla="*/ 28575 h 704850"/>
              <a:gd name="connsiteX13" fmla="*/ 342900 w 704850"/>
              <a:gd name="connsiteY13" fmla="*/ 342900 h 704850"/>
              <a:gd name="connsiteX14" fmla="*/ 342900 w 704850"/>
              <a:gd name="connsiteY14" fmla="*/ 361950 h 704850"/>
              <a:gd name="connsiteX15" fmla="*/ 342900 w 704850"/>
              <a:gd name="connsiteY15" fmla="*/ 676275 h 704850"/>
              <a:gd name="connsiteX16" fmla="*/ 190500 w 704850"/>
              <a:gd name="connsiteY16" fmla="*/ 361950 h 704850"/>
              <a:gd name="connsiteX17" fmla="*/ 342900 w 704850"/>
              <a:gd name="connsiteY17" fmla="*/ 361950 h 704850"/>
              <a:gd name="connsiteX18" fmla="*/ 361950 w 704850"/>
              <a:gd name="connsiteY18" fmla="*/ 361950 h 704850"/>
              <a:gd name="connsiteX19" fmla="*/ 514350 w 704850"/>
              <a:gd name="connsiteY19" fmla="*/ 361950 h 704850"/>
              <a:gd name="connsiteX20" fmla="*/ 361950 w 704850"/>
              <a:gd name="connsiteY20" fmla="*/ 676275 h 704850"/>
              <a:gd name="connsiteX21" fmla="*/ 361950 w 704850"/>
              <a:gd name="connsiteY21" fmla="*/ 361950 h 704850"/>
              <a:gd name="connsiteX22" fmla="*/ 361950 w 704850"/>
              <a:gd name="connsiteY22" fmla="*/ 342900 h 704850"/>
              <a:gd name="connsiteX23" fmla="*/ 361950 w 704850"/>
              <a:gd name="connsiteY23" fmla="*/ 28575 h 704850"/>
              <a:gd name="connsiteX24" fmla="*/ 514350 w 704850"/>
              <a:gd name="connsiteY24" fmla="*/ 342900 h 704850"/>
              <a:gd name="connsiteX25" fmla="*/ 361950 w 704850"/>
              <a:gd name="connsiteY25" fmla="*/ 342900 h 704850"/>
              <a:gd name="connsiteX26" fmla="*/ 321945 w 704850"/>
              <a:gd name="connsiteY26" fmla="*/ 20955 h 704850"/>
              <a:gd name="connsiteX27" fmla="*/ 171450 w 704850"/>
              <a:gd name="connsiteY27" fmla="*/ 342900 h 704850"/>
              <a:gd name="connsiteX28" fmla="*/ 19050 w 704850"/>
              <a:gd name="connsiteY28" fmla="*/ 342900 h 704850"/>
              <a:gd name="connsiteX29" fmla="*/ 321945 w 704850"/>
              <a:gd name="connsiteY29" fmla="*/ 20955 h 704850"/>
              <a:gd name="connsiteX30" fmla="*/ 19050 w 704850"/>
              <a:gd name="connsiteY30" fmla="*/ 361950 h 704850"/>
              <a:gd name="connsiteX31" fmla="*/ 171450 w 704850"/>
              <a:gd name="connsiteY31" fmla="*/ 361950 h 704850"/>
              <a:gd name="connsiteX32" fmla="*/ 321945 w 704850"/>
              <a:gd name="connsiteY32" fmla="*/ 683895 h 704850"/>
              <a:gd name="connsiteX33" fmla="*/ 19050 w 704850"/>
              <a:gd name="connsiteY33" fmla="*/ 361950 h 704850"/>
              <a:gd name="connsiteX34" fmla="*/ 382905 w 704850"/>
              <a:gd name="connsiteY34" fmla="*/ 683895 h 704850"/>
              <a:gd name="connsiteX35" fmla="*/ 533400 w 704850"/>
              <a:gd name="connsiteY35" fmla="*/ 361950 h 704850"/>
              <a:gd name="connsiteX36" fmla="*/ 685800 w 704850"/>
              <a:gd name="connsiteY36" fmla="*/ 361950 h 704850"/>
              <a:gd name="connsiteX37" fmla="*/ 389573 w 704850"/>
              <a:gd name="connsiteY37" fmla="*/ 683895 h 704850"/>
              <a:gd name="connsiteX38" fmla="*/ 382905 w 704850"/>
              <a:gd name="connsiteY38" fmla="*/ 683895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04850" h="704850">
                <a:moveTo>
                  <a:pt x="352425" y="0"/>
                </a:moveTo>
                <a:lnTo>
                  <a:pt x="352425" y="0"/>
                </a:lnTo>
                <a:cubicBezTo>
                  <a:pt x="158115" y="0"/>
                  <a:pt x="0" y="158115"/>
                  <a:pt x="0" y="352425"/>
                </a:cubicBezTo>
                <a:cubicBezTo>
                  <a:pt x="0" y="546735"/>
                  <a:pt x="158115" y="704850"/>
                  <a:pt x="352425" y="704850"/>
                </a:cubicBezTo>
                <a:cubicBezTo>
                  <a:pt x="546735" y="704850"/>
                  <a:pt x="704850" y="546735"/>
                  <a:pt x="704850" y="352425"/>
                </a:cubicBezTo>
                <a:cubicBezTo>
                  <a:pt x="704850" y="158115"/>
                  <a:pt x="546735" y="0"/>
                  <a:pt x="352425" y="0"/>
                </a:cubicBezTo>
                <a:close/>
                <a:moveTo>
                  <a:pt x="685800" y="342900"/>
                </a:moveTo>
                <a:lnTo>
                  <a:pt x="533400" y="342900"/>
                </a:lnTo>
                <a:cubicBezTo>
                  <a:pt x="530543" y="214313"/>
                  <a:pt x="474345" y="94298"/>
                  <a:pt x="382905" y="20955"/>
                </a:cubicBezTo>
                <a:cubicBezTo>
                  <a:pt x="550545" y="36195"/>
                  <a:pt x="680085" y="174308"/>
                  <a:pt x="685800" y="342900"/>
                </a:cubicBezTo>
                <a:close/>
                <a:moveTo>
                  <a:pt x="342900" y="342900"/>
                </a:moveTo>
                <a:lnTo>
                  <a:pt x="190500" y="342900"/>
                </a:lnTo>
                <a:cubicBezTo>
                  <a:pt x="193358" y="215265"/>
                  <a:pt x="250508" y="97155"/>
                  <a:pt x="342900" y="28575"/>
                </a:cubicBezTo>
                <a:lnTo>
                  <a:pt x="342900" y="342900"/>
                </a:lnTo>
                <a:close/>
                <a:moveTo>
                  <a:pt x="342900" y="361950"/>
                </a:moveTo>
                <a:lnTo>
                  <a:pt x="342900" y="676275"/>
                </a:lnTo>
                <a:cubicBezTo>
                  <a:pt x="250508" y="606743"/>
                  <a:pt x="193358" y="488633"/>
                  <a:pt x="190500" y="361950"/>
                </a:cubicBezTo>
                <a:lnTo>
                  <a:pt x="342900" y="361950"/>
                </a:lnTo>
                <a:close/>
                <a:moveTo>
                  <a:pt x="361950" y="361950"/>
                </a:moveTo>
                <a:lnTo>
                  <a:pt x="514350" y="361950"/>
                </a:lnTo>
                <a:cubicBezTo>
                  <a:pt x="511492" y="489585"/>
                  <a:pt x="454343" y="607695"/>
                  <a:pt x="361950" y="676275"/>
                </a:cubicBezTo>
                <a:lnTo>
                  <a:pt x="361950" y="361950"/>
                </a:lnTo>
                <a:close/>
                <a:moveTo>
                  <a:pt x="361950" y="342900"/>
                </a:moveTo>
                <a:lnTo>
                  <a:pt x="361950" y="28575"/>
                </a:lnTo>
                <a:cubicBezTo>
                  <a:pt x="454343" y="98107"/>
                  <a:pt x="511492" y="216218"/>
                  <a:pt x="514350" y="342900"/>
                </a:cubicBezTo>
                <a:lnTo>
                  <a:pt x="361950" y="342900"/>
                </a:lnTo>
                <a:close/>
                <a:moveTo>
                  <a:pt x="321945" y="20955"/>
                </a:moveTo>
                <a:cubicBezTo>
                  <a:pt x="230505" y="94298"/>
                  <a:pt x="174308" y="214313"/>
                  <a:pt x="171450" y="342900"/>
                </a:cubicBezTo>
                <a:lnTo>
                  <a:pt x="19050" y="342900"/>
                </a:lnTo>
                <a:cubicBezTo>
                  <a:pt x="24765" y="174308"/>
                  <a:pt x="154305" y="36195"/>
                  <a:pt x="321945" y="20955"/>
                </a:cubicBezTo>
                <a:close/>
                <a:moveTo>
                  <a:pt x="19050" y="361950"/>
                </a:moveTo>
                <a:lnTo>
                  <a:pt x="171450" y="361950"/>
                </a:lnTo>
                <a:cubicBezTo>
                  <a:pt x="174308" y="490538"/>
                  <a:pt x="230505" y="610553"/>
                  <a:pt x="321945" y="683895"/>
                </a:cubicBezTo>
                <a:cubicBezTo>
                  <a:pt x="154305" y="668655"/>
                  <a:pt x="24765" y="530543"/>
                  <a:pt x="19050" y="361950"/>
                </a:cubicBezTo>
                <a:close/>
                <a:moveTo>
                  <a:pt x="382905" y="683895"/>
                </a:moveTo>
                <a:cubicBezTo>
                  <a:pt x="474345" y="610553"/>
                  <a:pt x="530543" y="490538"/>
                  <a:pt x="533400" y="361950"/>
                </a:cubicBezTo>
                <a:lnTo>
                  <a:pt x="685800" y="361950"/>
                </a:lnTo>
                <a:cubicBezTo>
                  <a:pt x="681038" y="528638"/>
                  <a:pt x="554355" y="665798"/>
                  <a:pt x="389573" y="683895"/>
                </a:cubicBezTo>
                <a:cubicBezTo>
                  <a:pt x="386715" y="683895"/>
                  <a:pt x="382905" y="683895"/>
                  <a:pt x="382905" y="683895"/>
                </a:cubicBezTo>
                <a:close/>
              </a:path>
            </a:pathLst>
          </a:custGeom>
          <a:solidFill>
            <a:srgbClr val="656552"/>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CD2547AF-1A77-4A96-8DCD-D83000AEA252}"/>
              </a:ext>
            </a:extLst>
          </p:cNvPr>
          <p:cNvSpPr/>
          <p:nvPr/>
        </p:nvSpPr>
        <p:spPr>
          <a:xfrm>
            <a:off x="1256226" y="4985763"/>
            <a:ext cx="364300" cy="205504"/>
          </a:xfrm>
          <a:custGeom>
            <a:avLst/>
            <a:gdLst>
              <a:gd name="connsiteX0" fmla="*/ 740576 w 742944"/>
              <a:gd name="connsiteY0" fmla="*/ 203264 h 419100"/>
              <a:gd name="connsiteX1" fmla="*/ 371473 w 742944"/>
              <a:gd name="connsiteY1" fmla="*/ 0 h 419100"/>
              <a:gd name="connsiteX2" fmla="*/ 2369 w 742944"/>
              <a:gd name="connsiteY2" fmla="*/ 203264 h 419100"/>
              <a:gd name="connsiteX3" fmla="*/ 2369 w 742944"/>
              <a:gd name="connsiteY3" fmla="*/ 215837 h 419100"/>
              <a:gd name="connsiteX4" fmla="*/ 371473 w 742944"/>
              <a:gd name="connsiteY4" fmla="*/ 419100 h 419100"/>
              <a:gd name="connsiteX5" fmla="*/ 740576 w 742944"/>
              <a:gd name="connsiteY5" fmla="*/ 215837 h 419100"/>
              <a:gd name="connsiteX6" fmla="*/ 740576 w 742944"/>
              <a:gd name="connsiteY6" fmla="*/ 203264 h 419100"/>
              <a:gd name="connsiteX7" fmla="*/ 190498 w 742944"/>
              <a:gd name="connsiteY7" fmla="*/ 209550 h 419100"/>
              <a:gd name="connsiteX8" fmla="*/ 371473 w 742944"/>
              <a:gd name="connsiteY8" fmla="*/ 28575 h 419100"/>
              <a:gd name="connsiteX9" fmla="*/ 552448 w 742944"/>
              <a:gd name="connsiteY9" fmla="*/ 209550 h 419100"/>
              <a:gd name="connsiteX10" fmla="*/ 371473 w 742944"/>
              <a:gd name="connsiteY10" fmla="*/ 390525 h 419100"/>
              <a:gd name="connsiteX11" fmla="*/ 190498 w 742944"/>
              <a:gd name="connsiteY11" fmla="*/ 209550 h 419100"/>
              <a:gd name="connsiteX12" fmla="*/ 22467 w 742944"/>
              <a:gd name="connsiteY12" fmla="*/ 209550 h 419100"/>
              <a:gd name="connsiteX13" fmla="*/ 267764 w 742944"/>
              <a:gd name="connsiteY13" fmla="*/ 38624 h 419100"/>
              <a:gd name="connsiteX14" fmla="*/ 267841 w 742944"/>
              <a:gd name="connsiteY14" fmla="*/ 38786 h 419100"/>
              <a:gd name="connsiteX15" fmla="*/ 200136 w 742944"/>
              <a:gd name="connsiteY15" fmla="*/ 312610 h 419100"/>
              <a:gd name="connsiteX16" fmla="*/ 267841 w 742944"/>
              <a:gd name="connsiteY16" fmla="*/ 380314 h 419100"/>
              <a:gd name="connsiteX17" fmla="*/ 267764 w 742944"/>
              <a:gd name="connsiteY17" fmla="*/ 380476 h 419100"/>
              <a:gd name="connsiteX18" fmla="*/ 22467 w 742944"/>
              <a:gd name="connsiteY18" fmla="*/ 209550 h 419100"/>
              <a:gd name="connsiteX19" fmla="*/ 475181 w 742944"/>
              <a:gd name="connsiteY19" fmla="*/ 380476 h 419100"/>
              <a:gd name="connsiteX20" fmla="*/ 475105 w 742944"/>
              <a:gd name="connsiteY20" fmla="*/ 380314 h 419100"/>
              <a:gd name="connsiteX21" fmla="*/ 542809 w 742944"/>
              <a:gd name="connsiteY21" fmla="*/ 106490 h 419100"/>
              <a:gd name="connsiteX22" fmla="*/ 475105 w 742944"/>
              <a:gd name="connsiteY22" fmla="*/ 38786 h 419100"/>
              <a:gd name="connsiteX23" fmla="*/ 475181 w 742944"/>
              <a:gd name="connsiteY23" fmla="*/ 38624 h 419100"/>
              <a:gd name="connsiteX24" fmla="*/ 720478 w 742944"/>
              <a:gd name="connsiteY24" fmla="*/ 209550 h 419100"/>
              <a:gd name="connsiteX25" fmla="*/ 475181 w 742944"/>
              <a:gd name="connsiteY25" fmla="*/ 380476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42944" h="419100">
                <a:moveTo>
                  <a:pt x="740576" y="203264"/>
                </a:moveTo>
                <a:cubicBezTo>
                  <a:pt x="733280" y="194958"/>
                  <a:pt x="559763" y="0"/>
                  <a:pt x="371473" y="0"/>
                </a:cubicBezTo>
                <a:cubicBezTo>
                  <a:pt x="183182" y="0"/>
                  <a:pt x="9665" y="194958"/>
                  <a:pt x="2369" y="203264"/>
                </a:cubicBezTo>
                <a:cubicBezTo>
                  <a:pt x="-790" y="206859"/>
                  <a:pt x="-790" y="212241"/>
                  <a:pt x="2369" y="215837"/>
                </a:cubicBezTo>
                <a:cubicBezTo>
                  <a:pt x="9665" y="224142"/>
                  <a:pt x="183182" y="419100"/>
                  <a:pt x="371473" y="419100"/>
                </a:cubicBezTo>
                <a:cubicBezTo>
                  <a:pt x="559763" y="419100"/>
                  <a:pt x="733280" y="224142"/>
                  <a:pt x="740576" y="215837"/>
                </a:cubicBezTo>
                <a:cubicBezTo>
                  <a:pt x="743734" y="212241"/>
                  <a:pt x="743734" y="206859"/>
                  <a:pt x="740576" y="203264"/>
                </a:cubicBezTo>
                <a:close/>
                <a:moveTo>
                  <a:pt x="190498" y="209550"/>
                </a:moveTo>
                <a:cubicBezTo>
                  <a:pt x="190498" y="109600"/>
                  <a:pt x="271523" y="28575"/>
                  <a:pt x="371473" y="28575"/>
                </a:cubicBezTo>
                <a:cubicBezTo>
                  <a:pt x="471422" y="28575"/>
                  <a:pt x="552448" y="109600"/>
                  <a:pt x="552448" y="209550"/>
                </a:cubicBezTo>
                <a:cubicBezTo>
                  <a:pt x="552448" y="309500"/>
                  <a:pt x="471422" y="390525"/>
                  <a:pt x="371473" y="390525"/>
                </a:cubicBezTo>
                <a:cubicBezTo>
                  <a:pt x="271569" y="390415"/>
                  <a:pt x="190608" y="309454"/>
                  <a:pt x="190498" y="209550"/>
                </a:cubicBezTo>
                <a:close/>
                <a:moveTo>
                  <a:pt x="22467" y="209550"/>
                </a:moveTo>
                <a:cubicBezTo>
                  <a:pt x="47232" y="183261"/>
                  <a:pt x="147978" y="81753"/>
                  <a:pt x="267764" y="38624"/>
                </a:cubicBezTo>
                <a:cubicBezTo>
                  <a:pt x="268231" y="38452"/>
                  <a:pt x="268269" y="38529"/>
                  <a:pt x="267841" y="38786"/>
                </a:cubicBezTo>
                <a:cubicBezTo>
                  <a:pt x="173530" y="95704"/>
                  <a:pt x="143217" y="218299"/>
                  <a:pt x="200136" y="312610"/>
                </a:cubicBezTo>
                <a:cubicBezTo>
                  <a:pt x="216872" y="340341"/>
                  <a:pt x="240109" y="363578"/>
                  <a:pt x="267841" y="380314"/>
                </a:cubicBezTo>
                <a:cubicBezTo>
                  <a:pt x="268269" y="380571"/>
                  <a:pt x="268231" y="380648"/>
                  <a:pt x="267764" y="380476"/>
                </a:cubicBezTo>
                <a:cubicBezTo>
                  <a:pt x="147978" y="337347"/>
                  <a:pt x="47194" y="235839"/>
                  <a:pt x="22467" y="209550"/>
                </a:cubicBezTo>
                <a:close/>
                <a:moveTo>
                  <a:pt x="475181" y="380476"/>
                </a:moveTo>
                <a:cubicBezTo>
                  <a:pt x="474714" y="380648"/>
                  <a:pt x="474676" y="380571"/>
                  <a:pt x="475105" y="380314"/>
                </a:cubicBezTo>
                <a:cubicBezTo>
                  <a:pt x="569415" y="323396"/>
                  <a:pt x="599728" y="200801"/>
                  <a:pt x="542809" y="106490"/>
                </a:cubicBezTo>
                <a:cubicBezTo>
                  <a:pt x="526073" y="78759"/>
                  <a:pt x="502836" y="55522"/>
                  <a:pt x="475105" y="38786"/>
                </a:cubicBezTo>
                <a:cubicBezTo>
                  <a:pt x="474676" y="38529"/>
                  <a:pt x="474714" y="38452"/>
                  <a:pt x="475181" y="38624"/>
                </a:cubicBezTo>
                <a:cubicBezTo>
                  <a:pt x="594967" y="81753"/>
                  <a:pt x="695751" y="183261"/>
                  <a:pt x="720478" y="209550"/>
                </a:cubicBezTo>
                <a:cubicBezTo>
                  <a:pt x="695751" y="235839"/>
                  <a:pt x="594967" y="337347"/>
                  <a:pt x="475181" y="380476"/>
                </a:cubicBezTo>
                <a:close/>
              </a:path>
            </a:pathLst>
          </a:custGeom>
          <a:solidFill>
            <a:srgbClr val="656552"/>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509777C0-FBAA-404A-991E-80A105C15121}"/>
              </a:ext>
            </a:extLst>
          </p:cNvPr>
          <p:cNvSpPr/>
          <p:nvPr/>
        </p:nvSpPr>
        <p:spPr>
          <a:xfrm>
            <a:off x="1396342" y="5046480"/>
            <a:ext cx="84070" cy="84070"/>
          </a:xfrm>
          <a:custGeom>
            <a:avLst/>
            <a:gdLst>
              <a:gd name="connsiteX0" fmla="*/ 85725 w 171450"/>
              <a:gd name="connsiteY0" fmla="*/ 0 h 171450"/>
              <a:gd name="connsiteX1" fmla="*/ 0 w 171450"/>
              <a:gd name="connsiteY1" fmla="*/ 85725 h 171450"/>
              <a:gd name="connsiteX2" fmla="*/ 85725 w 171450"/>
              <a:gd name="connsiteY2" fmla="*/ 171450 h 171450"/>
              <a:gd name="connsiteX3" fmla="*/ 171450 w 171450"/>
              <a:gd name="connsiteY3" fmla="*/ 85725 h 171450"/>
              <a:gd name="connsiteX4" fmla="*/ 85725 w 171450"/>
              <a:gd name="connsiteY4" fmla="*/ 0 h 171450"/>
              <a:gd name="connsiteX5" fmla="*/ 85725 w 171450"/>
              <a:gd name="connsiteY5" fmla="*/ 152400 h 171450"/>
              <a:gd name="connsiteX6" fmla="*/ 19050 w 171450"/>
              <a:gd name="connsiteY6" fmla="*/ 85725 h 171450"/>
              <a:gd name="connsiteX7" fmla="*/ 85725 w 171450"/>
              <a:gd name="connsiteY7" fmla="*/ 19050 h 171450"/>
              <a:gd name="connsiteX8" fmla="*/ 152400 w 171450"/>
              <a:gd name="connsiteY8" fmla="*/ 85725 h 171450"/>
              <a:gd name="connsiteX9" fmla="*/ 85725 w 171450"/>
              <a:gd name="connsiteY9" fmla="*/ 15240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171450">
                <a:moveTo>
                  <a:pt x="85725" y="0"/>
                </a:moveTo>
                <a:cubicBezTo>
                  <a:pt x="38380" y="0"/>
                  <a:pt x="0" y="38380"/>
                  <a:pt x="0" y="85725"/>
                </a:cubicBezTo>
                <a:cubicBezTo>
                  <a:pt x="0" y="133070"/>
                  <a:pt x="38380" y="171450"/>
                  <a:pt x="85725" y="171450"/>
                </a:cubicBezTo>
                <a:cubicBezTo>
                  <a:pt x="133070" y="171450"/>
                  <a:pt x="171450" y="133070"/>
                  <a:pt x="171450" y="85725"/>
                </a:cubicBezTo>
                <a:cubicBezTo>
                  <a:pt x="171392" y="38404"/>
                  <a:pt x="133046" y="58"/>
                  <a:pt x="85725" y="0"/>
                </a:cubicBezTo>
                <a:close/>
                <a:moveTo>
                  <a:pt x="85725" y="152400"/>
                </a:moveTo>
                <a:cubicBezTo>
                  <a:pt x="48901" y="152400"/>
                  <a:pt x="19050" y="122549"/>
                  <a:pt x="19050" y="85725"/>
                </a:cubicBezTo>
                <a:cubicBezTo>
                  <a:pt x="19050" y="48901"/>
                  <a:pt x="48901" y="19050"/>
                  <a:pt x="85725" y="19050"/>
                </a:cubicBezTo>
                <a:cubicBezTo>
                  <a:pt x="122549" y="19050"/>
                  <a:pt x="152400" y="48901"/>
                  <a:pt x="152400" y="85725"/>
                </a:cubicBezTo>
                <a:cubicBezTo>
                  <a:pt x="152358" y="122532"/>
                  <a:pt x="122532" y="152358"/>
                  <a:pt x="85725" y="152400"/>
                </a:cubicBezTo>
                <a:close/>
              </a:path>
            </a:pathLst>
          </a:custGeom>
          <a:solidFill>
            <a:srgbClr val="656552"/>
          </a:solidFill>
          <a:ln w="9525" cap="flat">
            <a:noFill/>
            <a:prstDash val="solid"/>
            <a:miter/>
          </a:ln>
        </p:spPr>
        <p:txBody>
          <a:bodyPr rtlCol="0" anchor="ctr"/>
          <a:lstStyle/>
          <a:p>
            <a:endParaRPr lang="en-US"/>
          </a:p>
        </p:txBody>
      </p:sp>
      <p:grpSp>
        <p:nvGrpSpPr>
          <p:cNvPr id="65" name="Graphic 60" descr="User Crown Male">
            <a:extLst>
              <a:ext uri="{FF2B5EF4-FFF2-40B4-BE49-F238E27FC236}">
                <a16:creationId xmlns:a16="http://schemas.microsoft.com/office/drawing/2014/main" id="{C34373AA-BD82-4DD3-AA7B-6BE46DD118FA}"/>
              </a:ext>
            </a:extLst>
          </p:cNvPr>
          <p:cNvGrpSpPr/>
          <p:nvPr/>
        </p:nvGrpSpPr>
        <p:grpSpPr>
          <a:xfrm>
            <a:off x="1291848" y="3780908"/>
            <a:ext cx="293056" cy="361919"/>
            <a:chOff x="5941200" y="3150003"/>
            <a:chExt cx="609600" cy="752846"/>
          </a:xfrm>
          <a:solidFill>
            <a:srgbClr val="656552"/>
          </a:solidFill>
        </p:grpSpPr>
        <p:sp>
          <p:nvSpPr>
            <p:cNvPr id="66" name="Freeform: Shape 65">
              <a:extLst>
                <a:ext uri="{FF2B5EF4-FFF2-40B4-BE49-F238E27FC236}">
                  <a16:creationId xmlns:a16="http://schemas.microsoft.com/office/drawing/2014/main" id="{49A7DDD5-CC23-42C7-98A7-6FF1C84CD728}"/>
                </a:ext>
              </a:extLst>
            </p:cNvPr>
            <p:cNvSpPr/>
            <p:nvPr/>
          </p:nvSpPr>
          <p:spPr>
            <a:xfrm>
              <a:off x="6085646" y="3150003"/>
              <a:ext cx="320373" cy="410341"/>
            </a:xfrm>
            <a:custGeom>
              <a:avLst/>
              <a:gdLst>
                <a:gd name="connsiteX0" fmla="*/ 320373 w 320373"/>
                <a:gd name="connsiteY0" fmla="*/ 0 h 410341"/>
                <a:gd name="connsiteX1" fmla="*/ 235001 w 320373"/>
                <a:gd name="connsiteY1" fmla="*/ 62084 h 410341"/>
                <a:gd name="connsiteX2" fmla="*/ 160172 w 320373"/>
                <a:gd name="connsiteY2" fmla="*/ 7639 h 410341"/>
                <a:gd name="connsiteX3" fmla="*/ 85334 w 320373"/>
                <a:gd name="connsiteY3" fmla="*/ 62084 h 410341"/>
                <a:gd name="connsiteX4" fmla="*/ 0 w 320373"/>
                <a:gd name="connsiteY4" fmla="*/ 0 h 410341"/>
                <a:gd name="connsiteX5" fmla="*/ 9525 w 320373"/>
                <a:gd name="connsiteY5" fmla="*/ 190871 h 410341"/>
                <a:gd name="connsiteX6" fmla="*/ 23527 w 320373"/>
                <a:gd name="connsiteY6" fmla="*/ 190871 h 410341"/>
                <a:gd name="connsiteX7" fmla="*/ 93355 w 320373"/>
                <a:gd name="connsiteY7" fmla="*/ 394772 h 410341"/>
                <a:gd name="connsiteX8" fmla="*/ 297256 w 320373"/>
                <a:gd name="connsiteY8" fmla="*/ 324944 h 410341"/>
                <a:gd name="connsiteX9" fmla="*/ 297256 w 320373"/>
                <a:gd name="connsiteY9" fmla="*/ 190871 h 410341"/>
                <a:gd name="connsiteX10" fmla="*/ 310848 w 320373"/>
                <a:gd name="connsiteY10" fmla="*/ 190871 h 410341"/>
                <a:gd name="connsiteX11" fmla="*/ 293703 w 320373"/>
                <a:gd name="connsiteY11" fmla="*/ 257546 h 410341"/>
                <a:gd name="connsiteX12" fmla="*/ 160753 w 320373"/>
                <a:gd name="connsiteY12" fmla="*/ 391295 h 410341"/>
                <a:gd name="connsiteX13" fmla="*/ 27004 w 320373"/>
                <a:gd name="connsiteY13" fmla="*/ 258345 h 410341"/>
                <a:gd name="connsiteX14" fmla="*/ 45101 w 320373"/>
                <a:gd name="connsiteY14" fmla="*/ 190871 h 410341"/>
                <a:gd name="connsiteX15" fmla="*/ 275673 w 320373"/>
                <a:gd name="connsiteY15" fmla="*/ 190871 h 410341"/>
                <a:gd name="connsiteX16" fmla="*/ 293703 w 320373"/>
                <a:gd name="connsiteY16" fmla="*/ 257546 h 410341"/>
                <a:gd name="connsiteX17" fmla="*/ 292751 w 320373"/>
                <a:gd name="connsiteY17" fmla="*/ 171821 h 410341"/>
                <a:gd name="connsiteX18" fmla="*/ 27642 w 320373"/>
                <a:gd name="connsiteY18" fmla="*/ 171821 h 410341"/>
                <a:gd name="connsiteX19" fmla="*/ 20974 w 320373"/>
                <a:gd name="connsiteY19" fmla="*/ 38843 h 410341"/>
                <a:gd name="connsiteX20" fmla="*/ 85296 w 320373"/>
                <a:gd name="connsiteY20" fmla="*/ 85639 h 410341"/>
                <a:gd name="connsiteX21" fmla="*/ 160134 w 320373"/>
                <a:gd name="connsiteY21" fmla="*/ 31204 h 410341"/>
                <a:gd name="connsiteX22" fmla="*/ 234963 w 320373"/>
                <a:gd name="connsiteY22" fmla="*/ 85639 h 410341"/>
                <a:gd name="connsiteX23" fmla="*/ 299304 w 320373"/>
                <a:gd name="connsiteY23" fmla="*/ 38843 h 410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0373" h="410341">
                  <a:moveTo>
                    <a:pt x="320373" y="0"/>
                  </a:moveTo>
                  <a:lnTo>
                    <a:pt x="235001" y="62084"/>
                  </a:lnTo>
                  <a:lnTo>
                    <a:pt x="160172" y="7639"/>
                  </a:lnTo>
                  <a:lnTo>
                    <a:pt x="85334" y="62084"/>
                  </a:lnTo>
                  <a:lnTo>
                    <a:pt x="0" y="0"/>
                  </a:lnTo>
                  <a:lnTo>
                    <a:pt x="9525" y="190871"/>
                  </a:lnTo>
                  <a:lnTo>
                    <a:pt x="23527" y="190871"/>
                  </a:lnTo>
                  <a:cubicBezTo>
                    <a:pt x="-13496" y="266460"/>
                    <a:pt x="17767" y="357749"/>
                    <a:pt x="93355" y="394772"/>
                  </a:cubicBezTo>
                  <a:cubicBezTo>
                    <a:pt x="168944" y="431795"/>
                    <a:pt x="260233" y="400532"/>
                    <a:pt x="297256" y="324944"/>
                  </a:cubicBezTo>
                  <a:cubicBezTo>
                    <a:pt x="317970" y="282652"/>
                    <a:pt x="317970" y="233162"/>
                    <a:pt x="297256" y="190871"/>
                  </a:cubicBezTo>
                  <a:lnTo>
                    <a:pt x="310848" y="190871"/>
                  </a:lnTo>
                  <a:close/>
                  <a:moveTo>
                    <a:pt x="293703" y="257546"/>
                  </a:moveTo>
                  <a:cubicBezTo>
                    <a:pt x="293923" y="331194"/>
                    <a:pt x="234400" y="391075"/>
                    <a:pt x="160753" y="391295"/>
                  </a:cubicBezTo>
                  <a:cubicBezTo>
                    <a:pt x="87106" y="391516"/>
                    <a:pt x="27225" y="331992"/>
                    <a:pt x="27004" y="258345"/>
                  </a:cubicBezTo>
                  <a:cubicBezTo>
                    <a:pt x="26934" y="234646"/>
                    <a:pt x="33180" y="211355"/>
                    <a:pt x="45101" y="190871"/>
                  </a:cubicBezTo>
                  <a:lnTo>
                    <a:pt x="275673" y="190871"/>
                  </a:lnTo>
                  <a:cubicBezTo>
                    <a:pt x="287484" y="211106"/>
                    <a:pt x="293705" y="234117"/>
                    <a:pt x="293703" y="257546"/>
                  </a:cubicBezTo>
                  <a:close/>
                  <a:moveTo>
                    <a:pt x="292751" y="171821"/>
                  </a:moveTo>
                  <a:lnTo>
                    <a:pt x="27642" y="171821"/>
                  </a:lnTo>
                  <a:lnTo>
                    <a:pt x="20974" y="38843"/>
                  </a:lnTo>
                  <a:lnTo>
                    <a:pt x="85296" y="85639"/>
                  </a:lnTo>
                  <a:lnTo>
                    <a:pt x="160134" y="31204"/>
                  </a:lnTo>
                  <a:lnTo>
                    <a:pt x="234963" y="85639"/>
                  </a:lnTo>
                  <a:lnTo>
                    <a:pt x="299304" y="38843"/>
                  </a:lnTo>
                  <a:close/>
                </a:path>
              </a:pathLst>
            </a:custGeom>
            <a:grpFill/>
            <a:ln w="952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67D51D45-9344-4BE4-A73F-DC2FF78C468D}"/>
                </a:ext>
              </a:extLst>
            </p:cNvPr>
            <p:cNvSpPr/>
            <p:nvPr/>
          </p:nvSpPr>
          <p:spPr>
            <a:xfrm>
              <a:off x="5941200" y="3606403"/>
              <a:ext cx="609600" cy="296446"/>
            </a:xfrm>
            <a:custGeom>
              <a:avLst/>
              <a:gdLst>
                <a:gd name="connsiteX0" fmla="*/ 576577 w 609600"/>
                <a:gd name="connsiteY0" fmla="*/ 82372 h 296446"/>
                <a:gd name="connsiteX1" fmla="*/ 429339 w 609600"/>
                <a:gd name="connsiteY1" fmla="*/ 10497 h 296446"/>
                <a:gd name="connsiteX2" fmla="*/ 392516 w 609600"/>
                <a:gd name="connsiteY2" fmla="*/ 1038 h 296446"/>
                <a:gd name="connsiteX3" fmla="*/ 387687 w 609600"/>
                <a:gd name="connsiteY3" fmla="*/ 0 h 296446"/>
                <a:gd name="connsiteX4" fmla="*/ 384058 w 609600"/>
                <a:gd name="connsiteY4" fmla="*/ 3362 h 296446"/>
                <a:gd name="connsiteX5" fmla="*/ 304800 w 609600"/>
                <a:gd name="connsiteY5" fmla="*/ 39272 h 296446"/>
                <a:gd name="connsiteX6" fmla="*/ 225514 w 609600"/>
                <a:gd name="connsiteY6" fmla="*/ 3839 h 296446"/>
                <a:gd name="connsiteX7" fmla="*/ 221904 w 609600"/>
                <a:gd name="connsiteY7" fmla="*/ 524 h 296446"/>
                <a:gd name="connsiteX8" fmla="*/ 217141 w 609600"/>
                <a:gd name="connsiteY8" fmla="*/ 1534 h 296446"/>
                <a:gd name="connsiteX9" fmla="*/ 180403 w 609600"/>
                <a:gd name="connsiteY9" fmla="*/ 10468 h 296446"/>
                <a:gd name="connsiteX10" fmla="*/ 33137 w 609600"/>
                <a:gd name="connsiteY10" fmla="*/ 82306 h 296446"/>
                <a:gd name="connsiteX11" fmla="*/ 0 w 609600"/>
                <a:gd name="connsiteY11" fmla="*/ 148809 h 296446"/>
                <a:gd name="connsiteX12" fmla="*/ 0 w 609600"/>
                <a:gd name="connsiteY12" fmla="*/ 296447 h 296446"/>
                <a:gd name="connsiteX13" fmla="*/ 19050 w 609600"/>
                <a:gd name="connsiteY13" fmla="*/ 296447 h 296446"/>
                <a:gd name="connsiteX14" fmla="*/ 19050 w 609600"/>
                <a:gd name="connsiteY14" fmla="*/ 148809 h 296446"/>
                <a:gd name="connsiteX15" fmla="*/ 44653 w 609600"/>
                <a:gd name="connsiteY15" fmla="*/ 97450 h 296446"/>
                <a:gd name="connsiteX16" fmla="*/ 185509 w 609600"/>
                <a:gd name="connsiteY16" fmla="*/ 28870 h 296446"/>
                <a:gd name="connsiteX17" fmla="*/ 216322 w 609600"/>
                <a:gd name="connsiteY17" fmla="*/ 21250 h 296446"/>
                <a:gd name="connsiteX18" fmla="*/ 304800 w 609600"/>
                <a:gd name="connsiteY18" fmla="*/ 58322 h 296446"/>
                <a:gd name="connsiteX19" fmla="*/ 393287 w 609600"/>
                <a:gd name="connsiteY19" fmla="*/ 20707 h 296446"/>
                <a:gd name="connsiteX20" fmla="*/ 423986 w 609600"/>
                <a:gd name="connsiteY20" fmla="*/ 28785 h 296446"/>
                <a:gd name="connsiteX21" fmla="*/ 564594 w 609600"/>
                <a:gd name="connsiteY21" fmla="*/ 97184 h 296446"/>
                <a:gd name="connsiteX22" fmla="*/ 590550 w 609600"/>
                <a:gd name="connsiteY22" fmla="*/ 148809 h 296446"/>
                <a:gd name="connsiteX23" fmla="*/ 590550 w 609600"/>
                <a:gd name="connsiteY23" fmla="*/ 296447 h 296446"/>
                <a:gd name="connsiteX24" fmla="*/ 609600 w 609600"/>
                <a:gd name="connsiteY24" fmla="*/ 296447 h 296446"/>
                <a:gd name="connsiteX25" fmla="*/ 609600 w 609600"/>
                <a:gd name="connsiteY25" fmla="*/ 148809 h 296446"/>
                <a:gd name="connsiteX26" fmla="*/ 576577 w 609600"/>
                <a:gd name="connsiteY26" fmla="*/ 82372 h 29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09600" h="296446">
                  <a:moveTo>
                    <a:pt x="576577" y="82372"/>
                  </a:moveTo>
                  <a:cubicBezTo>
                    <a:pt x="532856" y="48714"/>
                    <a:pt x="482770" y="24264"/>
                    <a:pt x="429339" y="10497"/>
                  </a:cubicBezTo>
                  <a:cubicBezTo>
                    <a:pt x="417033" y="6810"/>
                    <a:pt x="404641" y="3629"/>
                    <a:pt x="392516" y="1038"/>
                  </a:cubicBezTo>
                  <a:lnTo>
                    <a:pt x="387687" y="0"/>
                  </a:lnTo>
                  <a:lnTo>
                    <a:pt x="384058" y="3362"/>
                  </a:lnTo>
                  <a:cubicBezTo>
                    <a:pt x="345243" y="39272"/>
                    <a:pt x="318935" y="39272"/>
                    <a:pt x="304800" y="39272"/>
                  </a:cubicBezTo>
                  <a:cubicBezTo>
                    <a:pt x="290665" y="39272"/>
                    <a:pt x="264138" y="39272"/>
                    <a:pt x="225514" y="3839"/>
                  </a:cubicBezTo>
                  <a:lnTo>
                    <a:pt x="221904" y="524"/>
                  </a:lnTo>
                  <a:lnTo>
                    <a:pt x="217141" y="1534"/>
                  </a:lnTo>
                  <a:cubicBezTo>
                    <a:pt x="205473" y="3991"/>
                    <a:pt x="193148" y="6991"/>
                    <a:pt x="180403" y="10468"/>
                  </a:cubicBezTo>
                  <a:cubicBezTo>
                    <a:pt x="127615" y="25938"/>
                    <a:pt x="77824" y="50227"/>
                    <a:pt x="33137" y="82306"/>
                  </a:cubicBezTo>
                  <a:cubicBezTo>
                    <a:pt x="12648" y="98358"/>
                    <a:pt x="477" y="122785"/>
                    <a:pt x="0" y="148809"/>
                  </a:cubicBezTo>
                  <a:lnTo>
                    <a:pt x="0" y="296447"/>
                  </a:lnTo>
                  <a:lnTo>
                    <a:pt x="19050" y="296447"/>
                  </a:lnTo>
                  <a:lnTo>
                    <a:pt x="19050" y="148809"/>
                  </a:lnTo>
                  <a:cubicBezTo>
                    <a:pt x="19470" y="128721"/>
                    <a:pt x="28864" y="109877"/>
                    <a:pt x="44653" y="97450"/>
                  </a:cubicBezTo>
                  <a:cubicBezTo>
                    <a:pt x="87419" y="66838"/>
                    <a:pt x="135037" y="43653"/>
                    <a:pt x="185509" y="28870"/>
                  </a:cubicBezTo>
                  <a:cubicBezTo>
                    <a:pt x="196082" y="26013"/>
                    <a:pt x="206464" y="23422"/>
                    <a:pt x="216322" y="21250"/>
                  </a:cubicBezTo>
                  <a:cubicBezTo>
                    <a:pt x="253365" y="53816"/>
                    <a:pt x="281788" y="58322"/>
                    <a:pt x="304800" y="58322"/>
                  </a:cubicBezTo>
                  <a:cubicBezTo>
                    <a:pt x="327812" y="58322"/>
                    <a:pt x="356083" y="53759"/>
                    <a:pt x="393287" y="20707"/>
                  </a:cubicBezTo>
                  <a:cubicBezTo>
                    <a:pt x="403393" y="22993"/>
                    <a:pt x="413671" y="25689"/>
                    <a:pt x="423986" y="28785"/>
                  </a:cubicBezTo>
                  <a:cubicBezTo>
                    <a:pt x="474991" y="41863"/>
                    <a:pt x="522821" y="65130"/>
                    <a:pt x="564594" y="97184"/>
                  </a:cubicBezTo>
                  <a:cubicBezTo>
                    <a:pt x="580568" y="109615"/>
                    <a:pt x="590099" y="128573"/>
                    <a:pt x="590550" y="148809"/>
                  </a:cubicBezTo>
                  <a:lnTo>
                    <a:pt x="590550" y="296447"/>
                  </a:lnTo>
                  <a:lnTo>
                    <a:pt x="609600" y="296447"/>
                  </a:lnTo>
                  <a:lnTo>
                    <a:pt x="609600" y="148809"/>
                  </a:lnTo>
                  <a:cubicBezTo>
                    <a:pt x="609139" y="122825"/>
                    <a:pt x="597012" y="98428"/>
                    <a:pt x="576577" y="82372"/>
                  </a:cubicBezTo>
                  <a:close/>
                </a:path>
              </a:pathLst>
            </a:custGeom>
            <a:grpFill/>
            <a:ln w="9525" cap="flat">
              <a:noFill/>
              <a:prstDash val="solid"/>
              <a:miter/>
            </a:ln>
          </p:spPr>
          <p:txBody>
            <a:bodyPr rtlCol="0" anchor="ctr"/>
            <a:lstStyle/>
            <a:p>
              <a:endParaRPr lang="en-US"/>
            </a:p>
          </p:txBody>
        </p:sp>
      </p:grpSp>
      <p:sp>
        <p:nvSpPr>
          <p:cNvPr id="70" name="TextBox 69">
            <a:extLst>
              <a:ext uri="{FF2B5EF4-FFF2-40B4-BE49-F238E27FC236}">
                <a16:creationId xmlns:a16="http://schemas.microsoft.com/office/drawing/2014/main" id="{FB45C58A-06B7-486C-8757-380862EB505B}"/>
              </a:ext>
            </a:extLst>
          </p:cNvPr>
          <p:cNvSpPr txBox="1"/>
          <p:nvPr/>
        </p:nvSpPr>
        <p:spPr>
          <a:xfrm>
            <a:off x="3288855" y="2830551"/>
            <a:ext cx="3140373" cy="893834"/>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site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mollis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augue</a:t>
            </a:r>
            <a:r>
              <a:rPr lang="en-US" sz="1200" dirty="0">
                <a:solidFill>
                  <a:srgbClr val="848484"/>
                </a:solidFill>
                <a:ea typeface="Open Sans" panose="020B0606030504020204" pitchFamily="34" charset="0"/>
                <a:cs typeface="Open Sans" panose="020B0606030504020204" pitchFamily="34" charset="0"/>
              </a:rPr>
              <a:t> lacus non </a:t>
            </a:r>
            <a:r>
              <a:rPr lang="en-US" sz="1200" dirty="0" err="1">
                <a:solidFill>
                  <a:srgbClr val="848484"/>
                </a:solidFill>
                <a:ea typeface="Open Sans" panose="020B0606030504020204" pitchFamily="34" charset="0"/>
                <a:cs typeface="Open Sans" panose="020B0606030504020204" pitchFamily="34" charset="0"/>
              </a:rPr>
              <a:t>feugiat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justo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ligula.</a:t>
            </a:r>
          </a:p>
        </p:txBody>
      </p:sp>
      <p:sp>
        <p:nvSpPr>
          <p:cNvPr id="82" name="TextBox 81">
            <a:extLst>
              <a:ext uri="{FF2B5EF4-FFF2-40B4-BE49-F238E27FC236}">
                <a16:creationId xmlns:a16="http://schemas.microsoft.com/office/drawing/2014/main" id="{0FD75B06-02A9-42D3-BFDE-092708A0DB9B}"/>
              </a:ext>
            </a:extLst>
          </p:cNvPr>
          <p:cNvSpPr txBox="1"/>
          <p:nvPr/>
        </p:nvSpPr>
        <p:spPr>
          <a:xfrm>
            <a:off x="10177533" y="5285541"/>
            <a:ext cx="1190096" cy="523220"/>
          </a:xfrm>
          <a:prstGeom prst="rect">
            <a:avLst/>
          </a:prstGeom>
          <a:noFill/>
        </p:spPr>
        <p:txBody>
          <a:bodyPr wrap="square" rtlCol="0">
            <a:spAutoFit/>
          </a:bodyPr>
          <a:lstStyle/>
          <a:p>
            <a:pPr algn="ctr"/>
            <a:r>
              <a:rPr lang="en-US" sz="2800" b="1">
                <a:solidFill>
                  <a:schemeClr val="bg1"/>
                </a:solidFill>
                <a:latin typeface="Red Hat Display" panose="02010503040201060303" pitchFamily="2" charset="0"/>
                <a:cs typeface="Poppins SemiBold" pitchFamily="2" charset="77"/>
              </a:rPr>
              <a:t>/02</a:t>
            </a:r>
          </a:p>
        </p:txBody>
      </p:sp>
      <p:grpSp>
        <p:nvGrpSpPr>
          <p:cNvPr id="31" name="Group 30"/>
          <p:cNvGrpSpPr/>
          <p:nvPr/>
        </p:nvGrpSpPr>
        <p:grpSpPr>
          <a:xfrm>
            <a:off x="10735845" y="566671"/>
            <a:ext cx="782366" cy="328411"/>
            <a:chOff x="6819155" y="576330"/>
            <a:chExt cx="945550" cy="396910"/>
          </a:xfrm>
        </p:grpSpPr>
        <p:sp>
          <p:nvSpPr>
            <p:cNvPr id="32" name="TextBox 31">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33" name="Picture 3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183941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09E5A59B-462B-41A8-ADFE-A8142FE56D17}"/>
              </a:ext>
            </a:extLst>
          </p:cNvPr>
          <p:cNvSpPr/>
          <p:nvPr/>
        </p:nvSpPr>
        <p:spPr>
          <a:xfrm>
            <a:off x="4492171" y="1207968"/>
            <a:ext cx="4092993" cy="118261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2D57B340-C832-4703-8936-ADD354F3B31E}"/>
              </a:ext>
            </a:extLst>
          </p:cNvPr>
          <p:cNvGrpSpPr/>
          <p:nvPr/>
        </p:nvGrpSpPr>
        <p:grpSpPr>
          <a:xfrm>
            <a:off x="4983728" y="1506887"/>
            <a:ext cx="3279745" cy="584775"/>
            <a:chOff x="4983728" y="1623193"/>
            <a:chExt cx="3279745" cy="584775"/>
          </a:xfrm>
        </p:grpSpPr>
        <p:sp>
          <p:nvSpPr>
            <p:cNvPr id="3" name="TextBox 2">
              <a:extLst>
                <a:ext uri="{FF2B5EF4-FFF2-40B4-BE49-F238E27FC236}">
                  <a16:creationId xmlns:a16="http://schemas.microsoft.com/office/drawing/2014/main" id="{4B592E08-CAB7-430A-8185-75EC4CC72F1D}"/>
                </a:ext>
              </a:extLst>
            </p:cNvPr>
            <p:cNvSpPr txBox="1"/>
            <p:nvPr/>
          </p:nvSpPr>
          <p:spPr>
            <a:xfrm>
              <a:off x="5999242" y="1623193"/>
              <a:ext cx="2264231" cy="584775"/>
            </a:xfrm>
            <a:prstGeom prst="rect">
              <a:avLst/>
            </a:prstGeom>
            <a:noFill/>
          </p:spPr>
          <p:txBody>
            <a:bodyPr vert="horz" wrap="square" rtlCol="0">
              <a:spAutoFit/>
            </a:bodyPr>
            <a:lstStyle/>
            <a:p>
              <a:r>
                <a:rPr lang="en-US" sz="3200" b="1" dirty="0">
                  <a:solidFill>
                    <a:srgbClr val="656552"/>
                  </a:solidFill>
                  <a:latin typeface="+mj-lt"/>
                  <a:cs typeface="Poppins SemiBold" pitchFamily="2" charset="77"/>
                </a:rPr>
                <a:t>Contents </a:t>
              </a:r>
            </a:p>
          </p:txBody>
        </p:sp>
        <p:sp>
          <p:nvSpPr>
            <p:cNvPr id="84" name="TextBox 83">
              <a:extLst>
                <a:ext uri="{FF2B5EF4-FFF2-40B4-BE49-F238E27FC236}">
                  <a16:creationId xmlns:a16="http://schemas.microsoft.com/office/drawing/2014/main" id="{32BE1DB1-94DD-4D8F-AC1A-FC15EEEBF374}"/>
                </a:ext>
              </a:extLst>
            </p:cNvPr>
            <p:cNvSpPr txBox="1"/>
            <p:nvPr/>
          </p:nvSpPr>
          <p:spPr>
            <a:xfrm>
              <a:off x="4983728" y="1784775"/>
              <a:ext cx="1207522" cy="261610"/>
            </a:xfrm>
            <a:prstGeom prst="rect">
              <a:avLst/>
            </a:prstGeom>
            <a:noFill/>
          </p:spPr>
          <p:txBody>
            <a:bodyPr vert="horz" wrap="square" rtlCol="0">
              <a:spAutoFit/>
            </a:bodyPr>
            <a:lstStyle/>
            <a:p>
              <a:r>
                <a:rPr lang="en-US" sz="1100" spc="200" dirty="0">
                  <a:solidFill>
                    <a:srgbClr val="656552"/>
                  </a:solidFill>
                  <a:cs typeface="Poppins SemiBold" pitchFamily="2" charset="77"/>
                </a:rPr>
                <a:t>TABLE OF</a:t>
              </a:r>
            </a:p>
          </p:txBody>
        </p:sp>
      </p:grpSp>
      <p:grpSp>
        <p:nvGrpSpPr>
          <p:cNvPr id="2" name="Group 1"/>
          <p:cNvGrpSpPr/>
          <p:nvPr/>
        </p:nvGrpSpPr>
        <p:grpSpPr>
          <a:xfrm>
            <a:off x="6096001" y="1992405"/>
            <a:ext cx="5486400" cy="3657628"/>
            <a:chOff x="5606854" y="1992405"/>
            <a:chExt cx="6120691" cy="3657628"/>
          </a:xfrm>
        </p:grpSpPr>
        <p:grpSp>
          <p:nvGrpSpPr>
            <p:cNvPr id="132" name="Group 131">
              <a:extLst>
                <a:ext uri="{FF2B5EF4-FFF2-40B4-BE49-F238E27FC236}">
                  <a16:creationId xmlns:a16="http://schemas.microsoft.com/office/drawing/2014/main" id="{692D78EA-EB8A-4221-9233-428ED72F7FEB}"/>
                </a:ext>
              </a:extLst>
            </p:cNvPr>
            <p:cNvGrpSpPr/>
            <p:nvPr/>
          </p:nvGrpSpPr>
          <p:grpSpPr>
            <a:xfrm>
              <a:off x="5606854" y="2635345"/>
              <a:ext cx="2978328" cy="3014688"/>
              <a:chOff x="4882954" y="3905549"/>
              <a:chExt cx="2978328" cy="3014688"/>
            </a:xfrm>
          </p:grpSpPr>
          <p:grpSp>
            <p:nvGrpSpPr>
              <p:cNvPr id="131" name="Group 130">
                <a:extLst>
                  <a:ext uri="{FF2B5EF4-FFF2-40B4-BE49-F238E27FC236}">
                    <a16:creationId xmlns:a16="http://schemas.microsoft.com/office/drawing/2014/main" id="{E4D312B3-6EB6-428D-BAB1-E29FA5B84384}"/>
                  </a:ext>
                </a:extLst>
              </p:cNvPr>
              <p:cNvGrpSpPr/>
              <p:nvPr/>
            </p:nvGrpSpPr>
            <p:grpSpPr>
              <a:xfrm>
                <a:off x="4882954" y="3905549"/>
                <a:ext cx="2978328" cy="442912"/>
                <a:chOff x="8093532" y="1208029"/>
                <a:chExt cx="2978328" cy="442912"/>
              </a:xfrm>
            </p:grpSpPr>
            <p:sp>
              <p:nvSpPr>
                <p:cNvPr id="5" name="TextBox 4">
                  <a:extLst>
                    <a:ext uri="{FF2B5EF4-FFF2-40B4-BE49-F238E27FC236}">
                      <a16:creationId xmlns:a16="http://schemas.microsoft.com/office/drawing/2014/main" id="{127CA7CE-7C9E-45EE-BE7E-202D112E1DC5}"/>
                    </a:ext>
                  </a:extLst>
                </p:cNvPr>
                <p:cNvSpPr txBox="1"/>
                <p:nvPr/>
              </p:nvSpPr>
              <p:spPr>
                <a:xfrm>
                  <a:off x="8093532" y="1298680"/>
                  <a:ext cx="2978310" cy="261610"/>
                </a:xfrm>
                <a:prstGeom prst="rect">
                  <a:avLst/>
                </a:prstGeom>
                <a:noFill/>
              </p:spPr>
              <p:txBody>
                <a:bodyPr wrap="square" rtlCol="0">
                  <a:spAutoFit/>
                </a:bodyPr>
                <a:lstStyle/>
                <a:p>
                  <a:pPr algn="ctr"/>
                  <a:r>
                    <a:rPr lang="en-US" sz="1100" spc="100" dirty="0">
                      <a:solidFill>
                        <a:srgbClr val="656552"/>
                      </a:solidFill>
                      <a:ea typeface="Roboto" panose="02000000000000000000" pitchFamily="2" charset="0"/>
                      <a:cs typeface="Poppins Medium" pitchFamily="2" charset="77"/>
                    </a:rPr>
                    <a:t>ABOUT JOANNA SOAE</a:t>
                  </a:r>
                </a:p>
              </p:txBody>
            </p:sp>
            <p:grpSp>
              <p:nvGrpSpPr>
                <p:cNvPr id="90" name="Group 89">
                  <a:extLst>
                    <a:ext uri="{FF2B5EF4-FFF2-40B4-BE49-F238E27FC236}">
                      <a16:creationId xmlns:a16="http://schemas.microsoft.com/office/drawing/2014/main" id="{1E48EAF9-3CB8-4D68-9CD1-8A3BFCBDDEF2}"/>
                    </a:ext>
                  </a:extLst>
                </p:cNvPr>
                <p:cNvGrpSpPr/>
                <p:nvPr/>
              </p:nvGrpSpPr>
              <p:grpSpPr>
                <a:xfrm>
                  <a:off x="8206740" y="1208029"/>
                  <a:ext cx="2865120" cy="442912"/>
                  <a:chOff x="8206740" y="2272150"/>
                  <a:chExt cx="2865120" cy="442912"/>
                </a:xfrm>
              </p:grpSpPr>
              <p:cxnSp>
                <p:nvCxnSpPr>
                  <p:cNvPr id="86" name="Straight Connector 85">
                    <a:extLst>
                      <a:ext uri="{FF2B5EF4-FFF2-40B4-BE49-F238E27FC236}">
                        <a16:creationId xmlns:a16="http://schemas.microsoft.com/office/drawing/2014/main" id="{6D521AD9-CD06-4FB6-A9CB-44EE0D248DB7}"/>
                      </a:ext>
                    </a:extLst>
                  </p:cNvPr>
                  <p:cNvCxnSpPr>
                    <a:cxnSpLocks/>
                  </p:cNvCxnSpPr>
                  <p:nvPr/>
                </p:nvCxnSpPr>
                <p:spPr>
                  <a:xfrm>
                    <a:off x="8206740" y="2272150"/>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CF94357-1D49-4F4E-BC30-8E0B2D018D15}"/>
                      </a:ext>
                    </a:extLst>
                  </p:cNvPr>
                  <p:cNvCxnSpPr>
                    <a:cxnSpLocks/>
                  </p:cNvCxnSpPr>
                  <p:nvPr/>
                </p:nvCxnSpPr>
                <p:spPr>
                  <a:xfrm>
                    <a:off x="8206740" y="2715062"/>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grpSp>
          <p:grpSp>
            <p:nvGrpSpPr>
              <p:cNvPr id="94" name="Group 93">
                <a:extLst>
                  <a:ext uri="{FF2B5EF4-FFF2-40B4-BE49-F238E27FC236}">
                    <a16:creationId xmlns:a16="http://schemas.microsoft.com/office/drawing/2014/main" id="{E5670EC6-1872-4559-952D-DB3FEA0BF972}"/>
                  </a:ext>
                </a:extLst>
              </p:cNvPr>
              <p:cNvGrpSpPr/>
              <p:nvPr/>
            </p:nvGrpSpPr>
            <p:grpSpPr>
              <a:xfrm>
                <a:off x="4882954" y="4548493"/>
                <a:ext cx="2978328" cy="442912"/>
                <a:chOff x="8093532" y="1836125"/>
                <a:chExt cx="2978328" cy="442912"/>
              </a:xfrm>
            </p:grpSpPr>
            <p:sp>
              <p:nvSpPr>
                <p:cNvPr id="62" name="TextBox 61">
                  <a:extLst>
                    <a:ext uri="{FF2B5EF4-FFF2-40B4-BE49-F238E27FC236}">
                      <a16:creationId xmlns:a16="http://schemas.microsoft.com/office/drawing/2014/main" id="{24AFCE7C-9765-4A2F-A4C5-CAEEE545408F}"/>
                    </a:ext>
                  </a:extLst>
                </p:cNvPr>
                <p:cNvSpPr txBox="1"/>
                <p:nvPr/>
              </p:nvSpPr>
              <p:spPr>
                <a:xfrm>
                  <a:off x="8093532" y="1926776"/>
                  <a:ext cx="2978310" cy="261610"/>
                </a:xfrm>
                <a:prstGeom prst="rect">
                  <a:avLst/>
                </a:prstGeom>
                <a:noFill/>
              </p:spPr>
              <p:txBody>
                <a:bodyPr wrap="square" rtlCol="0">
                  <a:spAutoFit/>
                </a:bodyPr>
                <a:lstStyle/>
                <a:p>
                  <a:pPr algn="ctr"/>
                  <a:r>
                    <a:rPr lang="en-US" sz="1100" spc="100">
                      <a:solidFill>
                        <a:srgbClr val="656552"/>
                      </a:solidFill>
                      <a:ea typeface="Roboto" panose="02000000000000000000" pitchFamily="2" charset="0"/>
                      <a:cs typeface="Poppins Medium" pitchFamily="2" charset="77"/>
                    </a:rPr>
                    <a:t>SERVICES</a:t>
                  </a:r>
                </a:p>
              </p:txBody>
            </p:sp>
            <p:grpSp>
              <p:nvGrpSpPr>
                <p:cNvPr id="91" name="Group 90">
                  <a:extLst>
                    <a:ext uri="{FF2B5EF4-FFF2-40B4-BE49-F238E27FC236}">
                      <a16:creationId xmlns:a16="http://schemas.microsoft.com/office/drawing/2014/main" id="{9F4D3374-10BE-430A-B4C4-A803CDA83209}"/>
                    </a:ext>
                  </a:extLst>
                </p:cNvPr>
                <p:cNvGrpSpPr/>
                <p:nvPr/>
              </p:nvGrpSpPr>
              <p:grpSpPr>
                <a:xfrm>
                  <a:off x="8206740" y="1836125"/>
                  <a:ext cx="2865120" cy="442912"/>
                  <a:chOff x="8206740" y="2272150"/>
                  <a:chExt cx="2865120" cy="442912"/>
                </a:xfrm>
              </p:grpSpPr>
              <p:cxnSp>
                <p:nvCxnSpPr>
                  <p:cNvPr id="92" name="Straight Connector 91">
                    <a:extLst>
                      <a:ext uri="{FF2B5EF4-FFF2-40B4-BE49-F238E27FC236}">
                        <a16:creationId xmlns:a16="http://schemas.microsoft.com/office/drawing/2014/main" id="{FB0C6940-62E4-438A-8BAE-E2B2DE99A92A}"/>
                      </a:ext>
                    </a:extLst>
                  </p:cNvPr>
                  <p:cNvCxnSpPr>
                    <a:cxnSpLocks/>
                  </p:cNvCxnSpPr>
                  <p:nvPr/>
                </p:nvCxnSpPr>
                <p:spPr>
                  <a:xfrm>
                    <a:off x="8206740" y="2272150"/>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1BAA34FD-B62A-4747-AB49-94BA5791F2DB}"/>
                      </a:ext>
                    </a:extLst>
                  </p:cNvPr>
                  <p:cNvCxnSpPr>
                    <a:cxnSpLocks/>
                  </p:cNvCxnSpPr>
                  <p:nvPr/>
                </p:nvCxnSpPr>
                <p:spPr>
                  <a:xfrm>
                    <a:off x="8206740" y="2715062"/>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grpSp>
          <p:grpSp>
            <p:nvGrpSpPr>
              <p:cNvPr id="98" name="Group 97">
                <a:extLst>
                  <a:ext uri="{FF2B5EF4-FFF2-40B4-BE49-F238E27FC236}">
                    <a16:creationId xmlns:a16="http://schemas.microsoft.com/office/drawing/2014/main" id="{6ACEAC10-B8EE-41DE-AD0C-6468679236DD}"/>
                  </a:ext>
                </a:extLst>
              </p:cNvPr>
              <p:cNvGrpSpPr/>
              <p:nvPr/>
            </p:nvGrpSpPr>
            <p:grpSpPr>
              <a:xfrm>
                <a:off x="4882954" y="5191437"/>
                <a:ext cx="2978328" cy="442912"/>
                <a:chOff x="8093532" y="2508265"/>
                <a:chExt cx="2978328" cy="442912"/>
              </a:xfrm>
            </p:grpSpPr>
            <p:sp>
              <p:nvSpPr>
                <p:cNvPr id="63" name="TextBox 62">
                  <a:extLst>
                    <a:ext uri="{FF2B5EF4-FFF2-40B4-BE49-F238E27FC236}">
                      <a16:creationId xmlns:a16="http://schemas.microsoft.com/office/drawing/2014/main" id="{F202DF14-A185-4D8B-8B6A-668C6169F322}"/>
                    </a:ext>
                  </a:extLst>
                </p:cNvPr>
                <p:cNvSpPr txBox="1"/>
                <p:nvPr/>
              </p:nvSpPr>
              <p:spPr>
                <a:xfrm>
                  <a:off x="8093532" y="2598916"/>
                  <a:ext cx="2978310" cy="261610"/>
                </a:xfrm>
                <a:prstGeom prst="rect">
                  <a:avLst/>
                </a:prstGeom>
                <a:noFill/>
              </p:spPr>
              <p:txBody>
                <a:bodyPr wrap="square" rtlCol="0">
                  <a:spAutoFit/>
                </a:bodyPr>
                <a:lstStyle/>
                <a:p>
                  <a:pPr algn="ctr"/>
                  <a:r>
                    <a:rPr lang="en-US" sz="1100" spc="100">
                      <a:solidFill>
                        <a:srgbClr val="656552"/>
                      </a:solidFill>
                      <a:ea typeface="Roboto" panose="02000000000000000000" pitchFamily="2" charset="0"/>
                      <a:cs typeface="Poppins Medium" pitchFamily="2" charset="77"/>
                    </a:rPr>
                    <a:t>PRESS RELEASES (FEATURED IN) </a:t>
                  </a:r>
                </a:p>
              </p:txBody>
            </p:sp>
            <p:grpSp>
              <p:nvGrpSpPr>
                <p:cNvPr id="95" name="Group 94">
                  <a:extLst>
                    <a:ext uri="{FF2B5EF4-FFF2-40B4-BE49-F238E27FC236}">
                      <a16:creationId xmlns:a16="http://schemas.microsoft.com/office/drawing/2014/main" id="{04EB2F68-726E-4966-A0C4-E5799D417C83}"/>
                    </a:ext>
                  </a:extLst>
                </p:cNvPr>
                <p:cNvGrpSpPr/>
                <p:nvPr/>
              </p:nvGrpSpPr>
              <p:grpSpPr>
                <a:xfrm>
                  <a:off x="8206740" y="2508265"/>
                  <a:ext cx="2865120" cy="442912"/>
                  <a:chOff x="8206740" y="2272150"/>
                  <a:chExt cx="2865120" cy="442912"/>
                </a:xfrm>
              </p:grpSpPr>
              <p:cxnSp>
                <p:nvCxnSpPr>
                  <p:cNvPr id="96" name="Straight Connector 95">
                    <a:extLst>
                      <a:ext uri="{FF2B5EF4-FFF2-40B4-BE49-F238E27FC236}">
                        <a16:creationId xmlns:a16="http://schemas.microsoft.com/office/drawing/2014/main" id="{9FAFF651-3B4E-46D4-BFC3-368802034283}"/>
                      </a:ext>
                    </a:extLst>
                  </p:cNvPr>
                  <p:cNvCxnSpPr>
                    <a:cxnSpLocks/>
                  </p:cNvCxnSpPr>
                  <p:nvPr/>
                </p:nvCxnSpPr>
                <p:spPr>
                  <a:xfrm>
                    <a:off x="8206740" y="2272150"/>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B1A3A3E-023B-4FE4-84C1-2E41111B16B4}"/>
                      </a:ext>
                    </a:extLst>
                  </p:cNvPr>
                  <p:cNvCxnSpPr>
                    <a:cxnSpLocks/>
                  </p:cNvCxnSpPr>
                  <p:nvPr/>
                </p:nvCxnSpPr>
                <p:spPr>
                  <a:xfrm>
                    <a:off x="8206740" y="2715062"/>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grpSp>
          <p:grpSp>
            <p:nvGrpSpPr>
              <p:cNvPr id="102" name="Group 101">
                <a:extLst>
                  <a:ext uri="{FF2B5EF4-FFF2-40B4-BE49-F238E27FC236}">
                    <a16:creationId xmlns:a16="http://schemas.microsoft.com/office/drawing/2014/main" id="{0EA57A92-161C-43FD-8F0C-68B7F9D8624D}"/>
                  </a:ext>
                </a:extLst>
              </p:cNvPr>
              <p:cNvGrpSpPr/>
              <p:nvPr/>
            </p:nvGrpSpPr>
            <p:grpSpPr>
              <a:xfrm>
                <a:off x="4882954" y="5834381"/>
                <a:ext cx="2978328" cy="442912"/>
                <a:chOff x="8093532" y="3922290"/>
                <a:chExt cx="2978328" cy="442912"/>
              </a:xfrm>
            </p:grpSpPr>
            <p:sp>
              <p:nvSpPr>
                <p:cNvPr id="64" name="TextBox 63">
                  <a:extLst>
                    <a:ext uri="{FF2B5EF4-FFF2-40B4-BE49-F238E27FC236}">
                      <a16:creationId xmlns:a16="http://schemas.microsoft.com/office/drawing/2014/main" id="{8974442F-8352-4868-9F3D-CBF119C00D1B}"/>
                    </a:ext>
                  </a:extLst>
                </p:cNvPr>
                <p:cNvSpPr txBox="1"/>
                <p:nvPr/>
              </p:nvSpPr>
              <p:spPr>
                <a:xfrm>
                  <a:off x="8093532" y="4012941"/>
                  <a:ext cx="2978310" cy="261610"/>
                </a:xfrm>
                <a:prstGeom prst="rect">
                  <a:avLst/>
                </a:prstGeom>
                <a:noFill/>
              </p:spPr>
              <p:txBody>
                <a:bodyPr wrap="square" rtlCol="0">
                  <a:spAutoFit/>
                </a:bodyPr>
                <a:lstStyle/>
                <a:p>
                  <a:pPr algn="ctr"/>
                  <a:r>
                    <a:rPr lang="en-US" sz="1100" spc="100">
                      <a:solidFill>
                        <a:srgbClr val="656552"/>
                      </a:solidFill>
                      <a:ea typeface="Roboto" panose="02000000000000000000" pitchFamily="2" charset="0"/>
                      <a:cs typeface="Poppins Medium" pitchFamily="2" charset="77"/>
                    </a:rPr>
                    <a:t>SOCIAL MEDIA STATISTICS </a:t>
                  </a:r>
                </a:p>
              </p:txBody>
            </p:sp>
            <p:grpSp>
              <p:nvGrpSpPr>
                <p:cNvPr id="99" name="Group 98">
                  <a:extLst>
                    <a:ext uri="{FF2B5EF4-FFF2-40B4-BE49-F238E27FC236}">
                      <a16:creationId xmlns:a16="http://schemas.microsoft.com/office/drawing/2014/main" id="{0A52BD93-5F45-47ED-959C-1119D84095A2}"/>
                    </a:ext>
                  </a:extLst>
                </p:cNvPr>
                <p:cNvGrpSpPr/>
                <p:nvPr/>
              </p:nvGrpSpPr>
              <p:grpSpPr>
                <a:xfrm>
                  <a:off x="8206740" y="3922290"/>
                  <a:ext cx="2865120" cy="442912"/>
                  <a:chOff x="8206740" y="2272150"/>
                  <a:chExt cx="2865120" cy="442912"/>
                </a:xfrm>
              </p:grpSpPr>
              <p:cxnSp>
                <p:nvCxnSpPr>
                  <p:cNvPr id="100" name="Straight Connector 99">
                    <a:extLst>
                      <a:ext uri="{FF2B5EF4-FFF2-40B4-BE49-F238E27FC236}">
                        <a16:creationId xmlns:a16="http://schemas.microsoft.com/office/drawing/2014/main" id="{A87C1259-527C-4940-8E99-904537CC55A3}"/>
                      </a:ext>
                    </a:extLst>
                  </p:cNvPr>
                  <p:cNvCxnSpPr>
                    <a:cxnSpLocks/>
                  </p:cNvCxnSpPr>
                  <p:nvPr/>
                </p:nvCxnSpPr>
                <p:spPr>
                  <a:xfrm>
                    <a:off x="8206740" y="2272150"/>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C6B051D-9ED8-4E8E-98D1-77E1FEB4332F}"/>
                      </a:ext>
                    </a:extLst>
                  </p:cNvPr>
                  <p:cNvCxnSpPr>
                    <a:cxnSpLocks/>
                  </p:cNvCxnSpPr>
                  <p:nvPr/>
                </p:nvCxnSpPr>
                <p:spPr>
                  <a:xfrm>
                    <a:off x="8206740" y="2715062"/>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grpSp>
          <p:grpSp>
            <p:nvGrpSpPr>
              <p:cNvPr id="106" name="Group 105">
                <a:extLst>
                  <a:ext uri="{FF2B5EF4-FFF2-40B4-BE49-F238E27FC236}">
                    <a16:creationId xmlns:a16="http://schemas.microsoft.com/office/drawing/2014/main" id="{A98DE387-07F3-4ED4-A5CA-2307165145BD}"/>
                  </a:ext>
                </a:extLst>
              </p:cNvPr>
              <p:cNvGrpSpPr/>
              <p:nvPr/>
            </p:nvGrpSpPr>
            <p:grpSpPr>
              <a:xfrm>
                <a:off x="4882954" y="6477325"/>
                <a:ext cx="2978328" cy="442912"/>
                <a:chOff x="8093532" y="4623049"/>
                <a:chExt cx="2978328" cy="442912"/>
              </a:xfrm>
            </p:grpSpPr>
            <p:sp>
              <p:nvSpPr>
                <p:cNvPr id="65" name="TextBox 64">
                  <a:extLst>
                    <a:ext uri="{FF2B5EF4-FFF2-40B4-BE49-F238E27FC236}">
                      <a16:creationId xmlns:a16="http://schemas.microsoft.com/office/drawing/2014/main" id="{3071B908-9825-4CB6-9B7F-22D2CFDAA4E4}"/>
                    </a:ext>
                  </a:extLst>
                </p:cNvPr>
                <p:cNvSpPr txBox="1"/>
                <p:nvPr/>
              </p:nvSpPr>
              <p:spPr>
                <a:xfrm>
                  <a:off x="8093532" y="4713700"/>
                  <a:ext cx="2978310" cy="261610"/>
                </a:xfrm>
                <a:prstGeom prst="rect">
                  <a:avLst/>
                </a:prstGeom>
                <a:noFill/>
              </p:spPr>
              <p:txBody>
                <a:bodyPr wrap="square" rtlCol="0">
                  <a:spAutoFit/>
                </a:bodyPr>
                <a:lstStyle/>
                <a:p>
                  <a:pPr algn="ctr"/>
                  <a:r>
                    <a:rPr lang="en-US" sz="1100" spc="100">
                      <a:solidFill>
                        <a:srgbClr val="656552"/>
                      </a:solidFill>
                      <a:ea typeface="Roboto" panose="02000000000000000000" pitchFamily="2" charset="0"/>
                      <a:cs typeface="Poppins Medium" pitchFamily="2" charset="77"/>
                    </a:rPr>
                    <a:t>BLOG STATISTICS </a:t>
                  </a:r>
                </a:p>
              </p:txBody>
            </p:sp>
            <p:grpSp>
              <p:nvGrpSpPr>
                <p:cNvPr id="103" name="Group 102">
                  <a:extLst>
                    <a:ext uri="{FF2B5EF4-FFF2-40B4-BE49-F238E27FC236}">
                      <a16:creationId xmlns:a16="http://schemas.microsoft.com/office/drawing/2014/main" id="{5E667B02-E579-4A92-BAD7-B0AA3D960EB9}"/>
                    </a:ext>
                  </a:extLst>
                </p:cNvPr>
                <p:cNvGrpSpPr/>
                <p:nvPr/>
              </p:nvGrpSpPr>
              <p:grpSpPr>
                <a:xfrm>
                  <a:off x="8206740" y="4623049"/>
                  <a:ext cx="2865120" cy="442912"/>
                  <a:chOff x="8206740" y="2272150"/>
                  <a:chExt cx="2865120" cy="442912"/>
                </a:xfrm>
              </p:grpSpPr>
              <p:cxnSp>
                <p:nvCxnSpPr>
                  <p:cNvPr id="104" name="Straight Connector 103">
                    <a:extLst>
                      <a:ext uri="{FF2B5EF4-FFF2-40B4-BE49-F238E27FC236}">
                        <a16:creationId xmlns:a16="http://schemas.microsoft.com/office/drawing/2014/main" id="{038BB5D6-D71A-4D8D-AAE7-7FE62BABB53D}"/>
                      </a:ext>
                    </a:extLst>
                  </p:cNvPr>
                  <p:cNvCxnSpPr>
                    <a:cxnSpLocks/>
                  </p:cNvCxnSpPr>
                  <p:nvPr/>
                </p:nvCxnSpPr>
                <p:spPr>
                  <a:xfrm>
                    <a:off x="8206740" y="2272150"/>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EE3472C-269A-4A88-BAE9-3E9C22E7E7EF}"/>
                      </a:ext>
                    </a:extLst>
                  </p:cNvPr>
                  <p:cNvCxnSpPr>
                    <a:cxnSpLocks/>
                  </p:cNvCxnSpPr>
                  <p:nvPr/>
                </p:nvCxnSpPr>
                <p:spPr>
                  <a:xfrm>
                    <a:off x="8206740" y="2715062"/>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grpSp>
        </p:grpSp>
        <p:grpSp>
          <p:nvGrpSpPr>
            <p:cNvPr id="133" name="Group 132">
              <a:extLst>
                <a:ext uri="{FF2B5EF4-FFF2-40B4-BE49-F238E27FC236}">
                  <a16:creationId xmlns:a16="http://schemas.microsoft.com/office/drawing/2014/main" id="{7D9093B3-11E2-4F13-804E-57ACF01919AB}"/>
                </a:ext>
              </a:extLst>
            </p:cNvPr>
            <p:cNvGrpSpPr/>
            <p:nvPr/>
          </p:nvGrpSpPr>
          <p:grpSpPr>
            <a:xfrm>
              <a:off x="8745549" y="1992405"/>
              <a:ext cx="2981996" cy="3657628"/>
              <a:chOff x="8021649" y="3200372"/>
              <a:chExt cx="2981996" cy="3657628"/>
            </a:xfrm>
          </p:grpSpPr>
          <p:grpSp>
            <p:nvGrpSpPr>
              <p:cNvPr id="110" name="Group 109">
                <a:extLst>
                  <a:ext uri="{FF2B5EF4-FFF2-40B4-BE49-F238E27FC236}">
                    <a16:creationId xmlns:a16="http://schemas.microsoft.com/office/drawing/2014/main" id="{080ACEF5-77B6-44FB-8225-A78651FE6CE4}"/>
                  </a:ext>
                </a:extLst>
              </p:cNvPr>
              <p:cNvGrpSpPr/>
              <p:nvPr/>
            </p:nvGrpSpPr>
            <p:grpSpPr>
              <a:xfrm>
                <a:off x="8025317" y="3200372"/>
                <a:ext cx="2978328" cy="442912"/>
                <a:chOff x="8093532" y="5044981"/>
                <a:chExt cx="2978328" cy="442912"/>
              </a:xfrm>
            </p:grpSpPr>
            <p:sp>
              <p:nvSpPr>
                <p:cNvPr id="66" name="TextBox 65">
                  <a:extLst>
                    <a:ext uri="{FF2B5EF4-FFF2-40B4-BE49-F238E27FC236}">
                      <a16:creationId xmlns:a16="http://schemas.microsoft.com/office/drawing/2014/main" id="{21FEF2C0-9A27-4CEB-980E-6AD8C6A0785E}"/>
                    </a:ext>
                  </a:extLst>
                </p:cNvPr>
                <p:cNvSpPr txBox="1"/>
                <p:nvPr/>
              </p:nvSpPr>
              <p:spPr>
                <a:xfrm>
                  <a:off x="8093532" y="5135632"/>
                  <a:ext cx="2978310" cy="261610"/>
                </a:xfrm>
                <a:prstGeom prst="rect">
                  <a:avLst/>
                </a:prstGeom>
                <a:noFill/>
              </p:spPr>
              <p:txBody>
                <a:bodyPr wrap="square" rtlCol="0">
                  <a:spAutoFit/>
                </a:bodyPr>
                <a:lstStyle/>
                <a:p>
                  <a:pPr algn="ctr"/>
                  <a:r>
                    <a:rPr lang="en-US" sz="1100" spc="100">
                      <a:solidFill>
                        <a:srgbClr val="656552"/>
                      </a:solidFill>
                      <a:ea typeface="Roboto" panose="02000000000000000000" pitchFamily="2" charset="0"/>
                      <a:cs typeface="Poppins Medium" pitchFamily="2" charset="77"/>
                    </a:rPr>
                    <a:t>AUDIENCE (MARKET OVERVIEW) </a:t>
                  </a:r>
                </a:p>
              </p:txBody>
            </p:sp>
            <p:grpSp>
              <p:nvGrpSpPr>
                <p:cNvPr id="107" name="Group 106">
                  <a:extLst>
                    <a:ext uri="{FF2B5EF4-FFF2-40B4-BE49-F238E27FC236}">
                      <a16:creationId xmlns:a16="http://schemas.microsoft.com/office/drawing/2014/main" id="{BFAC9707-7985-4EEA-B283-243AB14A958E}"/>
                    </a:ext>
                  </a:extLst>
                </p:cNvPr>
                <p:cNvGrpSpPr/>
                <p:nvPr/>
              </p:nvGrpSpPr>
              <p:grpSpPr>
                <a:xfrm>
                  <a:off x="8206740" y="5044981"/>
                  <a:ext cx="2865120" cy="442912"/>
                  <a:chOff x="8206740" y="2272150"/>
                  <a:chExt cx="2865120" cy="442912"/>
                </a:xfrm>
              </p:grpSpPr>
              <p:cxnSp>
                <p:nvCxnSpPr>
                  <p:cNvPr id="108" name="Straight Connector 107">
                    <a:extLst>
                      <a:ext uri="{FF2B5EF4-FFF2-40B4-BE49-F238E27FC236}">
                        <a16:creationId xmlns:a16="http://schemas.microsoft.com/office/drawing/2014/main" id="{B596A954-CB86-4B24-90C6-77979A517F86}"/>
                      </a:ext>
                    </a:extLst>
                  </p:cNvPr>
                  <p:cNvCxnSpPr>
                    <a:cxnSpLocks/>
                  </p:cNvCxnSpPr>
                  <p:nvPr/>
                </p:nvCxnSpPr>
                <p:spPr>
                  <a:xfrm>
                    <a:off x="8206740" y="2272150"/>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11D94A7-6786-4A1F-BC90-B6C6BF2B3860}"/>
                      </a:ext>
                    </a:extLst>
                  </p:cNvPr>
                  <p:cNvCxnSpPr>
                    <a:cxnSpLocks/>
                  </p:cNvCxnSpPr>
                  <p:nvPr/>
                </p:nvCxnSpPr>
                <p:spPr>
                  <a:xfrm>
                    <a:off x="8206740" y="2715062"/>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grpSp>
          <p:grpSp>
            <p:nvGrpSpPr>
              <p:cNvPr id="114" name="Group 113">
                <a:extLst>
                  <a:ext uri="{FF2B5EF4-FFF2-40B4-BE49-F238E27FC236}">
                    <a16:creationId xmlns:a16="http://schemas.microsoft.com/office/drawing/2014/main" id="{6A12DA0E-82CD-42AB-A9D0-A8F4B25402FC}"/>
                  </a:ext>
                </a:extLst>
              </p:cNvPr>
              <p:cNvGrpSpPr/>
              <p:nvPr/>
            </p:nvGrpSpPr>
            <p:grpSpPr>
              <a:xfrm>
                <a:off x="8025317" y="3843316"/>
                <a:ext cx="2978328" cy="442912"/>
                <a:chOff x="8093532" y="5471647"/>
                <a:chExt cx="2978328" cy="442912"/>
              </a:xfrm>
            </p:grpSpPr>
            <p:sp>
              <p:nvSpPr>
                <p:cNvPr id="67" name="TextBox 66">
                  <a:extLst>
                    <a:ext uri="{FF2B5EF4-FFF2-40B4-BE49-F238E27FC236}">
                      <a16:creationId xmlns:a16="http://schemas.microsoft.com/office/drawing/2014/main" id="{3A596F06-84D4-4B2D-877A-65322B0DC34F}"/>
                    </a:ext>
                  </a:extLst>
                </p:cNvPr>
                <p:cNvSpPr txBox="1"/>
                <p:nvPr/>
              </p:nvSpPr>
              <p:spPr>
                <a:xfrm>
                  <a:off x="8093532" y="5562298"/>
                  <a:ext cx="2978310" cy="261610"/>
                </a:xfrm>
                <a:prstGeom prst="rect">
                  <a:avLst/>
                </a:prstGeom>
                <a:noFill/>
              </p:spPr>
              <p:txBody>
                <a:bodyPr wrap="square" rtlCol="0">
                  <a:spAutoFit/>
                </a:bodyPr>
                <a:lstStyle/>
                <a:p>
                  <a:pPr algn="ctr"/>
                  <a:r>
                    <a:rPr lang="en-US" sz="1100" spc="100">
                      <a:solidFill>
                        <a:srgbClr val="656552"/>
                      </a:solidFill>
                      <a:ea typeface="Roboto" panose="02000000000000000000" pitchFamily="2" charset="0"/>
                      <a:cs typeface="Poppins Medium" pitchFamily="2" charset="77"/>
                    </a:rPr>
                    <a:t>PREVIOUS PARTNERSHIPS </a:t>
                  </a:r>
                </a:p>
              </p:txBody>
            </p:sp>
            <p:grpSp>
              <p:nvGrpSpPr>
                <p:cNvPr id="111" name="Group 110">
                  <a:extLst>
                    <a:ext uri="{FF2B5EF4-FFF2-40B4-BE49-F238E27FC236}">
                      <a16:creationId xmlns:a16="http://schemas.microsoft.com/office/drawing/2014/main" id="{D925F73A-294F-4F6F-91D0-339571D13171}"/>
                    </a:ext>
                  </a:extLst>
                </p:cNvPr>
                <p:cNvGrpSpPr/>
                <p:nvPr/>
              </p:nvGrpSpPr>
              <p:grpSpPr>
                <a:xfrm>
                  <a:off x="8206740" y="5471647"/>
                  <a:ext cx="2865120" cy="442912"/>
                  <a:chOff x="8206740" y="2272150"/>
                  <a:chExt cx="2865120" cy="442912"/>
                </a:xfrm>
              </p:grpSpPr>
              <p:cxnSp>
                <p:nvCxnSpPr>
                  <p:cNvPr id="112" name="Straight Connector 111">
                    <a:extLst>
                      <a:ext uri="{FF2B5EF4-FFF2-40B4-BE49-F238E27FC236}">
                        <a16:creationId xmlns:a16="http://schemas.microsoft.com/office/drawing/2014/main" id="{6FE46B0F-74DC-4AA6-81A7-1C644462069C}"/>
                      </a:ext>
                    </a:extLst>
                  </p:cNvPr>
                  <p:cNvCxnSpPr>
                    <a:cxnSpLocks/>
                  </p:cNvCxnSpPr>
                  <p:nvPr/>
                </p:nvCxnSpPr>
                <p:spPr>
                  <a:xfrm>
                    <a:off x="8206740" y="2272150"/>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544D9BBC-5868-4DCA-B990-CE92C009B1A9}"/>
                      </a:ext>
                    </a:extLst>
                  </p:cNvPr>
                  <p:cNvCxnSpPr>
                    <a:cxnSpLocks/>
                  </p:cNvCxnSpPr>
                  <p:nvPr/>
                </p:nvCxnSpPr>
                <p:spPr>
                  <a:xfrm>
                    <a:off x="8206740" y="2715062"/>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grpSp>
          <p:grpSp>
            <p:nvGrpSpPr>
              <p:cNvPr id="118" name="Group 117">
                <a:extLst>
                  <a:ext uri="{FF2B5EF4-FFF2-40B4-BE49-F238E27FC236}">
                    <a16:creationId xmlns:a16="http://schemas.microsoft.com/office/drawing/2014/main" id="{4E1576EF-23AF-4A8C-8629-EC0770C64DCB}"/>
                  </a:ext>
                </a:extLst>
              </p:cNvPr>
              <p:cNvGrpSpPr/>
              <p:nvPr/>
            </p:nvGrpSpPr>
            <p:grpSpPr>
              <a:xfrm>
                <a:off x="8025317" y="4486260"/>
                <a:ext cx="2978328" cy="442912"/>
                <a:chOff x="8093532" y="5747951"/>
                <a:chExt cx="2978328" cy="442912"/>
              </a:xfrm>
            </p:grpSpPr>
            <p:sp>
              <p:nvSpPr>
                <p:cNvPr id="68" name="TextBox 67">
                  <a:extLst>
                    <a:ext uri="{FF2B5EF4-FFF2-40B4-BE49-F238E27FC236}">
                      <a16:creationId xmlns:a16="http://schemas.microsoft.com/office/drawing/2014/main" id="{D7A66F97-F95B-4553-B6E2-D0E3D0B6FCB1}"/>
                    </a:ext>
                  </a:extLst>
                </p:cNvPr>
                <p:cNvSpPr txBox="1"/>
                <p:nvPr/>
              </p:nvSpPr>
              <p:spPr>
                <a:xfrm>
                  <a:off x="8093532" y="5838602"/>
                  <a:ext cx="2978310" cy="261610"/>
                </a:xfrm>
                <a:prstGeom prst="rect">
                  <a:avLst/>
                </a:prstGeom>
                <a:noFill/>
              </p:spPr>
              <p:txBody>
                <a:bodyPr wrap="square" rtlCol="0">
                  <a:spAutoFit/>
                </a:bodyPr>
                <a:lstStyle/>
                <a:p>
                  <a:pPr algn="ctr"/>
                  <a:r>
                    <a:rPr lang="en-US" sz="1100" spc="100">
                      <a:solidFill>
                        <a:srgbClr val="656552"/>
                      </a:solidFill>
                      <a:ea typeface="Roboto" panose="02000000000000000000" pitchFamily="2" charset="0"/>
                      <a:cs typeface="Poppins Medium" pitchFamily="2" charset="77"/>
                    </a:rPr>
                    <a:t>TESTIMONIALS </a:t>
                  </a:r>
                </a:p>
              </p:txBody>
            </p:sp>
            <p:grpSp>
              <p:nvGrpSpPr>
                <p:cNvPr id="115" name="Group 114">
                  <a:extLst>
                    <a:ext uri="{FF2B5EF4-FFF2-40B4-BE49-F238E27FC236}">
                      <a16:creationId xmlns:a16="http://schemas.microsoft.com/office/drawing/2014/main" id="{64C9811B-F99B-4FEE-91DF-0E21F4A338FF}"/>
                    </a:ext>
                  </a:extLst>
                </p:cNvPr>
                <p:cNvGrpSpPr/>
                <p:nvPr/>
              </p:nvGrpSpPr>
              <p:grpSpPr>
                <a:xfrm>
                  <a:off x="8206740" y="5747951"/>
                  <a:ext cx="2865120" cy="442912"/>
                  <a:chOff x="8206740" y="2272150"/>
                  <a:chExt cx="2865120" cy="442912"/>
                </a:xfrm>
              </p:grpSpPr>
              <p:cxnSp>
                <p:nvCxnSpPr>
                  <p:cNvPr id="116" name="Straight Connector 115">
                    <a:extLst>
                      <a:ext uri="{FF2B5EF4-FFF2-40B4-BE49-F238E27FC236}">
                        <a16:creationId xmlns:a16="http://schemas.microsoft.com/office/drawing/2014/main" id="{9C8D6716-3D6A-414F-BF6B-97E322A895DD}"/>
                      </a:ext>
                    </a:extLst>
                  </p:cNvPr>
                  <p:cNvCxnSpPr>
                    <a:cxnSpLocks/>
                  </p:cNvCxnSpPr>
                  <p:nvPr/>
                </p:nvCxnSpPr>
                <p:spPr>
                  <a:xfrm>
                    <a:off x="8206740" y="2272150"/>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3C6B3F21-5F61-4201-82C6-AE16FB57AFAE}"/>
                      </a:ext>
                    </a:extLst>
                  </p:cNvPr>
                  <p:cNvCxnSpPr>
                    <a:cxnSpLocks/>
                  </p:cNvCxnSpPr>
                  <p:nvPr/>
                </p:nvCxnSpPr>
                <p:spPr>
                  <a:xfrm>
                    <a:off x="8206740" y="2715062"/>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grpSp>
          <p:grpSp>
            <p:nvGrpSpPr>
              <p:cNvPr id="122" name="Group 121">
                <a:extLst>
                  <a:ext uri="{FF2B5EF4-FFF2-40B4-BE49-F238E27FC236}">
                    <a16:creationId xmlns:a16="http://schemas.microsoft.com/office/drawing/2014/main" id="{0040FE2A-2CAB-47BC-BCD8-11A09BBE6BEF}"/>
                  </a:ext>
                </a:extLst>
              </p:cNvPr>
              <p:cNvGrpSpPr/>
              <p:nvPr/>
            </p:nvGrpSpPr>
            <p:grpSpPr>
              <a:xfrm>
                <a:off x="8021649" y="5129204"/>
                <a:ext cx="2978328" cy="442912"/>
                <a:chOff x="8089864" y="6404951"/>
                <a:chExt cx="2978328" cy="442912"/>
              </a:xfrm>
            </p:grpSpPr>
            <p:sp>
              <p:nvSpPr>
                <p:cNvPr id="69" name="TextBox 68">
                  <a:extLst>
                    <a:ext uri="{FF2B5EF4-FFF2-40B4-BE49-F238E27FC236}">
                      <a16:creationId xmlns:a16="http://schemas.microsoft.com/office/drawing/2014/main" id="{4904A530-B7D8-43DE-9AAC-D36D8FF4D548}"/>
                    </a:ext>
                  </a:extLst>
                </p:cNvPr>
                <p:cNvSpPr txBox="1"/>
                <p:nvPr/>
              </p:nvSpPr>
              <p:spPr>
                <a:xfrm>
                  <a:off x="8089864" y="6495602"/>
                  <a:ext cx="2978310" cy="261610"/>
                </a:xfrm>
                <a:prstGeom prst="rect">
                  <a:avLst/>
                </a:prstGeom>
                <a:noFill/>
              </p:spPr>
              <p:txBody>
                <a:bodyPr wrap="square" rtlCol="0">
                  <a:spAutoFit/>
                </a:bodyPr>
                <a:lstStyle/>
                <a:p>
                  <a:pPr algn="ctr"/>
                  <a:r>
                    <a:rPr lang="en-US" sz="1100" spc="100">
                      <a:solidFill>
                        <a:srgbClr val="656552"/>
                      </a:solidFill>
                      <a:ea typeface="Roboto" panose="02000000000000000000" pitchFamily="2" charset="0"/>
                      <a:cs typeface="Poppins Medium" pitchFamily="2" charset="77"/>
                    </a:rPr>
                    <a:t>GALLERY </a:t>
                  </a:r>
                </a:p>
              </p:txBody>
            </p:sp>
            <p:grpSp>
              <p:nvGrpSpPr>
                <p:cNvPr id="119" name="Group 118">
                  <a:extLst>
                    <a:ext uri="{FF2B5EF4-FFF2-40B4-BE49-F238E27FC236}">
                      <a16:creationId xmlns:a16="http://schemas.microsoft.com/office/drawing/2014/main" id="{9AD7D12E-8DD7-4E4E-8EF1-AC6F1DAE7A69}"/>
                    </a:ext>
                  </a:extLst>
                </p:cNvPr>
                <p:cNvGrpSpPr/>
                <p:nvPr/>
              </p:nvGrpSpPr>
              <p:grpSpPr>
                <a:xfrm>
                  <a:off x="8203072" y="6404951"/>
                  <a:ext cx="2865120" cy="442912"/>
                  <a:chOff x="8206740" y="2272150"/>
                  <a:chExt cx="2865120" cy="442912"/>
                </a:xfrm>
              </p:grpSpPr>
              <p:cxnSp>
                <p:nvCxnSpPr>
                  <p:cNvPr id="120" name="Straight Connector 119">
                    <a:extLst>
                      <a:ext uri="{FF2B5EF4-FFF2-40B4-BE49-F238E27FC236}">
                        <a16:creationId xmlns:a16="http://schemas.microsoft.com/office/drawing/2014/main" id="{9CA76BC3-06D0-46D2-B9A5-2A91E65B713B}"/>
                      </a:ext>
                    </a:extLst>
                  </p:cNvPr>
                  <p:cNvCxnSpPr>
                    <a:cxnSpLocks/>
                  </p:cNvCxnSpPr>
                  <p:nvPr/>
                </p:nvCxnSpPr>
                <p:spPr>
                  <a:xfrm>
                    <a:off x="8206740" y="2272150"/>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A9FD298C-797A-41C9-AAF7-D5292F443518}"/>
                      </a:ext>
                    </a:extLst>
                  </p:cNvPr>
                  <p:cNvCxnSpPr>
                    <a:cxnSpLocks/>
                  </p:cNvCxnSpPr>
                  <p:nvPr/>
                </p:nvCxnSpPr>
                <p:spPr>
                  <a:xfrm>
                    <a:off x="8206740" y="2715062"/>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grpSp>
          <p:grpSp>
            <p:nvGrpSpPr>
              <p:cNvPr id="126" name="Group 125">
                <a:extLst>
                  <a:ext uri="{FF2B5EF4-FFF2-40B4-BE49-F238E27FC236}">
                    <a16:creationId xmlns:a16="http://schemas.microsoft.com/office/drawing/2014/main" id="{C5B527A2-9364-4527-96BC-3414F16664B2}"/>
                  </a:ext>
                </a:extLst>
              </p:cNvPr>
              <p:cNvGrpSpPr/>
              <p:nvPr/>
            </p:nvGrpSpPr>
            <p:grpSpPr>
              <a:xfrm>
                <a:off x="8025317" y="5772148"/>
                <a:ext cx="2978328" cy="442912"/>
                <a:chOff x="8093532" y="7013423"/>
                <a:chExt cx="2978328" cy="442912"/>
              </a:xfrm>
            </p:grpSpPr>
            <p:sp>
              <p:nvSpPr>
                <p:cNvPr id="70" name="TextBox 69">
                  <a:extLst>
                    <a:ext uri="{FF2B5EF4-FFF2-40B4-BE49-F238E27FC236}">
                      <a16:creationId xmlns:a16="http://schemas.microsoft.com/office/drawing/2014/main" id="{F7458AD5-92CB-4D1B-B615-D99AE2CF4F3A}"/>
                    </a:ext>
                  </a:extLst>
                </p:cNvPr>
                <p:cNvSpPr txBox="1"/>
                <p:nvPr/>
              </p:nvSpPr>
              <p:spPr>
                <a:xfrm>
                  <a:off x="8093532" y="7104074"/>
                  <a:ext cx="2978310" cy="261610"/>
                </a:xfrm>
                <a:prstGeom prst="rect">
                  <a:avLst/>
                </a:prstGeom>
                <a:noFill/>
              </p:spPr>
              <p:txBody>
                <a:bodyPr wrap="square" rtlCol="0">
                  <a:spAutoFit/>
                </a:bodyPr>
                <a:lstStyle/>
                <a:p>
                  <a:pPr algn="ctr"/>
                  <a:r>
                    <a:rPr lang="en-US" sz="1100" spc="100">
                      <a:solidFill>
                        <a:srgbClr val="656552"/>
                      </a:solidFill>
                      <a:ea typeface="Roboto" panose="02000000000000000000" pitchFamily="2" charset="0"/>
                      <a:cs typeface="Poppins Medium" pitchFamily="2" charset="77"/>
                    </a:rPr>
                    <a:t>RATES &amp; PRICING </a:t>
                  </a:r>
                </a:p>
              </p:txBody>
            </p:sp>
            <p:grpSp>
              <p:nvGrpSpPr>
                <p:cNvPr id="123" name="Group 122">
                  <a:extLst>
                    <a:ext uri="{FF2B5EF4-FFF2-40B4-BE49-F238E27FC236}">
                      <a16:creationId xmlns:a16="http://schemas.microsoft.com/office/drawing/2014/main" id="{92A76572-0E0E-4292-A057-4CDC9BAEE50C}"/>
                    </a:ext>
                  </a:extLst>
                </p:cNvPr>
                <p:cNvGrpSpPr/>
                <p:nvPr/>
              </p:nvGrpSpPr>
              <p:grpSpPr>
                <a:xfrm>
                  <a:off x="8206740" y="7013423"/>
                  <a:ext cx="2865120" cy="442912"/>
                  <a:chOff x="8206740" y="2272150"/>
                  <a:chExt cx="2865120" cy="442912"/>
                </a:xfrm>
              </p:grpSpPr>
              <p:cxnSp>
                <p:nvCxnSpPr>
                  <p:cNvPr id="124" name="Straight Connector 123">
                    <a:extLst>
                      <a:ext uri="{FF2B5EF4-FFF2-40B4-BE49-F238E27FC236}">
                        <a16:creationId xmlns:a16="http://schemas.microsoft.com/office/drawing/2014/main" id="{E9C4BE0A-D8A0-4D5F-803A-BC6074C95CA4}"/>
                      </a:ext>
                    </a:extLst>
                  </p:cNvPr>
                  <p:cNvCxnSpPr>
                    <a:cxnSpLocks/>
                  </p:cNvCxnSpPr>
                  <p:nvPr/>
                </p:nvCxnSpPr>
                <p:spPr>
                  <a:xfrm>
                    <a:off x="8206740" y="2272150"/>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93EC6101-1A2D-496F-9321-D03889970DE4}"/>
                      </a:ext>
                    </a:extLst>
                  </p:cNvPr>
                  <p:cNvCxnSpPr>
                    <a:cxnSpLocks/>
                  </p:cNvCxnSpPr>
                  <p:nvPr/>
                </p:nvCxnSpPr>
                <p:spPr>
                  <a:xfrm>
                    <a:off x="8206740" y="2715062"/>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grpSp>
          <p:grpSp>
            <p:nvGrpSpPr>
              <p:cNvPr id="130" name="Group 129">
                <a:extLst>
                  <a:ext uri="{FF2B5EF4-FFF2-40B4-BE49-F238E27FC236}">
                    <a16:creationId xmlns:a16="http://schemas.microsoft.com/office/drawing/2014/main" id="{696E866F-3982-49E8-B488-3CFB920662D7}"/>
                  </a:ext>
                </a:extLst>
              </p:cNvPr>
              <p:cNvGrpSpPr/>
              <p:nvPr/>
            </p:nvGrpSpPr>
            <p:grpSpPr>
              <a:xfrm>
                <a:off x="8025317" y="6415088"/>
                <a:ext cx="2978328" cy="442912"/>
                <a:chOff x="8093532" y="7637465"/>
                <a:chExt cx="2978328" cy="442912"/>
              </a:xfrm>
            </p:grpSpPr>
            <p:sp>
              <p:nvSpPr>
                <p:cNvPr id="71" name="TextBox 70">
                  <a:extLst>
                    <a:ext uri="{FF2B5EF4-FFF2-40B4-BE49-F238E27FC236}">
                      <a16:creationId xmlns:a16="http://schemas.microsoft.com/office/drawing/2014/main" id="{11FBDF1B-4D16-452B-B4C8-1C8351893269}"/>
                    </a:ext>
                  </a:extLst>
                </p:cNvPr>
                <p:cNvSpPr txBox="1"/>
                <p:nvPr/>
              </p:nvSpPr>
              <p:spPr>
                <a:xfrm>
                  <a:off x="8093532" y="7728116"/>
                  <a:ext cx="2978310" cy="261610"/>
                </a:xfrm>
                <a:prstGeom prst="rect">
                  <a:avLst/>
                </a:prstGeom>
                <a:noFill/>
              </p:spPr>
              <p:txBody>
                <a:bodyPr wrap="square" rtlCol="0">
                  <a:spAutoFit/>
                </a:bodyPr>
                <a:lstStyle/>
                <a:p>
                  <a:pPr algn="ctr"/>
                  <a:r>
                    <a:rPr lang="en-US" sz="1100" spc="100">
                      <a:solidFill>
                        <a:srgbClr val="656552"/>
                      </a:solidFill>
                      <a:ea typeface="Roboto" panose="02000000000000000000" pitchFamily="2" charset="0"/>
                      <a:cs typeface="Poppins Medium" pitchFamily="2" charset="77"/>
                    </a:rPr>
                    <a:t>CONTACT </a:t>
                  </a:r>
                </a:p>
              </p:txBody>
            </p:sp>
            <p:grpSp>
              <p:nvGrpSpPr>
                <p:cNvPr id="127" name="Group 126">
                  <a:extLst>
                    <a:ext uri="{FF2B5EF4-FFF2-40B4-BE49-F238E27FC236}">
                      <a16:creationId xmlns:a16="http://schemas.microsoft.com/office/drawing/2014/main" id="{A94F1BC4-64E3-4C57-AAEA-3CAD1B9086FE}"/>
                    </a:ext>
                  </a:extLst>
                </p:cNvPr>
                <p:cNvGrpSpPr/>
                <p:nvPr/>
              </p:nvGrpSpPr>
              <p:grpSpPr>
                <a:xfrm>
                  <a:off x="8206740" y="7637465"/>
                  <a:ext cx="2865120" cy="442912"/>
                  <a:chOff x="8206740" y="2272150"/>
                  <a:chExt cx="2865120" cy="442912"/>
                </a:xfrm>
              </p:grpSpPr>
              <p:cxnSp>
                <p:nvCxnSpPr>
                  <p:cNvPr id="128" name="Straight Connector 127">
                    <a:extLst>
                      <a:ext uri="{FF2B5EF4-FFF2-40B4-BE49-F238E27FC236}">
                        <a16:creationId xmlns:a16="http://schemas.microsoft.com/office/drawing/2014/main" id="{E1A5B64B-852D-427F-9788-1C292E97CC14}"/>
                      </a:ext>
                    </a:extLst>
                  </p:cNvPr>
                  <p:cNvCxnSpPr>
                    <a:cxnSpLocks/>
                  </p:cNvCxnSpPr>
                  <p:nvPr/>
                </p:nvCxnSpPr>
                <p:spPr>
                  <a:xfrm>
                    <a:off x="8206740" y="2272150"/>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EFE4798A-89E3-4CB0-90FC-536CA887B251}"/>
                      </a:ext>
                    </a:extLst>
                  </p:cNvPr>
                  <p:cNvCxnSpPr>
                    <a:cxnSpLocks/>
                  </p:cNvCxnSpPr>
                  <p:nvPr/>
                </p:nvCxnSpPr>
                <p:spPr>
                  <a:xfrm>
                    <a:off x="8206740" y="2715062"/>
                    <a:ext cx="28651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grpSp>
        </p:grpSp>
      </p:grpSp>
      <p:pic>
        <p:nvPicPr>
          <p:cNvPr id="11" name="Picture Placeholder 10"/>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14911" r="14911"/>
          <a:stretch>
            <a:fillRect/>
          </a:stretch>
        </p:blipFill>
        <p:spPr>
          <a:effectLst/>
        </p:spPr>
      </p:pic>
      <p:grpSp>
        <p:nvGrpSpPr>
          <p:cNvPr id="72" name="Group 71"/>
          <p:cNvGrpSpPr/>
          <p:nvPr/>
        </p:nvGrpSpPr>
        <p:grpSpPr>
          <a:xfrm>
            <a:off x="10735845" y="566671"/>
            <a:ext cx="782366" cy="328411"/>
            <a:chOff x="6819155" y="576330"/>
            <a:chExt cx="945550" cy="396910"/>
          </a:xfrm>
        </p:grpSpPr>
        <p:sp>
          <p:nvSpPr>
            <p:cNvPr id="73" name="TextBox 72">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74" name="Picture 7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2936477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20565" r="20565"/>
          <a:stretch>
            <a:fillRect/>
          </a:stretch>
        </p:blipFill>
        <p:spPr/>
      </p:pic>
      <p:pic>
        <p:nvPicPr>
          <p:cNvPr id="4" name="Picture Placeholder 3"/>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14584" r="14584"/>
          <a:stretch>
            <a:fillRect/>
          </a:stretch>
        </p:blipFill>
        <p:spPr/>
      </p:pic>
      <p:pic>
        <p:nvPicPr>
          <p:cNvPr id="6" name="Picture Placeholder 5"/>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l="12773" r="12773"/>
          <a:stretch>
            <a:fillRect/>
          </a:stretch>
        </p:blipFill>
        <p:spPr/>
      </p:pic>
      <p:grpSp>
        <p:nvGrpSpPr>
          <p:cNvPr id="15" name="Group 14">
            <a:extLst>
              <a:ext uri="{FF2B5EF4-FFF2-40B4-BE49-F238E27FC236}">
                <a16:creationId xmlns:a16="http://schemas.microsoft.com/office/drawing/2014/main" id="{86527A9D-E77D-4ADE-8AA6-24DD6F6F8AB7}"/>
              </a:ext>
            </a:extLst>
          </p:cNvPr>
          <p:cNvGrpSpPr/>
          <p:nvPr/>
        </p:nvGrpSpPr>
        <p:grpSpPr>
          <a:xfrm>
            <a:off x="716158" y="1112478"/>
            <a:ext cx="3844004" cy="1346821"/>
            <a:chOff x="1546880" y="2819955"/>
            <a:chExt cx="3844004" cy="1346821"/>
          </a:xfrm>
        </p:grpSpPr>
        <p:sp>
          <p:nvSpPr>
            <p:cNvPr id="10" name="TextBox 9">
              <a:extLst>
                <a:ext uri="{FF2B5EF4-FFF2-40B4-BE49-F238E27FC236}">
                  <a16:creationId xmlns:a16="http://schemas.microsoft.com/office/drawing/2014/main" id="{054B2F43-E881-414D-B495-080FF2F7B079}"/>
                </a:ext>
              </a:extLst>
            </p:cNvPr>
            <p:cNvSpPr txBox="1"/>
            <p:nvPr/>
          </p:nvSpPr>
          <p:spPr>
            <a:xfrm>
              <a:off x="1546880" y="3212669"/>
              <a:ext cx="3844004" cy="954107"/>
            </a:xfrm>
            <a:prstGeom prst="rect">
              <a:avLst/>
            </a:prstGeom>
            <a:noFill/>
          </p:spPr>
          <p:txBody>
            <a:bodyPr wrap="square" rtlCol="0">
              <a:spAutoFit/>
            </a:bodyPr>
            <a:lstStyle/>
            <a:p>
              <a:r>
                <a:rPr lang="en-US" sz="2800" b="1" spc="100" dirty="0">
                  <a:solidFill>
                    <a:srgbClr val="656552"/>
                  </a:solidFill>
                  <a:latin typeface="+mj-lt"/>
                  <a:cs typeface="Poppins SemiBold" pitchFamily="2" charset="77"/>
                </a:rPr>
                <a:t>INSTAGRAM COLLABORATIONS </a:t>
              </a:r>
            </a:p>
          </p:txBody>
        </p:sp>
        <p:sp>
          <p:nvSpPr>
            <p:cNvPr id="11" name="TextBox 10">
              <a:extLst>
                <a:ext uri="{FF2B5EF4-FFF2-40B4-BE49-F238E27FC236}">
                  <a16:creationId xmlns:a16="http://schemas.microsoft.com/office/drawing/2014/main" id="{FDF39637-0E3D-4DEB-8411-FB4CEAC4988D}"/>
                </a:ext>
              </a:extLst>
            </p:cNvPr>
            <p:cNvSpPr txBox="1"/>
            <p:nvPr/>
          </p:nvSpPr>
          <p:spPr>
            <a:xfrm>
              <a:off x="1546880" y="2819955"/>
              <a:ext cx="2805776" cy="276999"/>
            </a:xfrm>
            <a:prstGeom prst="rect">
              <a:avLst/>
            </a:prstGeom>
            <a:noFill/>
          </p:spPr>
          <p:txBody>
            <a:bodyPr wrap="square" rtlCol="0">
              <a:spAutoFit/>
            </a:bodyPr>
            <a:lstStyle/>
            <a:p>
              <a:r>
                <a:rPr lang="en-US" sz="1200" spc="200" dirty="0">
                  <a:solidFill>
                    <a:srgbClr val="848484"/>
                  </a:solidFill>
                  <a:ea typeface="Open Sans SemiBold" panose="020B0706030804020204" pitchFamily="34" charset="0"/>
                  <a:cs typeface="Open Sans SemiBold" panose="020B0706030804020204" pitchFamily="34" charset="0"/>
                </a:rPr>
                <a:t>INSTAGRAM &amp; AUDIENCE </a:t>
              </a:r>
            </a:p>
          </p:txBody>
        </p:sp>
      </p:grpSp>
      <p:sp>
        <p:nvSpPr>
          <p:cNvPr id="26" name="Rectangle 25">
            <a:extLst>
              <a:ext uri="{FF2B5EF4-FFF2-40B4-BE49-F238E27FC236}">
                <a16:creationId xmlns:a16="http://schemas.microsoft.com/office/drawing/2014/main" id="{96C049EF-24F4-48B9-94E2-011BA5B82A54}"/>
              </a:ext>
            </a:extLst>
          </p:cNvPr>
          <p:cNvSpPr/>
          <p:nvPr/>
        </p:nvSpPr>
        <p:spPr>
          <a:xfrm>
            <a:off x="8402265" y="1765664"/>
            <a:ext cx="2898471" cy="829464"/>
          </a:xfrm>
          <a:prstGeom prst="rect">
            <a:avLst/>
          </a:prstGeom>
          <a:solidFill>
            <a:srgbClr val="C7CFD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id="{34AF9493-20ED-4440-946F-CA4537DFF286}"/>
              </a:ext>
            </a:extLst>
          </p:cNvPr>
          <p:cNvGrpSpPr/>
          <p:nvPr/>
        </p:nvGrpSpPr>
        <p:grpSpPr>
          <a:xfrm>
            <a:off x="8580685" y="1949564"/>
            <a:ext cx="1510554" cy="461665"/>
            <a:chOff x="6504729" y="5616838"/>
            <a:chExt cx="1510554" cy="461665"/>
          </a:xfrm>
        </p:grpSpPr>
        <p:sp>
          <p:nvSpPr>
            <p:cNvPr id="28" name="TextBox 27">
              <a:extLst>
                <a:ext uri="{FF2B5EF4-FFF2-40B4-BE49-F238E27FC236}">
                  <a16:creationId xmlns:a16="http://schemas.microsoft.com/office/drawing/2014/main" id="{23ECF87E-97F7-435F-BC9B-3B48EC0DB376}"/>
                </a:ext>
              </a:extLst>
            </p:cNvPr>
            <p:cNvSpPr txBox="1"/>
            <p:nvPr/>
          </p:nvSpPr>
          <p:spPr>
            <a:xfrm>
              <a:off x="6504729" y="5616838"/>
              <a:ext cx="1012470" cy="461665"/>
            </a:xfrm>
            <a:prstGeom prst="rect">
              <a:avLst/>
            </a:prstGeom>
            <a:noFill/>
          </p:spPr>
          <p:txBody>
            <a:bodyPr wrap="square" rtlCol="0">
              <a:spAutoFit/>
            </a:bodyPr>
            <a:lstStyle/>
            <a:p>
              <a:r>
                <a:rPr lang="en-US" sz="2400" b="1" spc="100" dirty="0">
                  <a:solidFill>
                    <a:schemeClr val="bg1"/>
                  </a:solidFill>
                  <a:latin typeface="+mj-lt"/>
                  <a:cs typeface="Poppins SemiBold" panose="00000700000000000000" pitchFamily="2" charset="0"/>
                </a:rPr>
                <a:t>12M</a:t>
              </a:r>
            </a:p>
          </p:txBody>
        </p:sp>
        <p:sp>
          <p:nvSpPr>
            <p:cNvPr id="29" name="TextBox 28">
              <a:extLst>
                <a:ext uri="{FF2B5EF4-FFF2-40B4-BE49-F238E27FC236}">
                  <a16:creationId xmlns:a16="http://schemas.microsoft.com/office/drawing/2014/main" id="{4A9EBAAC-06FB-44E6-9375-E5785297C0C5}"/>
                </a:ext>
              </a:extLst>
            </p:cNvPr>
            <p:cNvSpPr txBox="1"/>
            <p:nvPr/>
          </p:nvSpPr>
          <p:spPr>
            <a:xfrm>
              <a:off x="7235941" y="5709171"/>
              <a:ext cx="779342" cy="261610"/>
            </a:xfrm>
            <a:prstGeom prst="rect">
              <a:avLst/>
            </a:prstGeom>
            <a:noFill/>
          </p:spPr>
          <p:txBody>
            <a:bodyPr wrap="square" rtlCol="0">
              <a:spAutoFit/>
            </a:bodyPr>
            <a:lstStyle/>
            <a:p>
              <a:r>
                <a:rPr lang="en-US" sz="1100" dirty="0">
                  <a:solidFill>
                    <a:schemeClr val="bg1"/>
                  </a:solidFill>
                  <a:ea typeface="Open Sans" panose="020B0606030504020204" pitchFamily="34" charset="0"/>
                  <a:cs typeface="Open Sans" panose="020B0606030504020204" pitchFamily="34" charset="0"/>
                </a:rPr>
                <a:t>Visits</a:t>
              </a:r>
            </a:p>
          </p:txBody>
        </p:sp>
      </p:grpSp>
      <p:grpSp>
        <p:nvGrpSpPr>
          <p:cNvPr id="76" name="Group 75">
            <a:extLst>
              <a:ext uri="{FF2B5EF4-FFF2-40B4-BE49-F238E27FC236}">
                <a16:creationId xmlns:a16="http://schemas.microsoft.com/office/drawing/2014/main" id="{B7F52185-1F7F-4787-8177-EDEFE393FD8C}"/>
              </a:ext>
            </a:extLst>
          </p:cNvPr>
          <p:cNvGrpSpPr/>
          <p:nvPr/>
        </p:nvGrpSpPr>
        <p:grpSpPr>
          <a:xfrm>
            <a:off x="8580685" y="3222295"/>
            <a:ext cx="2805776" cy="2512950"/>
            <a:chOff x="8494960" y="3240934"/>
            <a:chExt cx="2805776" cy="2512950"/>
          </a:xfrm>
        </p:grpSpPr>
        <p:grpSp>
          <p:nvGrpSpPr>
            <p:cNvPr id="32" name="Group 31">
              <a:extLst>
                <a:ext uri="{FF2B5EF4-FFF2-40B4-BE49-F238E27FC236}">
                  <a16:creationId xmlns:a16="http://schemas.microsoft.com/office/drawing/2014/main" id="{6DE87B69-ADF3-4801-84B5-CB6380C75B05}"/>
                </a:ext>
              </a:extLst>
            </p:cNvPr>
            <p:cNvGrpSpPr/>
            <p:nvPr/>
          </p:nvGrpSpPr>
          <p:grpSpPr>
            <a:xfrm>
              <a:off x="8494960" y="3240934"/>
              <a:ext cx="2805776" cy="1160541"/>
              <a:chOff x="1028700" y="2063297"/>
              <a:chExt cx="2805776" cy="1160541"/>
            </a:xfrm>
          </p:grpSpPr>
          <p:sp>
            <p:nvSpPr>
              <p:cNvPr id="33" name="TextBox 32">
                <a:extLst>
                  <a:ext uri="{FF2B5EF4-FFF2-40B4-BE49-F238E27FC236}">
                    <a16:creationId xmlns:a16="http://schemas.microsoft.com/office/drawing/2014/main" id="{D22E96B7-3805-4221-BF5E-FDF67A4FD858}"/>
                  </a:ext>
                </a:extLst>
              </p:cNvPr>
              <p:cNvSpPr txBox="1"/>
              <p:nvPr/>
            </p:nvSpPr>
            <p:spPr>
              <a:xfrm>
                <a:off x="1028700" y="2330004"/>
                <a:ext cx="2805776" cy="893834"/>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influencer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ligula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a:t>
                </a:r>
              </a:p>
            </p:txBody>
          </p:sp>
          <p:sp>
            <p:nvSpPr>
              <p:cNvPr id="34" name="TextBox 33">
                <a:extLst>
                  <a:ext uri="{FF2B5EF4-FFF2-40B4-BE49-F238E27FC236}">
                    <a16:creationId xmlns:a16="http://schemas.microsoft.com/office/drawing/2014/main" id="{8C4FDE40-1783-4EEC-869C-8741546FB07B}"/>
                  </a:ext>
                </a:extLst>
              </p:cNvPr>
              <p:cNvSpPr txBox="1"/>
              <p:nvPr/>
            </p:nvSpPr>
            <p:spPr>
              <a:xfrm>
                <a:off x="1028700" y="2063297"/>
                <a:ext cx="2805776" cy="276999"/>
              </a:xfrm>
              <a:prstGeom prst="rect">
                <a:avLst/>
              </a:prstGeom>
              <a:noFill/>
            </p:spPr>
            <p:txBody>
              <a:bodyPr wrap="square" rtlCol="0">
                <a:spAutoFit/>
              </a:bodyPr>
              <a:lstStyle/>
              <a:p>
                <a:r>
                  <a:rPr lang="en-US" sz="1200" spc="100" dirty="0">
                    <a:solidFill>
                      <a:srgbClr val="656552"/>
                    </a:solidFill>
                    <a:latin typeface="+mj-lt"/>
                    <a:cs typeface="Poppins SemiBold" panose="00000700000000000000" pitchFamily="2" charset="0"/>
                  </a:rPr>
                  <a:t>COLLABORATION 1 </a:t>
                </a:r>
              </a:p>
            </p:txBody>
          </p:sp>
        </p:grpSp>
        <p:grpSp>
          <p:nvGrpSpPr>
            <p:cNvPr id="35" name="Group 34">
              <a:extLst>
                <a:ext uri="{FF2B5EF4-FFF2-40B4-BE49-F238E27FC236}">
                  <a16:creationId xmlns:a16="http://schemas.microsoft.com/office/drawing/2014/main" id="{0342922D-3548-4963-A1A8-05B356142B09}"/>
                </a:ext>
              </a:extLst>
            </p:cNvPr>
            <p:cNvGrpSpPr/>
            <p:nvPr/>
          </p:nvGrpSpPr>
          <p:grpSpPr>
            <a:xfrm>
              <a:off x="8494960" y="4593343"/>
              <a:ext cx="2805776" cy="1160541"/>
              <a:chOff x="1028700" y="2063297"/>
              <a:chExt cx="2805776" cy="1160541"/>
            </a:xfrm>
          </p:grpSpPr>
          <p:sp>
            <p:nvSpPr>
              <p:cNvPr id="36" name="TextBox 35">
                <a:extLst>
                  <a:ext uri="{FF2B5EF4-FFF2-40B4-BE49-F238E27FC236}">
                    <a16:creationId xmlns:a16="http://schemas.microsoft.com/office/drawing/2014/main" id="{DAC46DA4-81BF-406B-961B-CBCDC4C125BC}"/>
                  </a:ext>
                </a:extLst>
              </p:cNvPr>
              <p:cNvSpPr txBox="1"/>
              <p:nvPr/>
            </p:nvSpPr>
            <p:spPr>
              <a:xfrm>
                <a:off x="1028700" y="2330004"/>
                <a:ext cx="2805776" cy="893834"/>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influencer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ligula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a:t>
                </a:r>
              </a:p>
            </p:txBody>
          </p:sp>
          <p:sp>
            <p:nvSpPr>
              <p:cNvPr id="37" name="TextBox 36">
                <a:extLst>
                  <a:ext uri="{FF2B5EF4-FFF2-40B4-BE49-F238E27FC236}">
                    <a16:creationId xmlns:a16="http://schemas.microsoft.com/office/drawing/2014/main" id="{123F95B0-B40C-404B-8D17-C8C4C356B16F}"/>
                  </a:ext>
                </a:extLst>
              </p:cNvPr>
              <p:cNvSpPr txBox="1"/>
              <p:nvPr/>
            </p:nvSpPr>
            <p:spPr>
              <a:xfrm>
                <a:off x="1028700" y="2063297"/>
                <a:ext cx="2805776" cy="276999"/>
              </a:xfrm>
              <a:prstGeom prst="rect">
                <a:avLst/>
              </a:prstGeom>
              <a:noFill/>
            </p:spPr>
            <p:txBody>
              <a:bodyPr wrap="square" rtlCol="0">
                <a:spAutoFit/>
              </a:bodyPr>
              <a:lstStyle/>
              <a:p>
                <a:r>
                  <a:rPr lang="en-US" sz="1200" spc="100" dirty="0">
                    <a:solidFill>
                      <a:srgbClr val="656552"/>
                    </a:solidFill>
                    <a:latin typeface="+mj-lt"/>
                    <a:cs typeface="Poppins SemiBold" panose="00000700000000000000" pitchFamily="2" charset="0"/>
                  </a:rPr>
                  <a:t>COLLABORATION 2</a:t>
                </a:r>
              </a:p>
            </p:txBody>
          </p:sp>
        </p:grpSp>
      </p:grpSp>
      <p:grpSp>
        <p:nvGrpSpPr>
          <p:cNvPr id="75" name="Group 74">
            <a:extLst>
              <a:ext uri="{FF2B5EF4-FFF2-40B4-BE49-F238E27FC236}">
                <a16:creationId xmlns:a16="http://schemas.microsoft.com/office/drawing/2014/main" id="{D56DAF79-888D-4711-A6E5-5F459AA0FD93}"/>
              </a:ext>
            </a:extLst>
          </p:cNvPr>
          <p:cNvGrpSpPr/>
          <p:nvPr/>
        </p:nvGrpSpPr>
        <p:grpSpPr>
          <a:xfrm>
            <a:off x="5099806" y="5173614"/>
            <a:ext cx="2915477" cy="829464"/>
            <a:chOff x="5099806" y="4981227"/>
            <a:chExt cx="2915477" cy="829464"/>
          </a:xfrm>
        </p:grpSpPr>
        <p:sp>
          <p:nvSpPr>
            <p:cNvPr id="27" name="Rectangle 26">
              <a:extLst>
                <a:ext uri="{FF2B5EF4-FFF2-40B4-BE49-F238E27FC236}">
                  <a16:creationId xmlns:a16="http://schemas.microsoft.com/office/drawing/2014/main" id="{344C832F-03A5-4596-8784-DA3582E0359A}"/>
                </a:ext>
              </a:extLst>
            </p:cNvPr>
            <p:cNvSpPr/>
            <p:nvPr/>
          </p:nvSpPr>
          <p:spPr>
            <a:xfrm>
              <a:off x="5099806" y="4981227"/>
              <a:ext cx="2915477" cy="829464"/>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D9FC769F-624D-444D-9629-BE813F6F452F}"/>
                </a:ext>
              </a:extLst>
            </p:cNvPr>
            <p:cNvSpPr txBox="1"/>
            <p:nvPr/>
          </p:nvSpPr>
          <p:spPr>
            <a:xfrm>
              <a:off x="5994372" y="5249060"/>
              <a:ext cx="2020911" cy="293798"/>
            </a:xfrm>
            <a:prstGeom prst="rect">
              <a:avLst/>
            </a:prstGeom>
            <a:noFill/>
          </p:spPr>
          <p:txBody>
            <a:bodyPr wrap="square" rtlCol="0">
              <a:spAutoFit/>
            </a:bodyPr>
            <a:lstStyle/>
            <a:p>
              <a:pPr>
                <a:lnSpc>
                  <a:spcPct val="130000"/>
                </a:lnSpc>
              </a:pPr>
              <a:r>
                <a:rPr lang="en-US" sz="1100" dirty="0">
                  <a:solidFill>
                    <a:srgbClr val="848484"/>
                  </a:solidFill>
                  <a:ea typeface="Open Sans" panose="020B0606030504020204" pitchFamily="34" charset="0"/>
                  <a:cs typeface="Open Sans" panose="020B0606030504020204" pitchFamily="34" charset="0"/>
                </a:rPr>
                <a:t>Engagement Rate Per Post</a:t>
              </a:r>
            </a:p>
          </p:txBody>
        </p:sp>
        <p:sp>
          <p:nvSpPr>
            <p:cNvPr id="19" name="TextBox 18">
              <a:extLst>
                <a:ext uri="{FF2B5EF4-FFF2-40B4-BE49-F238E27FC236}">
                  <a16:creationId xmlns:a16="http://schemas.microsoft.com/office/drawing/2014/main" id="{2ED5D4D4-82C7-4943-9426-82F274C6F74D}"/>
                </a:ext>
              </a:extLst>
            </p:cNvPr>
            <p:cNvSpPr txBox="1"/>
            <p:nvPr/>
          </p:nvSpPr>
          <p:spPr>
            <a:xfrm>
              <a:off x="5277254" y="5165127"/>
              <a:ext cx="902652" cy="461665"/>
            </a:xfrm>
            <a:prstGeom prst="rect">
              <a:avLst/>
            </a:prstGeom>
            <a:noFill/>
          </p:spPr>
          <p:txBody>
            <a:bodyPr wrap="square" rtlCol="0">
              <a:spAutoFit/>
            </a:bodyPr>
            <a:lstStyle/>
            <a:p>
              <a:r>
                <a:rPr lang="en-US" sz="2400" b="1" spc="100" dirty="0">
                  <a:solidFill>
                    <a:srgbClr val="656552"/>
                  </a:solidFill>
                  <a:latin typeface="+mj-lt"/>
                  <a:cs typeface="Poppins SemiBold" panose="00000700000000000000" pitchFamily="2" charset="0"/>
                </a:rPr>
                <a:t>25%</a:t>
              </a:r>
            </a:p>
          </p:txBody>
        </p:sp>
      </p:grpSp>
    </p:spTree>
    <p:extLst>
      <p:ext uri="{BB962C8B-B14F-4D97-AF65-F5344CB8AC3E}">
        <p14:creationId xmlns:p14="http://schemas.microsoft.com/office/powerpoint/2010/main" val="41001366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p:cNvSpPr>
            <a:spLocks noGrp="1"/>
          </p:cNvSpPr>
          <p:nvPr>
            <p:ph type="pic" sz="quarter" idx="11"/>
          </p:nvPr>
        </p:nvSpPr>
        <p:spPr/>
      </p:sp>
      <p:pic>
        <p:nvPicPr>
          <p:cNvPr id="12" name="Picture Placeholder 1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3586" b="13586"/>
          <a:stretch>
            <a:fillRect/>
          </a:stretch>
        </p:blipFill>
        <p:spPr/>
      </p:pic>
      <p:sp>
        <p:nvSpPr>
          <p:cNvPr id="133" name="Rectangle 132">
            <a:extLst>
              <a:ext uri="{FF2B5EF4-FFF2-40B4-BE49-F238E27FC236}">
                <a16:creationId xmlns:a16="http://schemas.microsoft.com/office/drawing/2014/main" id="{5B0D4BED-A2E6-4224-88BF-B8C48FA0BAFC}"/>
              </a:ext>
            </a:extLst>
          </p:cNvPr>
          <p:cNvSpPr/>
          <p:nvPr/>
        </p:nvSpPr>
        <p:spPr>
          <a:xfrm>
            <a:off x="1" y="990601"/>
            <a:ext cx="2058688" cy="5867400"/>
          </a:xfrm>
          <a:prstGeom prst="rect">
            <a:avLst/>
          </a:prstGeom>
          <a:solidFill>
            <a:srgbClr val="C7C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8726706-A2FA-46D1-AD24-212FBE8CB3A4}"/>
              </a:ext>
            </a:extLst>
          </p:cNvPr>
          <p:cNvGrpSpPr/>
          <p:nvPr/>
        </p:nvGrpSpPr>
        <p:grpSpPr>
          <a:xfrm>
            <a:off x="2058687" y="2782541"/>
            <a:ext cx="9001936" cy="3581400"/>
            <a:chOff x="2058687" y="3067055"/>
            <a:chExt cx="9001936" cy="3790945"/>
          </a:xfrm>
        </p:grpSpPr>
        <p:sp>
          <p:nvSpPr>
            <p:cNvPr id="150" name="Rectangle 149">
              <a:extLst>
                <a:ext uri="{FF2B5EF4-FFF2-40B4-BE49-F238E27FC236}">
                  <a16:creationId xmlns:a16="http://schemas.microsoft.com/office/drawing/2014/main" id="{40FECD45-D80F-4E5E-AB57-0B6765CB9F99}"/>
                </a:ext>
              </a:extLst>
            </p:cNvPr>
            <p:cNvSpPr/>
            <p:nvPr/>
          </p:nvSpPr>
          <p:spPr>
            <a:xfrm>
              <a:off x="2058688" y="3067055"/>
              <a:ext cx="9001935" cy="3790945"/>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93342AB3-9CD7-4FDB-BA45-E9574445377A}"/>
                </a:ext>
              </a:extLst>
            </p:cNvPr>
            <p:cNvSpPr/>
            <p:nvPr/>
          </p:nvSpPr>
          <p:spPr>
            <a:xfrm>
              <a:off x="2058687" y="3289300"/>
              <a:ext cx="8799814" cy="3568700"/>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9E763A25-B99F-4D89-B032-579FC449565F}"/>
              </a:ext>
            </a:extLst>
          </p:cNvPr>
          <p:cNvSpPr txBox="1"/>
          <p:nvPr/>
        </p:nvSpPr>
        <p:spPr>
          <a:xfrm>
            <a:off x="2222738" y="1396262"/>
            <a:ext cx="3580760" cy="954107"/>
          </a:xfrm>
          <a:prstGeom prst="rect">
            <a:avLst/>
          </a:prstGeom>
          <a:noFill/>
        </p:spPr>
        <p:txBody>
          <a:bodyPr wrap="square" rtlCol="0">
            <a:spAutoFit/>
          </a:bodyPr>
          <a:lstStyle/>
          <a:p>
            <a:r>
              <a:rPr lang="en-US" sz="2800" b="1" spc="100" dirty="0">
                <a:solidFill>
                  <a:srgbClr val="656552"/>
                </a:solidFill>
                <a:latin typeface="+mj-lt"/>
                <a:cs typeface="Poppins SemiBold" pitchFamily="2" charset="77"/>
              </a:rPr>
              <a:t>CHOOSE YOUR PRICING PLAN </a:t>
            </a:r>
          </a:p>
        </p:txBody>
      </p:sp>
      <p:sp>
        <p:nvSpPr>
          <p:cNvPr id="6" name="TextBox 5">
            <a:extLst>
              <a:ext uri="{FF2B5EF4-FFF2-40B4-BE49-F238E27FC236}">
                <a16:creationId xmlns:a16="http://schemas.microsoft.com/office/drawing/2014/main" id="{5CA2A694-1B56-40F4-A8AE-5AEE90E9428A}"/>
              </a:ext>
            </a:extLst>
          </p:cNvPr>
          <p:cNvSpPr txBox="1"/>
          <p:nvPr/>
        </p:nvSpPr>
        <p:spPr>
          <a:xfrm>
            <a:off x="2222737" y="1002844"/>
            <a:ext cx="2710363" cy="276999"/>
          </a:xfrm>
          <a:prstGeom prst="rect">
            <a:avLst/>
          </a:prstGeom>
          <a:noFill/>
        </p:spPr>
        <p:txBody>
          <a:bodyPr wrap="square" rtlCol="0">
            <a:spAutoFit/>
          </a:bodyPr>
          <a:lstStyle/>
          <a:p>
            <a:r>
              <a:rPr lang="en-US" sz="1200" spc="200" dirty="0">
                <a:solidFill>
                  <a:srgbClr val="848484"/>
                </a:solidFill>
                <a:ea typeface="Open Sans SemiBold" panose="020B0706030804020204" pitchFamily="34" charset="0"/>
                <a:cs typeface="Open Sans SemiBold" panose="020B0706030804020204" pitchFamily="34" charset="0"/>
              </a:rPr>
              <a:t>PRICING PLANS</a:t>
            </a:r>
          </a:p>
        </p:txBody>
      </p:sp>
      <p:sp>
        <p:nvSpPr>
          <p:cNvPr id="9" name="TextBox 8">
            <a:extLst>
              <a:ext uri="{FF2B5EF4-FFF2-40B4-BE49-F238E27FC236}">
                <a16:creationId xmlns:a16="http://schemas.microsoft.com/office/drawing/2014/main" id="{28A7D461-E856-4B82-A452-866413A881CF}"/>
              </a:ext>
            </a:extLst>
          </p:cNvPr>
          <p:cNvSpPr txBox="1"/>
          <p:nvPr/>
        </p:nvSpPr>
        <p:spPr>
          <a:xfrm>
            <a:off x="7930916" y="3802388"/>
            <a:ext cx="2038348" cy="584775"/>
          </a:xfrm>
          <a:prstGeom prst="rect">
            <a:avLst/>
          </a:prstGeom>
          <a:noFill/>
        </p:spPr>
        <p:txBody>
          <a:bodyPr wrap="square" rtlCol="0">
            <a:spAutoFit/>
          </a:bodyPr>
          <a:lstStyle/>
          <a:p>
            <a:pPr algn="ctr"/>
            <a:r>
              <a:rPr lang="en-US" sz="3200" b="1" baseline="30000">
                <a:solidFill>
                  <a:schemeClr val="bg1"/>
                </a:solidFill>
                <a:latin typeface="+mj-lt"/>
                <a:ea typeface="Roboto" panose="02000000000000000000" pitchFamily="2" charset="0"/>
                <a:cs typeface="Poppins SemiBold" pitchFamily="2" charset="77"/>
              </a:rPr>
              <a:t>$</a:t>
            </a:r>
            <a:r>
              <a:rPr lang="en-US" sz="3200" b="1">
                <a:solidFill>
                  <a:schemeClr val="bg1"/>
                </a:solidFill>
                <a:latin typeface="+mj-lt"/>
                <a:ea typeface="Roboto" panose="02000000000000000000" pitchFamily="2" charset="0"/>
                <a:cs typeface="Poppins SemiBold" pitchFamily="2" charset="77"/>
              </a:rPr>
              <a:t>800</a:t>
            </a:r>
          </a:p>
        </p:txBody>
      </p:sp>
      <p:sp>
        <p:nvSpPr>
          <p:cNvPr id="13" name="TextBox 12">
            <a:extLst>
              <a:ext uri="{FF2B5EF4-FFF2-40B4-BE49-F238E27FC236}">
                <a16:creationId xmlns:a16="http://schemas.microsoft.com/office/drawing/2014/main" id="{DBDF19B8-916F-44A3-83DB-BC297E7F1691}"/>
              </a:ext>
            </a:extLst>
          </p:cNvPr>
          <p:cNvSpPr txBox="1"/>
          <p:nvPr/>
        </p:nvSpPr>
        <p:spPr>
          <a:xfrm>
            <a:off x="7930915" y="3480540"/>
            <a:ext cx="2038350" cy="276999"/>
          </a:xfrm>
          <a:prstGeom prst="rect">
            <a:avLst/>
          </a:prstGeom>
          <a:noFill/>
        </p:spPr>
        <p:txBody>
          <a:bodyPr wrap="square" rtlCol="0">
            <a:spAutoFit/>
          </a:bodyPr>
          <a:lstStyle/>
          <a:p>
            <a:pPr algn="ctr"/>
            <a:r>
              <a:rPr lang="en-US" sz="1200" b="1" spc="200">
                <a:solidFill>
                  <a:schemeClr val="bg1"/>
                </a:solidFill>
                <a:cs typeface="Poppins SemiBold" pitchFamily="2" charset="77"/>
              </a:rPr>
              <a:t>ADVANCED PLAN</a:t>
            </a:r>
          </a:p>
        </p:txBody>
      </p:sp>
      <p:grpSp>
        <p:nvGrpSpPr>
          <p:cNvPr id="106" name="Group 105">
            <a:extLst>
              <a:ext uri="{FF2B5EF4-FFF2-40B4-BE49-F238E27FC236}">
                <a16:creationId xmlns:a16="http://schemas.microsoft.com/office/drawing/2014/main" id="{01D55C20-91C4-432C-8630-229B7ACDEBCB}"/>
              </a:ext>
            </a:extLst>
          </p:cNvPr>
          <p:cNvGrpSpPr/>
          <p:nvPr/>
        </p:nvGrpSpPr>
        <p:grpSpPr>
          <a:xfrm>
            <a:off x="8223418" y="4428407"/>
            <a:ext cx="1453345" cy="1250954"/>
            <a:chOff x="5369327" y="4027685"/>
            <a:chExt cx="1453345" cy="1250954"/>
          </a:xfrm>
        </p:grpSpPr>
        <p:sp>
          <p:nvSpPr>
            <p:cNvPr id="15" name="TextBox 14">
              <a:extLst>
                <a:ext uri="{FF2B5EF4-FFF2-40B4-BE49-F238E27FC236}">
                  <a16:creationId xmlns:a16="http://schemas.microsoft.com/office/drawing/2014/main" id="{47087949-3DDF-4183-B792-BA83226DF3DA}"/>
                </a:ext>
              </a:extLst>
            </p:cNvPr>
            <p:cNvSpPr txBox="1"/>
            <p:nvPr/>
          </p:nvSpPr>
          <p:spPr>
            <a:xfrm>
              <a:off x="5369327" y="4027685"/>
              <a:ext cx="1453345" cy="276999"/>
            </a:xfrm>
            <a:prstGeom prst="rect">
              <a:avLst/>
            </a:prstGeom>
            <a:noFill/>
          </p:spPr>
          <p:txBody>
            <a:bodyPr wrap="square" rtlCol="0">
              <a:spAutoFit/>
            </a:bodyPr>
            <a:lstStyle/>
            <a:p>
              <a:pPr algn="ctr"/>
              <a:r>
                <a:rPr lang="en-US" sz="1200">
                  <a:solidFill>
                    <a:schemeClr val="bg1"/>
                  </a:solidFill>
                  <a:ea typeface="Open Sans" panose="020B0606030504020204" pitchFamily="34" charset="0"/>
                  <a:cs typeface="Open Sans" panose="020B0606030504020204" pitchFamily="34" charset="0"/>
                </a:rPr>
                <a:t>Service 1</a:t>
              </a:r>
            </a:p>
          </p:txBody>
        </p:sp>
        <p:sp>
          <p:nvSpPr>
            <p:cNvPr id="17" name="TextBox 16">
              <a:extLst>
                <a:ext uri="{FF2B5EF4-FFF2-40B4-BE49-F238E27FC236}">
                  <a16:creationId xmlns:a16="http://schemas.microsoft.com/office/drawing/2014/main" id="{16F23F06-8F56-4130-AC2F-6C284A2FDE71}"/>
                </a:ext>
              </a:extLst>
            </p:cNvPr>
            <p:cNvSpPr txBox="1"/>
            <p:nvPr/>
          </p:nvSpPr>
          <p:spPr>
            <a:xfrm>
              <a:off x="5369327" y="4271174"/>
              <a:ext cx="1453345" cy="276999"/>
            </a:xfrm>
            <a:prstGeom prst="rect">
              <a:avLst/>
            </a:prstGeom>
            <a:noFill/>
          </p:spPr>
          <p:txBody>
            <a:bodyPr wrap="square" rtlCol="0">
              <a:spAutoFit/>
            </a:bodyPr>
            <a:lstStyle/>
            <a:p>
              <a:pPr algn="ctr"/>
              <a:r>
                <a:rPr lang="en-US" sz="1200">
                  <a:solidFill>
                    <a:schemeClr val="bg1"/>
                  </a:solidFill>
                  <a:ea typeface="Open Sans" panose="020B0606030504020204" pitchFamily="34" charset="0"/>
                  <a:cs typeface="Open Sans" panose="020B0606030504020204" pitchFamily="34" charset="0"/>
                </a:rPr>
                <a:t>Service 2</a:t>
              </a:r>
            </a:p>
          </p:txBody>
        </p:sp>
        <p:sp>
          <p:nvSpPr>
            <p:cNvPr id="19" name="TextBox 18">
              <a:extLst>
                <a:ext uri="{FF2B5EF4-FFF2-40B4-BE49-F238E27FC236}">
                  <a16:creationId xmlns:a16="http://schemas.microsoft.com/office/drawing/2014/main" id="{EF966846-15D6-40F7-9A0A-B3CE691C559B}"/>
                </a:ext>
              </a:extLst>
            </p:cNvPr>
            <p:cNvSpPr txBox="1"/>
            <p:nvPr/>
          </p:nvSpPr>
          <p:spPr>
            <a:xfrm>
              <a:off x="5369327" y="4514663"/>
              <a:ext cx="1453345" cy="276999"/>
            </a:xfrm>
            <a:prstGeom prst="rect">
              <a:avLst/>
            </a:prstGeom>
            <a:noFill/>
          </p:spPr>
          <p:txBody>
            <a:bodyPr wrap="square" rtlCol="0">
              <a:spAutoFit/>
            </a:bodyPr>
            <a:lstStyle/>
            <a:p>
              <a:pPr algn="ctr"/>
              <a:r>
                <a:rPr lang="en-US" sz="1200">
                  <a:solidFill>
                    <a:schemeClr val="bg1"/>
                  </a:solidFill>
                  <a:ea typeface="Open Sans" panose="020B0606030504020204" pitchFamily="34" charset="0"/>
                  <a:cs typeface="Open Sans" panose="020B0606030504020204" pitchFamily="34" charset="0"/>
                </a:rPr>
                <a:t>Service 3</a:t>
              </a:r>
            </a:p>
          </p:txBody>
        </p:sp>
        <p:sp>
          <p:nvSpPr>
            <p:cNvPr id="21" name="TextBox 20">
              <a:extLst>
                <a:ext uri="{FF2B5EF4-FFF2-40B4-BE49-F238E27FC236}">
                  <a16:creationId xmlns:a16="http://schemas.microsoft.com/office/drawing/2014/main" id="{5D29FD34-C64B-4FC9-9CC8-A476443662E5}"/>
                </a:ext>
              </a:extLst>
            </p:cNvPr>
            <p:cNvSpPr txBox="1"/>
            <p:nvPr/>
          </p:nvSpPr>
          <p:spPr>
            <a:xfrm>
              <a:off x="5369327" y="4758152"/>
              <a:ext cx="1453345" cy="276999"/>
            </a:xfrm>
            <a:prstGeom prst="rect">
              <a:avLst/>
            </a:prstGeom>
            <a:noFill/>
          </p:spPr>
          <p:txBody>
            <a:bodyPr wrap="square" rtlCol="0">
              <a:spAutoFit/>
            </a:bodyPr>
            <a:lstStyle/>
            <a:p>
              <a:pPr algn="ctr"/>
              <a:r>
                <a:rPr lang="en-US" sz="1200">
                  <a:solidFill>
                    <a:schemeClr val="bg1"/>
                  </a:solidFill>
                  <a:ea typeface="Open Sans" panose="020B0606030504020204" pitchFamily="34" charset="0"/>
                  <a:cs typeface="Open Sans" panose="020B0606030504020204" pitchFamily="34" charset="0"/>
                </a:rPr>
                <a:t>Service 4</a:t>
              </a:r>
            </a:p>
          </p:txBody>
        </p:sp>
        <p:sp>
          <p:nvSpPr>
            <p:cNvPr id="23" name="TextBox 22">
              <a:extLst>
                <a:ext uri="{FF2B5EF4-FFF2-40B4-BE49-F238E27FC236}">
                  <a16:creationId xmlns:a16="http://schemas.microsoft.com/office/drawing/2014/main" id="{AAB2D3EB-E06C-4DC3-A655-46D41BDDAE77}"/>
                </a:ext>
              </a:extLst>
            </p:cNvPr>
            <p:cNvSpPr txBox="1"/>
            <p:nvPr/>
          </p:nvSpPr>
          <p:spPr>
            <a:xfrm>
              <a:off x="5369327" y="5001640"/>
              <a:ext cx="1453345" cy="276999"/>
            </a:xfrm>
            <a:prstGeom prst="rect">
              <a:avLst/>
            </a:prstGeom>
            <a:noFill/>
          </p:spPr>
          <p:txBody>
            <a:bodyPr wrap="square" rtlCol="0">
              <a:spAutoFit/>
            </a:bodyPr>
            <a:lstStyle/>
            <a:p>
              <a:pPr algn="ctr"/>
              <a:r>
                <a:rPr lang="en-US" sz="1200">
                  <a:solidFill>
                    <a:schemeClr val="bg1"/>
                  </a:solidFill>
                  <a:ea typeface="Open Sans" panose="020B0606030504020204" pitchFamily="34" charset="0"/>
                  <a:cs typeface="Open Sans" panose="020B0606030504020204" pitchFamily="34" charset="0"/>
                </a:rPr>
                <a:t>Service 5</a:t>
              </a:r>
            </a:p>
          </p:txBody>
        </p:sp>
      </p:grpSp>
      <p:sp>
        <p:nvSpPr>
          <p:cNvPr id="27" name="TextBox 26">
            <a:extLst>
              <a:ext uri="{FF2B5EF4-FFF2-40B4-BE49-F238E27FC236}">
                <a16:creationId xmlns:a16="http://schemas.microsoft.com/office/drawing/2014/main" id="{C8DEDD4D-FF14-4397-B924-953BB03F744D}"/>
              </a:ext>
            </a:extLst>
          </p:cNvPr>
          <p:cNvSpPr txBox="1"/>
          <p:nvPr/>
        </p:nvSpPr>
        <p:spPr>
          <a:xfrm>
            <a:off x="5076827" y="3802388"/>
            <a:ext cx="2038348" cy="584775"/>
          </a:xfrm>
          <a:prstGeom prst="rect">
            <a:avLst/>
          </a:prstGeom>
          <a:noFill/>
        </p:spPr>
        <p:txBody>
          <a:bodyPr wrap="square" rtlCol="0">
            <a:spAutoFit/>
          </a:bodyPr>
          <a:lstStyle/>
          <a:p>
            <a:pPr algn="ctr"/>
            <a:r>
              <a:rPr lang="en-US" sz="3200" b="1" baseline="30000">
                <a:solidFill>
                  <a:schemeClr val="bg1"/>
                </a:solidFill>
                <a:latin typeface="+mj-lt"/>
                <a:ea typeface="Roboto" panose="02000000000000000000" pitchFamily="2" charset="0"/>
                <a:cs typeface="Poppins SemiBold" pitchFamily="2" charset="77"/>
              </a:rPr>
              <a:t>$</a:t>
            </a:r>
            <a:r>
              <a:rPr lang="en-US" sz="3200" b="1">
                <a:solidFill>
                  <a:schemeClr val="bg1"/>
                </a:solidFill>
                <a:latin typeface="+mj-lt"/>
                <a:ea typeface="Roboto" panose="02000000000000000000" pitchFamily="2" charset="0"/>
                <a:cs typeface="Poppins SemiBold" pitchFamily="2" charset="77"/>
              </a:rPr>
              <a:t>600</a:t>
            </a:r>
          </a:p>
        </p:txBody>
      </p:sp>
      <p:sp>
        <p:nvSpPr>
          <p:cNvPr id="31" name="TextBox 30">
            <a:extLst>
              <a:ext uri="{FF2B5EF4-FFF2-40B4-BE49-F238E27FC236}">
                <a16:creationId xmlns:a16="http://schemas.microsoft.com/office/drawing/2014/main" id="{C46F37B5-C82E-416B-B80D-AA708E1D3BB3}"/>
              </a:ext>
            </a:extLst>
          </p:cNvPr>
          <p:cNvSpPr txBox="1"/>
          <p:nvPr/>
        </p:nvSpPr>
        <p:spPr>
          <a:xfrm>
            <a:off x="5076826" y="3480540"/>
            <a:ext cx="2038350" cy="276999"/>
          </a:xfrm>
          <a:prstGeom prst="rect">
            <a:avLst/>
          </a:prstGeom>
          <a:noFill/>
        </p:spPr>
        <p:txBody>
          <a:bodyPr wrap="square" rtlCol="0">
            <a:spAutoFit/>
          </a:bodyPr>
          <a:lstStyle/>
          <a:p>
            <a:pPr algn="ctr"/>
            <a:r>
              <a:rPr lang="en-US" sz="1200" b="1" spc="200">
                <a:solidFill>
                  <a:schemeClr val="bg1"/>
                </a:solidFill>
                <a:cs typeface="Poppins SemiBold" pitchFamily="2" charset="77"/>
              </a:rPr>
              <a:t>STANDARD PLAN</a:t>
            </a:r>
          </a:p>
        </p:txBody>
      </p:sp>
      <p:grpSp>
        <p:nvGrpSpPr>
          <p:cNvPr id="111" name="Group 110">
            <a:extLst>
              <a:ext uri="{FF2B5EF4-FFF2-40B4-BE49-F238E27FC236}">
                <a16:creationId xmlns:a16="http://schemas.microsoft.com/office/drawing/2014/main" id="{57BC4A45-D460-46F1-9A3E-E6CA80BE97DA}"/>
              </a:ext>
            </a:extLst>
          </p:cNvPr>
          <p:cNvGrpSpPr/>
          <p:nvPr/>
        </p:nvGrpSpPr>
        <p:grpSpPr>
          <a:xfrm>
            <a:off x="5369330" y="4428407"/>
            <a:ext cx="1453345" cy="1007466"/>
            <a:chOff x="5369327" y="4027685"/>
            <a:chExt cx="1453345" cy="1007466"/>
          </a:xfrm>
        </p:grpSpPr>
        <p:sp>
          <p:nvSpPr>
            <p:cNvPr id="112" name="TextBox 111">
              <a:extLst>
                <a:ext uri="{FF2B5EF4-FFF2-40B4-BE49-F238E27FC236}">
                  <a16:creationId xmlns:a16="http://schemas.microsoft.com/office/drawing/2014/main" id="{4C714CDF-F4A5-43B2-89A6-35DFA12BAA22}"/>
                </a:ext>
              </a:extLst>
            </p:cNvPr>
            <p:cNvSpPr txBox="1"/>
            <p:nvPr/>
          </p:nvSpPr>
          <p:spPr>
            <a:xfrm>
              <a:off x="5369327" y="4027685"/>
              <a:ext cx="1453345" cy="276999"/>
            </a:xfrm>
            <a:prstGeom prst="rect">
              <a:avLst/>
            </a:prstGeom>
            <a:noFill/>
          </p:spPr>
          <p:txBody>
            <a:bodyPr wrap="square" rtlCol="0">
              <a:spAutoFit/>
            </a:bodyPr>
            <a:lstStyle/>
            <a:p>
              <a:pPr algn="ctr"/>
              <a:r>
                <a:rPr lang="en-US" sz="1200">
                  <a:solidFill>
                    <a:schemeClr val="bg1"/>
                  </a:solidFill>
                  <a:ea typeface="Open Sans" panose="020B0606030504020204" pitchFamily="34" charset="0"/>
                  <a:cs typeface="Open Sans" panose="020B0606030504020204" pitchFamily="34" charset="0"/>
                </a:rPr>
                <a:t>Service 1</a:t>
              </a:r>
            </a:p>
          </p:txBody>
        </p:sp>
        <p:sp>
          <p:nvSpPr>
            <p:cNvPr id="113" name="TextBox 112">
              <a:extLst>
                <a:ext uri="{FF2B5EF4-FFF2-40B4-BE49-F238E27FC236}">
                  <a16:creationId xmlns:a16="http://schemas.microsoft.com/office/drawing/2014/main" id="{16BE5FDE-ACB2-4FAA-8F78-D3891D596C05}"/>
                </a:ext>
              </a:extLst>
            </p:cNvPr>
            <p:cNvSpPr txBox="1"/>
            <p:nvPr/>
          </p:nvSpPr>
          <p:spPr>
            <a:xfrm>
              <a:off x="5369327" y="4271174"/>
              <a:ext cx="1453345" cy="276999"/>
            </a:xfrm>
            <a:prstGeom prst="rect">
              <a:avLst/>
            </a:prstGeom>
            <a:noFill/>
          </p:spPr>
          <p:txBody>
            <a:bodyPr wrap="square" rtlCol="0">
              <a:spAutoFit/>
            </a:bodyPr>
            <a:lstStyle/>
            <a:p>
              <a:pPr algn="ctr"/>
              <a:r>
                <a:rPr lang="en-US" sz="1200">
                  <a:solidFill>
                    <a:schemeClr val="bg1"/>
                  </a:solidFill>
                  <a:ea typeface="Open Sans" panose="020B0606030504020204" pitchFamily="34" charset="0"/>
                  <a:cs typeface="Open Sans" panose="020B0606030504020204" pitchFamily="34" charset="0"/>
                </a:rPr>
                <a:t>Service 2</a:t>
              </a:r>
            </a:p>
          </p:txBody>
        </p:sp>
        <p:sp>
          <p:nvSpPr>
            <p:cNvPr id="114" name="TextBox 113">
              <a:extLst>
                <a:ext uri="{FF2B5EF4-FFF2-40B4-BE49-F238E27FC236}">
                  <a16:creationId xmlns:a16="http://schemas.microsoft.com/office/drawing/2014/main" id="{333B9CD9-1537-4BF8-A415-E7756812AA61}"/>
                </a:ext>
              </a:extLst>
            </p:cNvPr>
            <p:cNvSpPr txBox="1"/>
            <p:nvPr/>
          </p:nvSpPr>
          <p:spPr>
            <a:xfrm>
              <a:off x="5369327" y="4514663"/>
              <a:ext cx="1453345" cy="276999"/>
            </a:xfrm>
            <a:prstGeom prst="rect">
              <a:avLst/>
            </a:prstGeom>
            <a:noFill/>
          </p:spPr>
          <p:txBody>
            <a:bodyPr wrap="square" rtlCol="0">
              <a:spAutoFit/>
            </a:bodyPr>
            <a:lstStyle/>
            <a:p>
              <a:pPr algn="ctr"/>
              <a:r>
                <a:rPr lang="en-US" sz="1200">
                  <a:solidFill>
                    <a:schemeClr val="bg1"/>
                  </a:solidFill>
                  <a:ea typeface="Open Sans" panose="020B0606030504020204" pitchFamily="34" charset="0"/>
                  <a:cs typeface="Open Sans" panose="020B0606030504020204" pitchFamily="34" charset="0"/>
                </a:rPr>
                <a:t>Service 3</a:t>
              </a:r>
            </a:p>
          </p:txBody>
        </p:sp>
        <p:sp>
          <p:nvSpPr>
            <p:cNvPr id="115" name="TextBox 114">
              <a:extLst>
                <a:ext uri="{FF2B5EF4-FFF2-40B4-BE49-F238E27FC236}">
                  <a16:creationId xmlns:a16="http://schemas.microsoft.com/office/drawing/2014/main" id="{8995E478-3FEB-406E-B943-AAA0872BECC5}"/>
                </a:ext>
              </a:extLst>
            </p:cNvPr>
            <p:cNvSpPr txBox="1"/>
            <p:nvPr/>
          </p:nvSpPr>
          <p:spPr>
            <a:xfrm>
              <a:off x="5369327" y="4758152"/>
              <a:ext cx="1453345" cy="276999"/>
            </a:xfrm>
            <a:prstGeom prst="rect">
              <a:avLst/>
            </a:prstGeom>
            <a:noFill/>
          </p:spPr>
          <p:txBody>
            <a:bodyPr wrap="square" rtlCol="0">
              <a:spAutoFit/>
            </a:bodyPr>
            <a:lstStyle/>
            <a:p>
              <a:pPr algn="ctr"/>
              <a:r>
                <a:rPr lang="en-US" sz="1200">
                  <a:solidFill>
                    <a:schemeClr val="bg1"/>
                  </a:solidFill>
                  <a:ea typeface="Open Sans" panose="020B0606030504020204" pitchFamily="34" charset="0"/>
                  <a:cs typeface="Open Sans" panose="020B0606030504020204" pitchFamily="34" charset="0"/>
                </a:rPr>
                <a:t>Service 4</a:t>
              </a:r>
            </a:p>
          </p:txBody>
        </p:sp>
      </p:grpSp>
      <p:sp>
        <p:nvSpPr>
          <p:cNvPr id="43" name="TextBox 42">
            <a:extLst>
              <a:ext uri="{FF2B5EF4-FFF2-40B4-BE49-F238E27FC236}">
                <a16:creationId xmlns:a16="http://schemas.microsoft.com/office/drawing/2014/main" id="{88D2E532-52BB-43CE-AD85-059D9A99654F}"/>
              </a:ext>
            </a:extLst>
          </p:cNvPr>
          <p:cNvSpPr txBox="1"/>
          <p:nvPr/>
        </p:nvSpPr>
        <p:spPr>
          <a:xfrm>
            <a:off x="2222739" y="3802388"/>
            <a:ext cx="2038348" cy="584775"/>
          </a:xfrm>
          <a:prstGeom prst="rect">
            <a:avLst/>
          </a:prstGeom>
          <a:noFill/>
        </p:spPr>
        <p:txBody>
          <a:bodyPr wrap="square" rtlCol="0">
            <a:spAutoFit/>
          </a:bodyPr>
          <a:lstStyle/>
          <a:p>
            <a:pPr algn="ctr"/>
            <a:r>
              <a:rPr lang="en-US" sz="3200" b="1" baseline="30000" dirty="0">
                <a:solidFill>
                  <a:schemeClr val="bg1"/>
                </a:solidFill>
                <a:latin typeface="+mj-lt"/>
                <a:ea typeface="Roboto" panose="02000000000000000000" pitchFamily="2" charset="0"/>
                <a:cs typeface="Poppins SemiBold" pitchFamily="2" charset="77"/>
              </a:rPr>
              <a:t>$</a:t>
            </a:r>
            <a:r>
              <a:rPr lang="en-US" sz="3200" b="1" dirty="0">
                <a:solidFill>
                  <a:schemeClr val="bg1"/>
                </a:solidFill>
                <a:latin typeface="+mj-lt"/>
                <a:ea typeface="Roboto" panose="02000000000000000000" pitchFamily="2" charset="0"/>
                <a:cs typeface="Poppins SemiBold" pitchFamily="2" charset="77"/>
              </a:rPr>
              <a:t>500</a:t>
            </a:r>
          </a:p>
        </p:txBody>
      </p:sp>
      <p:sp>
        <p:nvSpPr>
          <p:cNvPr id="47" name="TextBox 46">
            <a:extLst>
              <a:ext uri="{FF2B5EF4-FFF2-40B4-BE49-F238E27FC236}">
                <a16:creationId xmlns:a16="http://schemas.microsoft.com/office/drawing/2014/main" id="{72F10D64-480F-47F5-AE1C-EDCED10B140F}"/>
              </a:ext>
            </a:extLst>
          </p:cNvPr>
          <p:cNvSpPr txBox="1"/>
          <p:nvPr/>
        </p:nvSpPr>
        <p:spPr>
          <a:xfrm>
            <a:off x="2222737" y="3480540"/>
            <a:ext cx="2038350" cy="276999"/>
          </a:xfrm>
          <a:prstGeom prst="rect">
            <a:avLst/>
          </a:prstGeom>
          <a:noFill/>
        </p:spPr>
        <p:txBody>
          <a:bodyPr wrap="square" rtlCol="0">
            <a:spAutoFit/>
          </a:bodyPr>
          <a:lstStyle/>
          <a:p>
            <a:pPr algn="ctr"/>
            <a:r>
              <a:rPr lang="en-US" sz="1200" b="1" spc="200" dirty="0">
                <a:solidFill>
                  <a:schemeClr val="bg1"/>
                </a:solidFill>
                <a:cs typeface="Poppins SemiBold" pitchFamily="2" charset="77"/>
              </a:rPr>
              <a:t>BASIC PLAN</a:t>
            </a:r>
          </a:p>
        </p:txBody>
      </p:sp>
      <p:grpSp>
        <p:nvGrpSpPr>
          <p:cNvPr id="117" name="Group 116">
            <a:extLst>
              <a:ext uri="{FF2B5EF4-FFF2-40B4-BE49-F238E27FC236}">
                <a16:creationId xmlns:a16="http://schemas.microsoft.com/office/drawing/2014/main" id="{CED79C18-9CEF-4C41-A640-E5CADA463E78}"/>
              </a:ext>
            </a:extLst>
          </p:cNvPr>
          <p:cNvGrpSpPr/>
          <p:nvPr/>
        </p:nvGrpSpPr>
        <p:grpSpPr>
          <a:xfrm>
            <a:off x="2515241" y="4428407"/>
            <a:ext cx="1453345" cy="763977"/>
            <a:chOff x="5369327" y="4027685"/>
            <a:chExt cx="1453345" cy="763977"/>
          </a:xfrm>
        </p:grpSpPr>
        <p:sp>
          <p:nvSpPr>
            <p:cNvPr id="118" name="TextBox 117">
              <a:extLst>
                <a:ext uri="{FF2B5EF4-FFF2-40B4-BE49-F238E27FC236}">
                  <a16:creationId xmlns:a16="http://schemas.microsoft.com/office/drawing/2014/main" id="{C087F14E-3896-45B6-A40B-5FD7479D86A9}"/>
                </a:ext>
              </a:extLst>
            </p:cNvPr>
            <p:cNvSpPr txBox="1"/>
            <p:nvPr/>
          </p:nvSpPr>
          <p:spPr>
            <a:xfrm>
              <a:off x="5369327" y="4027685"/>
              <a:ext cx="1453345" cy="276999"/>
            </a:xfrm>
            <a:prstGeom prst="rect">
              <a:avLst/>
            </a:prstGeom>
            <a:noFill/>
          </p:spPr>
          <p:txBody>
            <a:bodyPr wrap="square" rtlCol="0">
              <a:spAutoFit/>
            </a:bodyPr>
            <a:lstStyle/>
            <a:p>
              <a:pPr algn="ctr"/>
              <a:r>
                <a:rPr lang="en-US" sz="1200" dirty="0">
                  <a:solidFill>
                    <a:schemeClr val="bg1"/>
                  </a:solidFill>
                  <a:ea typeface="Open Sans" panose="020B0606030504020204" pitchFamily="34" charset="0"/>
                  <a:cs typeface="Open Sans" panose="020B0606030504020204" pitchFamily="34" charset="0"/>
                </a:rPr>
                <a:t>Service 1</a:t>
              </a:r>
            </a:p>
          </p:txBody>
        </p:sp>
        <p:sp>
          <p:nvSpPr>
            <p:cNvPr id="119" name="TextBox 118">
              <a:extLst>
                <a:ext uri="{FF2B5EF4-FFF2-40B4-BE49-F238E27FC236}">
                  <a16:creationId xmlns:a16="http://schemas.microsoft.com/office/drawing/2014/main" id="{4CA66F7B-0F2D-4092-B7B0-48EC48CF8326}"/>
                </a:ext>
              </a:extLst>
            </p:cNvPr>
            <p:cNvSpPr txBox="1"/>
            <p:nvPr/>
          </p:nvSpPr>
          <p:spPr>
            <a:xfrm>
              <a:off x="5369327" y="4271174"/>
              <a:ext cx="1453345" cy="276999"/>
            </a:xfrm>
            <a:prstGeom prst="rect">
              <a:avLst/>
            </a:prstGeom>
            <a:noFill/>
          </p:spPr>
          <p:txBody>
            <a:bodyPr wrap="square" rtlCol="0">
              <a:spAutoFit/>
            </a:bodyPr>
            <a:lstStyle/>
            <a:p>
              <a:pPr algn="ctr"/>
              <a:r>
                <a:rPr lang="en-US" sz="1200">
                  <a:solidFill>
                    <a:schemeClr val="bg1"/>
                  </a:solidFill>
                  <a:ea typeface="Open Sans" panose="020B0606030504020204" pitchFamily="34" charset="0"/>
                  <a:cs typeface="Open Sans" panose="020B0606030504020204" pitchFamily="34" charset="0"/>
                </a:rPr>
                <a:t>Service 2</a:t>
              </a:r>
            </a:p>
          </p:txBody>
        </p:sp>
        <p:sp>
          <p:nvSpPr>
            <p:cNvPr id="120" name="TextBox 119">
              <a:extLst>
                <a:ext uri="{FF2B5EF4-FFF2-40B4-BE49-F238E27FC236}">
                  <a16:creationId xmlns:a16="http://schemas.microsoft.com/office/drawing/2014/main" id="{3C91D041-1983-47E3-85C2-23FD87BA0E75}"/>
                </a:ext>
              </a:extLst>
            </p:cNvPr>
            <p:cNvSpPr txBox="1"/>
            <p:nvPr/>
          </p:nvSpPr>
          <p:spPr>
            <a:xfrm>
              <a:off x="5369327" y="4514663"/>
              <a:ext cx="1453345" cy="276999"/>
            </a:xfrm>
            <a:prstGeom prst="rect">
              <a:avLst/>
            </a:prstGeom>
            <a:noFill/>
          </p:spPr>
          <p:txBody>
            <a:bodyPr wrap="square" rtlCol="0">
              <a:spAutoFit/>
            </a:bodyPr>
            <a:lstStyle/>
            <a:p>
              <a:pPr algn="ctr"/>
              <a:r>
                <a:rPr lang="en-US" sz="1200">
                  <a:solidFill>
                    <a:schemeClr val="bg1"/>
                  </a:solidFill>
                  <a:ea typeface="Open Sans" panose="020B0606030504020204" pitchFamily="34" charset="0"/>
                  <a:cs typeface="Open Sans" panose="020B0606030504020204" pitchFamily="34" charset="0"/>
                </a:rPr>
                <a:t>Service 3</a:t>
              </a:r>
            </a:p>
          </p:txBody>
        </p:sp>
      </p:grpSp>
      <p:grpSp>
        <p:nvGrpSpPr>
          <p:cNvPr id="143" name="Group 142">
            <a:extLst>
              <a:ext uri="{FF2B5EF4-FFF2-40B4-BE49-F238E27FC236}">
                <a16:creationId xmlns:a16="http://schemas.microsoft.com/office/drawing/2014/main" id="{C513CE15-2B6D-4368-AE4C-C5D5D5094F11}"/>
              </a:ext>
            </a:extLst>
          </p:cNvPr>
          <p:cNvGrpSpPr/>
          <p:nvPr/>
        </p:nvGrpSpPr>
        <p:grpSpPr>
          <a:xfrm>
            <a:off x="4610101" y="3480541"/>
            <a:ext cx="2971800" cy="2198820"/>
            <a:chOff x="4610101" y="3974600"/>
            <a:chExt cx="2971800" cy="2045200"/>
          </a:xfrm>
        </p:grpSpPr>
        <p:cxnSp>
          <p:nvCxnSpPr>
            <p:cNvPr id="137" name="Straight Connector 136">
              <a:extLst>
                <a:ext uri="{FF2B5EF4-FFF2-40B4-BE49-F238E27FC236}">
                  <a16:creationId xmlns:a16="http://schemas.microsoft.com/office/drawing/2014/main" id="{17B21DAE-DE90-48AE-A2C4-CED1C3404BCE}"/>
                </a:ext>
              </a:extLst>
            </p:cNvPr>
            <p:cNvCxnSpPr>
              <a:cxnSpLocks/>
            </p:cNvCxnSpPr>
            <p:nvPr/>
          </p:nvCxnSpPr>
          <p:spPr>
            <a:xfrm flipV="1">
              <a:off x="4610101" y="3974600"/>
              <a:ext cx="0" cy="2045200"/>
            </a:xfrm>
            <a:prstGeom prst="line">
              <a:avLst/>
            </a:prstGeom>
            <a:ln w="1905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45AD86E8-FC30-49ED-9BB9-9DA6E82AB4C3}"/>
                </a:ext>
              </a:extLst>
            </p:cNvPr>
            <p:cNvCxnSpPr>
              <a:cxnSpLocks/>
            </p:cNvCxnSpPr>
            <p:nvPr/>
          </p:nvCxnSpPr>
          <p:spPr>
            <a:xfrm flipV="1">
              <a:off x="7581901" y="3974600"/>
              <a:ext cx="0" cy="2045200"/>
            </a:xfrm>
            <a:prstGeom prst="line">
              <a:avLst/>
            </a:prstGeom>
            <a:ln w="19050">
              <a:solidFill>
                <a:srgbClr val="C7CFD1"/>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10735845" y="566671"/>
            <a:ext cx="782366" cy="328411"/>
            <a:chOff x="6819155" y="576330"/>
            <a:chExt cx="945550" cy="396910"/>
          </a:xfrm>
        </p:grpSpPr>
        <p:sp>
          <p:nvSpPr>
            <p:cNvPr id="40" name="TextBox 39">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41" name="Picture 4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1293569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5588" b="5588"/>
          <a:stretch>
            <a:fillRect/>
          </a:stretch>
        </p:blipFill>
        <p:spPr/>
      </p:pic>
      <p:pic>
        <p:nvPicPr>
          <p:cNvPr id="4" name="Picture Placeholder 3"/>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2592" b="2592"/>
          <a:stretch>
            <a:fillRect/>
          </a:stretch>
        </p:blipFill>
        <p:spPr/>
      </p:pic>
      <p:pic>
        <p:nvPicPr>
          <p:cNvPr id="6" name="Picture Placeholder 5"/>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t="3680" b="3680"/>
          <a:stretch>
            <a:fillRect/>
          </a:stretch>
        </p:blipFill>
        <p:spPr/>
      </p:pic>
      <p:sp>
        <p:nvSpPr>
          <p:cNvPr id="12" name="TextBox 11">
            <a:extLst>
              <a:ext uri="{FF2B5EF4-FFF2-40B4-BE49-F238E27FC236}">
                <a16:creationId xmlns:a16="http://schemas.microsoft.com/office/drawing/2014/main" id="{2E0AC823-B8F7-4A87-A544-DA81A6510E47}"/>
              </a:ext>
            </a:extLst>
          </p:cNvPr>
          <p:cNvSpPr txBox="1"/>
          <p:nvPr/>
        </p:nvSpPr>
        <p:spPr>
          <a:xfrm>
            <a:off x="609600" y="3858321"/>
            <a:ext cx="3033036" cy="830997"/>
          </a:xfrm>
          <a:prstGeom prst="rect">
            <a:avLst/>
          </a:prstGeom>
          <a:noFill/>
        </p:spPr>
        <p:txBody>
          <a:bodyPr wrap="square" rtlCol="0">
            <a:spAutoFit/>
          </a:bodyPr>
          <a:lstStyle/>
          <a:p>
            <a:r>
              <a:rPr lang="en-US" sz="2400" b="1" spc="100" dirty="0">
                <a:solidFill>
                  <a:srgbClr val="656552"/>
                </a:solidFill>
                <a:latin typeface="+mj-lt"/>
                <a:cs typeface="Poppins SemiBold" pitchFamily="2" charset="77"/>
              </a:rPr>
              <a:t>PREVIOUS PARTNERSHIPS </a:t>
            </a:r>
          </a:p>
        </p:txBody>
      </p:sp>
      <p:sp>
        <p:nvSpPr>
          <p:cNvPr id="19" name="TextBox 18">
            <a:extLst>
              <a:ext uri="{FF2B5EF4-FFF2-40B4-BE49-F238E27FC236}">
                <a16:creationId xmlns:a16="http://schemas.microsoft.com/office/drawing/2014/main" id="{D41DE8C6-0A98-4663-BB15-8F0418F5D6B7}"/>
              </a:ext>
            </a:extLst>
          </p:cNvPr>
          <p:cNvSpPr txBox="1"/>
          <p:nvPr/>
        </p:nvSpPr>
        <p:spPr>
          <a:xfrm>
            <a:off x="4381439" y="1978463"/>
            <a:ext cx="6950255" cy="507127"/>
          </a:xfrm>
          <a:prstGeom prst="rect">
            <a:avLst/>
          </a:prstGeom>
          <a:noFill/>
        </p:spPr>
        <p:txBody>
          <a:bodyPr wrap="square" rtlCol="0">
            <a:spAutoFit/>
          </a:bodyPr>
          <a:lstStyle/>
          <a:p>
            <a:pPr>
              <a:lnSpc>
                <a:spcPct val="120000"/>
              </a:lnSpc>
            </a:pPr>
            <a:r>
              <a:rPr lang="en-US" sz="2400" dirty="0">
                <a:solidFill>
                  <a:srgbClr val="656552"/>
                </a:solidFill>
                <a:latin typeface="+mj-lt"/>
                <a:cs typeface="Poppins Medium" pitchFamily="2" charset="77"/>
              </a:rPr>
              <a:t>“It was such a joy interviewing Joanna Soae.” </a:t>
            </a:r>
          </a:p>
        </p:txBody>
      </p:sp>
      <p:sp>
        <p:nvSpPr>
          <p:cNvPr id="20" name="TextBox 19">
            <a:extLst>
              <a:ext uri="{FF2B5EF4-FFF2-40B4-BE49-F238E27FC236}">
                <a16:creationId xmlns:a16="http://schemas.microsoft.com/office/drawing/2014/main" id="{331E3BED-0FA5-4351-98F0-2876D51F94C3}"/>
              </a:ext>
            </a:extLst>
          </p:cNvPr>
          <p:cNvSpPr txBox="1"/>
          <p:nvPr/>
        </p:nvSpPr>
        <p:spPr>
          <a:xfrm>
            <a:off x="609600" y="2082884"/>
            <a:ext cx="2676979" cy="298287"/>
          </a:xfrm>
          <a:prstGeom prst="rect">
            <a:avLst/>
          </a:prstGeom>
          <a:noFill/>
        </p:spPr>
        <p:txBody>
          <a:bodyPr wrap="square" rtlCol="0">
            <a:spAutoFit/>
          </a:bodyPr>
          <a:lstStyle/>
          <a:p>
            <a:pPr>
              <a:lnSpc>
                <a:spcPct val="120000"/>
              </a:lnSpc>
            </a:pPr>
            <a:r>
              <a:rPr lang="en-US" sz="1200" dirty="0">
                <a:solidFill>
                  <a:srgbClr val="848484"/>
                </a:solidFill>
                <a:ea typeface="Open Sans" panose="020B0606030504020204" pitchFamily="34" charset="0"/>
                <a:cs typeface="Open Sans" panose="020B0606030504020204" pitchFamily="34" charset="0"/>
              </a:rPr>
              <a:t>Milly Smith - Fashion Mag Editor</a:t>
            </a:r>
          </a:p>
        </p:txBody>
      </p:sp>
      <p:sp>
        <p:nvSpPr>
          <p:cNvPr id="22" name="TextBox 21">
            <a:extLst>
              <a:ext uri="{FF2B5EF4-FFF2-40B4-BE49-F238E27FC236}">
                <a16:creationId xmlns:a16="http://schemas.microsoft.com/office/drawing/2014/main" id="{11AB2915-F6D2-4439-AA5C-934175C3AA9C}"/>
              </a:ext>
            </a:extLst>
          </p:cNvPr>
          <p:cNvSpPr txBox="1"/>
          <p:nvPr/>
        </p:nvSpPr>
        <p:spPr>
          <a:xfrm>
            <a:off x="618308" y="4689318"/>
            <a:ext cx="3209273" cy="923330"/>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influencer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ligula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a:t>
            </a:r>
          </a:p>
        </p:txBody>
      </p:sp>
      <p:cxnSp>
        <p:nvCxnSpPr>
          <p:cNvPr id="25" name="Straight Connector 24">
            <a:extLst>
              <a:ext uri="{FF2B5EF4-FFF2-40B4-BE49-F238E27FC236}">
                <a16:creationId xmlns:a16="http://schemas.microsoft.com/office/drawing/2014/main" id="{BE13D778-73CB-4D02-857F-373B9C4D3133}"/>
              </a:ext>
            </a:extLst>
          </p:cNvPr>
          <p:cNvCxnSpPr>
            <a:cxnSpLocks/>
          </p:cNvCxnSpPr>
          <p:nvPr/>
        </p:nvCxnSpPr>
        <p:spPr>
          <a:xfrm flipH="1">
            <a:off x="3286580" y="2232027"/>
            <a:ext cx="571956"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D576E1B-AD9A-467E-A6AE-96B19DA0A727}"/>
              </a:ext>
            </a:extLst>
          </p:cNvPr>
          <p:cNvSpPr txBox="1"/>
          <p:nvPr/>
        </p:nvSpPr>
        <p:spPr>
          <a:xfrm>
            <a:off x="4721156" y="4399675"/>
            <a:ext cx="1603444" cy="301108"/>
          </a:xfrm>
          <a:prstGeom prst="rect">
            <a:avLst/>
          </a:prstGeom>
          <a:noFill/>
        </p:spPr>
        <p:txBody>
          <a:bodyPr wrap="square" rtlCol="0">
            <a:spAutoFit/>
          </a:bodyPr>
          <a:lstStyle/>
          <a:p>
            <a:pPr algn="ctr">
              <a:lnSpc>
                <a:spcPct val="120000"/>
              </a:lnSpc>
            </a:pPr>
            <a:r>
              <a:rPr lang="en-US" sz="1200" spc="100">
                <a:solidFill>
                  <a:schemeClr val="bg1"/>
                </a:solidFill>
                <a:latin typeface="Red Hat Display Medium" panose="02010603040201060303" pitchFamily="2" charset="0"/>
                <a:ea typeface="Open Sans" panose="020B0606030504020204" pitchFamily="34" charset="0"/>
                <a:cs typeface="Open Sans" panose="020B0606030504020204" pitchFamily="34" charset="0"/>
              </a:rPr>
              <a:t>BRAND 1</a:t>
            </a:r>
          </a:p>
        </p:txBody>
      </p:sp>
      <p:sp>
        <p:nvSpPr>
          <p:cNvPr id="54" name="TextBox 53">
            <a:extLst>
              <a:ext uri="{FF2B5EF4-FFF2-40B4-BE49-F238E27FC236}">
                <a16:creationId xmlns:a16="http://schemas.microsoft.com/office/drawing/2014/main" id="{5561B414-BA10-4B65-85B5-A4E9611BAD1F}"/>
              </a:ext>
            </a:extLst>
          </p:cNvPr>
          <p:cNvSpPr txBox="1"/>
          <p:nvPr/>
        </p:nvSpPr>
        <p:spPr>
          <a:xfrm>
            <a:off x="7101081" y="4399675"/>
            <a:ext cx="1603444" cy="301108"/>
          </a:xfrm>
          <a:prstGeom prst="rect">
            <a:avLst/>
          </a:prstGeom>
          <a:noFill/>
        </p:spPr>
        <p:txBody>
          <a:bodyPr wrap="square" rtlCol="0">
            <a:spAutoFit/>
          </a:bodyPr>
          <a:lstStyle/>
          <a:p>
            <a:pPr algn="ctr">
              <a:lnSpc>
                <a:spcPct val="120000"/>
              </a:lnSpc>
            </a:pPr>
            <a:r>
              <a:rPr lang="en-US" sz="1200" spc="100">
                <a:solidFill>
                  <a:schemeClr val="bg1"/>
                </a:solidFill>
                <a:latin typeface="Red Hat Display Medium" panose="02010603040201060303" pitchFamily="2" charset="0"/>
                <a:ea typeface="Open Sans" panose="020B0606030504020204" pitchFamily="34" charset="0"/>
                <a:cs typeface="Open Sans" panose="020B0606030504020204" pitchFamily="34" charset="0"/>
              </a:rPr>
              <a:t>BRAND 2</a:t>
            </a:r>
          </a:p>
        </p:txBody>
      </p:sp>
      <p:sp>
        <p:nvSpPr>
          <p:cNvPr id="55" name="TextBox 54">
            <a:extLst>
              <a:ext uri="{FF2B5EF4-FFF2-40B4-BE49-F238E27FC236}">
                <a16:creationId xmlns:a16="http://schemas.microsoft.com/office/drawing/2014/main" id="{D8535D8E-825E-484A-97C3-098A0D48AF88}"/>
              </a:ext>
            </a:extLst>
          </p:cNvPr>
          <p:cNvSpPr txBox="1"/>
          <p:nvPr/>
        </p:nvSpPr>
        <p:spPr>
          <a:xfrm>
            <a:off x="9448657" y="4399675"/>
            <a:ext cx="1603444" cy="301108"/>
          </a:xfrm>
          <a:prstGeom prst="rect">
            <a:avLst/>
          </a:prstGeom>
          <a:noFill/>
        </p:spPr>
        <p:txBody>
          <a:bodyPr wrap="square" rtlCol="0">
            <a:spAutoFit/>
          </a:bodyPr>
          <a:lstStyle/>
          <a:p>
            <a:pPr algn="ctr">
              <a:lnSpc>
                <a:spcPct val="120000"/>
              </a:lnSpc>
            </a:pPr>
            <a:r>
              <a:rPr lang="en-US" sz="1200" spc="100">
                <a:solidFill>
                  <a:schemeClr val="bg1"/>
                </a:solidFill>
                <a:latin typeface="Red Hat Display Medium" panose="02010603040201060303" pitchFamily="2" charset="0"/>
                <a:ea typeface="Open Sans" panose="020B0606030504020204" pitchFamily="34" charset="0"/>
                <a:cs typeface="Open Sans" panose="020B0606030504020204" pitchFamily="34" charset="0"/>
              </a:rPr>
              <a:t>BRAND 3</a:t>
            </a:r>
          </a:p>
        </p:txBody>
      </p:sp>
      <p:grpSp>
        <p:nvGrpSpPr>
          <p:cNvPr id="16" name="Group 15"/>
          <p:cNvGrpSpPr/>
          <p:nvPr/>
        </p:nvGrpSpPr>
        <p:grpSpPr>
          <a:xfrm>
            <a:off x="10735845" y="566671"/>
            <a:ext cx="782366" cy="328411"/>
            <a:chOff x="6819155" y="576330"/>
            <a:chExt cx="945550" cy="396910"/>
          </a:xfrm>
        </p:grpSpPr>
        <p:sp>
          <p:nvSpPr>
            <p:cNvPr id="17" name="TextBox 16">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18" name="Picture 1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2956034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4B2CF7-19AE-4342-8063-68C213CB4664}"/>
              </a:ext>
            </a:extLst>
          </p:cNvPr>
          <p:cNvSpPr/>
          <p:nvPr/>
        </p:nvSpPr>
        <p:spPr>
          <a:xfrm>
            <a:off x="1281195" y="990600"/>
            <a:ext cx="3247642" cy="4596466"/>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3543F8-4C2D-465E-A77B-90F92BFE12A2}"/>
              </a:ext>
            </a:extLst>
          </p:cNvPr>
          <p:cNvSpPr/>
          <p:nvPr/>
        </p:nvSpPr>
        <p:spPr>
          <a:xfrm>
            <a:off x="5169648" y="1130768"/>
            <a:ext cx="2550173" cy="3304623"/>
          </a:xfrm>
          <a:prstGeom prst="rect">
            <a:avLst/>
          </a:prstGeom>
          <a:solidFill>
            <a:srgbClr val="F0F2EF"/>
          </a:solidFill>
          <a:ln w="25400">
            <a:solidFill>
              <a:srgbClr val="C7C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D7E0AC2C-8EEC-46A4-AB07-F5D52FD3660B}"/>
              </a:ext>
            </a:extLst>
          </p:cNvPr>
          <p:cNvSpPr txBox="1"/>
          <p:nvPr/>
        </p:nvSpPr>
        <p:spPr>
          <a:xfrm>
            <a:off x="5560814" y="4280811"/>
            <a:ext cx="1767840" cy="307777"/>
          </a:xfrm>
          <a:prstGeom prst="rect">
            <a:avLst/>
          </a:prstGeom>
          <a:solidFill>
            <a:srgbClr val="F0F2EF"/>
          </a:solidFill>
        </p:spPr>
        <p:txBody>
          <a:bodyPr wrap="square" rtlCol="0">
            <a:spAutoFit/>
          </a:bodyPr>
          <a:lstStyle/>
          <a:p>
            <a:pPr algn="ctr"/>
            <a:r>
              <a:rPr lang="en-US" sz="1400" b="1" spc="100" dirty="0">
                <a:solidFill>
                  <a:srgbClr val="656552"/>
                </a:solidFill>
                <a:latin typeface="+mj-lt"/>
                <a:cs typeface="Poppins Medium" pitchFamily="2" charset="77"/>
              </a:rPr>
              <a:t>JOHAN STEEN </a:t>
            </a:r>
          </a:p>
        </p:txBody>
      </p:sp>
      <p:sp>
        <p:nvSpPr>
          <p:cNvPr id="29" name="TextBox 28">
            <a:extLst>
              <a:ext uri="{FF2B5EF4-FFF2-40B4-BE49-F238E27FC236}">
                <a16:creationId xmlns:a16="http://schemas.microsoft.com/office/drawing/2014/main" id="{BB96B05D-74EA-44FD-A64B-BEB38EAA9B13}"/>
              </a:ext>
            </a:extLst>
          </p:cNvPr>
          <p:cNvSpPr txBox="1"/>
          <p:nvPr/>
        </p:nvSpPr>
        <p:spPr>
          <a:xfrm>
            <a:off x="5631934" y="3978263"/>
            <a:ext cx="1625600" cy="261610"/>
          </a:xfrm>
          <a:prstGeom prst="rect">
            <a:avLst/>
          </a:prstGeom>
          <a:noFill/>
        </p:spPr>
        <p:txBody>
          <a:bodyPr wrap="square" rtlCol="0">
            <a:spAutoFit/>
          </a:bodyPr>
          <a:lstStyle/>
          <a:p>
            <a:pPr algn="ctr"/>
            <a:r>
              <a:rPr lang="en-US" sz="1100" dirty="0">
                <a:solidFill>
                  <a:srgbClr val="656552"/>
                </a:solidFill>
                <a:ea typeface="Open Sans SemiBold" panose="020B0706030804020204" pitchFamily="34" charset="0"/>
                <a:cs typeface="Open Sans SemiBold" panose="020B0706030804020204" pitchFamily="34" charset="0"/>
              </a:rPr>
              <a:t>CEO The Skin CO</a:t>
            </a:r>
          </a:p>
        </p:txBody>
      </p:sp>
      <p:sp>
        <p:nvSpPr>
          <p:cNvPr id="31" name="TextBox 30">
            <a:extLst>
              <a:ext uri="{FF2B5EF4-FFF2-40B4-BE49-F238E27FC236}">
                <a16:creationId xmlns:a16="http://schemas.microsoft.com/office/drawing/2014/main" id="{52AE77D9-567F-4162-8796-D0748423FCB1}"/>
              </a:ext>
            </a:extLst>
          </p:cNvPr>
          <p:cNvSpPr txBox="1"/>
          <p:nvPr/>
        </p:nvSpPr>
        <p:spPr>
          <a:xfrm>
            <a:off x="5293508" y="4833399"/>
            <a:ext cx="2302452" cy="893834"/>
          </a:xfrm>
          <a:prstGeom prst="rect">
            <a:avLst/>
          </a:prstGeom>
          <a:noFill/>
        </p:spPr>
        <p:txBody>
          <a:bodyPr wrap="square" rtlCol="0">
            <a:spAutoFit/>
          </a:bodyPr>
          <a:lstStyle/>
          <a:p>
            <a:pPr algn="ctr">
              <a:lnSpc>
                <a:spcPct val="150000"/>
              </a:lnSpc>
            </a:pPr>
            <a:r>
              <a:rPr lang="en-US" sz="1200" dirty="0">
                <a:solidFill>
                  <a:schemeClr val="tx1">
                    <a:lumMod val="75000"/>
                    <a:lumOff val="25000"/>
                  </a:schemeClr>
                </a:solidFill>
                <a:ea typeface="Open Sans" panose="020B0606030504020204" pitchFamily="34" charset="0"/>
                <a:cs typeface="Open Sans" panose="020B0606030504020204" pitchFamily="34" charset="0"/>
              </a:rPr>
              <a:t>“Making use of Joanna Soae as an influencer has elevated our brand a lot!” </a:t>
            </a:r>
          </a:p>
        </p:txBody>
      </p:sp>
      <p:sp>
        <p:nvSpPr>
          <p:cNvPr id="40" name="Rectangle 39">
            <a:extLst>
              <a:ext uri="{FF2B5EF4-FFF2-40B4-BE49-F238E27FC236}">
                <a16:creationId xmlns:a16="http://schemas.microsoft.com/office/drawing/2014/main" id="{CDA77D04-DA7B-4B86-83D4-16B8E02F08CC}"/>
              </a:ext>
            </a:extLst>
          </p:cNvPr>
          <p:cNvSpPr/>
          <p:nvPr/>
        </p:nvSpPr>
        <p:spPr>
          <a:xfrm>
            <a:off x="8360632" y="1130768"/>
            <a:ext cx="2550173" cy="3304623"/>
          </a:xfrm>
          <a:prstGeom prst="rect">
            <a:avLst/>
          </a:prstGeom>
          <a:solidFill>
            <a:srgbClr val="F0F2EF"/>
          </a:solidFill>
          <a:ln w="25400">
            <a:solidFill>
              <a:srgbClr val="C7C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B2817DB5-8EB0-4321-9AB7-755ACC4E6EC7}"/>
              </a:ext>
            </a:extLst>
          </p:cNvPr>
          <p:cNvSpPr txBox="1"/>
          <p:nvPr/>
        </p:nvSpPr>
        <p:spPr>
          <a:xfrm>
            <a:off x="8751798" y="4280811"/>
            <a:ext cx="1767840" cy="307777"/>
          </a:xfrm>
          <a:prstGeom prst="rect">
            <a:avLst/>
          </a:prstGeom>
          <a:solidFill>
            <a:srgbClr val="F0F2EF"/>
          </a:solidFill>
        </p:spPr>
        <p:txBody>
          <a:bodyPr wrap="square" rtlCol="0">
            <a:spAutoFit/>
          </a:bodyPr>
          <a:lstStyle/>
          <a:p>
            <a:pPr algn="ctr"/>
            <a:r>
              <a:rPr lang="en-US" sz="1400" b="1" spc="100">
                <a:solidFill>
                  <a:srgbClr val="656552"/>
                </a:solidFill>
                <a:latin typeface="+mj-lt"/>
                <a:cs typeface="Poppins Medium" pitchFamily="2" charset="77"/>
              </a:rPr>
              <a:t>MISHA GLEN</a:t>
            </a:r>
            <a:endParaRPr lang="en-US" sz="1400" b="1" spc="100" dirty="0">
              <a:solidFill>
                <a:srgbClr val="656552"/>
              </a:solidFill>
              <a:latin typeface="+mj-lt"/>
              <a:cs typeface="Poppins Medium" pitchFamily="2" charset="77"/>
            </a:endParaRPr>
          </a:p>
        </p:txBody>
      </p:sp>
      <p:sp>
        <p:nvSpPr>
          <p:cNvPr id="43" name="TextBox 42">
            <a:extLst>
              <a:ext uri="{FF2B5EF4-FFF2-40B4-BE49-F238E27FC236}">
                <a16:creationId xmlns:a16="http://schemas.microsoft.com/office/drawing/2014/main" id="{F0C3094D-9FD3-4A13-AD97-22E194429B23}"/>
              </a:ext>
            </a:extLst>
          </p:cNvPr>
          <p:cNvSpPr txBox="1"/>
          <p:nvPr/>
        </p:nvSpPr>
        <p:spPr>
          <a:xfrm>
            <a:off x="8822918" y="3978263"/>
            <a:ext cx="1625600" cy="261610"/>
          </a:xfrm>
          <a:prstGeom prst="rect">
            <a:avLst/>
          </a:prstGeom>
          <a:noFill/>
        </p:spPr>
        <p:txBody>
          <a:bodyPr wrap="square" rtlCol="0">
            <a:spAutoFit/>
          </a:bodyPr>
          <a:lstStyle/>
          <a:p>
            <a:pPr algn="ctr"/>
            <a:r>
              <a:rPr lang="en-US" sz="1100" dirty="0">
                <a:solidFill>
                  <a:srgbClr val="656552"/>
                </a:solidFill>
                <a:ea typeface="Open Sans SemiBold" panose="020B0706030804020204" pitchFamily="34" charset="0"/>
                <a:cs typeface="Open Sans SemiBold" panose="020B0706030804020204" pitchFamily="34" charset="0"/>
              </a:rPr>
              <a:t>CEO The Plant CO</a:t>
            </a:r>
          </a:p>
        </p:txBody>
      </p:sp>
      <p:sp>
        <p:nvSpPr>
          <p:cNvPr id="44" name="TextBox 43">
            <a:extLst>
              <a:ext uri="{FF2B5EF4-FFF2-40B4-BE49-F238E27FC236}">
                <a16:creationId xmlns:a16="http://schemas.microsoft.com/office/drawing/2014/main" id="{96DA6B0A-AE05-4AE4-8F65-B414C00E40BF}"/>
              </a:ext>
            </a:extLst>
          </p:cNvPr>
          <p:cNvSpPr txBox="1"/>
          <p:nvPr/>
        </p:nvSpPr>
        <p:spPr>
          <a:xfrm>
            <a:off x="8360632" y="4833399"/>
            <a:ext cx="2550172" cy="893834"/>
          </a:xfrm>
          <a:prstGeom prst="rect">
            <a:avLst/>
          </a:prstGeom>
          <a:noFill/>
        </p:spPr>
        <p:txBody>
          <a:bodyPr wrap="square" rtlCol="0">
            <a:spAutoFit/>
          </a:bodyPr>
          <a:lstStyle/>
          <a:p>
            <a:pPr algn="ctr">
              <a:lnSpc>
                <a:spcPct val="150000"/>
              </a:lnSpc>
            </a:pPr>
            <a:r>
              <a:rPr lang="en-US" sz="1200" dirty="0">
                <a:solidFill>
                  <a:schemeClr val="tx1">
                    <a:lumMod val="75000"/>
                    <a:lumOff val="25000"/>
                  </a:schemeClr>
                </a:solidFill>
                <a:ea typeface="Open Sans" panose="020B0606030504020204" pitchFamily="34" charset="0"/>
                <a:cs typeface="Open Sans" panose="020B0606030504020204" pitchFamily="34" charset="0"/>
              </a:rPr>
              <a:t>“Getting an influencer involved in our business improved our sales and engagement.” </a:t>
            </a:r>
          </a:p>
        </p:txBody>
      </p:sp>
      <p:grpSp>
        <p:nvGrpSpPr>
          <p:cNvPr id="61" name="Group 60">
            <a:extLst>
              <a:ext uri="{FF2B5EF4-FFF2-40B4-BE49-F238E27FC236}">
                <a16:creationId xmlns:a16="http://schemas.microsoft.com/office/drawing/2014/main" id="{48104049-9590-4126-B3D0-BCED35D4DF44}"/>
              </a:ext>
            </a:extLst>
          </p:cNvPr>
          <p:cNvGrpSpPr/>
          <p:nvPr/>
        </p:nvGrpSpPr>
        <p:grpSpPr>
          <a:xfrm>
            <a:off x="1714529" y="1712195"/>
            <a:ext cx="2380975" cy="1861431"/>
            <a:chOff x="1705251" y="1976586"/>
            <a:chExt cx="2380975" cy="1861431"/>
          </a:xfrm>
        </p:grpSpPr>
        <p:sp>
          <p:nvSpPr>
            <p:cNvPr id="11" name="TextBox 10">
              <a:extLst>
                <a:ext uri="{FF2B5EF4-FFF2-40B4-BE49-F238E27FC236}">
                  <a16:creationId xmlns:a16="http://schemas.microsoft.com/office/drawing/2014/main" id="{7A5F3B19-3294-42C7-99FA-616F06EE6D12}"/>
                </a:ext>
              </a:extLst>
            </p:cNvPr>
            <p:cNvSpPr txBox="1"/>
            <p:nvPr/>
          </p:nvSpPr>
          <p:spPr>
            <a:xfrm>
              <a:off x="1705252" y="1976586"/>
              <a:ext cx="2380974" cy="830997"/>
            </a:xfrm>
            <a:prstGeom prst="rect">
              <a:avLst/>
            </a:prstGeom>
            <a:noFill/>
          </p:spPr>
          <p:txBody>
            <a:bodyPr wrap="square" rtlCol="0">
              <a:spAutoFit/>
            </a:bodyPr>
            <a:lstStyle/>
            <a:p>
              <a:r>
                <a:rPr lang="en-US" sz="2400" b="1" spc="100" dirty="0">
                  <a:solidFill>
                    <a:srgbClr val="656552"/>
                  </a:solidFill>
                  <a:latin typeface="+mj-lt"/>
                  <a:cs typeface="Poppins SemiBold" pitchFamily="2" charset="77"/>
                </a:rPr>
                <a:t>WHAT MY CLIENTS SAY </a:t>
              </a:r>
            </a:p>
          </p:txBody>
        </p:sp>
        <p:sp>
          <p:nvSpPr>
            <p:cNvPr id="47" name="TextBox 46">
              <a:extLst>
                <a:ext uri="{FF2B5EF4-FFF2-40B4-BE49-F238E27FC236}">
                  <a16:creationId xmlns:a16="http://schemas.microsoft.com/office/drawing/2014/main" id="{987BCA8E-D474-4FAF-8CEA-FE4C6D11966F}"/>
                </a:ext>
              </a:extLst>
            </p:cNvPr>
            <p:cNvSpPr txBox="1"/>
            <p:nvPr/>
          </p:nvSpPr>
          <p:spPr>
            <a:xfrm>
              <a:off x="1705251" y="2944183"/>
              <a:ext cx="2313465" cy="893834"/>
            </a:xfrm>
            <a:prstGeom prst="rect">
              <a:avLst/>
            </a:prstGeom>
            <a:noFill/>
          </p:spPr>
          <p:txBody>
            <a:bodyPr wrap="square" rtlCol="0">
              <a:spAutoFit/>
            </a:bodyPr>
            <a:lstStyle/>
            <a:p>
              <a:pPr>
                <a:lnSpc>
                  <a:spcPct val="150000"/>
                </a:lnSpc>
              </a:pPr>
              <a:r>
                <a:rPr lang="en-US" sz="1200">
                  <a:solidFill>
                    <a:srgbClr val="848484"/>
                  </a:solidFill>
                  <a:latin typeface="Open Sans" panose="020B0606030504020204" pitchFamily="34" charset="0"/>
                  <a:ea typeface="Open Sans" panose="020B0606030504020204" pitchFamily="34" charset="0"/>
                  <a:cs typeface="Open Sans" panose="020B0606030504020204" pitchFamily="34" charset="0"/>
                </a:rPr>
                <a:t>Lorem ipsum dolor sit amets elit odio consequat influencer vivamus ligula placerat.</a:t>
              </a:r>
            </a:p>
          </p:txBody>
        </p:sp>
      </p:grpSp>
      <p:sp>
        <p:nvSpPr>
          <p:cNvPr id="57" name="Rectangle 56">
            <a:extLst>
              <a:ext uri="{FF2B5EF4-FFF2-40B4-BE49-F238E27FC236}">
                <a16:creationId xmlns:a16="http://schemas.microsoft.com/office/drawing/2014/main" id="{BCDB92CD-09A5-4803-A96A-030C60B10184}"/>
              </a:ext>
            </a:extLst>
          </p:cNvPr>
          <p:cNvSpPr/>
          <p:nvPr/>
        </p:nvSpPr>
        <p:spPr>
          <a:xfrm>
            <a:off x="1281195" y="4693231"/>
            <a:ext cx="3247642" cy="893834"/>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3928C39C-E404-46EE-BED8-9392CB0B9F78}"/>
              </a:ext>
            </a:extLst>
          </p:cNvPr>
          <p:cNvSpPr txBox="1"/>
          <p:nvPr/>
        </p:nvSpPr>
        <p:spPr>
          <a:xfrm>
            <a:off x="1547828" y="5001649"/>
            <a:ext cx="2805776" cy="276999"/>
          </a:xfrm>
          <a:prstGeom prst="rect">
            <a:avLst/>
          </a:prstGeom>
          <a:noFill/>
        </p:spPr>
        <p:txBody>
          <a:bodyPr wrap="square" rtlCol="0">
            <a:spAutoFit/>
          </a:bodyPr>
          <a:lstStyle/>
          <a:p>
            <a:pPr algn="ctr"/>
            <a:r>
              <a:rPr lang="en-US" sz="1200" spc="200" dirty="0">
                <a:solidFill>
                  <a:schemeClr val="bg1"/>
                </a:solidFill>
                <a:latin typeface="+mj-lt"/>
                <a:ea typeface="Open Sans SemiBold" panose="020B0706030804020204" pitchFamily="34" charset="0"/>
                <a:cs typeface="Open Sans SemiBold" panose="020B0706030804020204" pitchFamily="34" charset="0"/>
              </a:rPr>
              <a:t>TESTIMONIALS</a:t>
            </a:r>
          </a:p>
        </p:txBody>
      </p:sp>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1472" b="11472"/>
          <a:stretch>
            <a:fillRect/>
          </a:stretch>
        </p:blipFill>
        <p:spPr/>
      </p:pic>
      <p:pic>
        <p:nvPicPr>
          <p:cNvPr id="4" name="Picture Placeholder 3"/>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l="23476" r="23476"/>
          <a:stretch>
            <a:fillRect/>
          </a:stretch>
        </p:blipFill>
        <p:spPr/>
      </p:pic>
      <p:grpSp>
        <p:nvGrpSpPr>
          <p:cNvPr id="20" name="Group 19"/>
          <p:cNvGrpSpPr/>
          <p:nvPr/>
        </p:nvGrpSpPr>
        <p:grpSpPr>
          <a:xfrm>
            <a:off x="10735845" y="566671"/>
            <a:ext cx="782366" cy="328411"/>
            <a:chOff x="6819155" y="576330"/>
            <a:chExt cx="945550" cy="396910"/>
          </a:xfrm>
        </p:grpSpPr>
        <p:sp>
          <p:nvSpPr>
            <p:cNvPr id="21" name="TextBox 20">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22" name="Picture 2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23946417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94EC8F3-EE6F-41D4-8DE0-740D65B89C6C}"/>
              </a:ext>
            </a:extLst>
          </p:cNvPr>
          <p:cNvSpPr txBox="1"/>
          <p:nvPr/>
        </p:nvSpPr>
        <p:spPr>
          <a:xfrm>
            <a:off x="1118446" y="990600"/>
            <a:ext cx="2698286" cy="1046440"/>
          </a:xfrm>
          <a:prstGeom prst="rect">
            <a:avLst/>
          </a:prstGeom>
          <a:noFill/>
        </p:spPr>
        <p:txBody>
          <a:bodyPr wrap="square" rtlCol="0">
            <a:spAutoFit/>
          </a:bodyPr>
          <a:lstStyle/>
          <a:p>
            <a:r>
              <a:rPr lang="en-US" sz="3100" b="1" spc="100" dirty="0">
                <a:solidFill>
                  <a:schemeClr val="bg1"/>
                </a:solidFill>
                <a:latin typeface="+mj-lt"/>
                <a:cs typeface="Poppins SemiBold" pitchFamily="2" charset="77"/>
              </a:rPr>
              <a:t>INFLUENCO GALLERY</a:t>
            </a:r>
          </a:p>
        </p:txBody>
      </p:sp>
      <p:sp>
        <p:nvSpPr>
          <p:cNvPr id="9" name="TextBox 8">
            <a:extLst>
              <a:ext uri="{FF2B5EF4-FFF2-40B4-BE49-F238E27FC236}">
                <a16:creationId xmlns:a16="http://schemas.microsoft.com/office/drawing/2014/main" id="{458758E6-08EC-4BF0-8F19-356C386E7F75}"/>
              </a:ext>
            </a:extLst>
          </p:cNvPr>
          <p:cNvSpPr txBox="1"/>
          <p:nvPr/>
        </p:nvSpPr>
        <p:spPr>
          <a:xfrm>
            <a:off x="4735806" y="1249109"/>
            <a:ext cx="2550174" cy="276999"/>
          </a:xfrm>
          <a:prstGeom prst="rect">
            <a:avLst/>
          </a:prstGeom>
          <a:noFill/>
        </p:spPr>
        <p:txBody>
          <a:bodyPr wrap="square" rtlCol="0">
            <a:spAutoFit/>
          </a:bodyPr>
          <a:lstStyle/>
          <a:p>
            <a:r>
              <a:rPr lang="en-US" sz="1200" spc="200" dirty="0">
                <a:solidFill>
                  <a:schemeClr val="bg1"/>
                </a:solidFill>
                <a:ea typeface="Open Sans SemiBold" panose="020B0706030804020204" pitchFamily="34" charset="0"/>
                <a:cs typeface="Open Sans SemiBold" panose="020B0706030804020204" pitchFamily="34" charset="0"/>
              </a:rPr>
              <a:t>GALLERY</a:t>
            </a:r>
          </a:p>
        </p:txBody>
      </p:sp>
      <p:sp>
        <p:nvSpPr>
          <p:cNvPr id="12" name="Rectangle 11">
            <a:extLst>
              <a:ext uri="{FF2B5EF4-FFF2-40B4-BE49-F238E27FC236}">
                <a16:creationId xmlns:a16="http://schemas.microsoft.com/office/drawing/2014/main" id="{0E140620-08DB-4425-AD9D-457F5FB9128B}"/>
              </a:ext>
            </a:extLst>
          </p:cNvPr>
          <p:cNvSpPr/>
          <p:nvPr/>
        </p:nvSpPr>
        <p:spPr>
          <a:xfrm>
            <a:off x="1266559" y="2107412"/>
            <a:ext cx="2550173" cy="3150734"/>
          </a:xfrm>
          <a:prstGeom prst="rect">
            <a:avLst/>
          </a:prstGeom>
          <a:solidFill>
            <a:srgbClr val="F0F2EF"/>
          </a:solidFill>
          <a:ln w="19050">
            <a:solidFill>
              <a:srgbClr val="C7C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9E0F4C6-C07C-47A2-97CE-EC31C8D37D93}"/>
              </a:ext>
            </a:extLst>
          </p:cNvPr>
          <p:cNvSpPr/>
          <p:nvPr/>
        </p:nvSpPr>
        <p:spPr>
          <a:xfrm>
            <a:off x="4820913" y="2107412"/>
            <a:ext cx="2550173" cy="3150734"/>
          </a:xfrm>
          <a:prstGeom prst="rect">
            <a:avLst/>
          </a:prstGeom>
          <a:solidFill>
            <a:srgbClr val="F0F2EF"/>
          </a:solidFill>
          <a:ln w="19050">
            <a:solidFill>
              <a:srgbClr val="C7C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B90CA66-69E5-4EFD-8669-50E9E758CAEC}"/>
              </a:ext>
            </a:extLst>
          </p:cNvPr>
          <p:cNvSpPr/>
          <p:nvPr/>
        </p:nvSpPr>
        <p:spPr>
          <a:xfrm>
            <a:off x="8375268" y="2107412"/>
            <a:ext cx="2550173" cy="3150734"/>
          </a:xfrm>
          <a:prstGeom prst="rect">
            <a:avLst/>
          </a:prstGeom>
          <a:solidFill>
            <a:srgbClr val="F0F2EF"/>
          </a:solidFill>
          <a:ln w="19050">
            <a:solidFill>
              <a:srgbClr val="C7C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F94C0C5-3143-4557-9438-E80C6353B114}"/>
              </a:ext>
            </a:extLst>
          </p:cNvPr>
          <p:cNvSpPr txBox="1"/>
          <p:nvPr/>
        </p:nvSpPr>
        <p:spPr>
          <a:xfrm>
            <a:off x="1657725" y="5108687"/>
            <a:ext cx="1767840" cy="292388"/>
          </a:xfrm>
          <a:prstGeom prst="rect">
            <a:avLst/>
          </a:prstGeom>
          <a:solidFill>
            <a:srgbClr val="F0F2EF"/>
          </a:solidFill>
        </p:spPr>
        <p:txBody>
          <a:bodyPr wrap="square" rtlCol="0">
            <a:spAutoFit/>
          </a:bodyPr>
          <a:lstStyle/>
          <a:p>
            <a:pPr algn="ctr"/>
            <a:r>
              <a:rPr lang="en-US" sz="1300" b="1" spc="100" dirty="0">
                <a:solidFill>
                  <a:srgbClr val="656552"/>
                </a:solidFill>
                <a:latin typeface="+mj-lt"/>
                <a:cs typeface="Poppins Medium" pitchFamily="2" charset="77"/>
              </a:rPr>
              <a:t>T-SHIRT</a:t>
            </a:r>
          </a:p>
        </p:txBody>
      </p:sp>
      <p:sp>
        <p:nvSpPr>
          <p:cNvPr id="31" name="TextBox 30">
            <a:extLst>
              <a:ext uri="{FF2B5EF4-FFF2-40B4-BE49-F238E27FC236}">
                <a16:creationId xmlns:a16="http://schemas.microsoft.com/office/drawing/2014/main" id="{ABF90722-2C92-4326-BCB5-7281DA14BFED}"/>
              </a:ext>
            </a:extLst>
          </p:cNvPr>
          <p:cNvSpPr txBox="1"/>
          <p:nvPr/>
        </p:nvSpPr>
        <p:spPr>
          <a:xfrm>
            <a:off x="5212080" y="5108687"/>
            <a:ext cx="1767840" cy="292388"/>
          </a:xfrm>
          <a:prstGeom prst="rect">
            <a:avLst/>
          </a:prstGeom>
          <a:solidFill>
            <a:srgbClr val="F0F2EF"/>
          </a:solidFill>
        </p:spPr>
        <p:txBody>
          <a:bodyPr wrap="square" rtlCol="0">
            <a:spAutoFit/>
          </a:bodyPr>
          <a:lstStyle/>
          <a:p>
            <a:pPr algn="ctr"/>
            <a:r>
              <a:rPr lang="en-US" sz="1300" b="1" spc="100">
                <a:solidFill>
                  <a:srgbClr val="656552"/>
                </a:solidFill>
                <a:latin typeface="+mj-lt"/>
                <a:cs typeface="Poppins Medium" pitchFamily="2" charset="77"/>
              </a:rPr>
              <a:t>HAT</a:t>
            </a:r>
            <a:endParaRPr lang="en-US" sz="1300" b="1" spc="100" dirty="0">
              <a:solidFill>
                <a:srgbClr val="656552"/>
              </a:solidFill>
              <a:latin typeface="+mj-lt"/>
              <a:cs typeface="Poppins Medium" pitchFamily="2" charset="77"/>
            </a:endParaRPr>
          </a:p>
        </p:txBody>
      </p:sp>
      <p:sp>
        <p:nvSpPr>
          <p:cNvPr id="32" name="TextBox 31">
            <a:extLst>
              <a:ext uri="{FF2B5EF4-FFF2-40B4-BE49-F238E27FC236}">
                <a16:creationId xmlns:a16="http://schemas.microsoft.com/office/drawing/2014/main" id="{3513928C-B5B8-4A13-AFC6-03650192F3FA}"/>
              </a:ext>
            </a:extLst>
          </p:cNvPr>
          <p:cNvSpPr txBox="1"/>
          <p:nvPr/>
        </p:nvSpPr>
        <p:spPr>
          <a:xfrm>
            <a:off x="8766434" y="5108687"/>
            <a:ext cx="1767840" cy="292388"/>
          </a:xfrm>
          <a:prstGeom prst="rect">
            <a:avLst/>
          </a:prstGeom>
          <a:solidFill>
            <a:srgbClr val="F0F2EF"/>
          </a:solidFill>
        </p:spPr>
        <p:txBody>
          <a:bodyPr wrap="square" rtlCol="0">
            <a:spAutoFit/>
          </a:bodyPr>
          <a:lstStyle/>
          <a:p>
            <a:pPr algn="ctr"/>
            <a:r>
              <a:rPr lang="en-US" sz="1300" b="1" spc="100">
                <a:solidFill>
                  <a:srgbClr val="656552"/>
                </a:solidFill>
                <a:latin typeface="+mj-lt"/>
                <a:cs typeface="Poppins Medium" pitchFamily="2" charset="77"/>
              </a:rPr>
              <a:t>WATCH</a:t>
            </a:r>
            <a:endParaRPr lang="en-US" sz="1300" b="1" spc="100" dirty="0">
              <a:solidFill>
                <a:srgbClr val="656552"/>
              </a:solidFill>
              <a:latin typeface="+mj-lt"/>
              <a:cs typeface="Poppins Medium" pitchFamily="2" charset="77"/>
            </a:endParaRPr>
          </a:p>
        </p:txBody>
      </p:sp>
      <p:sp>
        <p:nvSpPr>
          <p:cNvPr id="41" name="TextBox 40">
            <a:extLst>
              <a:ext uri="{FF2B5EF4-FFF2-40B4-BE49-F238E27FC236}">
                <a16:creationId xmlns:a16="http://schemas.microsoft.com/office/drawing/2014/main" id="{CE74892B-1EAE-4929-A8E3-CFB09C1710B1}"/>
              </a:ext>
            </a:extLst>
          </p:cNvPr>
          <p:cNvSpPr txBox="1"/>
          <p:nvPr/>
        </p:nvSpPr>
        <p:spPr>
          <a:xfrm>
            <a:off x="1334788" y="5376776"/>
            <a:ext cx="2379962" cy="616836"/>
          </a:xfrm>
          <a:prstGeom prst="rect">
            <a:avLst/>
          </a:prstGeom>
          <a:noFill/>
        </p:spPr>
        <p:txBody>
          <a:bodyPr wrap="square" rtlCol="0">
            <a:spAutoFit/>
          </a:bodyPr>
          <a:lstStyle/>
          <a:p>
            <a:pPr algn="ct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influencer.</a:t>
            </a:r>
          </a:p>
        </p:txBody>
      </p:sp>
      <p:sp>
        <p:nvSpPr>
          <p:cNvPr id="42" name="TextBox 41">
            <a:extLst>
              <a:ext uri="{FF2B5EF4-FFF2-40B4-BE49-F238E27FC236}">
                <a16:creationId xmlns:a16="http://schemas.microsoft.com/office/drawing/2014/main" id="{B8BBCE19-E97A-42DB-BD60-449FDCA65C95}"/>
              </a:ext>
            </a:extLst>
          </p:cNvPr>
          <p:cNvSpPr txBox="1"/>
          <p:nvPr/>
        </p:nvSpPr>
        <p:spPr>
          <a:xfrm>
            <a:off x="4906018" y="5376776"/>
            <a:ext cx="2379962" cy="616836"/>
          </a:xfrm>
          <a:prstGeom prst="rect">
            <a:avLst/>
          </a:prstGeom>
          <a:noFill/>
        </p:spPr>
        <p:txBody>
          <a:bodyPr wrap="square" rtlCol="0">
            <a:spAutoFit/>
          </a:bodyPr>
          <a:lstStyle/>
          <a:p>
            <a:pPr algn="ctr">
              <a:lnSpc>
                <a:spcPct val="150000"/>
              </a:lnSpc>
            </a:pPr>
            <a:r>
              <a:rPr lang="en-US" sz="1200">
                <a:solidFill>
                  <a:srgbClr val="848484"/>
                </a:solidFill>
                <a:ea typeface="Open Sans" panose="020B0606030504020204" pitchFamily="34" charset="0"/>
                <a:cs typeface="Open Sans" panose="020B0606030504020204" pitchFamily="34" charset="0"/>
              </a:rPr>
              <a:t>Lorem ipsum dolor sit amet odio consequat influencer.</a:t>
            </a:r>
          </a:p>
        </p:txBody>
      </p:sp>
      <p:sp>
        <p:nvSpPr>
          <p:cNvPr id="43" name="TextBox 42">
            <a:extLst>
              <a:ext uri="{FF2B5EF4-FFF2-40B4-BE49-F238E27FC236}">
                <a16:creationId xmlns:a16="http://schemas.microsoft.com/office/drawing/2014/main" id="{7D10C027-CC56-42E9-8438-6CC2F954283A}"/>
              </a:ext>
            </a:extLst>
          </p:cNvPr>
          <p:cNvSpPr txBox="1"/>
          <p:nvPr/>
        </p:nvSpPr>
        <p:spPr>
          <a:xfrm>
            <a:off x="8460373" y="5376776"/>
            <a:ext cx="2379962" cy="616836"/>
          </a:xfrm>
          <a:prstGeom prst="rect">
            <a:avLst/>
          </a:prstGeom>
          <a:noFill/>
        </p:spPr>
        <p:txBody>
          <a:bodyPr wrap="square" rtlCol="0">
            <a:spAutoFit/>
          </a:bodyPr>
          <a:lstStyle/>
          <a:p>
            <a:pPr algn="ctr">
              <a:lnSpc>
                <a:spcPct val="150000"/>
              </a:lnSpc>
            </a:pPr>
            <a:r>
              <a:rPr lang="en-US" sz="1200">
                <a:solidFill>
                  <a:srgbClr val="848484"/>
                </a:solidFill>
                <a:ea typeface="Open Sans" panose="020B0606030504020204" pitchFamily="34" charset="0"/>
                <a:cs typeface="Open Sans" panose="020B0606030504020204" pitchFamily="34" charset="0"/>
              </a:rPr>
              <a:t>Lorem ipsum dolor sit amet odio consequat influencer.</a:t>
            </a:r>
          </a:p>
        </p:txBody>
      </p:sp>
      <p:sp>
        <p:nvSpPr>
          <p:cNvPr id="45" name="TextBox 44">
            <a:extLst>
              <a:ext uri="{FF2B5EF4-FFF2-40B4-BE49-F238E27FC236}">
                <a16:creationId xmlns:a16="http://schemas.microsoft.com/office/drawing/2014/main" id="{23B13291-8AE4-403E-A39A-AAC32595E07B}"/>
              </a:ext>
            </a:extLst>
          </p:cNvPr>
          <p:cNvSpPr txBox="1"/>
          <p:nvPr/>
        </p:nvSpPr>
        <p:spPr>
          <a:xfrm>
            <a:off x="8290560" y="1249109"/>
            <a:ext cx="2550174" cy="276999"/>
          </a:xfrm>
          <a:prstGeom prst="rect">
            <a:avLst/>
          </a:prstGeom>
          <a:noFill/>
        </p:spPr>
        <p:txBody>
          <a:bodyPr wrap="square" rtlCol="0">
            <a:spAutoFit/>
          </a:bodyPr>
          <a:lstStyle/>
          <a:p>
            <a:r>
              <a:rPr lang="en-US" sz="1200" spc="200">
                <a:solidFill>
                  <a:schemeClr val="bg1"/>
                </a:solidFill>
                <a:ea typeface="Open Sans SemiBold" panose="020B0706030804020204" pitchFamily="34" charset="0"/>
                <a:cs typeface="Open Sans SemiBold" panose="020B0706030804020204" pitchFamily="34" charset="0"/>
              </a:rPr>
              <a:t>IMAGERY USAGE</a:t>
            </a:r>
          </a:p>
        </p:txBody>
      </p:sp>
      <p:cxnSp>
        <p:nvCxnSpPr>
          <p:cNvPr id="46" name="Straight Connector 45">
            <a:extLst>
              <a:ext uri="{FF2B5EF4-FFF2-40B4-BE49-F238E27FC236}">
                <a16:creationId xmlns:a16="http://schemas.microsoft.com/office/drawing/2014/main" id="{67F496A3-1149-444F-90AC-AACEB6164728}"/>
              </a:ext>
            </a:extLst>
          </p:cNvPr>
          <p:cNvCxnSpPr>
            <a:cxnSpLocks/>
          </p:cNvCxnSpPr>
          <p:nvPr/>
        </p:nvCxnSpPr>
        <p:spPr>
          <a:xfrm flipH="1">
            <a:off x="5814060" y="1387608"/>
            <a:ext cx="2407920"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EA9D4499-E8FE-44DF-8197-4450902FD9B4}"/>
              </a:ext>
            </a:extLst>
          </p:cNvPr>
          <p:cNvCxnSpPr>
            <a:cxnSpLocks/>
          </p:cNvCxnSpPr>
          <p:nvPr/>
        </p:nvCxnSpPr>
        <p:spPr>
          <a:xfrm flipH="1">
            <a:off x="10210800" y="1387608"/>
            <a:ext cx="1981202"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pic>
        <p:nvPicPr>
          <p:cNvPr id="11" name="Picture Placeholder 10"/>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10049" b="10049"/>
          <a:stretch>
            <a:fillRect/>
          </a:stretch>
        </p:blipFill>
        <p:spPr/>
      </p:pic>
      <p:pic>
        <p:nvPicPr>
          <p:cNvPr id="15" name="Picture Placeholder 14"/>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10025" b="10025"/>
          <a:stretch>
            <a:fillRect/>
          </a:stretch>
        </p:blipFill>
        <p:spPr/>
      </p:pic>
      <p:pic>
        <p:nvPicPr>
          <p:cNvPr id="16" name="Picture Placeholder 15"/>
          <p:cNvPicPr>
            <a:picLocks noGrp="1" noChangeAspect="1"/>
          </p:cNvPicPr>
          <p:nvPr>
            <p:ph type="pic" sz="quarter" idx="12"/>
          </p:nvPr>
        </p:nvPicPr>
        <p:blipFill>
          <a:blip r:embed="rId4" cstate="hqprint">
            <a:extLst>
              <a:ext uri="{28A0092B-C50C-407E-A947-70E740481C1C}">
                <a14:useLocalDpi xmlns:a14="http://schemas.microsoft.com/office/drawing/2010/main" val="0"/>
              </a:ext>
            </a:extLst>
          </a:blip>
          <a:srcRect t="16181" b="16181"/>
          <a:stretch>
            <a:fillRect/>
          </a:stretch>
        </p:blipFill>
        <p:spPr/>
      </p:pic>
      <p:grpSp>
        <p:nvGrpSpPr>
          <p:cNvPr id="26" name="Group 25"/>
          <p:cNvGrpSpPr/>
          <p:nvPr/>
        </p:nvGrpSpPr>
        <p:grpSpPr>
          <a:xfrm>
            <a:off x="10735845" y="566671"/>
            <a:ext cx="782366" cy="328411"/>
            <a:chOff x="6819155" y="576330"/>
            <a:chExt cx="945550" cy="396910"/>
          </a:xfrm>
        </p:grpSpPr>
        <p:sp>
          <p:nvSpPr>
            <p:cNvPr id="27" name="TextBox 26">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28" name="Picture 2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2705475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594" b="594"/>
          <a:stretch>
            <a:fillRect/>
          </a:stretch>
        </p:blipFill>
        <p:spPr/>
      </p:pic>
      <p:cxnSp>
        <p:nvCxnSpPr>
          <p:cNvPr id="11" name="Straight Connector 10">
            <a:extLst>
              <a:ext uri="{FF2B5EF4-FFF2-40B4-BE49-F238E27FC236}">
                <a16:creationId xmlns:a16="http://schemas.microsoft.com/office/drawing/2014/main" id="{0D66B793-546E-4124-926D-1FCC016EA8EF}"/>
              </a:ext>
            </a:extLst>
          </p:cNvPr>
          <p:cNvCxnSpPr>
            <a:cxnSpLocks/>
          </p:cNvCxnSpPr>
          <p:nvPr/>
        </p:nvCxnSpPr>
        <p:spPr>
          <a:xfrm flipH="1">
            <a:off x="1" y="4078698"/>
            <a:ext cx="628650" cy="0"/>
          </a:xfrm>
          <a:prstGeom prst="line">
            <a:avLst/>
          </a:prstGeom>
          <a:ln w="25400">
            <a:solidFill>
              <a:srgbClr val="C7CFD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7402496E-41F9-432C-81D0-07E1077FFF71}"/>
              </a:ext>
            </a:extLst>
          </p:cNvPr>
          <p:cNvSpPr/>
          <p:nvPr/>
        </p:nvSpPr>
        <p:spPr>
          <a:xfrm>
            <a:off x="6510502" y="4942391"/>
            <a:ext cx="5681498" cy="606144"/>
          </a:xfrm>
          <a:prstGeom prst="rect">
            <a:avLst/>
          </a:prstGeom>
          <a:solidFill>
            <a:srgbClr val="C7C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spc="200" dirty="0">
              <a:solidFill>
                <a:srgbClr val="65655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3CBDB156-37E8-4C23-9C53-A8543842EBE2}"/>
              </a:ext>
            </a:extLst>
          </p:cNvPr>
          <p:cNvSpPr txBox="1"/>
          <p:nvPr/>
        </p:nvSpPr>
        <p:spPr>
          <a:xfrm>
            <a:off x="744275" y="2921169"/>
            <a:ext cx="4777730" cy="1015663"/>
          </a:xfrm>
          <a:prstGeom prst="rect">
            <a:avLst/>
          </a:prstGeom>
          <a:noFill/>
        </p:spPr>
        <p:txBody>
          <a:bodyPr wrap="square" rtlCol="0">
            <a:spAutoFit/>
          </a:bodyPr>
          <a:lstStyle/>
          <a:p>
            <a:r>
              <a:rPr lang="en-US" sz="6000" b="1" dirty="0">
                <a:solidFill>
                  <a:srgbClr val="656552"/>
                </a:solidFill>
                <a:latin typeface="+mj-lt"/>
              </a:rPr>
              <a:t>THANK YOU</a:t>
            </a:r>
          </a:p>
        </p:txBody>
      </p:sp>
      <p:grpSp>
        <p:nvGrpSpPr>
          <p:cNvPr id="9" name="Group 8"/>
          <p:cNvGrpSpPr/>
          <p:nvPr/>
        </p:nvGrpSpPr>
        <p:grpSpPr>
          <a:xfrm>
            <a:off x="10735845" y="566671"/>
            <a:ext cx="782366" cy="328411"/>
            <a:chOff x="6819155" y="576330"/>
            <a:chExt cx="945550" cy="396910"/>
          </a:xfrm>
        </p:grpSpPr>
        <p:sp>
          <p:nvSpPr>
            <p:cNvPr id="10" name="TextBox 9">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1625569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533A0C-4690-44FC-BE6C-54B0261EB972}"/>
              </a:ext>
            </a:extLst>
          </p:cNvPr>
          <p:cNvSpPr txBox="1"/>
          <p:nvPr/>
        </p:nvSpPr>
        <p:spPr>
          <a:xfrm>
            <a:off x="8134164" y="1900300"/>
            <a:ext cx="2312534" cy="1015663"/>
          </a:xfrm>
          <a:prstGeom prst="rect">
            <a:avLst/>
          </a:prstGeom>
          <a:noFill/>
        </p:spPr>
        <p:txBody>
          <a:bodyPr wrap="square" rtlCol="0">
            <a:spAutoFit/>
          </a:bodyPr>
          <a:lstStyle/>
          <a:p>
            <a:r>
              <a:rPr lang="en-US" sz="3000" b="1" dirty="0">
                <a:solidFill>
                  <a:schemeClr val="bg1"/>
                </a:solidFill>
                <a:latin typeface="+mj-lt"/>
                <a:cs typeface="Poppins SemiBold" panose="00000700000000000000" pitchFamily="2" charset="0"/>
              </a:rPr>
              <a:t>JOANNA </a:t>
            </a:r>
            <a:r>
              <a:rPr lang="en-US" sz="3000" b="1" dirty="0">
                <a:solidFill>
                  <a:schemeClr val="bg1"/>
                </a:solidFill>
                <a:latin typeface="+mj-lt"/>
                <a:cs typeface="Poppins Medium" panose="00000600000000000000" pitchFamily="2" charset="0"/>
              </a:rPr>
              <a:t>SOAE</a:t>
            </a:r>
          </a:p>
        </p:txBody>
      </p:sp>
      <p:sp>
        <p:nvSpPr>
          <p:cNvPr id="6" name="TextBox 5">
            <a:extLst>
              <a:ext uri="{FF2B5EF4-FFF2-40B4-BE49-F238E27FC236}">
                <a16:creationId xmlns:a16="http://schemas.microsoft.com/office/drawing/2014/main" id="{46AC048F-4743-4FC8-AF23-322E32FCFC3D}"/>
              </a:ext>
            </a:extLst>
          </p:cNvPr>
          <p:cNvSpPr txBox="1"/>
          <p:nvPr/>
        </p:nvSpPr>
        <p:spPr>
          <a:xfrm>
            <a:off x="8134163" y="3556375"/>
            <a:ext cx="2059422" cy="276999"/>
          </a:xfrm>
          <a:prstGeom prst="rect">
            <a:avLst/>
          </a:prstGeom>
          <a:noFill/>
        </p:spPr>
        <p:txBody>
          <a:bodyPr vert="horz" wrap="square">
            <a:spAutoFit/>
          </a:bodyPr>
          <a:lstStyle/>
          <a:p>
            <a:pPr marL="171450" indent="-171450">
              <a:buFont typeface="Arial" panose="020B0604020202020204" pitchFamily="34" charset="0"/>
              <a:buChar char="•"/>
            </a:pPr>
            <a:r>
              <a:rPr lang="it-IT" sz="1200" dirty="0">
                <a:solidFill>
                  <a:schemeClr val="bg1"/>
                </a:solidFill>
                <a:ea typeface="Open Sans" panose="020B0606030504020204" pitchFamily="34" charset="0"/>
                <a:cs typeface="Open Sans" panose="020B0606030504020204" pitchFamily="34" charset="0"/>
              </a:rPr>
              <a:t>Social Media Influencer </a:t>
            </a:r>
          </a:p>
        </p:txBody>
      </p:sp>
      <p:sp>
        <p:nvSpPr>
          <p:cNvPr id="7" name="TextBox 6">
            <a:extLst>
              <a:ext uri="{FF2B5EF4-FFF2-40B4-BE49-F238E27FC236}">
                <a16:creationId xmlns:a16="http://schemas.microsoft.com/office/drawing/2014/main" id="{7E5DD831-D0ED-4748-9156-52F14238A1BB}"/>
              </a:ext>
            </a:extLst>
          </p:cNvPr>
          <p:cNvSpPr txBox="1"/>
          <p:nvPr/>
        </p:nvSpPr>
        <p:spPr>
          <a:xfrm>
            <a:off x="8134163" y="4827830"/>
            <a:ext cx="2059422" cy="276999"/>
          </a:xfrm>
          <a:prstGeom prst="rect">
            <a:avLst/>
          </a:prstGeom>
          <a:noFill/>
        </p:spPr>
        <p:txBody>
          <a:bodyPr vert="horz" wrap="square">
            <a:spAutoFit/>
          </a:bodyPr>
          <a:lstStyle/>
          <a:p>
            <a:pPr marL="171450" indent="-171450">
              <a:buFont typeface="Arial" panose="020B0604020202020204" pitchFamily="34" charset="0"/>
              <a:buChar char="•"/>
            </a:pPr>
            <a:r>
              <a:rPr lang="it-IT" sz="1200">
                <a:solidFill>
                  <a:schemeClr val="bg1"/>
                </a:solidFill>
                <a:ea typeface="Open Sans" panose="020B0606030504020204" pitchFamily="34" charset="0"/>
                <a:cs typeface="Open Sans" panose="020B0606030504020204" pitchFamily="34" charset="0"/>
              </a:rPr>
              <a:t>Photographer </a:t>
            </a:r>
          </a:p>
        </p:txBody>
      </p:sp>
      <p:sp>
        <p:nvSpPr>
          <p:cNvPr id="10" name="TextBox 9">
            <a:extLst>
              <a:ext uri="{FF2B5EF4-FFF2-40B4-BE49-F238E27FC236}">
                <a16:creationId xmlns:a16="http://schemas.microsoft.com/office/drawing/2014/main" id="{2D1E5163-CA32-476D-B3DC-CA8714F6B509}"/>
              </a:ext>
            </a:extLst>
          </p:cNvPr>
          <p:cNvSpPr txBox="1"/>
          <p:nvPr/>
        </p:nvSpPr>
        <p:spPr>
          <a:xfrm>
            <a:off x="8134163" y="3980193"/>
            <a:ext cx="2059422" cy="276999"/>
          </a:xfrm>
          <a:prstGeom prst="rect">
            <a:avLst/>
          </a:prstGeom>
          <a:noFill/>
        </p:spPr>
        <p:txBody>
          <a:bodyPr vert="horz" wrap="square">
            <a:spAutoFit/>
          </a:bodyPr>
          <a:lstStyle/>
          <a:p>
            <a:pPr marL="171450" indent="-171450">
              <a:buFont typeface="Arial" panose="020B0604020202020204" pitchFamily="34" charset="0"/>
              <a:buChar char="•"/>
            </a:pPr>
            <a:r>
              <a:rPr lang="it-IT" sz="1200">
                <a:solidFill>
                  <a:schemeClr val="bg1"/>
                </a:solidFill>
                <a:ea typeface="Open Sans" panose="020B0606030504020204" pitchFamily="34" charset="0"/>
                <a:cs typeface="Open Sans" panose="020B0606030504020204" pitchFamily="34" charset="0"/>
              </a:rPr>
              <a:t>Content Creator </a:t>
            </a:r>
          </a:p>
        </p:txBody>
      </p:sp>
      <p:sp>
        <p:nvSpPr>
          <p:cNvPr id="11" name="TextBox 10">
            <a:extLst>
              <a:ext uri="{FF2B5EF4-FFF2-40B4-BE49-F238E27FC236}">
                <a16:creationId xmlns:a16="http://schemas.microsoft.com/office/drawing/2014/main" id="{E6667FE6-61E0-4710-8823-05FE608BE88A}"/>
              </a:ext>
            </a:extLst>
          </p:cNvPr>
          <p:cNvSpPr txBox="1"/>
          <p:nvPr/>
        </p:nvSpPr>
        <p:spPr>
          <a:xfrm>
            <a:off x="8134163" y="4404011"/>
            <a:ext cx="2059422" cy="276999"/>
          </a:xfrm>
          <a:prstGeom prst="rect">
            <a:avLst/>
          </a:prstGeom>
          <a:noFill/>
        </p:spPr>
        <p:txBody>
          <a:bodyPr vert="horz" wrap="square">
            <a:spAutoFit/>
          </a:bodyPr>
          <a:lstStyle/>
          <a:p>
            <a:pPr marL="171450" indent="-171450">
              <a:buFont typeface="Arial" panose="020B0604020202020204" pitchFamily="34" charset="0"/>
              <a:buChar char="•"/>
            </a:pPr>
            <a:r>
              <a:rPr lang="it-IT" sz="1200">
                <a:solidFill>
                  <a:schemeClr val="bg1"/>
                </a:solidFill>
                <a:ea typeface="Open Sans" panose="020B0606030504020204" pitchFamily="34" charset="0"/>
                <a:cs typeface="Open Sans" panose="020B0606030504020204" pitchFamily="34" charset="0"/>
              </a:rPr>
              <a:t>Fashion Blogger </a:t>
            </a:r>
          </a:p>
        </p:txBody>
      </p:sp>
      <p:sp>
        <p:nvSpPr>
          <p:cNvPr id="51" name="TextBox 50">
            <a:extLst>
              <a:ext uri="{FF2B5EF4-FFF2-40B4-BE49-F238E27FC236}">
                <a16:creationId xmlns:a16="http://schemas.microsoft.com/office/drawing/2014/main" id="{6AA42D7D-D39E-42B4-9130-001B19102DFB}"/>
              </a:ext>
            </a:extLst>
          </p:cNvPr>
          <p:cNvSpPr txBox="1"/>
          <p:nvPr/>
        </p:nvSpPr>
        <p:spPr>
          <a:xfrm>
            <a:off x="1998415" y="3290501"/>
            <a:ext cx="2017424" cy="276999"/>
          </a:xfrm>
          <a:prstGeom prst="rect">
            <a:avLst/>
          </a:prstGeom>
          <a:noFill/>
        </p:spPr>
        <p:txBody>
          <a:bodyPr vert="horz" wrap="square" rtlCol="0">
            <a:spAutoFit/>
          </a:bodyPr>
          <a:lstStyle/>
          <a:p>
            <a:r>
              <a:rPr lang="en-US" sz="1200" spc="200" dirty="0">
                <a:solidFill>
                  <a:srgbClr val="848484"/>
                </a:solidFill>
                <a:ea typeface="Open Sans" panose="020B0606030504020204" pitchFamily="34" charset="0"/>
                <a:cs typeface="Open Sans" panose="020B0606030504020204" pitchFamily="34" charset="0"/>
              </a:rPr>
              <a:t>MEDIA KIT ©2022</a:t>
            </a:r>
          </a:p>
        </p:txBody>
      </p:sp>
      <p:cxnSp>
        <p:nvCxnSpPr>
          <p:cNvPr id="52" name="Straight Connector 51">
            <a:extLst>
              <a:ext uri="{FF2B5EF4-FFF2-40B4-BE49-F238E27FC236}">
                <a16:creationId xmlns:a16="http://schemas.microsoft.com/office/drawing/2014/main" id="{0041E5C3-C813-47BE-896D-6FE089D63713}"/>
              </a:ext>
            </a:extLst>
          </p:cNvPr>
          <p:cNvCxnSpPr>
            <a:cxnSpLocks/>
          </p:cNvCxnSpPr>
          <p:nvPr/>
        </p:nvCxnSpPr>
        <p:spPr>
          <a:xfrm flipH="1">
            <a:off x="0" y="3429000"/>
            <a:ext cx="1831262" cy="0"/>
          </a:xfrm>
          <a:prstGeom prst="line">
            <a:avLst/>
          </a:prstGeom>
          <a:ln w="25400">
            <a:solidFill>
              <a:srgbClr val="C7CFD1"/>
            </a:solidFill>
          </a:ln>
        </p:spPr>
        <p:style>
          <a:lnRef idx="1">
            <a:schemeClr val="accent1"/>
          </a:lnRef>
          <a:fillRef idx="0">
            <a:schemeClr val="accent1"/>
          </a:fillRef>
          <a:effectRef idx="0">
            <a:schemeClr val="accent1"/>
          </a:effectRef>
          <a:fontRef idx="minor">
            <a:schemeClr val="tx1"/>
          </a:fontRef>
        </p:style>
      </p:cxnSp>
      <p:sp>
        <p:nvSpPr>
          <p:cNvPr id="64" name="Frame 63">
            <a:extLst>
              <a:ext uri="{FF2B5EF4-FFF2-40B4-BE49-F238E27FC236}">
                <a16:creationId xmlns:a16="http://schemas.microsoft.com/office/drawing/2014/main" id="{0D4AFA0A-B35F-4756-8061-B6A93D4135BB}"/>
              </a:ext>
            </a:extLst>
          </p:cNvPr>
          <p:cNvSpPr/>
          <p:nvPr/>
        </p:nvSpPr>
        <p:spPr>
          <a:xfrm>
            <a:off x="7080863" y="1722016"/>
            <a:ext cx="3414375" cy="1372230"/>
          </a:xfrm>
          <a:prstGeom prst="frame">
            <a:avLst>
              <a:gd name="adj1" fmla="val 4150"/>
            </a:avLst>
          </a:prstGeom>
          <a:solidFill>
            <a:srgbClr val="C7C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Placeholder 7"/>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918" r="918"/>
          <a:stretch>
            <a:fillRect/>
          </a:stretch>
        </p:blipFill>
        <p:spPr/>
      </p:pic>
      <p:grpSp>
        <p:nvGrpSpPr>
          <p:cNvPr id="14" name="Group 13"/>
          <p:cNvGrpSpPr/>
          <p:nvPr/>
        </p:nvGrpSpPr>
        <p:grpSpPr>
          <a:xfrm>
            <a:off x="10735845" y="566671"/>
            <a:ext cx="782366" cy="328411"/>
            <a:chOff x="6819155" y="576330"/>
            <a:chExt cx="945550" cy="396910"/>
          </a:xfrm>
        </p:grpSpPr>
        <p:sp>
          <p:nvSpPr>
            <p:cNvPr id="15" name="TextBox 14">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16" name="Picture 1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3173658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1A3EF1-59C9-413E-B4C0-6513A14F006C}"/>
              </a:ext>
            </a:extLst>
          </p:cNvPr>
          <p:cNvSpPr/>
          <p:nvPr/>
        </p:nvSpPr>
        <p:spPr>
          <a:xfrm>
            <a:off x="6096000" y="1110647"/>
            <a:ext cx="4825964" cy="1182612"/>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0C24417-B935-4916-8CB4-21B794C5853B}"/>
              </a:ext>
            </a:extLst>
          </p:cNvPr>
          <p:cNvSpPr txBox="1"/>
          <p:nvPr/>
        </p:nvSpPr>
        <p:spPr>
          <a:xfrm>
            <a:off x="7663200" y="2668285"/>
            <a:ext cx="3253053" cy="1721882"/>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sem</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obortis</a:t>
            </a:r>
            <a:r>
              <a:rPr lang="en-US" sz="1200" dirty="0">
                <a:solidFill>
                  <a:srgbClr val="848484"/>
                </a:solidFill>
                <a:ea typeface="Open Sans" panose="020B0606030504020204" pitchFamily="34" charset="0"/>
                <a:cs typeface="Open Sans" panose="020B0606030504020204" pitchFamily="34" charset="0"/>
              </a:rPr>
              <a:t> at </a:t>
            </a:r>
            <a:r>
              <a:rPr lang="en-US" sz="1200" dirty="0" err="1">
                <a:solidFill>
                  <a:srgbClr val="848484"/>
                </a:solidFill>
                <a:ea typeface="Open Sans" panose="020B0606030504020204" pitchFamily="34" charset="0"/>
                <a:cs typeface="Open Sans" panose="020B0606030504020204" pitchFamily="34" charset="0"/>
              </a:rPr>
              <a:t>blandit</a:t>
            </a:r>
            <a:r>
              <a:rPr lang="en-US" sz="1200" dirty="0">
                <a:solidFill>
                  <a:srgbClr val="848484"/>
                </a:solidFill>
                <a:ea typeface="Open Sans" panose="020B0606030504020204" pitchFamily="34" charset="0"/>
                <a:cs typeface="Open Sans" panose="020B0606030504020204" pitchFamily="34" charset="0"/>
              </a:rPr>
              <a:t> et, </a:t>
            </a:r>
            <a:r>
              <a:rPr lang="en-US" sz="1200" dirty="0" err="1">
                <a:solidFill>
                  <a:srgbClr val="848484"/>
                </a:solidFill>
                <a:ea typeface="Open Sans" panose="020B0606030504020204" pitchFamily="34" charset="0"/>
                <a:cs typeface="Open Sans" panose="020B0606030504020204" pitchFamily="34" charset="0"/>
              </a:rPr>
              <a:t>accumsan</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ut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nisl</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Sed</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mollis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augue</a:t>
            </a:r>
            <a:r>
              <a:rPr lang="en-US" sz="1200" dirty="0">
                <a:solidFill>
                  <a:srgbClr val="848484"/>
                </a:solidFill>
                <a:ea typeface="Open Sans" panose="020B0606030504020204" pitchFamily="34" charset="0"/>
                <a:cs typeface="Open Sans" panose="020B0606030504020204" pitchFamily="34" charset="0"/>
              </a:rPr>
              <a:t> lacus, non </a:t>
            </a:r>
            <a:r>
              <a:rPr lang="en-US" sz="1200" dirty="0" err="1">
                <a:solidFill>
                  <a:srgbClr val="848484"/>
                </a:solidFill>
                <a:ea typeface="Open Sans" panose="020B0606030504020204" pitchFamily="34" charset="0"/>
                <a:cs typeface="Open Sans" panose="020B0606030504020204" pitchFamily="34" charset="0"/>
              </a:rPr>
              <a:t>feugiat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justo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ligula at ex </a:t>
            </a:r>
            <a:r>
              <a:rPr lang="en-US" sz="1200" dirty="0" err="1">
                <a:solidFill>
                  <a:srgbClr val="848484"/>
                </a:solidFill>
                <a:ea typeface="Open Sans" panose="020B0606030504020204" pitchFamily="34" charset="0"/>
                <a:cs typeface="Open Sans" panose="020B0606030504020204" pitchFamily="34" charset="0"/>
              </a:rPr>
              <a:t>tempor</a:t>
            </a:r>
            <a:r>
              <a:rPr lang="en-US" sz="1200" dirty="0">
                <a:solidFill>
                  <a:srgbClr val="848484"/>
                </a:solidFill>
                <a:ea typeface="Open Sans" panose="020B0606030504020204" pitchFamily="34" charset="0"/>
                <a:cs typeface="Open Sans" panose="020B0606030504020204" pitchFamily="34" charset="0"/>
              </a:rPr>
              <a:t> id </a:t>
            </a:r>
            <a:r>
              <a:rPr lang="en-US" sz="1200" dirty="0" err="1">
                <a:solidFill>
                  <a:srgbClr val="848484"/>
                </a:solidFill>
                <a:ea typeface="Open Sans" panose="020B0606030504020204" pitchFamily="34" charset="0"/>
                <a:cs typeface="Open Sans" panose="020B0606030504020204" pitchFamily="34" charset="0"/>
              </a:rPr>
              <a:t>accumsan</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eros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imperdiet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Ut</a:t>
            </a:r>
            <a:r>
              <a:rPr lang="en-US" sz="1200" dirty="0">
                <a:solidFill>
                  <a:srgbClr val="848484"/>
                </a:solidFill>
                <a:ea typeface="Open Sans" panose="020B0606030504020204" pitchFamily="34" charset="0"/>
                <a:cs typeface="Open Sans" panose="020B0606030504020204" pitchFamily="34" charset="0"/>
              </a:rPr>
              <a:t> et </a:t>
            </a:r>
            <a:r>
              <a:rPr lang="en-US" sz="1200" dirty="0" err="1">
                <a:solidFill>
                  <a:srgbClr val="848484"/>
                </a:solidFill>
                <a:ea typeface="Open Sans" panose="020B0606030504020204" pitchFamily="34" charset="0"/>
                <a:cs typeface="Open Sans" panose="020B0606030504020204" pitchFamily="34" charset="0"/>
              </a:rPr>
              <a:t>sagittis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justo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eget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lacinia</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nisiac</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tellus</a:t>
            </a:r>
            <a:r>
              <a:rPr lang="en-US" sz="1200" dirty="0">
                <a:solidFill>
                  <a:srgbClr val="848484"/>
                </a:solidFill>
                <a:ea typeface="Open Sans" panose="020B0606030504020204" pitchFamily="34" charset="0"/>
                <a:cs typeface="Open Sans" panose="020B0606030504020204" pitchFamily="34" charset="0"/>
              </a:rPr>
              <a:t>.</a:t>
            </a:r>
          </a:p>
        </p:txBody>
      </p:sp>
      <p:sp>
        <p:nvSpPr>
          <p:cNvPr id="16" name="TextBox 15">
            <a:extLst>
              <a:ext uri="{FF2B5EF4-FFF2-40B4-BE49-F238E27FC236}">
                <a16:creationId xmlns:a16="http://schemas.microsoft.com/office/drawing/2014/main" id="{EF69F803-4FB0-4E22-B2BB-EC671764CDAC}"/>
              </a:ext>
            </a:extLst>
          </p:cNvPr>
          <p:cNvSpPr txBox="1"/>
          <p:nvPr/>
        </p:nvSpPr>
        <p:spPr>
          <a:xfrm>
            <a:off x="1016297" y="3529226"/>
            <a:ext cx="2017424" cy="276999"/>
          </a:xfrm>
          <a:prstGeom prst="rect">
            <a:avLst/>
          </a:prstGeom>
          <a:noFill/>
        </p:spPr>
        <p:txBody>
          <a:bodyPr vert="horz" wrap="square" rtlCol="0">
            <a:spAutoFit/>
          </a:bodyPr>
          <a:lstStyle/>
          <a:p>
            <a:r>
              <a:rPr lang="en-US" sz="1200" spc="200" dirty="0">
                <a:solidFill>
                  <a:schemeClr val="bg1"/>
                </a:solidFill>
                <a:ea typeface="Open Sans" panose="020B0606030504020204" pitchFamily="34" charset="0"/>
                <a:cs typeface="Open Sans" panose="020B0606030504020204" pitchFamily="34" charset="0"/>
              </a:rPr>
              <a:t>MEDIA KIT ©2022</a:t>
            </a:r>
          </a:p>
        </p:txBody>
      </p:sp>
      <p:sp>
        <p:nvSpPr>
          <p:cNvPr id="3" name="TextBox 2">
            <a:extLst>
              <a:ext uri="{FF2B5EF4-FFF2-40B4-BE49-F238E27FC236}">
                <a16:creationId xmlns:a16="http://schemas.microsoft.com/office/drawing/2014/main" id="{7DDFEF90-E504-48CE-AB86-F0CEB01719EC}"/>
              </a:ext>
            </a:extLst>
          </p:cNvPr>
          <p:cNvSpPr txBox="1"/>
          <p:nvPr/>
        </p:nvSpPr>
        <p:spPr>
          <a:xfrm>
            <a:off x="981460" y="4025380"/>
            <a:ext cx="4165600" cy="1754326"/>
          </a:xfrm>
          <a:prstGeom prst="rect">
            <a:avLst/>
          </a:prstGeom>
          <a:noFill/>
        </p:spPr>
        <p:txBody>
          <a:bodyPr vert="horz" wrap="square" rtlCol="0">
            <a:spAutoFit/>
          </a:bodyPr>
          <a:lstStyle/>
          <a:p>
            <a:r>
              <a:rPr lang="en-US" sz="3600" spc="100" dirty="0">
                <a:solidFill>
                  <a:schemeClr val="bg1"/>
                </a:solidFill>
                <a:latin typeface="+mj-lt"/>
                <a:cs typeface="Poppins SemiBold" panose="00000700000000000000" pitchFamily="2" charset="0"/>
              </a:rPr>
              <a:t>FASHION IS THE ULTIMATE FORM OF EXPRESSION </a:t>
            </a:r>
          </a:p>
        </p:txBody>
      </p:sp>
      <p:sp>
        <p:nvSpPr>
          <p:cNvPr id="8" name="TextBox 7">
            <a:extLst>
              <a:ext uri="{FF2B5EF4-FFF2-40B4-BE49-F238E27FC236}">
                <a16:creationId xmlns:a16="http://schemas.microsoft.com/office/drawing/2014/main" id="{36997797-EF11-4E76-8B98-663064B2B7A9}"/>
              </a:ext>
            </a:extLst>
          </p:cNvPr>
          <p:cNvSpPr txBox="1"/>
          <p:nvPr/>
        </p:nvSpPr>
        <p:spPr>
          <a:xfrm>
            <a:off x="7663200" y="1348010"/>
            <a:ext cx="2867698" cy="707886"/>
          </a:xfrm>
          <a:prstGeom prst="rect">
            <a:avLst/>
          </a:prstGeom>
          <a:noFill/>
        </p:spPr>
        <p:txBody>
          <a:bodyPr wrap="square" rtlCol="0">
            <a:spAutoFit/>
          </a:bodyPr>
          <a:lstStyle/>
          <a:p>
            <a:r>
              <a:rPr lang="en-US" sz="4000" b="1" spc="100" dirty="0">
                <a:solidFill>
                  <a:srgbClr val="656552"/>
                </a:solidFill>
                <a:latin typeface="+mj-lt"/>
                <a:cs typeface="Poppins SemiBold" panose="00000700000000000000" pitchFamily="2" charset="0"/>
              </a:rPr>
              <a:t>JOANNA</a:t>
            </a:r>
          </a:p>
        </p:txBody>
      </p:sp>
      <p:pic>
        <p:nvPicPr>
          <p:cNvPr id="9" name="Picture Placeholder 8"/>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8192" b="8192"/>
          <a:stretch>
            <a:fillRect/>
          </a:stretch>
        </p:blipFill>
        <p:spPr/>
      </p:pic>
      <p:sp>
        <p:nvSpPr>
          <p:cNvPr id="12" name="TextBox 11">
            <a:extLst>
              <a:ext uri="{FF2B5EF4-FFF2-40B4-BE49-F238E27FC236}">
                <a16:creationId xmlns:a16="http://schemas.microsoft.com/office/drawing/2014/main" id="{88B348A8-F88B-4E73-86F6-B0084D90A9B4}"/>
              </a:ext>
            </a:extLst>
          </p:cNvPr>
          <p:cNvSpPr txBox="1"/>
          <p:nvPr/>
        </p:nvSpPr>
        <p:spPr>
          <a:xfrm>
            <a:off x="6545279" y="1563454"/>
            <a:ext cx="1032533" cy="276999"/>
          </a:xfrm>
          <a:prstGeom prst="rect">
            <a:avLst/>
          </a:prstGeom>
          <a:noFill/>
        </p:spPr>
        <p:txBody>
          <a:bodyPr wrap="square" rtlCol="0">
            <a:spAutoFit/>
          </a:bodyPr>
          <a:lstStyle/>
          <a:p>
            <a:r>
              <a:rPr lang="en-US" sz="1200" spc="100" dirty="0">
                <a:solidFill>
                  <a:srgbClr val="656552"/>
                </a:solidFill>
                <a:ea typeface="Open Sans" panose="020B0606030504020204" pitchFamily="34" charset="0"/>
                <a:cs typeface="Open Sans" panose="020B0606030504020204" pitchFamily="34" charset="0"/>
              </a:rPr>
              <a:t>ABOUT</a:t>
            </a:r>
          </a:p>
        </p:txBody>
      </p:sp>
      <p:grpSp>
        <p:nvGrpSpPr>
          <p:cNvPr id="15" name="Group 14"/>
          <p:cNvGrpSpPr/>
          <p:nvPr/>
        </p:nvGrpSpPr>
        <p:grpSpPr>
          <a:xfrm>
            <a:off x="10735845" y="566671"/>
            <a:ext cx="782366" cy="328411"/>
            <a:chOff x="6819155" y="576330"/>
            <a:chExt cx="945550" cy="396910"/>
          </a:xfrm>
        </p:grpSpPr>
        <p:sp>
          <p:nvSpPr>
            <p:cNvPr id="17" name="TextBox 16">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18" name="Picture 1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2519502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44B91AA-4FA0-42AE-A550-DC053BCA851D}"/>
              </a:ext>
            </a:extLst>
          </p:cNvPr>
          <p:cNvGrpSpPr/>
          <p:nvPr/>
        </p:nvGrpSpPr>
        <p:grpSpPr>
          <a:xfrm>
            <a:off x="6263602" y="2271438"/>
            <a:ext cx="2867698" cy="1080407"/>
            <a:chOff x="6263602" y="2092253"/>
            <a:chExt cx="2867698" cy="1080407"/>
          </a:xfrm>
        </p:grpSpPr>
        <p:sp>
          <p:nvSpPr>
            <p:cNvPr id="4" name="TextBox 3">
              <a:extLst>
                <a:ext uri="{FF2B5EF4-FFF2-40B4-BE49-F238E27FC236}">
                  <a16:creationId xmlns:a16="http://schemas.microsoft.com/office/drawing/2014/main" id="{A16B4F2E-34BE-489F-B939-8D92AF61EFF5}"/>
                </a:ext>
              </a:extLst>
            </p:cNvPr>
            <p:cNvSpPr txBox="1"/>
            <p:nvPr/>
          </p:nvSpPr>
          <p:spPr>
            <a:xfrm>
              <a:off x="6263602" y="2587885"/>
              <a:ext cx="2867698" cy="584775"/>
            </a:xfrm>
            <a:prstGeom prst="rect">
              <a:avLst/>
            </a:prstGeom>
            <a:noFill/>
          </p:spPr>
          <p:txBody>
            <a:bodyPr wrap="square" rtlCol="0">
              <a:spAutoFit/>
            </a:bodyPr>
            <a:lstStyle/>
            <a:p>
              <a:r>
                <a:rPr lang="en-US" sz="3200" b="1" dirty="0">
                  <a:solidFill>
                    <a:schemeClr val="bg1"/>
                  </a:solidFill>
                  <a:latin typeface="+mj-lt"/>
                  <a:cs typeface="Poppins SemiBold" panose="00000700000000000000" pitchFamily="2" charset="0"/>
                </a:rPr>
                <a:t>JOANNA</a:t>
              </a:r>
            </a:p>
          </p:txBody>
        </p:sp>
        <p:sp>
          <p:nvSpPr>
            <p:cNvPr id="7" name="TextBox 6">
              <a:extLst>
                <a:ext uri="{FF2B5EF4-FFF2-40B4-BE49-F238E27FC236}">
                  <a16:creationId xmlns:a16="http://schemas.microsoft.com/office/drawing/2014/main" id="{475008A3-552B-40DB-8E6D-F1FAAE7796B9}"/>
                </a:ext>
              </a:extLst>
            </p:cNvPr>
            <p:cNvSpPr txBox="1"/>
            <p:nvPr/>
          </p:nvSpPr>
          <p:spPr>
            <a:xfrm>
              <a:off x="6263602" y="2092253"/>
              <a:ext cx="2867698" cy="584775"/>
            </a:xfrm>
            <a:prstGeom prst="rect">
              <a:avLst/>
            </a:prstGeom>
            <a:noFill/>
          </p:spPr>
          <p:txBody>
            <a:bodyPr wrap="square" rtlCol="0">
              <a:spAutoFit/>
            </a:bodyPr>
            <a:lstStyle/>
            <a:p>
              <a:r>
                <a:rPr lang="en-US" sz="3200" b="1">
                  <a:solidFill>
                    <a:schemeClr val="bg1"/>
                  </a:solidFill>
                  <a:latin typeface="+mj-lt"/>
                  <a:cs typeface="Poppins SemiBold" panose="00000700000000000000" pitchFamily="2" charset="0"/>
                </a:rPr>
                <a:t>ABOUT</a:t>
              </a:r>
            </a:p>
          </p:txBody>
        </p:sp>
      </p:grpSp>
      <p:sp>
        <p:nvSpPr>
          <p:cNvPr id="9" name="TextBox 8">
            <a:extLst>
              <a:ext uri="{FF2B5EF4-FFF2-40B4-BE49-F238E27FC236}">
                <a16:creationId xmlns:a16="http://schemas.microsoft.com/office/drawing/2014/main" id="{7FBA87D6-ED25-4924-9C8B-658F63C70A2D}"/>
              </a:ext>
            </a:extLst>
          </p:cNvPr>
          <p:cNvSpPr txBox="1"/>
          <p:nvPr/>
        </p:nvSpPr>
        <p:spPr>
          <a:xfrm>
            <a:off x="6263602" y="3465150"/>
            <a:ext cx="4813973" cy="893834"/>
          </a:xfrm>
          <a:prstGeom prst="rect">
            <a:avLst/>
          </a:prstGeom>
          <a:noFill/>
        </p:spPr>
        <p:txBody>
          <a:bodyPr wrap="square" rtlCol="0">
            <a:spAutoFit/>
          </a:bodyPr>
          <a:lstStyle/>
          <a:p>
            <a:pPr>
              <a:lnSpc>
                <a:spcPct val="150000"/>
              </a:lnSpc>
            </a:pPr>
            <a:r>
              <a:rPr lang="en-US" sz="1200">
                <a:solidFill>
                  <a:schemeClr val="bg1"/>
                </a:solidFill>
                <a:ea typeface="Open Sans" panose="020B0606030504020204" pitchFamily="34" charset="0"/>
                <a:cs typeface="Open Sans" panose="020B0606030504020204" pitchFamily="34" charset="0"/>
              </a:rPr>
              <a:t>Lorem ipsum dolor sit amet adipiscing elit odio sem obortis at blandit et, accumsan ut nisl. Sed mollis augue lacusnon feugiat eros imperdiet. Ut et sagittis justo eget lacinia nisiac tellus.</a:t>
            </a:r>
          </a:p>
        </p:txBody>
      </p:sp>
      <p:sp>
        <p:nvSpPr>
          <p:cNvPr id="13" name="TextBox 12">
            <a:extLst>
              <a:ext uri="{FF2B5EF4-FFF2-40B4-BE49-F238E27FC236}">
                <a16:creationId xmlns:a16="http://schemas.microsoft.com/office/drawing/2014/main" id="{D73D76E3-E8A4-4A55-81CC-76E3F1DD1878}"/>
              </a:ext>
            </a:extLst>
          </p:cNvPr>
          <p:cNvSpPr txBox="1"/>
          <p:nvPr/>
        </p:nvSpPr>
        <p:spPr>
          <a:xfrm>
            <a:off x="6263602" y="4717675"/>
            <a:ext cx="1989172" cy="276999"/>
          </a:xfrm>
          <a:prstGeom prst="rect">
            <a:avLst/>
          </a:prstGeom>
          <a:noFill/>
        </p:spPr>
        <p:txBody>
          <a:bodyPr wrap="square" rtlCol="0">
            <a:spAutoFit/>
          </a:bodyPr>
          <a:lstStyle/>
          <a:p>
            <a:r>
              <a:rPr lang="en-US" sz="1200" spc="100" dirty="0">
                <a:solidFill>
                  <a:schemeClr val="bg1"/>
                </a:solidFill>
                <a:ea typeface="Open Sans" panose="020B0606030504020204" pitchFamily="34" charset="0"/>
                <a:cs typeface="Open Sans" panose="020B0606030504020204" pitchFamily="34" charset="0"/>
              </a:rPr>
              <a:t>YOUR TITLE HERE 1</a:t>
            </a:r>
          </a:p>
        </p:txBody>
      </p:sp>
      <p:sp>
        <p:nvSpPr>
          <p:cNvPr id="14" name="TextBox 13">
            <a:extLst>
              <a:ext uri="{FF2B5EF4-FFF2-40B4-BE49-F238E27FC236}">
                <a16:creationId xmlns:a16="http://schemas.microsoft.com/office/drawing/2014/main" id="{67119A5C-8CC4-4043-B2BC-BE73BA24F973}"/>
              </a:ext>
            </a:extLst>
          </p:cNvPr>
          <p:cNvSpPr txBox="1"/>
          <p:nvPr/>
        </p:nvSpPr>
        <p:spPr>
          <a:xfrm>
            <a:off x="9606168" y="4717675"/>
            <a:ext cx="1156238" cy="276999"/>
          </a:xfrm>
          <a:prstGeom prst="rect">
            <a:avLst/>
          </a:prstGeom>
          <a:noFill/>
        </p:spPr>
        <p:txBody>
          <a:bodyPr wrap="square" rtlCol="0">
            <a:spAutoFit/>
          </a:bodyPr>
          <a:lstStyle/>
          <a:p>
            <a:pPr algn="r"/>
            <a:r>
              <a:rPr lang="en-US" sz="1200">
                <a:solidFill>
                  <a:schemeClr val="bg1"/>
                </a:solidFill>
                <a:ea typeface="Open Sans" panose="020B0606030504020204" pitchFamily="34" charset="0"/>
                <a:cs typeface="Open Sans" panose="020B0606030504020204" pitchFamily="34" charset="0"/>
              </a:rPr>
              <a:t>90%</a:t>
            </a:r>
          </a:p>
        </p:txBody>
      </p:sp>
      <p:cxnSp>
        <p:nvCxnSpPr>
          <p:cNvPr id="11" name="Straight Connector 10">
            <a:extLst>
              <a:ext uri="{FF2B5EF4-FFF2-40B4-BE49-F238E27FC236}">
                <a16:creationId xmlns:a16="http://schemas.microsoft.com/office/drawing/2014/main" id="{7579E77C-1D60-4816-88D4-CD3F627CAD09}"/>
              </a:ext>
            </a:extLst>
          </p:cNvPr>
          <p:cNvCxnSpPr>
            <a:cxnSpLocks/>
          </p:cNvCxnSpPr>
          <p:nvPr/>
        </p:nvCxnSpPr>
        <p:spPr>
          <a:xfrm>
            <a:off x="6408174" y="5111125"/>
            <a:ext cx="4244585" cy="0"/>
          </a:xfrm>
          <a:prstGeom prst="line">
            <a:avLst/>
          </a:prstGeom>
          <a:ln w="190500" cap="rnd">
            <a:solidFill>
              <a:srgbClr val="C7CFD1">
                <a:alpha val="25000"/>
              </a:srgbClr>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E121DB7-1F48-4597-9B6A-43627C9B051A}"/>
              </a:ext>
            </a:extLst>
          </p:cNvPr>
          <p:cNvCxnSpPr>
            <a:cxnSpLocks/>
          </p:cNvCxnSpPr>
          <p:nvPr/>
        </p:nvCxnSpPr>
        <p:spPr>
          <a:xfrm>
            <a:off x="6408174" y="5111125"/>
            <a:ext cx="3838986" cy="0"/>
          </a:xfrm>
          <a:prstGeom prst="line">
            <a:avLst/>
          </a:prstGeom>
          <a:ln w="57150" cap="rnd">
            <a:solidFill>
              <a:srgbClr val="F0F2EF"/>
            </a:solidFill>
            <a:bevel/>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EDEDFF9-F514-4655-BE43-EDF36F76C0D7}"/>
              </a:ext>
            </a:extLst>
          </p:cNvPr>
          <p:cNvCxnSpPr>
            <a:cxnSpLocks/>
          </p:cNvCxnSpPr>
          <p:nvPr/>
        </p:nvCxnSpPr>
        <p:spPr>
          <a:xfrm>
            <a:off x="6408174" y="5907363"/>
            <a:ext cx="4244585" cy="0"/>
          </a:xfrm>
          <a:prstGeom prst="line">
            <a:avLst/>
          </a:prstGeom>
          <a:ln w="190500" cap="rnd">
            <a:solidFill>
              <a:srgbClr val="C7CFD1">
                <a:alpha val="25000"/>
              </a:srgbClr>
            </a:solidFill>
            <a:round/>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6A46488-FEE8-464C-9B36-05975524739F}"/>
              </a:ext>
            </a:extLst>
          </p:cNvPr>
          <p:cNvCxnSpPr>
            <a:cxnSpLocks/>
          </p:cNvCxnSpPr>
          <p:nvPr/>
        </p:nvCxnSpPr>
        <p:spPr>
          <a:xfrm>
            <a:off x="6408174" y="5907363"/>
            <a:ext cx="3462537" cy="0"/>
          </a:xfrm>
          <a:prstGeom prst="line">
            <a:avLst/>
          </a:prstGeom>
          <a:ln w="57150" cap="rnd">
            <a:solidFill>
              <a:srgbClr val="F0F2EF"/>
            </a:solidFill>
            <a:bevel/>
            <a:tailEnd type="non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E03DE84-73B7-4780-866F-1260493774E2}"/>
              </a:ext>
            </a:extLst>
          </p:cNvPr>
          <p:cNvSpPr txBox="1"/>
          <p:nvPr/>
        </p:nvSpPr>
        <p:spPr>
          <a:xfrm>
            <a:off x="6263602" y="5513913"/>
            <a:ext cx="1989172" cy="276999"/>
          </a:xfrm>
          <a:prstGeom prst="rect">
            <a:avLst/>
          </a:prstGeom>
          <a:noFill/>
        </p:spPr>
        <p:txBody>
          <a:bodyPr wrap="square" rtlCol="0">
            <a:spAutoFit/>
          </a:bodyPr>
          <a:lstStyle/>
          <a:p>
            <a:r>
              <a:rPr lang="en-US" sz="1200" spc="100">
                <a:solidFill>
                  <a:schemeClr val="bg1"/>
                </a:solidFill>
                <a:ea typeface="Open Sans" panose="020B0606030504020204" pitchFamily="34" charset="0"/>
                <a:cs typeface="Open Sans" panose="020B0606030504020204" pitchFamily="34" charset="0"/>
              </a:rPr>
              <a:t>YOUR TITLE HERE 2</a:t>
            </a:r>
          </a:p>
        </p:txBody>
      </p:sp>
      <p:sp>
        <p:nvSpPr>
          <p:cNvPr id="19" name="TextBox 18">
            <a:extLst>
              <a:ext uri="{FF2B5EF4-FFF2-40B4-BE49-F238E27FC236}">
                <a16:creationId xmlns:a16="http://schemas.microsoft.com/office/drawing/2014/main" id="{8509007F-0AF6-43C1-9D2E-C4B5AF3C7A75}"/>
              </a:ext>
            </a:extLst>
          </p:cNvPr>
          <p:cNvSpPr txBox="1"/>
          <p:nvPr/>
        </p:nvSpPr>
        <p:spPr>
          <a:xfrm>
            <a:off x="9606168" y="5513913"/>
            <a:ext cx="1156238" cy="276999"/>
          </a:xfrm>
          <a:prstGeom prst="rect">
            <a:avLst/>
          </a:prstGeom>
          <a:noFill/>
        </p:spPr>
        <p:txBody>
          <a:bodyPr wrap="square" rtlCol="0">
            <a:spAutoFit/>
          </a:bodyPr>
          <a:lstStyle/>
          <a:p>
            <a:pPr algn="r"/>
            <a:r>
              <a:rPr lang="en-US" sz="1200">
                <a:solidFill>
                  <a:schemeClr val="bg1"/>
                </a:solidFill>
                <a:ea typeface="Open Sans" panose="020B0606030504020204" pitchFamily="34" charset="0"/>
                <a:cs typeface="Open Sans" panose="020B0606030504020204" pitchFamily="34" charset="0"/>
              </a:rPr>
              <a:t>80%</a:t>
            </a:r>
          </a:p>
        </p:txBody>
      </p:sp>
      <p:cxnSp>
        <p:nvCxnSpPr>
          <p:cNvPr id="22" name="Straight Connector 21">
            <a:extLst>
              <a:ext uri="{FF2B5EF4-FFF2-40B4-BE49-F238E27FC236}">
                <a16:creationId xmlns:a16="http://schemas.microsoft.com/office/drawing/2014/main" id="{4C6378DF-7042-4E2B-8B95-D1766041D32D}"/>
              </a:ext>
            </a:extLst>
          </p:cNvPr>
          <p:cNvCxnSpPr>
            <a:cxnSpLocks/>
          </p:cNvCxnSpPr>
          <p:nvPr/>
        </p:nvCxnSpPr>
        <p:spPr>
          <a:xfrm flipH="1">
            <a:off x="8492098" y="2811641"/>
            <a:ext cx="2346508" cy="0"/>
          </a:xfrm>
          <a:prstGeom prst="line">
            <a:avLst/>
          </a:prstGeom>
          <a:ln w="25400">
            <a:solidFill>
              <a:srgbClr val="C7CFD1"/>
            </a:solidFill>
          </a:ln>
        </p:spPr>
        <p:style>
          <a:lnRef idx="1">
            <a:schemeClr val="accent1"/>
          </a:lnRef>
          <a:fillRef idx="0">
            <a:schemeClr val="accent1"/>
          </a:fillRef>
          <a:effectRef idx="0">
            <a:schemeClr val="accent1"/>
          </a:effectRef>
          <a:fontRef idx="minor">
            <a:schemeClr val="tx1"/>
          </a:fontRef>
        </p:style>
      </p:cxnSp>
      <p:pic>
        <p:nvPicPr>
          <p:cNvPr id="6" name="Picture Placeholder 5"/>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3261" b="3261"/>
          <a:stretch>
            <a:fillRect/>
          </a:stretch>
        </p:blipFill>
        <p:spPr/>
      </p:pic>
      <p:grpSp>
        <p:nvGrpSpPr>
          <p:cNvPr id="20" name="Group 19"/>
          <p:cNvGrpSpPr/>
          <p:nvPr/>
        </p:nvGrpSpPr>
        <p:grpSpPr>
          <a:xfrm>
            <a:off x="10735845" y="566671"/>
            <a:ext cx="782366" cy="328411"/>
            <a:chOff x="6819155" y="576330"/>
            <a:chExt cx="945550" cy="396910"/>
          </a:xfrm>
        </p:grpSpPr>
        <p:sp>
          <p:nvSpPr>
            <p:cNvPr id="21" name="TextBox 20">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23" name="Pictur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38174717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Placeholder 22"/>
          <p:cNvPicPr>
            <a:picLocks noGrp="1" noChangeAspect="1"/>
          </p:cNvPicPr>
          <p:nvPr>
            <p:ph type="pic" sz="quarter" idx="11"/>
          </p:nvPr>
        </p:nvPicPr>
        <p:blipFill>
          <a:blip r:embed="rId2" cstate="hqprint">
            <a:extLst>
              <a:ext uri="{28A0092B-C50C-407E-A947-70E740481C1C}">
                <a14:useLocalDpi xmlns:a14="http://schemas.microsoft.com/office/drawing/2010/main" val="0"/>
              </a:ext>
            </a:extLst>
          </a:blip>
          <a:srcRect l="21347" r="21347"/>
          <a:stretch>
            <a:fillRect/>
          </a:stretch>
        </p:blipFill>
        <p:spPr/>
      </p:pic>
      <p:sp>
        <p:nvSpPr>
          <p:cNvPr id="29" name="Rectangle 28">
            <a:extLst>
              <a:ext uri="{FF2B5EF4-FFF2-40B4-BE49-F238E27FC236}">
                <a16:creationId xmlns:a16="http://schemas.microsoft.com/office/drawing/2014/main" id="{BE0204D8-4A17-481D-BFD1-B6DCE4C5152B}"/>
              </a:ext>
            </a:extLst>
          </p:cNvPr>
          <p:cNvSpPr/>
          <p:nvPr/>
        </p:nvSpPr>
        <p:spPr>
          <a:xfrm>
            <a:off x="3517248" y="914397"/>
            <a:ext cx="7468252" cy="3350092"/>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7DAC3BC-F1B1-424A-A16B-3871607DFDA8}"/>
              </a:ext>
            </a:extLst>
          </p:cNvPr>
          <p:cNvSpPr txBox="1"/>
          <p:nvPr/>
        </p:nvSpPr>
        <p:spPr>
          <a:xfrm>
            <a:off x="1351462" y="5388472"/>
            <a:ext cx="919496" cy="461665"/>
          </a:xfrm>
          <a:prstGeom prst="rect">
            <a:avLst/>
          </a:prstGeom>
          <a:noFill/>
        </p:spPr>
        <p:txBody>
          <a:bodyPr wrap="square" rtlCol="0">
            <a:spAutoFit/>
          </a:bodyPr>
          <a:lstStyle/>
          <a:p>
            <a:pPr algn="ctr"/>
            <a:r>
              <a:rPr lang="en-US" sz="2400">
                <a:solidFill>
                  <a:srgbClr val="656552"/>
                </a:solidFill>
                <a:latin typeface="+mj-lt"/>
                <a:ea typeface="Open Sans SemiBold" panose="020B0706030804020204" pitchFamily="34" charset="0"/>
                <a:cs typeface="Open Sans SemiBold" panose="020B0706030804020204" pitchFamily="34" charset="0"/>
              </a:rPr>
              <a:t>90%</a:t>
            </a:r>
          </a:p>
        </p:txBody>
      </p:sp>
      <p:grpSp>
        <p:nvGrpSpPr>
          <p:cNvPr id="21" name="Group 20">
            <a:extLst>
              <a:ext uri="{FF2B5EF4-FFF2-40B4-BE49-F238E27FC236}">
                <a16:creationId xmlns:a16="http://schemas.microsoft.com/office/drawing/2014/main" id="{0BC96932-8882-4FCA-B32E-98183095C6FA}"/>
              </a:ext>
            </a:extLst>
          </p:cNvPr>
          <p:cNvGrpSpPr/>
          <p:nvPr/>
        </p:nvGrpSpPr>
        <p:grpSpPr>
          <a:xfrm>
            <a:off x="1241505" y="5049601"/>
            <a:ext cx="1139412" cy="1139406"/>
            <a:chOff x="2757611" y="4580452"/>
            <a:chExt cx="1519275" cy="1519267"/>
          </a:xfrm>
        </p:grpSpPr>
        <p:sp>
          <p:nvSpPr>
            <p:cNvPr id="10" name="Oval 9">
              <a:extLst>
                <a:ext uri="{FF2B5EF4-FFF2-40B4-BE49-F238E27FC236}">
                  <a16:creationId xmlns:a16="http://schemas.microsoft.com/office/drawing/2014/main" id="{88FC565D-835E-4C6F-9EC9-10A748F21D84}"/>
                </a:ext>
              </a:extLst>
            </p:cNvPr>
            <p:cNvSpPr/>
            <p:nvPr/>
          </p:nvSpPr>
          <p:spPr>
            <a:xfrm flipH="1">
              <a:off x="2757613" y="4580452"/>
              <a:ext cx="1519273" cy="1519267"/>
            </a:xfrm>
            <a:prstGeom prst="ellipse">
              <a:avLst/>
            </a:prstGeom>
            <a:noFill/>
            <a:ln w="28575">
              <a:solidFill>
                <a:srgbClr val="C7CFD1">
                  <a:alpha val="2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dirty="0">
                <a:solidFill>
                  <a:srgbClr val="656552"/>
                </a:solidFill>
                <a:latin typeface="HelveticaNeue medium" panose="00000400000000000000" pitchFamily="2" charset="0"/>
              </a:endParaRPr>
            </a:p>
          </p:txBody>
        </p:sp>
        <p:sp>
          <p:nvSpPr>
            <p:cNvPr id="11" name="Arc 10">
              <a:extLst>
                <a:ext uri="{FF2B5EF4-FFF2-40B4-BE49-F238E27FC236}">
                  <a16:creationId xmlns:a16="http://schemas.microsoft.com/office/drawing/2014/main" id="{EFCC5F34-4255-4B7E-A12F-E2009225F707}"/>
                </a:ext>
              </a:extLst>
            </p:cNvPr>
            <p:cNvSpPr/>
            <p:nvPr/>
          </p:nvSpPr>
          <p:spPr>
            <a:xfrm flipH="1">
              <a:off x="2757611" y="4580452"/>
              <a:ext cx="1519273" cy="1519267"/>
            </a:xfrm>
            <a:prstGeom prst="arc">
              <a:avLst>
                <a:gd name="adj1" fmla="val 19689479"/>
                <a:gd name="adj2" fmla="val 16108834"/>
              </a:avLst>
            </a:prstGeom>
            <a:ln w="38100" cap="rnd">
              <a:solidFill>
                <a:srgbClr val="C7CFD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4000" dirty="0">
                <a:solidFill>
                  <a:srgbClr val="656552"/>
                </a:solidFill>
              </a:endParaRPr>
            </a:p>
          </p:txBody>
        </p:sp>
      </p:grpSp>
      <p:sp>
        <p:nvSpPr>
          <p:cNvPr id="7" name="TextBox 6">
            <a:extLst>
              <a:ext uri="{FF2B5EF4-FFF2-40B4-BE49-F238E27FC236}">
                <a16:creationId xmlns:a16="http://schemas.microsoft.com/office/drawing/2014/main" id="{D3B3C912-0ACD-4256-BDE2-2EA4A5753334}"/>
              </a:ext>
            </a:extLst>
          </p:cNvPr>
          <p:cNvSpPr txBox="1"/>
          <p:nvPr/>
        </p:nvSpPr>
        <p:spPr>
          <a:xfrm>
            <a:off x="2714202" y="5383914"/>
            <a:ext cx="2227062" cy="615553"/>
          </a:xfrm>
          <a:prstGeom prst="rect">
            <a:avLst/>
          </a:prstGeom>
          <a:noFill/>
        </p:spPr>
        <p:txBody>
          <a:bodyPr wrap="square" rtlCol="0">
            <a:spAutoFit/>
          </a:bodyPr>
          <a:lstStyle/>
          <a:p>
            <a:pPr>
              <a:lnSpc>
                <a:spcPct val="150000"/>
              </a:lnSpc>
            </a:pPr>
            <a:r>
              <a:rPr lang="en-US" sz="1200">
                <a:solidFill>
                  <a:srgbClr val="848484"/>
                </a:solidFill>
                <a:ea typeface="Open Sans" panose="020B0606030504020204" pitchFamily="34" charset="0"/>
                <a:cs typeface="Open Sans" panose="020B0606030504020204" pitchFamily="34" charset="0"/>
              </a:rPr>
              <a:t>Lorem ipsum dolor sit amet consectetur pellentesque.</a:t>
            </a:r>
          </a:p>
        </p:txBody>
      </p:sp>
      <p:sp>
        <p:nvSpPr>
          <p:cNvPr id="12" name="TextBox 11">
            <a:extLst>
              <a:ext uri="{FF2B5EF4-FFF2-40B4-BE49-F238E27FC236}">
                <a16:creationId xmlns:a16="http://schemas.microsoft.com/office/drawing/2014/main" id="{BBBAD1D4-C8F7-4457-AF2B-23C7F0135702}"/>
              </a:ext>
            </a:extLst>
          </p:cNvPr>
          <p:cNvSpPr txBox="1"/>
          <p:nvPr/>
        </p:nvSpPr>
        <p:spPr>
          <a:xfrm>
            <a:off x="2714202" y="5154978"/>
            <a:ext cx="2078785" cy="276999"/>
          </a:xfrm>
          <a:prstGeom prst="rect">
            <a:avLst/>
          </a:prstGeom>
          <a:noFill/>
        </p:spPr>
        <p:txBody>
          <a:bodyPr wrap="square" rtlCol="0">
            <a:spAutoFit/>
          </a:bodyPr>
          <a:lstStyle/>
          <a:p>
            <a:r>
              <a:rPr lang="en-US" sz="1200" spc="100" dirty="0">
                <a:solidFill>
                  <a:srgbClr val="656552"/>
                </a:solidFill>
                <a:latin typeface="+mj-lt"/>
                <a:cs typeface="Poppins SemiBold" panose="00000700000000000000" pitchFamily="2" charset="0"/>
              </a:rPr>
              <a:t>TITLE 1</a:t>
            </a:r>
          </a:p>
        </p:txBody>
      </p:sp>
      <p:sp>
        <p:nvSpPr>
          <p:cNvPr id="14" name="TextBox 13">
            <a:extLst>
              <a:ext uri="{FF2B5EF4-FFF2-40B4-BE49-F238E27FC236}">
                <a16:creationId xmlns:a16="http://schemas.microsoft.com/office/drawing/2014/main" id="{BFC62714-0C03-4781-B28B-F4549CB62ACB}"/>
              </a:ext>
            </a:extLst>
          </p:cNvPr>
          <p:cNvSpPr txBox="1"/>
          <p:nvPr/>
        </p:nvSpPr>
        <p:spPr>
          <a:xfrm>
            <a:off x="5471358" y="5388472"/>
            <a:ext cx="919496" cy="461665"/>
          </a:xfrm>
          <a:prstGeom prst="rect">
            <a:avLst/>
          </a:prstGeom>
          <a:noFill/>
        </p:spPr>
        <p:txBody>
          <a:bodyPr wrap="square" rtlCol="0">
            <a:spAutoFit/>
          </a:bodyPr>
          <a:lstStyle/>
          <a:p>
            <a:pPr algn="ctr"/>
            <a:r>
              <a:rPr lang="en-US" sz="2400" dirty="0">
                <a:solidFill>
                  <a:srgbClr val="656552"/>
                </a:solidFill>
                <a:latin typeface="+mj-lt"/>
                <a:ea typeface="Open Sans SemiBold" panose="020B0706030804020204" pitchFamily="34" charset="0"/>
                <a:cs typeface="Open Sans SemiBold" panose="020B0706030804020204" pitchFamily="34" charset="0"/>
              </a:rPr>
              <a:t>80%</a:t>
            </a:r>
          </a:p>
        </p:txBody>
      </p:sp>
      <p:grpSp>
        <p:nvGrpSpPr>
          <p:cNvPr id="22" name="Group 21">
            <a:extLst>
              <a:ext uri="{FF2B5EF4-FFF2-40B4-BE49-F238E27FC236}">
                <a16:creationId xmlns:a16="http://schemas.microsoft.com/office/drawing/2014/main" id="{07F646E9-E359-436E-938D-1F688B459447}"/>
              </a:ext>
            </a:extLst>
          </p:cNvPr>
          <p:cNvGrpSpPr/>
          <p:nvPr/>
        </p:nvGrpSpPr>
        <p:grpSpPr>
          <a:xfrm>
            <a:off x="5361401" y="5049601"/>
            <a:ext cx="1139412" cy="1139406"/>
            <a:chOff x="7111950" y="4580452"/>
            <a:chExt cx="1519275" cy="1519267"/>
          </a:xfrm>
        </p:grpSpPr>
        <p:sp>
          <p:nvSpPr>
            <p:cNvPr id="16" name="Oval 15">
              <a:extLst>
                <a:ext uri="{FF2B5EF4-FFF2-40B4-BE49-F238E27FC236}">
                  <a16:creationId xmlns:a16="http://schemas.microsoft.com/office/drawing/2014/main" id="{1C2BDB3F-335B-496B-AFF4-9AF0627AC9E8}"/>
                </a:ext>
              </a:extLst>
            </p:cNvPr>
            <p:cNvSpPr/>
            <p:nvPr/>
          </p:nvSpPr>
          <p:spPr>
            <a:xfrm flipH="1">
              <a:off x="7111952" y="4580452"/>
              <a:ext cx="1519273" cy="1519267"/>
            </a:xfrm>
            <a:prstGeom prst="ellipse">
              <a:avLst/>
            </a:prstGeom>
            <a:noFill/>
            <a:ln w="28575">
              <a:solidFill>
                <a:srgbClr val="C7CFD1">
                  <a:alpha val="25000"/>
                </a:srgb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400" dirty="0">
                <a:solidFill>
                  <a:srgbClr val="656552"/>
                </a:solidFill>
                <a:latin typeface="HelveticaNeue medium" panose="00000400000000000000" pitchFamily="2" charset="0"/>
              </a:endParaRPr>
            </a:p>
          </p:txBody>
        </p:sp>
        <p:sp>
          <p:nvSpPr>
            <p:cNvPr id="17" name="Arc 16">
              <a:extLst>
                <a:ext uri="{FF2B5EF4-FFF2-40B4-BE49-F238E27FC236}">
                  <a16:creationId xmlns:a16="http://schemas.microsoft.com/office/drawing/2014/main" id="{A7F3E993-7804-4D4D-9BB2-98EBB4F3C486}"/>
                </a:ext>
              </a:extLst>
            </p:cNvPr>
            <p:cNvSpPr/>
            <p:nvPr/>
          </p:nvSpPr>
          <p:spPr>
            <a:xfrm flipH="1">
              <a:off x="7111950" y="4580452"/>
              <a:ext cx="1519273" cy="1519267"/>
            </a:xfrm>
            <a:prstGeom prst="arc">
              <a:avLst>
                <a:gd name="adj1" fmla="val 19689479"/>
                <a:gd name="adj2" fmla="val 16108834"/>
              </a:avLst>
            </a:prstGeom>
            <a:ln w="38100" cap="rnd">
              <a:solidFill>
                <a:srgbClr val="C7CFD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4000" dirty="0">
                <a:solidFill>
                  <a:srgbClr val="656552"/>
                </a:solidFill>
              </a:endParaRPr>
            </a:p>
          </p:txBody>
        </p:sp>
      </p:grpSp>
      <p:sp>
        <p:nvSpPr>
          <p:cNvPr id="13" name="TextBox 12">
            <a:extLst>
              <a:ext uri="{FF2B5EF4-FFF2-40B4-BE49-F238E27FC236}">
                <a16:creationId xmlns:a16="http://schemas.microsoft.com/office/drawing/2014/main" id="{7E50AAA6-68FE-48AD-97A1-57A850B4D788}"/>
              </a:ext>
            </a:extLst>
          </p:cNvPr>
          <p:cNvSpPr txBox="1"/>
          <p:nvPr/>
        </p:nvSpPr>
        <p:spPr>
          <a:xfrm>
            <a:off x="6830552" y="5383914"/>
            <a:ext cx="2227062" cy="615553"/>
          </a:xfrm>
          <a:prstGeom prst="rect">
            <a:avLst/>
          </a:prstGeom>
          <a:noFill/>
        </p:spPr>
        <p:txBody>
          <a:bodyPr wrap="square" rtlCol="0">
            <a:spAutoFit/>
          </a:bodyPr>
          <a:lstStyle/>
          <a:p>
            <a:pPr>
              <a:lnSpc>
                <a:spcPct val="150000"/>
              </a:lnSpc>
            </a:pPr>
            <a:r>
              <a:rPr lang="en-US" sz="1200">
                <a:solidFill>
                  <a:srgbClr val="848484"/>
                </a:solidFill>
                <a:ea typeface="Open Sans" panose="020B0606030504020204" pitchFamily="34" charset="0"/>
                <a:cs typeface="Open Sans" panose="020B0606030504020204" pitchFamily="34" charset="0"/>
              </a:rPr>
              <a:t>Lorem ipsum dolor sit amet consectetur pellentesque.</a:t>
            </a:r>
          </a:p>
        </p:txBody>
      </p:sp>
      <p:sp>
        <p:nvSpPr>
          <p:cNvPr id="18" name="TextBox 17">
            <a:extLst>
              <a:ext uri="{FF2B5EF4-FFF2-40B4-BE49-F238E27FC236}">
                <a16:creationId xmlns:a16="http://schemas.microsoft.com/office/drawing/2014/main" id="{41689EC4-F582-453D-BC5E-6A0A043863CC}"/>
              </a:ext>
            </a:extLst>
          </p:cNvPr>
          <p:cNvSpPr txBox="1"/>
          <p:nvPr/>
        </p:nvSpPr>
        <p:spPr>
          <a:xfrm>
            <a:off x="6830552" y="5154978"/>
            <a:ext cx="2078785" cy="276999"/>
          </a:xfrm>
          <a:prstGeom prst="rect">
            <a:avLst/>
          </a:prstGeom>
          <a:noFill/>
        </p:spPr>
        <p:txBody>
          <a:bodyPr wrap="square" rtlCol="0">
            <a:spAutoFit/>
          </a:bodyPr>
          <a:lstStyle/>
          <a:p>
            <a:r>
              <a:rPr lang="en-US" sz="1200" spc="100">
                <a:solidFill>
                  <a:srgbClr val="656552"/>
                </a:solidFill>
                <a:latin typeface="+mj-lt"/>
                <a:cs typeface="Poppins SemiBold" panose="00000700000000000000" pitchFamily="2" charset="0"/>
              </a:rPr>
              <a:t>TITLE 2</a:t>
            </a:r>
          </a:p>
        </p:txBody>
      </p:sp>
      <p:sp>
        <p:nvSpPr>
          <p:cNvPr id="4" name="TextBox 3">
            <a:extLst>
              <a:ext uri="{FF2B5EF4-FFF2-40B4-BE49-F238E27FC236}">
                <a16:creationId xmlns:a16="http://schemas.microsoft.com/office/drawing/2014/main" id="{D9203564-7580-40F2-8CCA-2279BF57AC87}"/>
              </a:ext>
            </a:extLst>
          </p:cNvPr>
          <p:cNvSpPr txBox="1"/>
          <p:nvPr/>
        </p:nvSpPr>
        <p:spPr>
          <a:xfrm>
            <a:off x="4304173" y="1951024"/>
            <a:ext cx="5749481" cy="584775"/>
          </a:xfrm>
          <a:prstGeom prst="rect">
            <a:avLst/>
          </a:prstGeom>
          <a:noFill/>
        </p:spPr>
        <p:txBody>
          <a:bodyPr wrap="square" rtlCol="0">
            <a:spAutoFit/>
          </a:bodyPr>
          <a:lstStyle/>
          <a:p>
            <a:r>
              <a:rPr lang="en-US" sz="3200" b="1" spc="100" dirty="0">
                <a:solidFill>
                  <a:srgbClr val="656552"/>
                </a:solidFill>
                <a:latin typeface="+mj-lt"/>
                <a:cs typeface="Poppins SemiBold" panose="00000700000000000000" pitchFamily="2" charset="0"/>
              </a:rPr>
              <a:t>ABOUT JOANNA SOAE</a:t>
            </a:r>
          </a:p>
        </p:txBody>
      </p:sp>
      <p:sp>
        <p:nvSpPr>
          <p:cNvPr id="5" name="TextBox 4">
            <a:extLst>
              <a:ext uri="{FF2B5EF4-FFF2-40B4-BE49-F238E27FC236}">
                <a16:creationId xmlns:a16="http://schemas.microsoft.com/office/drawing/2014/main" id="{3D2632E6-F521-4C9F-B65F-222F4BAC8BE9}"/>
              </a:ext>
            </a:extLst>
          </p:cNvPr>
          <p:cNvSpPr txBox="1"/>
          <p:nvPr/>
        </p:nvSpPr>
        <p:spPr>
          <a:xfrm>
            <a:off x="4304173" y="1658636"/>
            <a:ext cx="5749481" cy="276999"/>
          </a:xfrm>
          <a:prstGeom prst="rect">
            <a:avLst/>
          </a:prstGeom>
          <a:noFill/>
        </p:spPr>
        <p:txBody>
          <a:bodyPr wrap="square" rtlCol="0">
            <a:spAutoFit/>
          </a:bodyPr>
          <a:lstStyle/>
          <a:p>
            <a:r>
              <a:rPr lang="en-US" sz="1200" spc="200">
                <a:solidFill>
                  <a:srgbClr val="656552"/>
                </a:solidFill>
                <a:ea typeface="Open Sans SemiBold" panose="020B0706030804020204" pitchFamily="34" charset="0"/>
                <a:cs typeface="Open Sans SemiBold" panose="020B0706030804020204" pitchFamily="34" charset="0"/>
              </a:rPr>
              <a:t>ABOUT ME</a:t>
            </a:r>
          </a:p>
        </p:txBody>
      </p:sp>
      <p:sp>
        <p:nvSpPr>
          <p:cNvPr id="27" name="TextBox 26">
            <a:extLst>
              <a:ext uri="{FF2B5EF4-FFF2-40B4-BE49-F238E27FC236}">
                <a16:creationId xmlns:a16="http://schemas.microsoft.com/office/drawing/2014/main" id="{DBADF808-FAE6-4F2E-8E88-D352A62EBE8C}"/>
              </a:ext>
            </a:extLst>
          </p:cNvPr>
          <p:cNvSpPr txBox="1"/>
          <p:nvPr/>
        </p:nvSpPr>
        <p:spPr>
          <a:xfrm>
            <a:off x="4295465" y="2626416"/>
            <a:ext cx="5994756" cy="923330"/>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sem</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obortis</a:t>
            </a:r>
            <a:r>
              <a:rPr lang="en-US" sz="1200" dirty="0">
                <a:solidFill>
                  <a:srgbClr val="848484"/>
                </a:solidFill>
                <a:ea typeface="Open Sans" panose="020B0606030504020204" pitchFamily="34" charset="0"/>
                <a:cs typeface="Open Sans" panose="020B0606030504020204" pitchFamily="34" charset="0"/>
              </a:rPr>
              <a:t> at </a:t>
            </a:r>
            <a:r>
              <a:rPr lang="en-US" sz="1200" dirty="0" err="1">
                <a:solidFill>
                  <a:srgbClr val="848484"/>
                </a:solidFill>
                <a:ea typeface="Open Sans" panose="020B0606030504020204" pitchFamily="34" charset="0"/>
                <a:cs typeface="Open Sans" panose="020B0606030504020204" pitchFamily="34" charset="0"/>
              </a:rPr>
              <a:t>blandit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accumsan</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ut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nisl</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Sed</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mollis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augue</a:t>
            </a:r>
            <a:r>
              <a:rPr lang="en-US" sz="1200" dirty="0">
                <a:solidFill>
                  <a:srgbClr val="848484"/>
                </a:solidFill>
                <a:ea typeface="Open Sans" panose="020B0606030504020204" pitchFamily="34" charset="0"/>
                <a:cs typeface="Open Sans" panose="020B0606030504020204" pitchFamily="34" charset="0"/>
              </a:rPr>
              <a:t> lacus, non </a:t>
            </a:r>
            <a:r>
              <a:rPr lang="en-US" sz="1200" dirty="0" err="1">
                <a:solidFill>
                  <a:srgbClr val="848484"/>
                </a:solidFill>
                <a:ea typeface="Open Sans" panose="020B0606030504020204" pitchFamily="34" charset="0"/>
                <a:cs typeface="Open Sans" panose="020B0606030504020204" pitchFamily="34" charset="0"/>
              </a:rPr>
              <a:t>feugiat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justo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ligula at ex </a:t>
            </a:r>
            <a:r>
              <a:rPr lang="en-US" sz="1200" dirty="0" err="1">
                <a:solidFill>
                  <a:srgbClr val="848484"/>
                </a:solidFill>
                <a:ea typeface="Open Sans" panose="020B0606030504020204" pitchFamily="34" charset="0"/>
                <a:cs typeface="Open Sans" panose="020B0606030504020204" pitchFamily="34" charset="0"/>
              </a:rPr>
              <a:t>tempor</a:t>
            </a:r>
            <a:r>
              <a:rPr lang="en-US" sz="1200" dirty="0">
                <a:solidFill>
                  <a:srgbClr val="848484"/>
                </a:solidFill>
                <a:ea typeface="Open Sans" panose="020B0606030504020204" pitchFamily="34" charset="0"/>
                <a:cs typeface="Open Sans" panose="020B0606030504020204" pitchFamily="34" charset="0"/>
              </a:rPr>
              <a:t> id </a:t>
            </a:r>
            <a:r>
              <a:rPr lang="en-US" sz="1200" dirty="0" err="1">
                <a:solidFill>
                  <a:srgbClr val="848484"/>
                </a:solidFill>
                <a:ea typeface="Open Sans" panose="020B0606030504020204" pitchFamily="34" charset="0"/>
                <a:cs typeface="Open Sans" panose="020B0606030504020204" pitchFamily="34" charset="0"/>
              </a:rPr>
              <a:t>accumsan</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eros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imperdiet</a:t>
            </a:r>
            <a:r>
              <a:rPr lang="en-US" sz="1200" dirty="0">
                <a:solidFill>
                  <a:srgbClr val="848484"/>
                </a:solidFill>
                <a:ea typeface="Open Sans" panose="020B0606030504020204" pitchFamily="34" charset="0"/>
                <a:cs typeface="Open Sans" panose="020B0606030504020204" pitchFamily="34" charset="0"/>
              </a:rPr>
              <a:t>. </a:t>
            </a:r>
          </a:p>
        </p:txBody>
      </p:sp>
      <p:grpSp>
        <p:nvGrpSpPr>
          <p:cNvPr id="40" name="Group 39">
            <a:extLst>
              <a:ext uri="{FF2B5EF4-FFF2-40B4-BE49-F238E27FC236}">
                <a16:creationId xmlns:a16="http://schemas.microsoft.com/office/drawing/2014/main" id="{713ED6C5-4FC4-4999-AB51-6AEB3A0C5656}"/>
              </a:ext>
            </a:extLst>
          </p:cNvPr>
          <p:cNvGrpSpPr/>
          <p:nvPr/>
        </p:nvGrpSpPr>
        <p:grpSpPr>
          <a:xfrm>
            <a:off x="2380916" y="6189007"/>
            <a:ext cx="6592920" cy="0"/>
            <a:chOff x="2380916" y="6189007"/>
            <a:chExt cx="6592920" cy="0"/>
          </a:xfrm>
        </p:grpSpPr>
        <p:cxnSp>
          <p:nvCxnSpPr>
            <p:cNvPr id="37" name="Straight Connector 36">
              <a:extLst>
                <a:ext uri="{FF2B5EF4-FFF2-40B4-BE49-F238E27FC236}">
                  <a16:creationId xmlns:a16="http://schemas.microsoft.com/office/drawing/2014/main" id="{3A6879E9-D63F-41EF-BB9B-FEF6EFDD9C26}"/>
                </a:ext>
              </a:extLst>
            </p:cNvPr>
            <p:cNvCxnSpPr>
              <a:cxnSpLocks/>
            </p:cNvCxnSpPr>
            <p:nvPr/>
          </p:nvCxnSpPr>
          <p:spPr>
            <a:xfrm>
              <a:off x="6500812" y="6189007"/>
              <a:ext cx="2473024"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B717429-8DE5-43AF-82EA-851B02EFFB0F}"/>
                </a:ext>
              </a:extLst>
            </p:cNvPr>
            <p:cNvCxnSpPr>
              <a:cxnSpLocks/>
            </p:cNvCxnSpPr>
            <p:nvPr/>
          </p:nvCxnSpPr>
          <p:spPr>
            <a:xfrm>
              <a:off x="2380916" y="6189007"/>
              <a:ext cx="2473024"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pic>
        <p:nvPicPr>
          <p:cNvPr id="15" name="Picture Placeholder 14"/>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4180" b="4180"/>
          <a:stretch>
            <a:fillRect/>
          </a:stretch>
        </p:blipFill>
        <p:spPr/>
      </p:pic>
      <p:grpSp>
        <p:nvGrpSpPr>
          <p:cNvPr id="31" name="Group 30"/>
          <p:cNvGrpSpPr/>
          <p:nvPr/>
        </p:nvGrpSpPr>
        <p:grpSpPr>
          <a:xfrm>
            <a:off x="10735845" y="566671"/>
            <a:ext cx="782366" cy="328411"/>
            <a:chOff x="6819155" y="576330"/>
            <a:chExt cx="945550" cy="396910"/>
          </a:xfrm>
        </p:grpSpPr>
        <p:sp>
          <p:nvSpPr>
            <p:cNvPr id="32" name="TextBox 31">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33" name="Picture 3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1399518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5716" b="5716"/>
          <a:stretch>
            <a:fillRect/>
          </a:stretch>
        </p:blipFill>
        <p:spPr>
          <a:xfrm>
            <a:off x="7902482" y="0"/>
            <a:ext cx="3679917" cy="4281714"/>
          </a:xfrm>
        </p:spPr>
      </p:pic>
      <p:grpSp>
        <p:nvGrpSpPr>
          <p:cNvPr id="13" name="Group 12">
            <a:extLst>
              <a:ext uri="{FF2B5EF4-FFF2-40B4-BE49-F238E27FC236}">
                <a16:creationId xmlns:a16="http://schemas.microsoft.com/office/drawing/2014/main" id="{DC343671-9E59-40E9-95D2-7CC1BCB241FE}"/>
              </a:ext>
            </a:extLst>
          </p:cNvPr>
          <p:cNvGrpSpPr/>
          <p:nvPr/>
        </p:nvGrpSpPr>
        <p:grpSpPr>
          <a:xfrm>
            <a:off x="663653" y="1790700"/>
            <a:ext cx="2183434" cy="1862048"/>
            <a:chOff x="1426541" y="1254764"/>
            <a:chExt cx="2589835" cy="1862048"/>
          </a:xfrm>
        </p:grpSpPr>
        <p:sp>
          <p:nvSpPr>
            <p:cNvPr id="10" name="TextBox 9">
              <a:extLst>
                <a:ext uri="{FF2B5EF4-FFF2-40B4-BE49-F238E27FC236}">
                  <a16:creationId xmlns:a16="http://schemas.microsoft.com/office/drawing/2014/main" id="{16D7202C-2F96-48A3-B30D-080A6A800C22}"/>
                </a:ext>
              </a:extLst>
            </p:cNvPr>
            <p:cNvSpPr txBox="1"/>
            <p:nvPr/>
          </p:nvSpPr>
          <p:spPr>
            <a:xfrm>
              <a:off x="1426542" y="1547152"/>
              <a:ext cx="2589834" cy="1569660"/>
            </a:xfrm>
            <a:prstGeom prst="rect">
              <a:avLst/>
            </a:prstGeom>
            <a:noFill/>
          </p:spPr>
          <p:txBody>
            <a:bodyPr wrap="square" rtlCol="0">
              <a:spAutoFit/>
            </a:bodyPr>
            <a:lstStyle/>
            <a:p>
              <a:r>
                <a:rPr lang="en-US" sz="3200" b="1" spc="100" dirty="0">
                  <a:solidFill>
                    <a:srgbClr val="656552"/>
                  </a:solidFill>
                  <a:latin typeface="+mj-lt"/>
                  <a:cs typeface="Poppins SemiBold" panose="00000700000000000000" pitchFamily="2" charset="0"/>
                </a:rPr>
                <a:t>ABOUT JOANNA SOAE</a:t>
              </a:r>
            </a:p>
          </p:txBody>
        </p:sp>
        <p:sp>
          <p:nvSpPr>
            <p:cNvPr id="11" name="TextBox 10">
              <a:extLst>
                <a:ext uri="{FF2B5EF4-FFF2-40B4-BE49-F238E27FC236}">
                  <a16:creationId xmlns:a16="http://schemas.microsoft.com/office/drawing/2014/main" id="{8F148DFB-8D63-4D10-A2E9-D806CAD6F66D}"/>
                </a:ext>
              </a:extLst>
            </p:cNvPr>
            <p:cNvSpPr txBox="1"/>
            <p:nvPr/>
          </p:nvSpPr>
          <p:spPr>
            <a:xfrm>
              <a:off x="1426541" y="1254764"/>
              <a:ext cx="2589835" cy="276999"/>
            </a:xfrm>
            <a:prstGeom prst="rect">
              <a:avLst/>
            </a:prstGeom>
            <a:noFill/>
          </p:spPr>
          <p:txBody>
            <a:bodyPr wrap="square" rtlCol="0">
              <a:spAutoFit/>
            </a:bodyPr>
            <a:lstStyle/>
            <a:p>
              <a:r>
                <a:rPr lang="en-US" sz="1200" spc="200" dirty="0">
                  <a:solidFill>
                    <a:srgbClr val="848484"/>
                  </a:solidFill>
                  <a:ea typeface="Open Sans SemiBold" panose="020B0706030804020204" pitchFamily="34" charset="0"/>
                  <a:cs typeface="Open Sans SemiBold" panose="020B0706030804020204" pitchFamily="34" charset="0"/>
                </a:rPr>
                <a:t>ABOUT ME</a:t>
              </a:r>
            </a:p>
          </p:txBody>
        </p:sp>
      </p:grpSp>
      <p:grpSp>
        <p:nvGrpSpPr>
          <p:cNvPr id="22" name="Group 21">
            <a:extLst>
              <a:ext uri="{FF2B5EF4-FFF2-40B4-BE49-F238E27FC236}">
                <a16:creationId xmlns:a16="http://schemas.microsoft.com/office/drawing/2014/main" id="{731AFB32-8305-4105-A354-0D8BF0D92792}"/>
              </a:ext>
            </a:extLst>
          </p:cNvPr>
          <p:cNvGrpSpPr/>
          <p:nvPr/>
        </p:nvGrpSpPr>
        <p:grpSpPr>
          <a:xfrm>
            <a:off x="3501653" y="2213008"/>
            <a:ext cx="3625863" cy="2431984"/>
            <a:chOff x="3724014" y="2520329"/>
            <a:chExt cx="3625863" cy="2431984"/>
          </a:xfrm>
        </p:grpSpPr>
        <p:sp>
          <p:nvSpPr>
            <p:cNvPr id="12" name="TextBox 11">
              <a:extLst>
                <a:ext uri="{FF2B5EF4-FFF2-40B4-BE49-F238E27FC236}">
                  <a16:creationId xmlns:a16="http://schemas.microsoft.com/office/drawing/2014/main" id="{EBCCAEB1-FDFF-4B70-BA5D-4FF3A2FE2C6B}"/>
                </a:ext>
              </a:extLst>
            </p:cNvPr>
            <p:cNvSpPr txBox="1"/>
            <p:nvPr/>
          </p:nvSpPr>
          <p:spPr>
            <a:xfrm>
              <a:off x="3724014" y="4058479"/>
              <a:ext cx="3625863" cy="893834"/>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mollis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augue</a:t>
              </a:r>
              <a:r>
                <a:rPr lang="en-US" sz="1200" dirty="0">
                  <a:solidFill>
                    <a:srgbClr val="848484"/>
                  </a:solidFill>
                  <a:ea typeface="Open Sans" panose="020B0606030504020204" pitchFamily="34" charset="0"/>
                  <a:cs typeface="Open Sans" panose="020B0606030504020204" pitchFamily="34" charset="0"/>
                </a:rPr>
                <a:t> lacus, non </a:t>
              </a:r>
              <a:r>
                <a:rPr lang="en-US" sz="1200" dirty="0" err="1">
                  <a:solidFill>
                    <a:srgbClr val="848484"/>
                  </a:solidFill>
                  <a:ea typeface="Open Sans" panose="020B0606030504020204" pitchFamily="34" charset="0"/>
                  <a:cs typeface="Open Sans" panose="020B0606030504020204" pitchFamily="34" charset="0"/>
                </a:rPr>
                <a:t>feugiat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justo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consequat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ligula.</a:t>
              </a:r>
            </a:p>
          </p:txBody>
        </p:sp>
        <p:sp>
          <p:nvSpPr>
            <p:cNvPr id="15" name="TextBox 14">
              <a:extLst>
                <a:ext uri="{FF2B5EF4-FFF2-40B4-BE49-F238E27FC236}">
                  <a16:creationId xmlns:a16="http://schemas.microsoft.com/office/drawing/2014/main" id="{2948C601-0D81-4142-879A-61F87E268D8F}"/>
                </a:ext>
              </a:extLst>
            </p:cNvPr>
            <p:cNvSpPr txBox="1"/>
            <p:nvPr/>
          </p:nvSpPr>
          <p:spPr>
            <a:xfrm>
              <a:off x="3724014" y="2520329"/>
              <a:ext cx="3625863" cy="1176669"/>
            </a:xfrm>
            <a:prstGeom prst="rect">
              <a:avLst/>
            </a:prstGeom>
            <a:noFill/>
          </p:spPr>
          <p:txBody>
            <a:bodyPr wrap="square" rtlCol="0">
              <a:spAutoFit/>
            </a:bodyPr>
            <a:lstStyle/>
            <a:p>
              <a:pPr>
                <a:lnSpc>
                  <a:spcPct val="120000"/>
                </a:lnSpc>
              </a:pPr>
              <a:r>
                <a:rPr lang="en-US" sz="2000" dirty="0">
                  <a:solidFill>
                    <a:srgbClr val="656552"/>
                  </a:solidFill>
                  <a:latin typeface="+mj-lt"/>
                  <a:cs typeface="Poppins SemiBold" pitchFamily="2" charset="77"/>
                </a:rPr>
                <a:t>Let Me Help You Reach Your Desired Audience &amp; </a:t>
              </a:r>
              <a:r>
                <a:rPr lang="en-US" sz="2000" dirty="0">
                  <a:solidFill>
                    <a:srgbClr val="656552"/>
                  </a:solidFill>
                  <a:latin typeface="+mj-lt"/>
                  <a:cs typeface="Poppins Medium" pitchFamily="2" charset="77"/>
                </a:rPr>
                <a:t>Rank Up Your Social Stats.</a:t>
              </a:r>
            </a:p>
          </p:txBody>
        </p:sp>
      </p:grpSp>
      <p:cxnSp>
        <p:nvCxnSpPr>
          <p:cNvPr id="19" name="Straight Connector 18">
            <a:extLst>
              <a:ext uri="{FF2B5EF4-FFF2-40B4-BE49-F238E27FC236}">
                <a16:creationId xmlns:a16="http://schemas.microsoft.com/office/drawing/2014/main" id="{7C8C9BF7-4624-49DE-B26A-0265686A88BD}"/>
              </a:ext>
            </a:extLst>
          </p:cNvPr>
          <p:cNvCxnSpPr>
            <a:cxnSpLocks/>
          </p:cNvCxnSpPr>
          <p:nvPr/>
        </p:nvCxnSpPr>
        <p:spPr>
          <a:xfrm>
            <a:off x="3595923" y="5067300"/>
            <a:ext cx="3325466"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1A4E3E3-C03E-44D3-AEBE-58DBA720B578}"/>
              </a:ext>
            </a:extLst>
          </p:cNvPr>
          <p:cNvCxnSpPr>
            <a:cxnSpLocks/>
          </p:cNvCxnSpPr>
          <p:nvPr/>
        </p:nvCxnSpPr>
        <p:spPr>
          <a:xfrm>
            <a:off x="3595923" y="1790700"/>
            <a:ext cx="3325466"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4A34163D-3939-44C3-B17D-ECC037D6CF41}"/>
              </a:ext>
            </a:extLst>
          </p:cNvPr>
          <p:cNvSpPr/>
          <p:nvPr/>
        </p:nvSpPr>
        <p:spPr>
          <a:xfrm>
            <a:off x="7902484" y="0"/>
            <a:ext cx="663654" cy="5067281"/>
          </a:xfrm>
          <a:prstGeom prst="rect">
            <a:avLst/>
          </a:prstGeom>
          <a:solidFill>
            <a:srgbClr val="C7CFD1">
              <a:alpha val="50000"/>
            </a:srgbClr>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10735845" y="566671"/>
            <a:ext cx="782366" cy="328411"/>
            <a:chOff x="6819155" y="576330"/>
            <a:chExt cx="945550" cy="396910"/>
          </a:xfrm>
        </p:grpSpPr>
        <p:sp>
          <p:nvSpPr>
            <p:cNvPr id="16" name="TextBox 15">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17" name="Picture 1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1959016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t="7050" b="7050"/>
          <a:stretch>
            <a:fillRect/>
          </a:stretch>
        </p:blipFill>
        <p:spPr/>
      </p:pic>
      <p:sp>
        <p:nvSpPr>
          <p:cNvPr id="50" name="Rectangle 49">
            <a:extLst>
              <a:ext uri="{FF2B5EF4-FFF2-40B4-BE49-F238E27FC236}">
                <a16:creationId xmlns:a16="http://schemas.microsoft.com/office/drawing/2014/main" id="{C85356C7-0EF8-4A87-9CF1-F0951244D038}"/>
              </a:ext>
            </a:extLst>
          </p:cNvPr>
          <p:cNvSpPr/>
          <p:nvPr/>
        </p:nvSpPr>
        <p:spPr>
          <a:xfrm>
            <a:off x="9010651" y="704849"/>
            <a:ext cx="2476499" cy="5448299"/>
          </a:xfrm>
          <a:prstGeom prst="rect">
            <a:avLst/>
          </a:prstGeom>
          <a:solidFill>
            <a:srgbClr val="656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9E42475-4D72-421F-BEAA-4C72AC6AD1B2}"/>
              </a:ext>
            </a:extLst>
          </p:cNvPr>
          <p:cNvSpPr/>
          <p:nvPr/>
        </p:nvSpPr>
        <p:spPr>
          <a:xfrm>
            <a:off x="4723748" y="1785256"/>
            <a:ext cx="6763402" cy="4367893"/>
          </a:xfrm>
          <a:prstGeom prst="rect">
            <a:avLst/>
          </a:prstGeom>
          <a:solidFill>
            <a:schemeClr val="bg1"/>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a:extLst>
              <a:ext uri="{FF2B5EF4-FFF2-40B4-BE49-F238E27FC236}">
                <a16:creationId xmlns:a16="http://schemas.microsoft.com/office/drawing/2014/main" id="{30D9543E-369E-4326-BDDF-FA00176AF340}"/>
              </a:ext>
            </a:extLst>
          </p:cNvPr>
          <p:cNvGrpSpPr/>
          <p:nvPr/>
        </p:nvGrpSpPr>
        <p:grpSpPr>
          <a:xfrm>
            <a:off x="6096000" y="2461241"/>
            <a:ext cx="5192070" cy="3015921"/>
            <a:chOff x="5794824" y="2371900"/>
            <a:chExt cx="5192070" cy="3015921"/>
          </a:xfrm>
        </p:grpSpPr>
        <p:sp>
          <p:nvSpPr>
            <p:cNvPr id="4" name="TextBox 3">
              <a:extLst>
                <a:ext uri="{FF2B5EF4-FFF2-40B4-BE49-F238E27FC236}">
                  <a16:creationId xmlns:a16="http://schemas.microsoft.com/office/drawing/2014/main" id="{60397532-9262-4A94-813C-B28053E3F64A}"/>
                </a:ext>
              </a:extLst>
            </p:cNvPr>
            <p:cNvSpPr txBox="1"/>
            <p:nvPr/>
          </p:nvSpPr>
          <p:spPr>
            <a:xfrm>
              <a:off x="5794824" y="2371900"/>
              <a:ext cx="2183434" cy="276999"/>
            </a:xfrm>
            <a:prstGeom prst="rect">
              <a:avLst/>
            </a:prstGeom>
            <a:noFill/>
          </p:spPr>
          <p:txBody>
            <a:bodyPr wrap="square" rtlCol="0">
              <a:spAutoFit/>
            </a:bodyPr>
            <a:lstStyle/>
            <a:p>
              <a:r>
                <a:rPr lang="en-US" sz="1200" spc="200">
                  <a:solidFill>
                    <a:srgbClr val="848484"/>
                  </a:solidFill>
                  <a:ea typeface="Open Sans SemiBold" panose="020B0706030804020204" pitchFamily="34" charset="0"/>
                  <a:cs typeface="Open Sans SemiBold" panose="020B0706030804020204" pitchFamily="34" charset="0"/>
                </a:rPr>
                <a:t>SERVICES</a:t>
              </a:r>
            </a:p>
          </p:txBody>
        </p:sp>
        <p:sp>
          <p:nvSpPr>
            <p:cNvPr id="6" name="TextBox 5">
              <a:extLst>
                <a:ext uri="{FF2B5EF4-FFF2-40B4-BE49-F238E27FC236}">
                  <a16:creationId xmlns:a16="http://schemas.microsoft.com/office/drawing/2014/main" id="{1010BC01-27AC-4FD6-AF79-B0D8E8B85E57}"/>
                </a:ext>
              </a:extLst>
            </p:cNvPr>
            <p:cNvSpPr txBox="1"/>
            <p:nvPr/>
          </p:nvSpPr>
          <p:spPr>
            <a:xfrm>
              <a:off x="5794824" y="2698066"/>
              <a:ext cx="4964616" cy="861774"/>
            </a:xfrm>
            <a:prstGeom prst="rect">
              <a:avLst/>
            </a:prstGeom>
            <a:noFill/>
          </p:spPr>
          <p:txBody>
            <a:bodyPr wrap="square" rtlCol="0">
              <a:spAutoFit/>
            </a:bodyPr>
            <a:lstStyle/>
            <a:p>
              <a:r>
                <a:rPr lang="en-US" sz="2500" b="1" spc="100" dirty="0">
                  <a:solidFill>
                    <a:srgbClr val="656552"/>
                  </a:solidFill>
                  <a:latin typeface="+mj-lt"/>
                  <a:cs typeface="Poppins SemiBold" pitchFamily="2" charset="77"/>
                </a:rPr>
                <a:t>HERE’S WHAT I OFFER TO BRANDS &amp; COMPANIES </a:t>
              </a:r>
            </a:p>
          </p:txBody>
        </p:sp>
        <p:sp>
          <p:nvSpPr>
            <p:cNvPr id="8" name="TextBox 7">
              <a:extLst>
                <a:ext uri="{FF2B5EF4-FFF2-40B4-BE49-F238E27FC236}">
                  <a16:creationId xmlns:a16="http://schemas.microsoft.com/office/drawing/2014/main" id="{9B847747-3C63-41B0-8E67-B815CD67FACC}"/>
                </a:ext>
              </a:extLst>
            </p:cNvPr>
            <p:cNvSpPr txBox="1"/>
            <p:nvPr/>
          </p:nvSpPr>
          <p:spPr>
            <a:xfrm>
              <a:off x="5794824" y="4538178"/>
              <a:ext cx="2895805" cy="415498"/>
            </a:xfrm>
            <a:prstGeom prst="rect">
              <a:avLst/>
            </a:prstGeom>
            <a:noFill/>
          </p:spPr>
          <p:txBody>
            <a:bodyPr vert="horz" wrap="square">
              <a:spAutoFit/>
            </a:bodyPr>
            <a:lstStyle/>
            <a:p>
              <a:pPr marL="171450" indent="-288000">
                <a:lnSpc>
                  <a:spcPct val="150000"/>
                </a:lnSpc>
                <a:buFont typeface="Arial" panose="020B0604020202020204" pitchFamily="34" charset="0"/>
                <a:buChar char="•"/>
              </a:pPr>
              <a:r>
                <a:rPr lang="en-US" sz="1400">
                  <a:solidFill>
                    <a:srgbClr val="848484"/>
                  </a:solidFill>
                  <a:ea typeface="Roboto" panose="02000000000000000000" pitchFamily="2" charset="0"/>
                  <a:cs typeface="Poppins SemiBold" panose="00000700000000000000" pitchFamily="2" charset="0"/>
                </a:rPr>
                <a:t>Photography</a:t>
              </a:r>
            </a:p>
          </p:txBody>
        </p:sp>
        <p:sp>
          <p:nvSpPr>
            <p:cNvPr id="10" name="TextBox 9">
              <a:extLst>
                <a:ext uri="{FF2B5EF4-FFF2-40B4-BE49-F238E27FC236}">
                  <a16:creationId xmlns:a16="http://schemas.microsoft.com/office/drawing/2014/main" id="{A5BBA37B-159E-46A0-AA9F-F32D597D70CA}"/>
                </a:ext>
              </a:extLst>
            </p:cNvPr>
            <p:cNvSpPr txBox="1"/>
            <p:nvPr/>
          </p:nvSpPr>
          <p:spPr>
            <a:xfrm>
              <a:off x="8091089" y="4538178"/>
              <a:ext cx="2895805" cy="415498"/>
            </a:xfrm>
            <a:prstGeom prst="rect">
              <a:avLst/>
            </a:prstGeom>
            <a:noFill/>
          </p:spPr>
          <p:txBody>
            <a:bodyPr vert="horz" wrap="square">
              <a:spAutoFit/>
            </a:bodyPr>
            <a:lstStyle/>
            <a:p>
              <a:pPr marL="171450" indent="-288000">
                <a:lnSpc>
                  <a:spcPct val="150000"/>
                </a:lnSpc>
                <a:buFont typeface="Arial" panose="020B0604020202020204" pitchFamily="34" charset="0"/>
                <a:buChar char="•"/>
              </a:pPr>
              <a:r>
                <a:rPr lang="en-US" sz="1400">
                  <a:solidFill>
                    <a:srgbClr val="848484"/>
                  </a:solidFill>
                  <a:ea typeface="Roboto" panose="02000000000000000000" pitchFamily="2" charset="0"/>
                  <a:cs typeface="Poppins SemiBold" panose="00000700000000000000" pitchFamily="2" charset="0"/>
                </a:rPr>
                <a:t>Product Reviews </a:t>
              </a:r>
            </a:p>
          </p:txBody>
        </p:sp>
        <p:sp>
          <p:nvSpPr>
            <p:cNvPr id="12" name="TextBox 11">
              <a:extLst>
                <a:ext uri="{FF2B5EF4-FFF2-40B4-BE49-F238E27FC236}">
                  <a16:creationId xmlns:a16="http://schemas.microsoft.com/office/drawing/2014/main" id="{798CD5D7-54E6-404F-9D22-89E9C9AF20CB}"/>
                </a:ext>
              </a:extLst>
            </p:cNvPr>
            <p:cNvSpPr txBox="1"/>
            <p:nvPr/>
          </p:nvSpPr>
          <p:spPr>
            <a:xfrm>
              <a:off x="8091089" y="4972323"/>
              <a:ext cx="2895805" cy="415498"/>
            </a:xfrm>
            <a:prstGeom prst="rect">
              <a:avLst/>
            </a:prstGeom>
            <a:noFill/>
          </p:spPr>
          <p:txBody>
            <a:bodyPr vert="horz" wrap="square">
              <a:spAutoFit/>
            </a:bodyPr>
            <a:lstStyle/>
            <a:p>
              <a:pPr marL="171450" indent="-288000">
                <a:lnSpc>
                  <a:spcPct val="150000"/>
                </a:lnSpc>
                <a:buFont typeface="Arial" panose="020B0604020202020204" pitchFamily="34" charset="0"/>
                <a:buChar char="•"/>
              </a:pPr>
              <a:r>
                <a:rPr lang="en-US" sz="1400" dirty="0">
                  <a:solidFill>
                    <a:srgbClr val="848484"/>
                  </a:solidFill>
                  <a:ea typeface="Roboto" panose="02000000000000000000" pitchFamily="2" charset="0"/>
                  <a:cs typeface="Poppins SemiBold" panose="00000700000000000000" pitchFamily="2" charset="0"/>
                </a:rPr>
                <a:t>Fashion Blogging </a:t>
              </a:r>
            </a:p>
          </p:txBody>
        </p:sp>
        <p:sp>
          <p:nvSpPr>
            <p:cNvPr id="14" name="TextBox 13">
              <a:extLst>
                <a:ext uri="{FF2B5EF4-FFF2-40B4-BE49-F238E27FC236}">
                  <a16:creationId xmlns:a16="http://schemas.microsoft.com/office/drawing/2014/main" id="{7B169040-DBC5-4C3E-9812-7229717CE2BB}"/>
                </a:ext>
              </a:extLst>
            </p:cNvPr>
            <p:cNvSpPr txBox="1"/>
            <p:nvPr/>
          </p:nvSpPr>
          <p:spPr>
            <a:xfrm>
              <a:off x="5794824" y="4972323"/>
              <a:ext cx="2895805" cy="415498"/>
            </a:xfrm>
            <a:prstGeom prst="rect">
              <a:avLst/>
            </a:prstGeom>
            <a:noFill/>
          </p:spPr>
          <p:txBody>
            <a:bodyPr vert="horz" wrap="square">
              <a:spAutoFit/>
            </a:bodyPr>
            <a:lstStyle/>
            <a:p>
              <a:pPr marL="171450" indent="-288000">
                <a:lnSpc>
                  <a:spcPct val="150000"/>
                </a:lnSpc>
                <a:buFont typeface="Arial" panose="020B0604020202020204" pitchFamily="34" charset="0"/>
                <a:buChar char="•"/>
              </a:pPr>
              <a:r>
                <a:rPr lang="en-US" sz="1400">
                  <a:solidFill>
                    <a:srgbClr val="848484"/>
                  </a:solidFill>
                  <a:ea typeface="Roboto" panose="02000000000000000000" pitchFamily="2" charset="0"/>
                  <a:cs typeface="Poppins SemiBold" panose="00000700000000000000" pitchFamily="2" charset="0"/>
                </a:rPr>
                <a:t>Ambassadorship </a:t>
              </a:r>
            </a:p>
          </p:txBody>
        </p:sp>
        <p:sp>
          <p:nvSpPr>
            <p:cNvPr id="16" name="TextBox 15">
              <a:extLst>
                <a:ext uri="{FF2B5EF4-FFF2-40B4-BE49-F238E27FC236}">
                  <a16:creationId xmlns:a16="http://schemas.microsoft.com/office/drawing/2014/main" id="{14801603-7E54-4B64-9076-6337D00A5250}"/>
                </a:ext>
              </a:extLst>
            </p:cNvPr>
            <p:cNvSpPr txBox="1"/>
            <p:nvPr/>
          </p:nvSpPr>
          <p:spPr>
            <a:xfrm>
              <a:off x="5794824" y="3669890"/>
              <a:ext cx="2895805" cy="415498"/>
            </a:xfrm>
            <a:prstGeom prst="rect">
              <a:avLst/>
            </a:prstGeom>
            <a:noFill/>
          </p:spPr>
          <p:txBody>
            <a:bodyPr vert="horz" wrap="square">
              <a:spAutoFit/>
            </a:bodyPr>
            <a:lstStyle/>
            <a:p>
              <a:pPr marL="171450" indent="-288000">
                <a:lnSpc>
                  <a:spcPct val="150000"/>
                </a:lnSpc>
                <a:buFont typeface="Arial" panose="020B0604020202020204" pitchFamily="34" charset="0"/>
                <a:buChar char="•"/>
              </a:pPr>
              <a:r>
                <a:rPr lang="en-US" sz="1400" dirty="0">
                  <a:solidFill>
                    <a:srgbClr val="848484"/>
                  </a:solidFill>
                  <a:ea typeface="Roboto" panose="02000000000000000000" pitchFamily="2" charset="0"/>
                  <a:cs typeface="Poppins SemiBold" panose="00000700000000000000" pitchFamily="2" charset="0"/>
                </a:rPr>
                <a:t>Stylist</a:t>
              </a:r>
            </a:p>
          </p:txBody>
        </p:sp>
        <p:sp>
          <p:nvSpPr>
            <p:cNvPr id="18" name="TextBox 17">
              <a:extLst>
                <a:ext uri="{FF2B5EF4-FFF2-40B4-BE49-F238E27FC236}">
                  <a16:creationId xmlns:a16="http://schemas.microsoft.com/office/drawing/2014/main" id="{DB7B2D85-8618-40A2-AF7B-6499172BBDFC}"/>
                </a:ext>
              </a:extLst>
            </p:cNvPr>
            <p:cNvSpPr txBox="1"/>
            <p:nvPr/>
          </p:nvSpPr>
          <p:spPr>
            <a:xfrm>
              <a:off x="8091089" y="3669890"/>
              <a:ext cx="2895805" cy="415498"/>
            </a:xfrm>
            <a:prstGeom prst="rect">
              <a:avLst/>
            </a:prstGeom>
            <a:noFill/>
          </p:spPr>
          <p:txBody>
            <a:bodyPr vert="horz" wrap="square">
              <a:spAutoFit/>
            </a:bodyPr>
            <a:lstStyle/>
            <a:p>
              <a:pPr marL="171450" indent="-288000">
                <a:lnSpc>
                  <a:spcPct val="150000"/>
                </a:lnSpc>
                <a:buFont typeface="Arial" panose="020B0604020202020204" pitchFamily="34" charset="0"/>
                <a:buChar char="•"/>
              </a:pPr>
              <a:r>
                <a:rPr lang="en-US" sz="1400">
                  <a:solidFill>
                    <a:srgbClr val="848484"/>
                  </a:solidFill>
                  <a:ea typeface="Roboto" panose="02000000000000000000" pitchFamily="2" charset="0"/>
                  <a:cs typeface="Poppins SemiBold" panose="00000700000000000000" pitchFamily="2" charset="0"/>
                </a:rPr>
                <a:t>Brand Consultant </a:t>
              </a:r>
            </a:p>
          </p:txBody>
        </p:sp>
        <p:sp>
          <p:nvSpPr>
            <p:cNvPr id="20" name="TextBox 19">
              <a:extLst>
                <a:ext uri="{FF2B5EF4-FFF2-40B4-BE49-F238E27FC236}">
                  <a16:creationId xmlns:a16="http://schemas.microsoft.com/office/drawing/2014/main" id="{8355F31A-C5A2-401F-81FC-1ADB98F6D4CA}"/>
                </a:ext>
              </a:extLst>
            </p:cNvPr>
            <p:cNvSpPr txBox="1"/>
            <p:nvPr/>
          </p:nvSpPr>
          <p:spPr>
            <a:xfrm>
              <a:off x="8091089" y="4104034"/>
              <a:ext cx="2895805" cy="415498"/>
            </a:xfrm>
            <a:prstGeom prst="rect">
              <a:avLst/>
            </a:prstGeom>
            <a:noFill/>
          </p:spPr>
          <p:txBody>
            <a:bodyPr vert="horz" wrap="square">
              <a:spAutoFit/>
            </a:bodyPr>
            <a:lstStyle/>
            <a:p>
              <a:pPr marL="171450" indent="-288000">
                <a:lnSpc>
                  <a:spcPct val="150000"/>
                </a:lnSpc>
                <a:buFont typeface="Arial" panose="020B0604020202020204" pitchFamily="34" charset="0"/>
                <a:buChar char="•"/>
              </a:pPr>
              <a:r>
                <a:rPr lang="en-US" sz="1400" dirty="0">
                  <a:solidFill>
                    <a:srgbClr val="848484"/>
                  </a:solidFill>
                  <a:ea typeface="Roboto" panose="02000000000000000000" pitchFamily="2" charset="0"/>
                  <a:cs typeface="Poppins SemiBold" panose="00000700000000000000" pitchFamily="2" charset="0"/>
                </a:rPr>
                <a:t>Social Media Content</a:t>
              </a:r>
            </a:p>
          </p:txBody>
        </p:sp>
        <p:sp>
          <p:nvSpPr>
            <p:cNvPr id="22" name="TextBox 21">
              <a:extLst>
                <a:ext uri="{FF2B5EF4-FFF2-40B4-BE49-F238E27FC236}">
                  <a16:creationId xmlns:a16="http://schemas.microsoft.com/office/drawing/2014/main" id="{224491AC-E749-4B3E-9865-5A6155C53DA2}"/>
                </a:ext>
              </a:extLst>
            </p:cNvPr>
            <p:cNvSpPr txBox="1"/>
            <p:nvPr/>
          </p:nvSpPr>
          <p:spPr>
            <a:xfrm>
              <a:off x="5794824" y="4104034"/>
              <a:ext cx="2895805" cy="415498"/>
            </a:xfrm>
            <a:prstGeom prst="rect">
              <a:avLst/>
            </a:prstGeom>
            <a:noFill/>
          </p:spPr>
          <p:txBody>
            <a:bodyPr vert="horz" wrap="square">
              <a:spAutoFit/>
            </a:bodyPr>
            <a:lstStyle/>
            <a:p>
              <a:pPr marL="171450" indent="-288000">
                <a:lnSpc>
                  <a:spcPct val="150000"/>
                </a:lnSpc>
                <a:buFont typeface="Arial" panose="020B0604020202020204" pitchFamily="34" charset="0"/>
                <a:buChar char="•"/>
              </a:pPr>
              <a:r>
                <a:rPr lang="en-US" sz="1400">
                  <a:solidFill>
                    <a:srgbClr val="848484"/>
                  </a:solidFill>
                  <a:ea typeface="Roboto" panose="02000000000000000000" pitchFamily="2" charset="0"/>
                  <a:cs typeface="Poppins SemiBold" panose="00000700000000000000" pitchFamily="2" charset="0"/>
                </a:rPr>
                <a:t>Speaking Events </a:t>
              </a:r>
            </a:p>
          </p:txBody>
        </p:sp>
      </p:grpSp>
      <p:grpSp>
        <p:nvGrpSpPr>
          <p:cNvPr id="19" name="Group 18"/>
          <p:cNvGrpSpPr/>
          <p:nvPr/>
        </p:nvGrpSpPr>
        <p:grpSpPr>
          <a:xfrm>
            <a:off x="10735845" y="566671"/>
            <a:ext cx="782366" cy="328411"/>
            <a:chOff x="6819155" y="576330"/>
            <a:chExt cx="945550" cy="396910"/>
          </a:xfrm>
        </p:grpSpPr>
        <p:sp>
          <p:nvSpPr>
            <p:cNvPr id="21" name="TextBox 20">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23" name="Picture 2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1317861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rotWithShape="1">
          <a:blip r:embed="rId2" cstate="hqprint">
            <a:extLst>
              <a:ext uri="{28A0092B-C50C-407E-A947-70E740481C1C}">
                <a14:useLocalDpi xmlns:a14="http://schemas.microsoft.com/office/drawing/2010/main" val="0"/>
              </a:ext>
            </a:extLst>
          </a:blip>
          <a:srcRect l="-492" t="4522" r="492" b="32768"/>
          <a:stretch/>
        </p:blipFill>
        <p:spPr/>
      </p:pic>
      <p:pic>
        <p:nvPicPr>
          <p:cNvPr id="6" name="Picture Placeholder 5"/>
          <p:cNvPicPr>
            <a:picLocks noGrp="1" noChangeAspect="1"/>
          </p:cNvPicPr>
          <p:nvPr>
            <p:ph type="pic" sz="quarter" idx="11"/>
          </p:nvPr>
        </p:nvPicPr>
        <p:blipFill>
          <a:blip r:embed="rId3" cstate="hqprint">
            <a:extLst>
              <a:ext uri="{28A0092B-C50C-407E-A947-70E740481C1C}">
                <a14:useLocalDpi xmlns:a14="http://schemas.microsoft.com/office/drawing/2010/main" val="0"/>
              </a:ext>
            </a:extLst>
          </a:blip>
          <a:srcRect t="18650" b="18650"/>
          <a:stretch>
            <a:fillRect/>
          </a:stretch>
        </p:blipFill>
        <p:spPr/>
      </p:pic>
      <p:pic>
        <p:nvPicPr>
          <p:cNvPr id="11" name="Picture Placeholder 10"/>
          <p:cNvPicPr>
            <a:picLocks noGrp="1" noChangeAspect="1"/>
          </p:cNvPicPr>
          <p:nvPr>
            <p:ph type="pic" sz="quarter" idx="13"/>
          </p:nvPr>
        </p:nvPicPr>
        <p:blipFill>
          <a:blip r:embed="rId4" cstate="hqprint">
            <a:extLst>
              <a:ext uri="{28A0092B-C50C-407E-A947-70E740481C1C}">
                <a14:useLocalDpi xmlns:a14="http://schemas.microsoft.com/office/drawing/2010/main" val="0"/>
              </a:ext>
            </a:extLst>
          </a:blip>
          <a:srcRect t="14731" b="14731"/>
          <a:stretch>
            <a:fillRect/>
          </a:stretch>
        </p:blipFill>
        <p:spPr/>
      </p:pic>
      <p:pic>
        <p:nvPicPr>
          <p:cNvPr id="9" name="Picture Placeholder 8"/>
          <p:cNvPicPr>
            <a:picLocks noGrp="1" noChangeAspect="1"/>
          </p:cNvPicPr>
          <p:nvPr>
            <p:ph type="pic" sz="quarter" idx="12"/>
          </p:nvPr>
        </p:nvPicPr>
        <p:blipFill>
          <a:blip r:embed="rId5" cstate="hqprint">
            <a:extLst>
              <a:ext uri="{28A0092B-C50C-407E-A947-70E740481C1C}">
                <a14:useLocalDpi xmlns:a14="http://schemas.microsoft.com/office/drawing/2010/main" val="0"/>
              </a:ext>
            </a:extLst>
          </a:blip>
          <a:srcRect t="19947" b="19947"/>
          <a:stretch>
            <a:fillRect/>
          </a:stretch>
        </p:blipFill>
        <p:spPr/>
      </p:pic>
      <p:sp>
        <p:nvSpPr>
          <p:cNvPr id="56" name="Rectangle 55">
            <a:extLst>
              <a:ext uri="{FF2B5EF4-FFF2-40B4-BE49-F238E27FC236}">
                <a16:creationId xmlns:a16="http://schemas.microsoft.com/office/drawing/2014/main" id="{ECE4F389-2CDC-458C-B57C-83A7CFC09F6B}"/>
              </a:ext>
            </a:extLst>
          </p:cNvPr>
          <p:cNvSpPr/>
          <p:nvPr/>
        </p:nvSpPr>
        <p:spPr>
          <a:xfrm>
            <a:off x="1733168" y="990600"/>
            <a:ext cx="4148258" cy="4993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AADF003-04C5-4087-8530-DD9A7B0CF367}"/>
              </a:ext>
            </a:extLst>
          </p:cNvPr>
          <p:cNvSpPr txBox="1"/>
          <p:nvPr/>
        </p:nvSpPr>
        <p:spPr>
          <a:xfrm>
            <a:off x="2237111" y="1651328"/>
            <a:ext cx="3140373" cy="893834"/>
          </a:xfrm>
          <a:prstGeom prst="rect">
            <a:avLst/>
          </a:prstGeom>
          <a:noFill/>
        </p:spPr>
        <p:txBody>
          <a:bodyPr wrap="square" rtlCol="0">
            <a:spAutoFit/>
          </a:bodyPr>
          <a:lstStyle/>
          <a:p>
            <a:pPr>
              <a:lnSpc>
                <a:spcPct val="150000"/>
              </a:lnSpc>
            </a:pPr>
            <a:r>
              <a:rPr lang="en-US" sz="1200" dirty="0">
                <a:solidFill>
                  <a:srgbClr val="848484"/>
                </a:solidFill>
                <a:ea typeface="Open Sans" panose="020B0606030504020204" pitchFamily="34" charset="0"/>
                <a:cs typeface="Open Sans" panose="020B0606030504020204" pitchFamily="34" charset="0"/>
              </a:rPr>
              <a:t>Lorem ipsum dolor site </a:t>
            </a:r>
            <a:r>
              <a:rPr lang="en-US" sz="1200" dirty="0" err="1">
                <a:solidFill>
                  <a:srgbClr val="848484"/>
                </a:solidFill>
                <a:ea typeface="Open Sans" panose="020B0606030504020204" pitchFamily="34" charset="0"/>
                <a:cs typeface="Open Sans" panose="020B0606030504020204" pitchFamily="34" charset="0"/>
              </a:rPr>
              <a:t>amet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adipiscing</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elit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odio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mollis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augue</a:t>
            </a:r>
            <a:r>
              <a:rPr lang="en-US" sz="1200" dirty="0">
                <a:solidFill>
                  <a:srgbClr val="848484"/>
                </a:solidFill>
                <a:ea typeface="Open Sans" panose="020B0606030504020204" pitchFamily="34" charset="0"/>
                <a:cs typeface="Open Sans" panose="020B0606030504020204" pitchFamily="34" charset="0"/>
              </a:rPr>
              <a:t> lacus non </a:t>
            </a:r>
            <a:r>
              <a:rPr lang="en-US" sz="1200" dirty="0" err="1">
                <a:solidFill>
                  <a:srgbClr val="848484"/>
                </a:solidFill>
                <a:ea typeface="Open Sans" panose="020B0606030504020204" pitchFamily="34" charset="0"/>
                <a:cs typeface="Open Sans" panose="020B0606030504020204" pitchFamily="34" charset="0"/>
              </a:rPr>
              <a:t>feugiat</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justo</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vivamus</a:t>
            </a:r>
            <a:r>
              <a:rPr lang="en-US" sz="1200" dirty="0">
                <a:solidFill>
                  <a:srgbClr val="848484"/>
                </a:solidFill>
                <a:ea typeface="Open Sans" panose="020B0606030504020204" pitchFamily="34" charset="0"/>
                <a:cs typeface="Open Sans" panose="020B0606030504020204" pitchFamily="34" charset="0"/>
              </a:rPr>
              <a:t> </a:t>
            </a:r>
            <a:r>
              <a:rPr lang="en-US" sz="1200" dirty="0" err="1">
                <a:solidFill>
                  <a:srgbClr val="848484"/>
                </a:solidFill>
                <a:ea typeface="Open Sans" panose="020B0606030504020204" pitchFamily="34" charset="0"/>
                <a:cs typeface="Open Sans" panose="020B0606030504020204" pitchFamily="34" charset="0"/>
              </a:rPr>
              <a:t>placerat</a:t>
            </a:r>
            <a:r>
              <a:rPr lang="en-US" sz="1200" dirty="0">
                <a:solidFill>
                  <a:srgbClr val="848484"/>
                </a:solidFill>
                <a:ea typeface="Open Sans" panose="020B0606030504020204" pitchFamily="34" charset="0"/>
                <a:cs typeface="Open Sans" panose="020B0606030504020204" pitchFamily="34" charset="0"/>
              </a:rPr>
              <a:t> ligula.</a:t>
            </a:r>
          </a:p>
        </p:txBody>
      </p:sp>
      <p:sp>
        <p:nvSpPr>
          <p:cNvPr id="16" name="TextBox 15">
            <a:extLst>
              <a:ext uri="{FF2B5EF4-FFF2-40B4-BE49-F238E27FC236}">
                <a16:creationId xmlns:a16="http://schemas.microsoft.com/office/drawing/2014/main" id="{976F4A0A-7A3A-488F-ACE0-7C847C8C07C0}"/>
              </a:ext>
            </a:extLst>
          </p:cNvPr>
          <p:cNvSpPr txBox="1"/>
          <p:nvPr/>
        </p:nvSpPr>
        <p:spPr>
          <a:xfrm>
            <a:off x="2237111" y="1374329"/>
            <a:ext cx="2078785" cy="276999"/>
          </a:xfrm>
          <a:prstGeom prst="rect">
            <a:avLst/>
          </a:prstGeom>
          <a:noFill/>
        </p:spPr>
        <p:txBody>
          <a:bodyPr wrap="square" rtlCol="0">
            <a:spAutoFit/>
          </a:bodyPr>
          <a:lstStyle/>
          <a:p>
            <a:r>
              <a:rPr lang="en-US" sz="1200" spc="100" dirty="0">
                <a:solidFill>
                  <a:srgbClr val="656552"/>
                </a:solidFill>
                <a:latin typeface="+mj-lt"/>
                <a:cs typeface="Poppins SemiBold" panose="00000700000000000000" pitchFamily="2" charset="0"/>
              </a:rPr>
              <a:t>YOUR TITLE 1</a:t>
            </a:r>
          </a:p>
        </p:txBody>
      </p:sp>
      <p:grpSp>
        <p:nvGrpSpPr>
          <p:cNvPr id="29" name="Group 28">
            <a:extLst>
              <a:ext uri="{FF2B5EF4-FFF2-40B4-BE49-F238E27FC236}">
                <a16:creationId xmlns:a16="http://schemas.microsoft.com/office/drawing/2014/main" id="{19566553-5F5A-414C-98F5-88B96032FF85}"/>
              </a:ext>
            </a:extLst>
          </p:cNvPr>
          <p:cNvGrpSpPr/>
          <p:nvPr/>
        </p:nvGrpSpPr>
        <p:grpSpPr>
          <a:xfrm>
            <a:off x="2318729" y="2751871"/>
            <a:ext cx="2868255" cy="1460501"/>
            <a:chOff x="1186060" y="2860391"/>
            <a:chExt cx="3325466" cy="1460501"/>
          </a:xfrm>
        </p:grpSpPr>
        <p:cxnSp>
          <p:nvCxnSpPr>
            <p:cNvPr id="33" name="Straight Connector 32">
              <a:extLst>
                <a:ext uri="{FF2B5EF4-FFF2-40B4-BE49-F238E27FC236}">
                  <a16:creationId xmlns:a16="http://schemas.microsoft.com/office/drawing/2014/main" id="{0A50A500-1BE9-487A-A14E-24D98BF4F1CF}"/>
                </a:ext>
              </a:extLst>
            </p:cNvPr>
            <p:cNvCxnSpPr>
              <a:cxnSpLocks/>
            </p:cNvCxnSpPr>
            <p:nvPr/>
          </p:nvCxnSpPr>
          <p:spPr>
            <a:xfrm>
              <a:off x="1186060" y="4320892"/>
              <a:ext cx="3325466"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F481D2C-902D-4A75-B853-1D670E1A7B24}"/>
                </a:ext>
              </a:extLst>
            </p:cNvPr>
            <p:cNvCxnSpPr>
              <a:cxnSpLocks/>
            </p:cNvCxnSpPr>
            <p:nvPr/>
          </p:nvCxnSpPr>
          <p:spPr>
            <a:xfrm>
              <a:off x="1186060" y="2860391"/>
              <a:ext cx="3325466" cy="0"/>
            </a:xfrm>
            <a:prstGeom prst="line">
              <a:avLst/>
            </a:prstGeom>
            <a:ln w="12700">
              <a:solidFill>
                <a:srgbClr val="C7CFD1"/>
              </a:solidFill>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A2E5AD61-4562-4B3B-9D69-F86C24222484}"/>
              </a:ext>
            </a:extLst>
          </p:cNvPr>
          <p:cNvSpPr txBox="1"/>
          <p:nvPr/>
        </p:nvSpPr>
        <p:spPr>
          <a:xfrm>
            <a:off x="2237111" y="3173704"/>
            <a:ext cx="3140373" cy="893834"/>
          </a:xfrm>
          <a:prstGeom prst="rect">
            <a:avLst/>
          </a:prstGeom>
          <a:noFill/>
        </p:spPr>
        <p:txBody>
          <a:bodyPr wrap="square" rtlCol="0">
            <a:spAutoFit/>
          </a:bodyPr>
          <a:lstStyle/>
          <a:p>
            <a:pPr>
              <a:lnSpc>
                <a:spcPct val="150000"/>
              </a:lnSpc>
            </a:pPr>
            <a:r>
              <a:rPr lang="en-US" sz="1200">
                <a:solidFill>
                  <a:srgbClr val="848484"/>
                </a:solidFill>
                <a:ea typeface="Open Sans" panose="020B0606030504020204" pitchFamily="34" charset="0"/>
                <a:cs typeface="Open Sans" panose="020B0606030504020204" pitchFamily="34" charset="0"/>
              </a:rPr>
              <a:t>Lorem ipsum dolor site amet adipiscing elit odio mollis augue lacus non feugiat justo vivamus placerat ligula.</a:t>
            </a:r>
          </a:p>
        </p:txBody>
      </p:sp>
      <p:sp>
        <p:nvSpPr>
          <p:cNvPr id="32" name="TextBox 31">
            <a:extLst>
              <a:ext uri="{FF2B5EF4-FFF2-40B4-BE49-F238E27FC236}">
                <a16:creationId xmlns:a16="http://schemas.microsoft.com/office/drawing/2014/main" id="{C9A74407-E69E-4DA5-9146-14B529503F2D}"/>
              </a:ext>
            </a:extLst>
          </p:cNvPr>
          <p:cNvSpPr txBox="1"/>
          <p:nvPr/>
        </p:nvSpPr>
        <p:spPr>
          <a:xfrm>
            <a:off x="2237111" y="2896705"/>
            <a:ext cx="2078785" cy="276999"/>
          </a:xfrm>
          <a:prstGeom prst="rect">
            <a:avLst/>
          </a:prstGeom>
          <a:noFill/>
        </p:spPr>
        <p:txBody>
          <a:bodyPr wrap="square" rtlCol="0">
            <a:spAutoFit/>
          </a:bodyPr>
          <a:lstStyle/>
          <a:p>
            <a:r>
              <a:rPr lang="en-US" sz="1200" spc="100">
                <a:solidFill>
                  <a:srgbClr val="656552"/>
                </a:solidFill>
                <a:latin typeface="+mj-lt"/>
                <a:cs typeface="Poppins SemiBold" panose="00000700000000000000" pitchFamily="2" charset="0"/>
              </a:rPr>
              <a:t>YOUR TITLE 2</a:t>
            </a:r>
          </a:p>
        </p:txBody>
      </p:sp>
      <p:sp>
        <p:nvSpPr>
          <p:cNvPr id="39" name="TextBox 38">
            <a:extLst>
              <a:ext uri="{FF2B5EF4-FFF2-40B4-BE49-F238E27FC236}">
                <a16:creationId xmlns:a16="http://schemas.microsoft.com/office/drawing/2014/main" id="{CE7A3B15-A11F-4E07-8CB7-B479B0F03D25}"/>
              </a:ext>
            </a:extLst>
          </p:cNvPr>
          <p:cNvSpPr txBox="1"/>
          <p:nvPr/>
        </p:nvSpPr>
        <p:spPr>
          <a:xfrm>
            <a:off x="2237111" y="4696080"/>
            <a:ext cx="3140373" cy="893834"/>
          </a:xfrm>
          <a:prstGeom prst="rect">
            <a:avLst/>
          </a:prstGeom>
          <a:noFill/>
        </p:spPr>
        <p:txBody>
          <a:bodyPr wrap="square" rtlCol="0">
            <a:spAutoFit/>
          </a:bodyPr>
          <a:lstStyle/>
          <a:p>
            <a:pPr>
              <a:lnSpc>
                <a:spcPct val="150000"/>
              </a:lnSpc>
            </a:pPr>
            <a:r>
              <a:rPr lang="en-US" sz="1200">
                <a:solidFill>
                  <a:srgbClr val="848484"/>
                </a:solidFill>
                <a:ea typeface="Open Sans" panose="020B0606030504020204" pitchFamily="34" charset="0"/>
                <a:cs typeface="Open Sans" panose="020B0606030504020204" pitchFamily="34" charset="0"/>
              </a:rPr>
              <a:t>Lorem ipsum dolor site amet adipiscing elit odio mollis augue lacus non feugiat justo vivamus placerat ligula.</a:t>
            </a:r>
          </a:p>
        </p:txBody>
      </p:sp>
      <p:sp>
        <p:nvSpPr>
          <p:cNvPr id="40" name="TextBox 39">
            <a:extLst>
              <a:ext uri="{FF2B5EF4-FFF2-40B4-BE49-F238E27FC236}">
                <a16:creationId xmlns:a16="http://schemas.microsoft.com/office/drawing/2014/main" id="{9638A238-88C2-451D-81EE-41518DD20A4C}"/>
              </a:ext>
            </a:extLst>
          </p:cNvPr>
          <p:cNvSpPr txBox="1"/>
          <p:nvPr/>
        </p:nvSpPr>
        <p:spPr>
          <a:xfrm>
            <a:off x="2237111" y="4419081"/>
            <a:ext cx="2078785" cy="276999"/>
          </a:xfrm>
          <a:prstGeom prst="rect">
            <a:avLst/>
          </a:prstGeom>
          <a:noFill/>
        </p:spPr>
        <p:txBody>
          <a:bodyPr wrap="square" rtlCol="0">
            <a:spAutoFit/>
          </a:bodyPr>
          <a:lstStyle/>
          <a:p>
            <a:r>
              <a:rPr lang="en-US" sz="1200" spc="100">
                <a:solidFill>
                  <a:srgbClr val="656552"/>
                </a:solidFill>
                <a:latin typeface="+mj-lt"/>
                <a:cs typeface="Poppins SemiBold" panose="00000700000000000000" pitchFamily="2" charset="0"/>
              </a:rPr>
              <a:t>YOUR TITLE 3</a:t>
            </a:r>
          </a:p>
        </p:txBody>
      </p:sp>
      <p:sp>
        <p:nvSpPr>
          <p:cNvPr id="5" name="TextBox 4">
            <a:extLst>
              <a:ext uri="{FF2B5EF4-FFF2-40B4-BE49-F238E27FC236}">
                <a16:creationId xmlns:a16="http://schemas.microsoft.com/office/drawing/2014/main" id="{FC65ED11-0146-4067-A213-6A395A693069}"/>
              </a:ext>
            </a:extLst>
          </p:cNvPr>
          <p:cNvSpPr txBox="1"/>
          <p:nvPr/>
        </p:nvSpPr>
        <p:spPr>
          <a:xfrm rot="16200000">
            <a:off x="236792" y="4938051"/>
            <a:ext cx="1631427" cy="461665"/>
          </a:xfrm>
          <a:prstGeom prst="rect">
            <a:avLst/>
          </a:prstGeom>
          <a:noFill/>
        </p:spPr>
        <p:txBody>
          <a:bodyPr wrap="square" rtlCol="0">
            <a:spAutoFit/>
          </a:bodyPr>
          <a:lstStyle/>
          <a:p>
            <a:r>
              <a:rPr lang="en-US" sz="2400" b="1" spc="100">
                <a:solidFill>
                  <a:srgbClr val="656552"/>
                </a:solidFill>
                <a:latin typeface="+mj-lt"/>
                <a:cs typeface="Poppins SemiBold" panose="00000700000000000000" pitchFamily="2" charset="0"/>
              </a:rPr>
              <a:t>STYLIST</a:t>
            </a:r>
          </a:p>
        </p:txBody>
      </p:sp>
      <p:sp>
        <p:nvSpPr>
          <p:cNvPr id="7" name="TextBox 6">
            <a:extLst>
              <a:ext uri="{FF2B5EF4-FFF2-40B4-BE49-F238E27FC236}">
                <a16:creationId xmlns:a16="http://schemas.microsoft.com/office/drawing/2014/main" id="{BC266C48-C33D-4B1F-8365-96248E67E5C2}"/>
              </a:ext>
            </a:extLst>
          </p:cNvPr>
          <p:cNvSpPr txBox="1"/>
          <p:nvPr/>
        </p:nvSpPr>
        <p:spPr>
          <a:xfrm rot="16200000">
            <a:off x="118057" y="5201838"/>
            <a:ext cx="1288517" cy="276999"/>
          </a:xfrm>
          <a:prstGeom prst="rect">
            <a:avLst/>
          </a:prstGeom>
          <a:noFill/>
        </p:spPr>
        <p:txBody>
          <a:bodyPr wrap="square" rtlCol="0">
            <a:spAutoFit/>
          </a:bodyPr>
          <a:lstStyle/>
          <a:p>
            <a:r>
              <a:rPr lang="en-US" sz="1200" spc="200" dirty="0">
                <a:solidFill>
                  <a:srgbClr val="848484"/>
                </a:solidFill>
                <a:latin typeface="+mj-lt"/>
                <a:ea typeface="Open Sans SemiBold" panose="020B0706030804020204" pitchFamily="34" charset="0"/>
                <a:cs typeface="Open Sans SemiBold" panose="020B0706030804020204" pitchFamily="34" charset="0"/>
              </a:rPr>
              <a:t>SERVICES</a:t>
            </a:r>
          </a:p>
        </p:txBody>
      </p:sp>
      <p:grpSp>
        <p:nvGrpSpPr>
          <p:cNvPr id="61" name="Group 60">
            <a:extLst>
              <a:ext uri="{FF2B5EF4-FFF2-40B4-BE49-F238E27FC236}">
                <a16:creationId xmlns:a16="http://schemas.microsoft.com/office/drawing/2014/main" id="{618E4E05-B980-4A0A-B69C-8B1E2E682B2F}"/>
              </a:ext>
            </a:extLst>
          </p:cNvPr>
          <p:cNvGrpSpPr/>
          <p:nvPr/>
        </p:nvGrpSpPr>
        <p:grpSpPr>
          <a:xfrm>
            <a:off x="6367122" y="3001724"/>
            <a:ext cx="4846284" cy="1077706"/>
            <a:chOff x="6400842" y="2853575"/>
            <a:chExt cx="4846284" cy="1077706"/>
          </a:xfrm>
        </p:grpSpPr>
        <p:sp>
          <p:nvSpPr>
            <p:cNvPr id="52" name="Rectangle 51">
              <a:extLst>
                <a:ext uri="{FF2B5EF4-FFF2-40B4-BE49-F238E27FC236}">
                  <a16:creationId xmlns:a16="http://schemas.microsoft.com/office/drawing/2014/main" id="{ABD20071-6BBA-4527-B83C-44D5D67AEF7F}"/>
                </a:ext>
              </a:extLst>
            </p:cNvPr>
            <p:cNvSpPr/>
            <p:nvPr/>
          </p:nvSpPr>
          <p:spPr>
            <a:xfrm>
              <a:off x="6400842" y="2853575"/>
              <a:ext cx="4846284" cy="1077706"/>
            </a:xfrm>
            <a:prstGeom prst="rect">
              <a:avLst/>
            </a:prstGeom>
            <a:solidFill>
              <a:srgbClr val="656552"/>
            </a:solidFill>
            <a:ln>
              <a:noFill/>
            </a:ln>
            <a:effectLst>
              <a:outerShdw blurRad="101600" dist="63500" dir="2700000" algn="tl" rotWithShape="0">
                <a:schemeClr val="tx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93F0D6F-ED53-4F90-AF11-0D5F62587D88}"/>
                </a:ext>
              </a:extLst>
            </p:cNvPr>
            <p:cNvSpPr txBox="1"/>
            <p:nvPr/>
          </p:nvSpPr>
          <p:spPr>
            <a:xfrm>
              <a:off x="6568018" y="3100041"/>
              <a:ext cx="4511932" cy="584775"/>
            </a:xfrm>
            <a:prstGeom prst="rect">
              <a:avLst/>
            </a:prstGeom>
            <a:noFill/>
          </p:spPr>
          <p:txBody>
            <a:bodyPr wrap="square" rtlCol="0">
              <a:spAutoFit/>
            </a:bodyPr>
            <a:lstStyle/>
            <a:p>
              <a:pPr algn="ctr"/>
              <a:r>
                <a:rPr lang="en-US" sz="1600" dirty="0">
                  <a:solidFill>
                    <a:schemeClr val="bg1"/>
                  </a:solidFill>
                  <a:cs typeface="Poppins SemiBold" panose="00000700000000000000" pitchFamily="2" charset="0"/>
                </a:rPr>
                <a:t>With Over 10 Years Experience as a Stylist I Can Elevate Your Brand Image </a:t>
              </a:r>
            </a:p>
          </p:txBody>
        </p:sp>
      </p:grpSp>
      <p:cxnSp>
        <p:nvCxnSpPr>
          <p:cNvPr id="63" name="Straight Connector 62">
            <a:extLst>
              <a:ext uri="{FF2B5EF4-FFF2-40B4-BE49-F238E27FC236}">
                <a16:creationId xmlns:a16="http://schemas.microsoft.com/office/drawing/2014/main" id="{6C7340F6-A34B-40A8-82FF-C0FFA71665AF}"/>
              </a:ext>
            </a:extLst>
          </p:cNvPr>
          <p:cNvCxnSpPr>
            <a:cxnSpLocks/>
          </p:cNvCxnSpPr>
          <p:nvPr/>
        </p:nvCxnSpPr>
        <p:spPr>
          <a:xfrm flipV="1">
            <a:off x="1052505" y="1004031"/>
            <a:ext cx="0" cy="3291840"/>
          </a:xfrm>
          <a:prstGeom prst="line">
            <a:avLst/>
          </a:prstGeom>
          <a:ln w="25400">
            <a:solidFill>
              <a:srgbClr val="C7CFD1"/>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10735845" y="566671"/>
            <a:ext cx="782366" cy="328411"/>
            <a:chOff x="6819155" y="576330"/>
            <a:chExt cx="945550" cy="396910"/>
          </a:xfrm>
        </p:grpSpPr>
        <p:sp>
          <p:nvSpPr>
            <p:cNvPr id="35" name="TextBox 34">
              <a:extLst>
                <a:ext uri="{FF2B5EF4-FFF2-40B4-BE49-F238E27FC236}">
                  <a16:creationId xmlns:a16="http://schemas.microsoft.com/office/drawing/2014/main" id="{E91165CA-FD28-4CBD-BC1A-A425FC7657D5}"/>
                </a:ext>
              </a:extLst>
            </p:cNvPr>
            <p:cNvSpPr txBox="1"/>
            <p:nvPr/>
          </p:nvSpPr>
          <p:spPr>
            <a:xfrm>
              <a:off x="6819155" y="667063"/>
              <a:ext cx="548640" cy="297577"/>
            </a:xfrm>
            <a:prstGeom prst="rect">
              <a:avLst/>
            </a:prstGeom>
            <a:noFill/>
          </p:spPr>
          <p:txBody>
            <a:bodyPr wrap="square" rtlCol="0">
              <a:spAutoFit/>
            </a:bodyPr>
            <a:lstStyle/>
            <a:p>
              <a:pPr algn="ctr"/>
              <a:r>
                <a:rPr lang="en-US" sz="500" b="1" dirty="0">
                  <a:latin typeface="Roboto Black" panose="02000000000000000000" pitchFamily="2" charset="0"/>
                  <a:ea typeface="Roboto Black" panose="02000000000000000000" pitchFamily="2" charset="0"/>
                </a:rPr>
                <a:t>INFLUENCER</a:t>
              </a:r>
            </a:p>
          </p:txBody>
        </p:sp>
        <p:pic>
          <p:nvPicPr>
            <p:cNvPr id="36" name="Picture 3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367795" y="576330"/>
              <a:ext cx="396910" cy="396910"/>
            </a:xfrm>
            <a:prstGeom prst="rect">
              <a:avLst/>
            </a:prstGeom>
          </p:spPr>
        </p:pic>
      </p:grpSp>
    </p:spTree>
    <p:extLst>
      <p:ext uri="{BB962C8B-B14F-4D97-AF65-F5344CB8AC3E}">
        <p14:creationId xmlns:p14="http://schemas.microsoft.com/office/powerpoint/2010/main" val="162274109"/>
      </p:ext>
    </p:extLst>
  </p:cSld>
  <p:clrMapOvr>
    <a:masterClrMapping/>
  </p:clrMapOvr>
</p:sld>
</file>

<file path=ppt/theme/theme1.xml><?xml version="1.0" encoding="utf-8"?>
<a:theme xmlns:a="http://schemas.openxmlformats.org/drawingml/2006/main" name="Office Theme">
  <a:themeElements>
    <a:clrScheme name="Influencer">
      <a:dk1>
        <a:sysClr val="windowText" lastClr="000000"/>
      </a:dk1>
      <a:lt1>
        <a:sysClr val="window" lastClr="FFFFFF"/>
      </a:lt1>
      <a:dk2>
        <a:srgbClr val="44546A"/>
      </a:dk2>
      <a:lt2>
        <a:srgbClr val="E7E6E6"/>
      </a:lt2>
      <a:accent1>
        <a:srgbClr val="4472C4"/>
      </a:accent1>
      <a:accent2>
        <a:srgbClr val="ED7D31"/>
      </a:accent2>
      <a:accent3>
        <a:srgbClr val="828282"/>
      </a:accent3>
      <a:accent4>
        <a:srgbClr val="FFC000"/>
      </a:accent4>
      <a:accent5>
        <a:srgbClr val="5B9BD5"/>
      </a:accent5>
      <a:accent6>
        <a:srgbClr val="70AD47"/>
      </a:accent6>
      <a:hlink>
        <a:srgbClr val="0563C1"/>
      </a:hlink>
      <a:folHlink>
        <a:srgbClr val="954F72"/>
      </a:folHlink>
    </a:clrScheme>
    <a:fontScheme name="Custom 7">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1289</TotalTime>
  <Words>1114</Words>
  <Application>Microsoft Office PowerPoint</Application>
  <PresentationFormat>Widescreen</PresentationFormat>
  <Paragraphs>247</Paragraphs>
  <Slides>25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Roboto Black</vt:lpstr>
      <vt:lpstr>Arial</vt:lpstr>
      <vt:lpstr>Red Hat Display Medium</vt:lpstr>
      <vt:lpstr>HelveticaNeue medium</vt:lpstr>
      <vt:lpstr>Open Sans SemiBold</vt:lpstr>
      <vt:lpstr>Red Hat Display</vt:lpstr>
      <vt:lpstr>Open Sans</vt:lpstr>
      <vt:lpstr>Calibri</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Partha Pratim Chanda</dc:creator>
  <cp:lastModifiedBy>Partha Pratim Chanda</cp:lastModifiedBy>
  <cp:revision>280</cp:revision>
  <dcterms:created xsi:type="dcterms:W3CDTF">2021-03-24T04:46:24Z</dcterms:created>
  <dcterms:modified xsi:type="dcterms:W3CDTF">2022-06-14T22:47:05Z</dcterms:modified>
</cp:coreProperties>
</file>