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65" r:id="rId7"/>
    <p:sldId id="290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91" r:id="rId17"/>
    <p:sldId id="275" r:id="rId18"/>
    <p:sldId id="276" r:id="rId19"/>
    <p:sldId id="277" r:id="rId20"/>
    <p:sldId id="292" r:id="rId21"/>
    <p:sldId id="280" r:id="rId22"/>
    <p:sldId id="281" r:id="rId23"/>
    <p:sldId id="283" r:id="rId24"/>
    <p:sldId id="278" r:id="rId25"/>
    <p:sldId id="28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aleway" panose="020B0503030101060003" pitchFamily="34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Taken by Vultures Alternates De" panose="0200050000000000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DFD"/>
    <a:srgbClr val="FFBD6A"/>
    <a:srgbClr val="E6E6E6"/>
    <a:srgbClr val="0779E4"/>
    <a:srgbClr val="FE3463"/>
    <a:srgbClr val="B6B6B6"/>
    <a:srgbClr val="00D0FF"/>
    <a:srgbClr val="FFF2E1"/>
    <a:srgbClr val="45B02E"/>
    <a:srgbClr val="FF6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01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152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9579275" cy="6858000"/>
          </a:xfrm>
          <a:custGeom>
            <a:avLst/>
            <a:gdLst>
              <a:gd name="connsiteX0" fmla="*/ 0 w 9579275"/>
              <a:gd name="connsiteY0" fmla="*/ 0 h 6858000"/>
              <a:gd name="connsiteX1" fmla="*/ 9579275 w 9579275"/>
              <a:gd name="connsiteY1" fmla="*/ 0 h 6858000"/>
              <a:gd name="connsiteX2" fmla="*/ 6974291 w 9579275"/>
              <a:gd name="connsiteY2" fmla="*/ 3429000 h 6858000"/>
              <a:gd name="connsiteX3" fmla="*/ 9579275 w 9579275"/>
              <a:gd name="connsiteY3" fmla="*/ 6858000 h 6858000"/>
              <a:gd name="connsiteX4" fmla="*/ 0 w 957927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275" h="6858000">
                <a:moveTo>
                  <a:pt x="0" y="0"/>
                </a:moveTo>
                <a:lnTo>
                  <a:pt x="9579275" y="0"/>
                </a:lnTo>
                <a:lnTo>
                  <a:pt x="6974291" y="3429000"/>
                </a:lnTo>
                <a:lnTo>
                  <a:pt x="95792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5455920"/>
              <a:gd name="connsiteX1" fmla="*/ 12191999 w 12191999"/>
              <a:gd name="connsiteY1" fmla="*/ 0 h 5455920"/>
              <a:gd name="connsiteX2" fmla="*/ 12191999 w 12191999"/>
              <a:gd name="connsiteY2" fmla="*/ 5455920 h 5455920"/>
              <a:gd name="connsiteX3" fmla="*/ 0 w 12191999"/>
              <a:gd name="connsiteY3" fmla="*/ 5455920 h 545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455920">
                <a:moveTo>
                  <a:pt x="0" y="0"/>
                </a:moveTo>
                <a:lnTo>
                  <a:pt x="12191999" y="0"/>
                </a:lnTo>
                <a:lnTo>
                  <a:pt x="12191999" y="5455920"/>
                </a:lnTo>
                <a:lnTo>
                  <a:pt x="0" y="54559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24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6459793" cy="6858000"/>
          </a:xfrm>
          <a:custGeom>
            <a:avLst/>
            <a:gdLst>
              <a:gd name="connsiteX0" fmla="*/ 0 w 6459793"/>
              <a:gd name="connsiteY0" fmla="*/ 0 h 6858000"/>
              <a:gd name="connsiteX1" fmla="*/ 4810091 w 6459793"/>
              <a:gd name="connsiteY1" fmla="*/ 0 h 6858000"/>
              <a:gd name="connsiteX2" fmla="*/ 6459793 w 6459793"/>
              <a:gd name="connsiteY2" fmla="*/ 3429000 h 6858000"/>
              <a:gd name="connsiteX3" fmla="*/ 4810091 w 6459793"/>
              <a:gd name="connsiteY3" fmla="*/ 6858000 h 6858000"/>
              <a:gd name="connsiteX4" fmla="*/ 0 w 645979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793" h="6858000">
                <a:moveTo>
                  <a:pt x="0" y="0"/>
                </a:moveTo>
                <a:lnTo>
                  <a:pt x="4810091" y="0"/>
                </a:lnTo>
                <a:lnTo>
                  <a:pt x="6459793" y="3429000"/>
                </a:lnTo>
                <a:lnTo>
                  <a:pt x="48100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0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447073" y="0"/>
            <a:ext cx="6744928" cy="6858000"/>
          </a:xfrm>
          <a:custGeom>
            <a:avLst/>
            <a:gdLst>
              <a:gd name="connsiteX0" fmla="*/ 0 w 6744928"/>
              <a:gd name="connsiteY0" fmla="*/ 1 h 6858000"/>
              <a:gd name="connsiteX1" fmla="*/ 3313471 w 6744928"/>
              <a:gd name="connsiteY1" fmla="*/ 1 h 6858000"/>
              <a:gd name="connsiteX2" fmla="*/ 3313471 w 6744928"/>
              <a:gd name="connsiteY2" fmla="*/ 6858000 h 6858000"/>
              <a:gd name="connsiteX3" fmla="*/ 0 w 6744928"/>
              <a:gd name="connsiteY3" fmla="*/ 6858000 h 6858000"/>
              <a:gd name="connsiteX4" fmla="*/ 3431457 w 6744928"/>
              <a:gd name="connsiteY4" fmla="*/ 0 h 6858000"/>
              <a:gd name="connsiteX5" fmla="*/ 6744928 w 6744928"/>
              <a:gd name="connsiteY5" fmla="*/ 0 h 6858000"/>
              <a:gd name="connsiteX6" fmla="*/ 6744928 w 6744928"/>
              <a:gd name="connsiteY6" fmla="*/ 6858000 h 6858000"/>
              <a:gd name="connsiteX7" fmla="*/ 3431457 w 674492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4928" h="6858000">
                <a:moveTo>
                  <a:pt x="0" y="1"/>
                </a:moveTo>
                <a:lnTo>
                  <a:pt x="3313471" y="1"/>
                </a:lnTo>
                <a:lnTo>
                  <a:pt x="3313471" y="6858000"/>
                </a:lnTo>
                <a:lnTo>
                  <a:pt x="0" y="6858000"/>
                </a:lnTo>
                <a:close/>
                <a:moveTo>
                  <a:pt x="3431457" y="0"/>
                </a:moveTo>
                <a:lnTo>
                  <a:pt x="6744928" y="0"/>
                </a:lnTo>
                <a:lnTo>
                  <a:pt x="6744928" y="6858000"/>
                </a:lnTo>
                <a:lnTo>
                  <a:pt x="3431457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2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764890"/>
            <a:ext cx="2734186" cy="5093111"/>
          </a:xfrm>
          <a:custGeom>
            <a:avLst/>
            <a:gdLst>
              <a:gd name="connsiteX0" fmla="*/ 0 w 2734186"/>
              <a:gd name="connsiteY0" fmla="*/ 0 h 5093111"/>
              <a:gd name="connsiteX1" fmla="*/ 2734186 w 2734186"/>
              <a:gd name="connsiteY1" fmla="*/ 0 h 5093111"/>
              <a:gd name="connsiteX2" fmla="*/ 2734186 w 2734186"/>
              <a:gd name="connsiteY2" fmla="*/ 5093111 h 5093111"/>
              <a:gd name="connsiteX3" fmla="*/ 0 w 2734186"/>
              <a:gd name="connsiteY3" fmla="*/ 5093111 h 50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186" h="5093111">
                <a:moveTo>
                  <a:pt x="0" y="0"/>
                </a:moveTo>
                <a:lnTo>
                  <a:pt x="2734186" y="0"/>
                </a:lnTo>
                <a:lnTo>
                  <a:pt x="2734186" y="5093111"/>
                </a:lnTo>
                <a:lnTo>
                  <a:pt x="0" y="5093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247900" y="882445"/>
            <a:ext cx="2734187" cy="5093111"/>
          </a:xfrm>
          <a:custGeom>
            <a:avLst/>
            <a:gdLst>
              <a:gd name="connsiteX0" fmla="*/ 0 w 2734187"/>
              <a:gd name="connsiteY0" fmla="*/ 0 h 5093111"/>
              <a:gd name="connsiteX1" fmla="*/ 2734187 w 2734187"/>
              <a:gd name="connsiteY1" fmla="*/ 0 h 5093111"/>
              <a:gd name="connsiteX2" fmla="*/ 2734187 w 2734187"/>
              <a:gd name="connsiteY2" fmla="*/ 5093111 h 5093111"/>
              <a:gd name="connsiteX3" fmla="*/ 0 w 2734187"/>
              <a:gd name="connsiteY3" fmla="*/ 5093111 h 50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187" h="5093111">
                <a:moveTo>
                  <a:pt x="0" y="0"/>
                </a:moveTo>
                <a:lnTo>
                  <a:pt x="2734187" y="0"/>
                </a:lnTo>
                <a:lnTo>
                  <a:pt x="2734187" y="5093111"/>
                </a:lnTo>
                <a:lnTo>
                  <a:pt x="0" y="5093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304279" y="1"/>
            <a:ext cx="2734186" cy="5093111"/>
          </a:xfrm>
          <a:custGeom>
            <a:avLst/>
            <a:gdLst>
              <a:gd name="connsiteX0" fmla="*/ 0 w 2734186"/>
              <a:gd name="connsiteY0" fmla="*/ 0 h 5093111"/>
              <a:gd name="connsiteX1" fmla="*/ 2734186 w 2734186"/>
              <a:gd name="connsiteY1" fmla="*/ 0 h 5093111"/>
              <a:gd name="connsiteX2" fmla="*/ 2734186 w 2734186"/>
              <a:gd name="connsiteY2" fmla="*/ 5093111 h 5093111"/>
              <a:gd name="connsiteX3" fmla="*/ 0 w 2734186"/>
              <a:gd name="connsiteY3" fmla="*/ 5093111 h 50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186" h="5093111">
                <a:moveTo>
                  <a:pt x="0" y="0"/>
                </a:moveTo>
                <a:lnTo>
                  <a:pt x="2734186" y="0"/>
                </a:lnTo>
                <a:lnTo>
                  <a:pt x="2734186" y="5093111"/>
                </a:lnTo>
                <a:lnTo>
                  <a:pt x="0" y="5093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12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2030362" cy="3428995"/>
          </a:xfrm>
          <a:custGeom>
            <a:avLst/>
            <a:gdLst>
              <a:gd name="connsiteX0" fmla="*/ 0 w 2030362"/>
              <a:gd name="connsiteY0" fmla="*/ 0 h 3428995"/>
              <a:gd name="connsiteX1" fmla="*/ 2030362 w 2030362"/>
              <a:gd name="connsiteY1" fmla="*/ 0 h 3428995"/>
              <a:gd name="connsiteX2" fmla="*/ 2030362 w 2030362"/>
              <a:gd name="connsiteY2" fmla="*/ 3428995 h 3428995"/>
              <a:gd name="connsiteX3" fmla="*/ 0 w 2030362"/>
              <a:gd name="connsiteY3" fmla="*/ 3428995 h 342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8995">
                <a:moveTo>
                  <a:pt x="0" y="0"/>
                </a:moveTo>
                <a:lnTo>
                  <a:pt x="2030362" y="0"/>
                </a:lnTo>
                <a:lnTo>
                  <a:pt x="2030362" y="3428995"/>
                </a:lnTo>
                <a:lnTo>
                  <a:pt x="0" y="34289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036929" y="3428998"/>
            <a:ext cx="2030362" cy="3429002"/>
          </a:xfrm>
          <a:custGeom>
            <a:avLst/>
            <a:gdLst>
              <a:gd name="connsiteX0" fmla="*/ 0 w 2030362"/>
              <a:gd name="connsiteY0" fmla="*/ 0 h 3429002"/>
              <a:gd name="connsiteX1" fmla="*/ 2030362 w 2030362"/>
              <a:gd name="connsiteY1" fmla="*/ 0 h 3429002"/>
              <a:gd name="connsiteX2" fmla="*/ 2030362 w 2030362"/>
              <a:gd name="connsiteY2" fmla="*/ 3429002 h 3429002"/>
              <a:gd name="connsiteX3" fmla="*/ 0 w 2030362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2">
                <a:moveTo>
                  <a:pt x="0" y="0"/>
                </a:moveTo>
                <a:lnTo>
                  <a:pt x="2030362" y="0"/>
                </a:lnTo>
                <a:lnTo>
                  <a:pt x="2030362" y="3429002"/>
                </a:lnTo>
                <a:lnTo>
                  <a:pt x="0" y="3429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073643" y="4"/>
            <a:ext cx="2030363" cy="3428994"/>
          </a:xfrm>
          <a:custGeom>
            <a:avLst/>
            <a:gdLst>
              <a:gd name="connsiteX0" fmla="*/ 0 w 2030363"/>
              <a:gd name="connsiteY0" fmla="*/ 0 h 3428994"/>
              <a:gd name="connsiteX1" fmla="*/ 2030363 w 2030363"/>
              <a:gd name="connsiteY1" fmla="*/ 0 h 3428994"/>
              <a:gd name="connsiteX2" fmla="*/ 2030363 w 2030363"/>
              <a:gd name="connsiteY2" fmla="*/ 3428994 h 3428994"/>
              <a:gd name="connsiteX3" fmla="*/ 0 w 2030363"/>
              <a:gd name="connsiteY3" fmla="*/ 3428994 h 342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3" h="3428994">
                <a:moveTo>
                  <a:pt x="0" y="0"/>
                </a:moveTo>
                <a:lnTo>
                  <a:pt x="2030363" y="0"/>
                </a:lnTo>
                <a:lnTo>
                  <a:pt x="2030363" y="3428994"/>
                </a:lnTo>
                <a:lnTo>
                  <a:pt x="0" y="3428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104004" y="3428999"/>
            <a:ext cx="2030362" cy="3429000"/>
          </a:xfrm>
          <a:custGeom>
            <a:avLst/>
            <a:gdLst>
              <a:gd name="connsiteX0" fmla="*/ 0 w 2030362"/>
              <a:gd name="connsiteY0" fmla="*/ 0 h 3429000"/>
              <a:gd name="connsiteX1" fmla="*/ 2030362 w 2030362"/>
              <a:gd name="connsiteY1" fmla="*/ 0 h 3429000"/>
              <a:gd name="connsiteX2" fmla="*/ 2030362 w 2030362"/>
              <a:gd name="connsiteY2" fmla="*/ 3429000 h 3429000"/>
              <a:gd name="connsiteX3" fmla="*/ 0 w 203036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0">
                <a:moveTo>
                  <a:pt x="0" y="0"/>
                </a:moveTo>
                <a:lnTo>
                  <a:pt x="2030362" y="0"/>
                </a:lnTo>
                <a:lnTo>
                  <a:pt x="203036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44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094562" y="3428998"/>
            <a:ext cx="2030362" cy="3429002"/>
          </a:xfrm>
          <a:custGeom>
            <a:avLst/>
            <a:gdLst>
              <a:gd name="connsiteX0" fmla="*/ 0 w 2030362"/>
              <a:gd name="connsiteY0" fmla="*/ 0 h 3429002"/>
              <a:gd name="connsiteX1" fmla="*/ 2030362 w 2030362"/>
              <a:gd name="connsiteY1" fmla="*/ 0 h 3429002"/>
              <a:gd name="connsiteX2" fmla="*/ 2030362 w 2030362"/>
              <a:gd name="connsiteY2" fmla="*/ 3429002 h 3429002"/>
              <a:gd name="connsiteX3" fmla="*/ 0 w 2030362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2">
                <a:moveTo>
                  <a:pt x="0" y="0"/>
                </a:moveTo>
                <a:lnTo>
                  <a:pt x="2030362" y="0"/>
                </a:lnTo>
                <a:lnTo>
                  <a:pt x="2030362" y="3429002"/>
                </a:lnTo>
                <a:lnTo>
                  <a:pt x="0" y="3429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8131275" y="5"/>
            <a:ext cx="2030363" cy="3428994"/>
          </a:xfrm>
          <a:custGeom>
            <a:avLst/>
            <a:gdLst>
              <a:gd name="connsiteX0" fmla="*/ 0 w 2030363"/>
              <a:gd name="connsiteY0" fmla="*/ 0 h 3428994"/>
              <a:gd name="connsiteX1" fmla="*/ 2030363 w 2030363"/>
              <a:gd name="connsiteY1" fmla="*/ 0 h 3428994"/>
              <a:gd name="connsiteX2" fmla="*/ 2030363 w 2030363"/>
              <a:gd name="connsiteY2" fmla="*/ 3428994 h 3428994"/>
              <a:gd name="connsiteX3" fmla="*/ 0 w 2030363"/>
              <a:gd name="connsiteY3" fmla="*/ 3428994 h 342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3" h="3428994">
                <a:moveTo>
                  <a:pt x="0" y="0"/>
                </a:moveTo>
                <a:lnTo>
                  <a:pt x="2030363" y="0"/>
                </a:lnTo>
                <a:lnTo>
                  <a:pt x="2030363" y="3428994"/>
                </a:lnTo>
                <a:lnTo>
                  <a:pt x="0" y="3428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10161637" y="3429000"/>
            <a:ext cx="2030362" cy="3429000"/>
          </a:xfrm>
          <a:custGeom>
            <a:avLst/>
            <a:gdLst>
              <a:gd name="connsiteX0" fmla="*/ 0 w 2030362"/>
              <a:gd name="connsiteY0" fmla="*/ 0 h 3429000"/>
              <a:gd name="connsiteX1" fmla="*/ 2030362 w 2030362"/>
              <a:gd name="connsiteY1" fmla="*/ 0 h 3429000"/>
              <a:gd name="connsiteX2" fmla="*/ 2030362 w 2030362"/>
              <a:gd name="connsiteY2" fmla="*/ 3429000 h 3429000"/>
              <a:gd name="connsiteX3" fmla="*/ 0 w 203036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0">
                <a:moveTo>
                  <a:pt x="0" y="0"/>
                </a:moveTo>
                <a:lnTo>
                  <a:pt x="2030362" y="0"/>
                </a:lnTo>
                <a:lnTo>
                  <a:pt x="203036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057632" y="1"/>
            <a:ext cx="2030362" cy="3428995"/>
          </a:xfrm>
          <a:custGeom>
            <a:avLst/>
            <a:gdLst>
              <a:gd name="connsiteX0" fmla="*/ 0 w 2030362"/>
              <a:gd name="connsiteY0" fmla="*/ 0 h 3428995"/>
              <a:gd name="connsiteX1" fmla="*/ 2030362 w 2030362"/>
              <a:gd name="connsiteY1" fmla="*/ 0 h 3428995"/>
              <a:gd name="connsiteX2" fmla="*/ 2030362 w 2030362"/>
              <a:gd name="connsiteY2" fmla="*/ 3428995 h 3428995"/>
              <a:gd name="connsiteX3" fmla="*/ 0 w 2030362"/>
              <a:gd name="connsiteY3" fmla="*/ 3428995 h 342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8995">
                <a:moveTo>
                  <a:pt x="0" y="0"/>
                </a:moveTo>
                <a:lnTo>
                  <a:pt x="2030362" y="0"/>
                </a:lnTo>
                <a:lnTo>
                  <a:pt x="2030362" y="3428995"/>
                </a:lnTo>
                <a:lnTo>
                  <a:pt x="0" y="34289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85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119084"/>
            <a:ext cx="12192000" cy="2960916"/>
          </a:xfrm>
          <a:custGeom>
            <a:avLst/>
            <a:gdLst>
              <a:gd name="connsiteX0" fmla="*/ 0 w 12192000"/>
              <a:gd name="connsiteY0" fmla="*/ 0 h 2960916"/>
              <a:gd name="connsiteX1" fmla="*/ 12192000 w 12192000"/>
              <a:gd name="connsiteY1" fmla="*/ 0 h 2960916"/>
              <a:gd name="connsiteX2" fmla="*/ 12192000 w 12192000"/>
              <a:gd name="connsiteY2" fmla="*/ 2960916 h 2960916"/>
              <a:gd name="connsiteX3" fmla="*/ 0 w 12192000"/>
              <a:gd name="connsiteY3" fmla="*/ 2960916 h 29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60916">
                <a:moveTo>
                  <a:pt x="0" y="0"/>
                </a:moveTo>
                <a:lnTo>
                  <a:pt x="12192000" y="0"/>
                </a:lnTo>
                <a:lnTo>
                  <a:pt x="12192000" y="2960916"/>
                </a:lnTo>
                <a:lnTo>
                  <a:pt x="0" y="29609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8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02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599" y="457200"/>
            <a:ext cx="5486400" cy="6172200"/>
          </a:xfrm>
          <a:custGeom>
            <a:avLst/>
            <a:gdLst>
              <a:gd name="connsiteX0" fmla="*/ 0 w 5486400"/>
              <a:gd name="connsiteY0" fmla="*/ 0 h 6172200"/>
              <a:gd name="connsiteX1" fmla="*/ 5486400 w 5486400"/>
              <a:gd name="connsiteY1" fmla="*/ 0 h 6172200"/>
              <a:gd name="connsiteX2" fmla="*/ 5486400 w 5486400"/>
              <a:gd name="connsiteY2" fmla="*/ 6172200 h 6172200"/>
              <a:gd name="connsiteX3" fmla="*/ 0 w 5486400"/>
              <a:gd name="connsiteY3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6172200">
                <a:moveTo>
                  <a:pt x="0" y="0"/>
                </a:moveTo>
                <a:lnTo>
                  <a:pt x="5486400" y="0"/>
                </a:lnTo>
                <a:lnTo>
                  <a:pt x="5486400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37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983013"/>
            <a:ext cx="5936342" cy="2891972"/>
          </a:xfrm>
          <a:custGeom>
            <a:avLst/>
            <a:gdLst>
              <a:gd name="connsiteX0" fmla="*/ 0 w 5936342"/>
              <a:gd name="connsiteY0" fmla="*/ 0 h 2891972"/>
              <a:gd name="connsiteX1" fmla="*/ 5936342 w 5936342"/>
              <a:gd name="connsiteY1" fmla="*/ 0 h 2891972"/>
              <a:gd name="connsiteX2" fmla="*/ 5936342 w 5936342"/>
              <a:gd name="connsiteY2" fmla="*/ 2891972 h 2891972"/>
              <a:gd name="connsiteX3" fmla="*/ 0 w 5936342"/>
              <a:gd name="connsiteY3" fmla="*/ 2891972 h 289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6342" h="2891972">
                <a:moveTo>
                  <a:pt x="0" y="0"/>
                </a:moveTo>
                <a:lnTo>
                  <a:pt x="5936342" y="0"/>
                </a:lnTo>
                <a:lnTo>
                  <a:pt x="5936342" y="2891972"/>
                </a:lnTo>
                <a:lnTo>
                  <a:pt x="0" y="2891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1983014"/>
            <a:ext cx="6096000" cy="2891972"/>
          </a:xfrm>
          <a:custGeom>
            <a:avLst/>
            <a:gdLst>
              <a:gd name="connsiteX0" fmla="*/ 0 w 6096000"/>
              <a:gd name="connsiteY0" fmla="*/ 0 h 2891972"/>
              <a:gd name="connsiteX1" fmla="*/ 6096000 w 6096000"/>
              <a:gd name="connsiteY1" fmla="*/ 0 h 2891972"/>
              <a:gd name="connsiteX2" fmla="*/ 6096000 w 6096000"/>
              <a:gd name="connsiteY2" fmla="*/ 2891972 h 2891972"/>
              <a:gd name="connsiteX3" fmla="*/ 0 w 6096000"/>
              <a:gd name="connsiteY3" fmla="*/ 2891972 h 289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891972">
                <a:moveTo>
                  <a:pt x="0" y="0"/>
                </a:moveTo>
                <a:lnTo>
                  <a:pt x="6096000" y="0"/>
                </a:lnTo>
                <a:lnTo>
                  <a:pt x="6096000" y="2891972"/>
                </a:lnTo>
                <a:lnTo>
                  <a:pt x="0" y="2891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19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4011561" cy="6858000"/>
          </a:xfrm>
          <a:custGeom>
            <a:avLst/>
            <a:gdLst>
              <a:gd name="connsiteX0" fmla="*/ 0 w 4011561"/>
              <a:gd name="connsiteY0" fmla="*/ 0 h 6858000"/>
              <a:gd name="connsiteX1" fmla="*/ 4011561 w 4011561"/>
              <a:gd name="connsiteY1" fmla="*/ 0 h 6858000"/>
              <a:gd name="connsiteX2" fmla="*/ 4011561 w 4011561"/>
              <a:gd name="connsiteY2" fmla="*/ 6858000 h 6858000"/>
              <a:gd name="connsiteX3" fmla="*/ 0 w 40115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1561" h="6858000">
                <a:moveTo>
                  <a:pt x="0" y="0"/>
                </a:moveTo>
                <a:lnTo>
                  <a:pt x="4011561" y="0"/>
                </a:lnTo>
                <a:lnTo>
                  <a:pt x="401156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238684" y="4591084"/>
            <a:ext cx="3526968" cy="2040710"/>
          </a:xfrm>
          <a:custGeom>
            <a:avLst/>
            <a:gdLst>
              <a:gd name="connsiteX0" fmla="*/ 0 w 3526968"/>
              <a:gd name="connsiteY0" fmla="*/ 0 h 2040710"/>
              <a:gd name="connsiteX1" fmla="*/ 3526968 w 3526968"/>
              <a:gd name="connsiteY1" fmla="*/ 0 h 2040710"/>
              <a:gd name="connsiteX2" fmla="*/ 3526968 w 3526968"/>
              <a:gd name="connsiteY2" fmla="*/ 2040710 h 2040710"/>
              <a:gd name="connsiteX3" fmla="*/ 0 w 3526968"/>
              <a:gd name="connsiteY3" fmla="*/ 2040710 h 204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6968" h="2040710">
                <a:moveTo>
                  <a:pt x="0" y="0"/>
                </a:moveTo>
                <a:lnTo>
                  <a:pt x="3526968" y="0"/>
                </a:lnTo>
                <a:lnTo>
                  <a:pt x="3526968" y="2040710"/>
                </a:lnTo>
                <a:lnTo>
                  <a:pt x="0" y="20407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937110" y="4591084"/>
            <a:ext cx="3526968" cy="2040710"/>
          </a:xfrm>
          <a:custGeom>
            <a:avLst/>
            <a:gdLst>
              <a:gd name="connsiteX0" fmla="*/ 0 w 3526968"/>
              <a:gd name="connsiteY0" fmla="*/ 0 h 2040710"/>
              <a:gd name="connsiteX1" fmla="*/ 3526968 w 3526968"/>
              <a:gd name="connsiteY1" fmla="*/ 0 h 2040710"/>
              <a:gd name="connsiteX2" fmla="*/ 3526968 w 3526968"/>
              <a:gd name="connsiteY2" fmla="*/ 2040710 h 2040710"/>
              <a:gd name="connsiteX3" fmla="*/ 0 w 3526968"/>
              <a:gd name="connsiteY3" fmla="*/ 2040710 h 204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6968" h="2040710">
                <a:moveTo>
                  <a:pt x="0" y="0"/>
                </a:moveTo>
                <a:lnTo>
                  <a:pt x="3526968" y="0"/>
                </a:lnTo>
                <a:lnTo>
                  <a:pt x="3526968" y="2040710"/>
                </a:lnTo>
                <a:lnTo>
                  <a:pt x="0" y="20407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630386" y="4591083"/>
            <a:ext cx="3526968" cy="2040710"/>
          </a:xfrm>
          <a:custGeom>
            <a:avLst/>
            <a:gdLst>
              <a:gd name="connsiteX0" fmla="*/ 0 w 3526968"/>
              <a:gd name="connsiteY0" fmla="*/ 0 h 2040710"/>
              <a:gd name="connsiteX1" fmla="*/ 3526968 w 3526968"/>
              <a:gd name="connsiteY1" fmla="*/ 0 h 2040710"/>
              <a:gd name="connsiteX2" fmla="*/ 3526968 w 3526968"/>
              <a:gd name="connsiteY2" fmla="*/ 2040710 h 2040710"/>
              <a:gd name="connsiteX3" fmla="*/ 0 w 3526968"/>
              <a:gd name="connsiteY3" fmla="*/ 2040710 h 204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6968" h="2040710">
                <a:moveTo>
                  <a:pt x="0" y="0"/>
                </a:moveTo>
                <a:lnTo>
                  <a:pt x="3526968" y="0"/>
                </a:lnTo>
                <a:lnTo>
                  <a:pt x="3526968" y="2040710"/>
                </a:lnTo>
                <a:lnTo>
                  <a:pt x="0" y="20407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5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200185"/>
            <a:ext cx="12192000" cy="3657814"/>
          </a:xfrm>
          <a:custGeom>
            <a:avLst/>
            <a:gdLst>
              <a:gd name="connsiteX0" fmla="*/ 604532 w 12192000"/>
              <a:gd name="connsiteY0" fmla="*/ 0 h 3657814"/>
              <a:gd name="connsiteX1" fmla="*/ 11587468 w 12192000"/>
              <a:gd name="connsiteY1" fmla="*/ 0 h 3657814"/>
              <a:gd name="connsiteX2" fmla="*/ 12192000 w 12192000"/>
              <a:gd name="connsiteY2" fmla="*/ 609648 h 3657814"/>
              <a:gd name="connsiteX3" fmla="*/ 12192000 w 12192000"/>
              <a:gd name="connsiteY3" fmla="*/ 3657814 h 3657814"/>
              <a:gd name="connsiteX4" fmla="*/ 0 w 12192000"/>
              <a:gd name="connsiteY4" fmla="*/ 3657814 h 3657814"/>
              <a:gd name="connsiteX5" fmla="*/ 0 w 12192000"/>
              <a:gd name="connsiteY5" fmla="*/ 609648 h 365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57814">
                <a:moveTo>
                  <a:pt x="604532" y="0"/>
                </a:moveTo>
                <a:lnTo>
                  <a:pt x="11587468" y="0"/>
                </a:lnTo>
                <a:lnTo>
                  <a:pt x="12192000" y="609648"/>
                </a:lnTo>
                <a:lnTo>
                  <a:pt x="12192000" y="3657814"/>
                </a:lnTo>
                <a:lnTo>
                  <a:pt x="0" y="3657814"/>
                </a:lnTo>
                <a:lnTo>
                  <a:pt x="0" y="6096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457200"/>
            <a:ext cx="2876552" cy="6400801"/>
          </a:xfrm>
          <a:custGeom>
            <a:avLst/>
            <a:gdLst>
              <a:gd name="connsiteX0" fmla="*/ 286505 w 2876552"/>
              <a:gd name="connsiteY0" fmla="*/ 0 h 6400801"/>
              <a:gd name="connsiteX1" fmla="*/ 2590047 w 2876552"/>
              <a:gd name="connsiteY1" fmla="*/ 0 h 6400801"/>
              <a:gd name="connsiteX2" fmla="*/ 2876552 w 2876552"/>
              <a:gd name="connsiteY2" fmla="*/ 283970 h 6400801"/>
              <a:gd name="connsiteX3" fmla="*/ 2876552 w 2876552"/>
              <a:gd name="connsiteY3" fmla="*/ 6249001 h 6400801"/>
              <a:gd name="connsiteX4" fmla="*/ 2854037 w 2876552"/>
              <a:gd name="connsiteY4" fmla="*/ 6359535 h 6400801"/>
              <a:gd name="connsiteX5" fmla="*/ 2825966 w 2876552"/>
              <a:gd name="connsiteY5" fmla="*/ 6400801 h 6400801"/>
              <a:gd name="connsiteX6" fmla="*/ 50587 w 2876552"/>
              <a:gd name="connsiteY6" fmla="*/ 6400801 h 6400801"/>
              <a:gd name="connsiteX7" fmla="*/ 22515 w 2876552"/>
              <a:gd name="connsiteY7" fmla="*/ 6359535 h 6400801"/>
              <a:gd name="connsiteX8" fmla="*/ 0 w 2876552"/>
              <a:gd name="connsiteY8" fmla="*/ 6249001 h 6400801"/>
              <a:gd name="connsiteX9" fmla="*/ 0 w 2876552"/>
              <a:gd name="connsiteY9" fmla="*/ 283970 h 6400801"/>
              <a:gd name="connsiteX10" fmla="*/ 286505 w 2876552"/>
              <a:gd name="connsiteY10" fmla="*/ 0 h 640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76552" h="6400801">
                <a:moveTo>
                  <a:pt x="286505" y="0"/>
                </a:moveTo>
                <a:lnTo>
                  <a:pt x="2590047" y="0"/>
                </a:lnTo>
                <a:cubicBezTo>
                  <a:pt x="2748279" y="0"/>
                  <a:pt x="2876552" y="127138"/>
                  <a:pt x="2876552" y="283970"/>
                </a:cubicBezTo>
                <a:lnTo>
                  <a:pt x="2876552" y="6249001"/>
                </a:lnTo>
                <a:cubicBezTo>
                  <a:pt x="2876552" y="6288209"/>
                  <a:pt x="2868535" y="6325561"/>
                  <a:pt x="2854037" y="6359535"/>
                </a:cubicBezTo>
                <a:lnTo>
                  <a:pt x="2825966" y="6400801"/>
                </a:lnTo>
                <a:lnTo>
                  <a:pt x="50587" y="6400801"/>
                </a:lnTo>
                <a:lnTo>
                  <a:pt x="22515" y="6359535"/>
                </a:lnTo>
                <a:cubicBezTo>
                  <a:pt x="8017" y="6325561"/>
                  <a:pt x="0" y="6288209"/>
                  <a:pt x="0" y="6249001"/>
                </a:cubicBezTo>
                <a:lnTo>
                  <a:pt x="0" y="283970"/>
                </a:lnTo>
                <a:cubicBezTo>
                  <a:pt x="0" y="127138"/>
                  <a:pt x="128273" y="0"/>
                  <a:pt x="2865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9315449" y="1"/>
            <a:ext cx="2876550" cy="6629399"/>
          </a:xfrm>
          <a:custGeom>
            <a:avLst/>
            <a:gdLst>
              <a:gd name="connsiteX0" fmla="*/ 15536 w 2876550"/>
              <a:gd name="connsiteY0" fmla="*/ 0 h 6629399"/>
              <a:gd name="connsiteX1" fmla="*/ 2861016 w 2876550"/>
              <a:gd name="connsiteY1" fmla="*/ 0 h 6629399"/>
              <a:gd name="connsiteX2" fmla="*/ 2876550 w 2876550"/>
              <a:gd name="connsiteY2" fmla="*/ 79930 h 6629399"/>
              <a:gd name="connsiteX3" fmla="*/ 2876550 w 2876550"/>
              <a:gd name="connsiteY3" fmla="*/ 6331787 h 6629399"/>
              <a:gd name="connsiteX4" fmla="*/ 2854037 w 2876550"/>
              <a:gd name="connsiteY4" fmla="*/ 6447625 h 6629399"/>
              <a:gd name="connsiteX5" fmla="*/ 2590047 w 2876550"/>
              <a:gd name="connsiteY5" fmla="*/ 6629399 h 6629399"/>
              <a:gd name="connsiteX6" fmla="*/ 286505 w 2876550"/>
              <a:gd name="connsiteY6" fmla="*/ 6629399 h 6629399"/>
              <a:gd name="connsiteX7" fmla="*/ 0 w 2876550"/>
              <a:gd name="connsiteY7" fmla="*/ 6331776 h 6629399"/>
              <a:gd name="connsiteX8" fmla="*/ 0 w 2876550"/>
              <a:gd name="connsiteY8" fmla="*/ 79940 h 66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6550" h="6629399">
                <a:moveTo>
                  <a:pt x="15536" y="0"/>
                </a:moveTo>
                <a:lnTo>
                  <a:pt x="2861016" y="0"/>
                </a:lnTo>
                <a:lnTo>
                  <a:pt x="2876550" y="79930"/>
                </a:lnTo>
                <a:lnTo>
                  <a:pt x="2876550" y="6331787"/>
                </a:lnTo>
                <a:lnTo>
                  <a:pt x="2854037" y="6447625"/>
                </a:lnTo>
                <a:cubicBezTo>
                  <a:pt x="2810543" y="6554446"/>
                  <a:pt x="2708721" y="6629399"/>
                  <a:pt x="2590047" y="6629399"/>
                </a:cubicBezTo>
                <a:lnTo>
                  <a:pt x="286505" y="6629399"/>
                </a:lnTo>
                <a:cubicBezTo>
                  <a:pt x="128273" y="6629399"/>
                  <a:pt x="0" y="6496148"/>
                  <a:pt x="0" y="6331776"/>
                </a:cubicBezTo>
                <a:lnTo>
                  <a:pt x="0" y="799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1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1" y="3429000"/>
            <a:ext cx="3436910" cy="3429000"/>
          </a:xfrm>
          <a:custGeom>
            <a:avLst/>
            <a:gdLst>
              <a:gd name="connsiteX0" fmla="*/ 1718455 w 3436910"/>
              <a:gd name="connsiteY0" fmla="*/ 0 h 3429000"/>
              <a:gd name="connsiteX1" fmla="*/ 3436910 w 3436910"/>
              <a:gd name="connsiteY1" fmla="*/ 1749096 h 3429000"/>
              <a:gd name="connsiteX2" fmla="*/ 2229471 w 3436910"/>
              <a:gd name="connsiteY2" fmla="*/ 3419556 h 3429000"/>
              <a:gd name="connsiteX3" fmla="*/ 2193386 w 3436910"/>
              <a:gd name="connsiteY3" fmla="*/ 3429000 h 3429000"/>
              <a:gd name="connsiteX4" fmla="*/ 1243524 w 3436910"/>
              <a:gd name="connsiteY4" fmla="*/ 3429000 h 3429000"/>
              <a:gd name="connsiteX5" fmla="*/ 1207440 w 3436910"/>
              <a:gd name="connsiteY5" fmla="*/ 3419556 h 3429000"/>
              <a:gd name="connsiteX6" fmla="*/ 0 w 3436910"/>
              <a:gd name="connsiteY6" fmla="*/ 1749096 h 3429000"/>
              <a:gd name="connsiteX7" fmla="*/ 1718455 w 343691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6910" h="3429000">
                <a:moveTo>
                  <a:pt x="1718455" y="0"/>
                </a:moveTo>
                <a:cubicBezTo>
                  <a:pt x="2667532" y="0"/>
                  <a:pt x="3436910" y="783097"/>
                  <a:pt x="3436910" y="1749096"/>
                </a:cubicBezTo>
                <a:cubicBezTo>
                  <a:pt x="3436910" y="2533970"/>
                  <a:pt x="2929000" y="3198101"/>
                  <a:pt x="2229471" y="3419556"/>
                </a:cubicBezTo>
                <a:lnTo>
                  <a:pt x="2193386" y="3429000"/>
                </a:lnTo>
                <a:lnTo>
                  <a:pt x="1243524" y="3429000"/>
                </a:lnTo>
                <a:lnTo>
                  <a:pt x="1207440" y="3419556"/>
                </a:lnTo>
                <a:cubicBezTo>
                  <a:pt x="507911" y="3198101"/>
                  <a:pt x="0" y="2533970"/>
                  <a:pt x="0" y="1749096"/>
                </a:cubicBezTo>
                <a:cubicBezTo>
                  <a:pt x="0" y="783097"/>
                  <a:pt x="769378" y="0"/>
                  <a:pt x="17184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384439" y="2945506"/>
            <a:ext cx="5135611" cy="3912495"/>
          </a:xfrm>
          <a:custGeom>
            <a:avLst/>
            <a:gdLst>
              <a:gd name="connsiteX0" fmla="*/ 2567806 w 5135611"/>
              <a:gd name="connsiteY0" fmla="*/ 0 h 3912495"/>
              <a:gd name="connsiteX1" fmla="*/ 5135611 w 5135611"/>
              <a:gd name="connsiteY1" fmla="*/ 2613591 h 3912495"/>
              <a:gd name="connsiteX2" fmla="*/ 4825691 w 5135611"/>
              <a:gd name="connsiteY2" fmla="*/ 3859384 h 3912495"/>
              <a:gd name="connsiteX3" fmla="*/ 4793991 w 5135611"/>
              <a:gd name="connsiteY3" fmla="*/ 3912495 h 3912495"/>
              <a:gd name="connsiteX4" fmla="*/ 341622 w 5135611"/>
              <a:gd name="connsiteY4" fmla="*/ 3912495 h 3912495"/>
              <a:gd name="connsiteX5" fmla="*/ 309921 w 5135611"/>
              <a:gd name="connsiteY5" fmla="*/ 3859384 h 3912495"/>
              <a:gd name="connsiteX6" fmla="*/ 0 w 5135611"/>
              <a:gd name="connsiteY6" fmla="*/ 2613591 h 3912495"/>
              <a:gd name="connsiteX7" fmla="*/ 2567806 w 5135611"/>
              <a:gd name="connsiteY7" fmla="*/ 0 h 391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35611" h="3912495">
                <a:moveTo>
                  <a:pt x="2567806" y="0"/>
                </a:moveTo>
                <a:cubicBezTo>
                  <a:pt x="3985965" y="0"/>
                  <a:pt x="5135611" y="1170145"/>
                  <a:pt x="5135611" y="2613591"/>
                </a:cubicBezTo>
                <a:cubicBezTo>
                  <a:pt x="5135611" y="3064668"/>
                  <a:pt x="5023341" y="3489055"/>
                  <a:pt x="4825691" y="3859384"/>
                </a:cubicBezTo>
                <a:lnTo>
                  <a:pt x="4793991" y="3912495"/>
                </a:lnTo>
                <a:lnTo>
                  <a:pt x="341622" y="3912495"/>
                </a:lnTo>
                <a:lnTo>
                  <a:pt x="309921" y="3859384"/>
                </a:lnTo>
                <a:cubicBezTo>
                  <a:pt x="112270" y="3489055"/>
                  <a:pt x="0" y="3064668"/>
                  <a:pt x="0" y="2613591"/>
                </a:cubicBezTo>
                <a:cubicBezTo>
                  <a:pt x="0" y="1170145"/>
                  <a:pt x="1149646" y="0"/>
                  <a:pt x="25678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145491" y="3429000"/>
            <a:ext cx="3436910" cy="3429000"/>
          </a:xfrm>
          <a:custGeom>
            <a:avLst/>
            <a:gdLst>
              <a:gd name="connsiteX0" fmla="*/ 1718455 w 3436910"/>
              <a:gd name="connsiteY0" fmla="*/ 0 h 3429000"/>
              <a:gd name="connsiteX1" fmla="*/ 3436910 w 3436910"/>
              <a:gd name="connsiteY1" fmla="*/ 1749096 h 3429000"/>
              <a:gd name="connsiteX2" fmla="*/ 2229471 w 3436910"/>
              <a:gd name="connsiteY2" fmla="*/ 3419556 h 3429000"/>
              <a:gd name="connsiteX3" fmla="*/ 2193386 w 3436910"/>
              <a:gd name="connsiteY3" fmla="*/ 3429000 h 3429000"/>
              <a:gd name="connsiteX4" fmla="*/ 1243524 w 3436910"/>
              <a:gd name="connsiteY4" fmla="*/ 3429000 h 3429000"/>
              <a:gd name="connsiteX5" fmla="*/ 1207439 w 3436910"/>
              <a:gd name="connsiteY5" fmla="*/ 3419556 h 3429000"/>
              <a:gd name="connsiteX6" fmla="*/ 0 w 3436910"/>
              <a:gd name="connsiteY6" fmla="*/ 1749096 h 3429000"/>
              <a:gd name="connsiteX7" fmla="*/ 1718455 w 343691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6910" h="3429000">
                <a:moveTo>
                  <a:pt x="1718455" y="0"/>
                </a:moveTo>
                <a:cubicBezTo>
                  <a:pt x="2667531" y="0"/>
                  <a:pt x="3436910" y="783097"/>
                  <a:pt x="3436910" y="1749096"/>
                </a:cubicBezTo>
                <a:cubicBezTo>
                  <a:pt x="3436910" y="2533970"/>
                  <a:pt x="2929000" y="3198101"/>
                  <a:pt x="2229471" y="3419556"/>
                </a:cubicBezTo>
                <a:lnTo>
                  <a:pt x="2193386" y="3429000"/>
                </a:lnTo>
                <a:lnTo>
                  <a:pt x="1243524" y="3429000"/>
                </a:lnTo>
                <a:lnTo>
                  <a:pt x="1207439" y="3419556"/>
                </a:lnTo>
                <a:cubicBezTo>
                  <a:pt x="507910" y="3198101"/>
                  <a:pt x="0" y="2533970"/>
                  <a:pt x="0" y="1749096"/>
                </a:cubicBezTo>
                <a:cubicBezTo>
                  <a:pt x="0" y="783097"/>
                  <a:pt x="769379" y="0"/>
                  <a:pt x="17184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3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972043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972043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85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 flipH="1"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972043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972043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6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743950" cy="6858000"/>
          </a:xfrm>
          <a:custGeom>
            <a:avLst/>
            <a:gdLst>
              <a:gd name="connsiteX0" fmla="*/ 0 w 8743950"/>
              <a:gd name="connsiteY0" fmla="*/ 0 h 6858000"/>
              <a:gd name="connsiteX1" fmla="*/ 8743950 w 8743950"/>
              <a:gd name="connsiteY1" fmla="*/ 0 h 6858000"/>
              <a:gd name="connsiteX2" fmla="*/ 8743950 w 8743950"/>
              <a:gd name="connsiteY2" fmla="*/ 6858000 h 6858000"/>
              <a:gd name="connsiteX3" fmla="*/ 0 w 8743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43950" h="6858000">
                <a:moveTo>
                  <a:pt x="0" y="0"/>
                </a:moveTo>
                <a:lnTo>
                  <a:pt x="8743950" y="0"/>
                </a:lnTo>
                <a:lnTo>
                  <a:pt x="87439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37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124200"/>
          </a:xfrm>
          <a:custGeom>
            <a:avLst/>
            <a:gdLst>
              <a:gd name="connsiteX0" fmla="*/ 0 w 5562600"/>
              <a:gd name="connsiteY0" fmla="*/ 0 h 2895600"/>
              <a:gd name="connsiteX1" fmla="*/ 5562600 w 5562600"/>
              <a:gd name="connsiteY1" fmla="*/ 0 h 2895600"/>
              <a:gd name="connsiteX2" fmla="*/ 5562600 w 5562600"/>
              <a:gd name="connsiteY2" fmla="*/ 1447800 h 2895600"/>
              <a:gd name="connsiteX3" fmla="*/ 4114800 w 5562600"/>
              <a:gd name="connsiteY3" fmla="*/ 2895600 h 2895600"/>
              <a:gd name="connsiteX4" fmla="*/ 0 w 5562600"/>
              <a:gd name="connsiteY4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600" h="2895600">
                <a:moveTo>
                  <a:pt x="0" y="0"/>
                </a:moveTo>
                <a:lnTo>
                  <a:pt x="5562600" y="0"/>
                </a:lnTo>
                <a:lnTo>
                  <a:pt x="5562600" y="1447800"/>
                </a:lnTo>
                <a:lnTo>
                  <a:pt x="41148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3733800"/>
            <a:ext cx="6096000" cy="3124200"/>
          </a:xfrm>
          <a:custGeom>
            <a:avLst/>
            <a:gdLst>
              <a:gd name="connsiteX0" fmla="*/ 1447800 w 5562600"/>
              <a:gd name="connsiteY0" fmla="*/ 0 h 2895600"/>
              <a:gd name="connsiteX1" fmla="*/ 5562600 w 5562600"/>
              <a:gd name="connsiteY1" fmla="*/ 0 h 2895600"/>
              <a:gd name="connsiteX2" fmla="*/ 5562600 w 5562600"/>
              <a:gd name="connsiteY2" fmla="*/ 2895600 h 2895600"/>
              <a:gd name="connsiteX3" fmla="*/ 0 w 5562600"/>
              <a:gd name="connsiteY3" fmla="*/ 2895600 h 2895600"/>
              <a:gd name="connsiteX4" fmla="*/ 0 w 5562600"/>
              <a:gd name="connsiteY4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600" h="2895600">
                <a:moveTo>
                  <a:pt x="1447800" y="0"/>
                </a:moveTo>
                <a:lnTo>
                  <a:pt x="5562600" y="0"/>
                </a:lnTo>
                <a:lnTo>
                  <a:pt x="5562600" y="2895600"/>
                </a:lnTo>
                <a:lnTo>
                  <a:pt x="0" y="28956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7440" y="990602"/>
            <a:ext cx="5483166" cy="5486399"/>
          </a:xfrm>
          <a:custGeom>
            <a:avLst/>
            <a:gdLst>
              <a:gd name="connsiteX0" fmla="*/ 2747331 w 5483166"/>
              <a:gd name="connsiteY0" fmla="*/ 4 h 5486399"/>
              <a:gd name="connsiteX1" fmla="*/ 4111338 w 5483166"/>
              <a:gd name="connsiteY1" fmla="*/ 367917 h 5486399"/>
              <a:gd name="connsiteX2" fmla="*/ 5482244 w 5483166"/>
              <a:gd name="connsiteY2" fmla="*/ 2816855 h 5486399"/>
              <a:gd name="connsiteX3" fmla="*/ 5475369 w 5483166"/>
              <a:gd name="connsiteY3" fmla="*/ 2908730 h 5486399"/>
              <a:gd name="connsiteX4" fmla="*/ 3302273 w 5483166"/>
              <a:gd name="connsiteY4" fmla="*/ 1654091 h 5486399"/>
              <a:gd name="connsiteX5" fmla="*/ 3114270 w 5483166"/>
              <a:gd name="connsiteY5" fmla="*/ 1704466 h 5486399"/>
              <a:gd name="connsiteX6" fmla="*/ 3164645 w 5483166"/>
              <a:gd name="connsiteY6" fmla="*/ 1892468 h 5486399"/>
              <a:gd name="connsiteX7" fmla="*/ 5440699 w 5483166"/>
              <a:gd name="connsiteY7" fmla="*/ 3206548 h 5486399"/>
              <a:gd name="connsiteX8" fmla="*/ 5416267 w 5483166"/>
              <a:gd name="connsiteY8" fmla="*/ 3346582 h 5486399"/>
              <a:gd name="connsiteX9" fmla="*/ 5115251 w 5483166"/>
              <a:gd name="connsiteY9" fmla="*/ 4114573 h 5486399"/>
              <a:gd name="connsiteX10" fmla="*/ 4790615 w 5483166"/>
              <a:gd name="connsiteY10" fmla="*/ 4565414 h 5486399"/>
              <a:gd name="connsiteX11" fmla="*/ 4740888 w 5483166"/>
              <a:gd name="connsiteY11" fmla="*/ 4616159 h 5486399"/>
              <a:gd name="connsiteX12" fmla="*/ 2379313 w 5483166"/>
              <a:gd name="connsiteY12" fmla="*/ 3252704 h 5486399"/>
              <a:gd name="connsiteX13" fmla="*/ 2191310 w 5483166"/>
              <a:gd name="connsiteY13" fmla="*/ 3303078 h 5486399"/>
              <a:gd name="connsiteX14" fmla="*/ 2241686 w 5483166"/>
              <a:gd name="connsiteY14" fmla="*/ 3491081 h 5486399"/>
              <a:gd name="connsiteX15" fmla="*/ 4534309 w 5483166"/>
              <a:gd name="connsiteY15" fmla="*/ 4814728 h 5486399"/>
              <a:gd name="connsiteX16" fmla="*/ 4394790 w 5483166"/>
              <a:gd name="connsiteY16" fmla="*/ 4931373 h 5486399"/>
              <a:gd name="connsiteX17" fmla="*/ 3321940 w 5483166"/>
              <a:gd name="connsiteY17" fmla="*/ 5423511 h 5486399"/>
              <a:gd name="connsiteX18" fmla="*/ 3276687 w 5483166"/>
              <a:gd name="connsiteY18" fmla="*/ 5431665 h 5486399"/>
              <a:gd name="connsiteX19" fmla="*/ 1660138 w 5483166"/>
              <a:gd name="connsiteY19" fmla="*/ 4498350 h 5486399"/>
              <a:gd name="connsiteX20" fmla="*/ 1472136 w 5483166"/>
              <a:gd name="connsiteY20" fmla="*/ 4548725 h 5486399"/>
              <a:gd name="connsiteX21" fmla="*/ 1522510 w 5483166"/>
              <a:gd name="connsiteY21" fmla="*/ 4736727 h 5486399"/>
              <a:gd name="connsiteX22" fmla="*/ 2816006 w 5483166"/>
              <a:gd name="connsiteY22" fmla="*/ 5483527 h 5486399"/>
              <a:gd name="connsiteX23" fmla="*/ 2732600 w 5483166"/>
              <a:gd name="connsiteY23" fmla="*/ 5486399 h 5486399"/>
              <a:gd name="connsiteX24" fmla="*/ 1368594 w 5483166"/>
              <a:gd name="connsiteY24" fmla="*/ 5118488 h 5486399"/>
              <a:gd name="connsiteX25" fmla="*/ 20145 w 5483166"/>
              <a:gd name="connsiteY25" fmla="*/ 3098150 h 5486399"/>
              <a:gd name="connsiteX26" fmla="*/ 9230 w 5483166"/>
              <a:gd name="connsiteY26" fmla="*/ 2970828 h 5486399"/>
              <a:gd name="connsiteX27" fmla="*/ 2008584 w 5483166"/>
              <a:gd name="connsiteY27" fmla="*/ 4125156 h 5486399"/>
              <a:gd name="connsiteX28" fmla="*/ 2196587 w 5483166"/>
              <a:gd name="connsiteY28" fmla="*/ 4074781 h 5486399"/>
              <a:gd name="connsiteX29" fmla="*/ 2146212 w 5483166"/>
              <a:gd name="connsiteY29" fmla="*/ 3886778 h 5486399"/>
              <a:gd name="connsiteX30" fmla="*/ 0 w 5483166"/>
              <a:gd name="connsiteY30" fmla="*/ 2647663 h 5486399"/>
              <a:gd name="connsiteX31" fmla="*/ 216 w 5483166"/>
              <a:gd name="connsiteY31" fmla="*/ 2603211 h 5486399"/>
              <a:gd name="connsiteX32" fmla="*/ 236728 w 5483166"/>
              <a:gd name="connsiteY32" fmla="*/ 1621770 h 5486399"/>
              <a:gd name="connsiteX33" fmla="*/ 308035 w 5483166"/>
              <a:gd name="connsiteY33" fmla="*/ 1482482 h 5486399"/>
              <a:gd name="connsiteX34" fmla="*/ 2727759 w 5483166"/>
              <a:gd name="connsiteY34" fmla="*/ 2879510 h 5486399"/>
              <a:gd name="connsiteX35" fmla="*/ 2915762 w 5483166"/>
              <a:gd name="connsiteY35" fmla="*/ 2829135 h 5486399"/>
              <a:gd name="connsiteX36" fmla="*/ 2865386 w 5483166"/>
              <a:gd name="connsiteY36" fmla="*/ 2641133 h 5486399"/>
              <a:gd name="connsiteX37" fmla="*/ 2231029 w 5483166"/>
              <a:gd name="connsiteY37" fmla="*/ 2274886 h 5486399"/>
              <a:gd name="connsiteX38" fmla="*/ 1719359 w 5483166"/>
              <a:gd name="connsiteY38" fmla="*/ 2274886 h 5486399"/>
              <a:gd name="connsiteX39" fmla="*/ 1719359 w 5483166"/>
              <a:gd name="connsiteY39" fmla="*/ 1979474 h 5486399"/>
              <a:gd name="connsiteX40" fmla="*/ 445193 w 5483166"/>
              <a:gd name="connsiteY40" fmla="*/ 1243833 h 5486399"/>
              <a:gd name="connsiteX41" fmla="*/ 477120 w 5483166"/>
              <a:gd name="connsiteY41" fmla="*/ 1193073 h 5486399"/>
              <a:gd name="connsiteX42" fmla="*/ 1537088 w 5483166"/>
              <a:gd name="connsiteY42" fmla="*/ 277995 h 5486399"/>
              <a:gd name="connsiteX43" fmla="*/ 1753154 w 5483166"/>
              <a:gd name="connsiteY43" fmla="*/ 185337 h 5486399"/>
              <a:gd name="connsiteX44" fmla="*/ 3650719 w 5483166"/>
              <a:gd name="connsiteY44" fmla="*/ 1280897 h 5486399"/>
              <a:gd name="connsiteX45" fmla="*/ 3838721 w 5483166"/>
              <a:gd name="connsiteY45" fmla="*/ 1230521 h 5486399"/>
              <a:gd name="connsiteX46" fmla="*/ 3788346 w 5483166"/>
              <a:gd name="connsiteY46" fmla="*/ 1042519 h 5486399"/>
              <a:gd name="connsiteX47" fmla="*/ 2113794 w 5483166"/>
              <a:gd name="connsiteY47" fmla="*/ 75716 h 5486399"/>
              <a:gd name="connsiteX48" fmla="*/ 2287281 w 5483166"/>
              <a:gd name="connsiteY48" fmla="*/ 37996 h 5486399"/>
              <a:gd name="connsiteX49" fmla="*/ 2747331 w 5483166"/>
              <a:gd name="connsiteY49" fmla="*/ 4 h 548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83166" h="5486399">
                <a:moveTo>
                  <a:pt x="2747331" y="4"/>
                </a:moveTo>
                <a:cubicBezTo>
                  <a:pt x="3211083" y="818"/>
                  <a:pt x="3680892" y="119398"/>
                  <a:pt x="4111338" y="367917"/>
                </a:cubicBezTo>
                <a:cubicBezTo>
                  <a:pt x="5013223" y="888620"/>
                  <a:pt x="5507506" y="1844190"/>
                  <a:pt x="5482244" y="2816855"/>
                </a:cubicBezTo>
                <a:lnTo>
                  <a:pt x="5475369" y="2908730"/>
                </a:lnTo>
                <a:lnTo>
                  <a:pt x="3302273" y="1654091"/>
                </a:lnTo>
                <a:cubicBezTo>
                  <a:pt x="3236445" y="1616086"/>
                  <a:pt x="3152275" y="1638641"/>
                  <a:pt x="3114270" y="1704466"/>
                </a:cubicBezTo>
                <a:cubicBezTo>
                  <a:pt x="3076266" y="1770292"/>
                  <a:pt x="3098819" y="1854463"/>
                  <a:pt x="3164645" y="1892468"/>
                </a:cubicBezTo>
                <a:lnTo>
                  <a:pt x="5440699" y="3206548"/>
                </a:lnTo>
                <a:lnTo>
                  <a:pt x="5416267" y="3346582"/>
                </a:lnTo>
                <a:cubicBezTo>
                  <a:pt x="5356843" y="3609783"/>
                  <a:pt x="5257261" y="3868605"/>
                  <a:pt x="5115251" y="4114573"/>
                </a:cubicBezTo>
                <a:cubicBezTo>
                  <a:pt x="5020577" y="4278553"/>
                  <a:pt x="4911527" y="4429058"/>
                  <a:pt x="4790615" y="4565414"/>
                </a:cubicBezTo>
                <a:lnTo>
                  <a:pt x="4740888" y="4616159"/>
                </a:lnTo>
                <a:lnTo>
                  <a:pt x="2379313" y="3252704"/>
                </a:lnTo>
                <a:cubicBezTo>
                  <a:pt x="2313486" y="3214699"/>
                  <a:pt x="2229314" y="3237253"/>
                  <a:pt x="2191310" y="3303078"/>
                </a:cubicBezTo>
                <a:cubicBezTo>
                  <a:pt x="2153305" y="3368905"/>
                  <a:pt x="2175859" y="3453076"/>
                  <a:pt x="2241686" y="3491081"/>
                </a:cubicBezTo>
                <a:lnTo>
                  <a:pt x="4534309" y="4814728"/>
                </a:lnTo>
                <a:lnTo>
                  <a:pt x="4394790" y="4931373"/>
                </a:lnTo>
                <a:cubicBezTo>
                  <a:pt x="4074991" y="5173001"/>
                  <a:pt x="3707841" y="5339600"/>
                  <a:pt x="3321940" y="5423511"/>
                </a:cubicBezTo>
                <a:lnTo>
                  <a:pt x="3276687" y="5431665"/>
                </a:lnTo>
                <a:lnTo>
                  <a:pt x="1660138" y="4498350"/>
                </a:lnTo>
                <a:cubicBezTo>
                  <a:pt x="1594311" y="4460345"/>
                  <a:pt x="1510140" y="4482898"/>
                  <a:pt x="1472136" y="4548725"/>
                </a:cubicBezTo>
                <a:cubicBezTo>
                  <a:pt x="1434131" y="4614551"/>
                  <a:pt x="1456684" y="4698723"/>
                  <a:pt x="1522510" y="4736727"/>
                </a:cubicBezTo>
                <a:lnTo>
                  <a:pt x="2816006" y="5483527"/>
                </a:lnTo>
                <a:lnTo>
                  <a:pt x="2732600" y="5486399"/>
                </a:lnTo>
                <a:cubicBezTo>
                  <a:pt x="2268848" y="5485586"/>
                  <a:pt x="1799039" y="5367005"/>
                  <a:pt x="1368594" y="5118488"/>
                </a:cubicBezTo>
                <a:cubicBezTo>
                  <a:pt x="599941" y="4674705"/>
                  <a:pt x="127359" y="3915050"/>
                  <a:pt x="20145" y="3098150"/>
                </a:cubicBezTo>
                <a:lnTo>
                  <a:pt x="9230" y="2970828"/>
                </a:lnTo>
                <a:lnTo>
                  <a:pt x="2008584" y="4125156"/>
                </a:lnTo>
                <a:cubicBezTo>
                  <a:pt x="2074411" y="4163161"/>
                  <a:pt x="2158582" y="4140607"/>
                  <a:pt x="2196587" y="4074781"/>
                </a:cubicBezTo>
                <a:cubicBezTo>
                  <a:pt x="2234591" y="4008955"/>
                  <a:pt x="2212038" y="3924783"/>
                  <a:pt x="2146212" y="3886778"/>
                </a:cubicBezTo>
                <a:lnTo>
                  <a:pt x="0" y="2647663"/>
                </a:lnTo>
                <a:lnTo>
                  <a:pt x="216" y="2603211"/>
                </a:lnTo>
                <a:cubicBezTo>
                  <a:pt x="16898" y="2271429"/>
                  <a:pt x="94258" y="1938765"/>
                  <a:pt x="236728" y="1621770"/>
                </a:cubicBezTo>
                <a:lnTo>
                  <a:pt x="308035" y="1482482"/>
                </a:lnTo>
                <a:lnTo>
                  <a:pt x="2727759" y="2879510"/>
                </a:lnTo>
                <a:cubicBezTo>
                  <a:pt x="2793585" y="2917514"/>
                  <a:pt x="2877757" y="2894961"/>
                  <a:pt x="2915762" y="2829135"/>
                </a:cubicBezTo>
                <a:cubicBezTo>
                  <a:pt x="2953766" y="2763309"/>
                  <a:pt x="2931212" y="2679137"/>
                  <a:pt x="2865386" y="2641133"/>
                </a:cubicBezTo>
                <a:lnTo>
                  <a:pt x="2231029" y="2274886"/>
                </a:lnTo>
                <a:lnTo>
                  <a:pt x="1719359" y="2274886"/>
                </a:lnTo>
                <a:lnTo>
                  <a:pt x="1719359" y="1979474"/>
                </a:lnTo>
                <a:lnTo>
                  <a:pt x="445193" y="1243833"/>
                </a:lnTo>
                <a:lnTo>
                  <a:pt x="477120" y="1193073"/>
                </a:lnTo>
                <a:cubicBezTo>
                  <a:pt x="753013" y="789405"/>
                  <a:pt x="1121476" y="480321"/>
                  <a:pt x="1537088" y="277995"/>
                </a:cubicBezTo>
                <a:lnTo>
                  <a:pt x="1753154" y="185337"/>
                </a:lnTo>
                <a:lnTo>
                  <a:pt x="3650719" y="1280897"/>
                </a:lnTo>
                <a:cubicBezTo>
                  <a:pt x="3716546" y="1318901"/>
                  <a:pt x="3800717" y="1296348"/>
                  <a:pt x="3838721" y="1230521"/>
                </a:cubicBezTo>
                <a:cubicBezTo>
                  <a:pt x="3876726" y="1164695"/>
                  <a:pt x="3854172" y="1080524"/>
                  <a:pt x="3788346" y="1042519"/>
                </a:cubicBezTo>
                <a:lnTo>
                  <a:pt x="2113794" y="75716"/>
                </a:lnTo>
                <a:lnTo>
                  <a:pt x="2287281" y="37996"/>
                </a:lnTo>
                <a:cubicBezTo>
                  <a:pt x="2438836" y="12547"/>
                  <a:pt x="2592748" y="-266"/>
                  <a:pt x="2747331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30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9232" y="990602"/>
            <a:ext cx="5483166" cy="5486399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55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2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B202ABF-4495-4C44-A0E5-0E41B084A98F}"/>
              </a:ext>
            </a:extLst>
          </p:cNvPr>
          <p:cNvSpPr/>
          <p:nvPr userDrawn="1"/>
        </p:nvSpPr>
        <p:spPr>
          <a:xfrm>
            <a:off x="10718800" y="0"/>
            <a:ext cx="939800" cy="1009866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rgbClr val="DE6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8" r:id="rId3"/>
    <p:sldLayoutId id="2147483657" r:id="rId4"/>
    <p:sldLayoutId id="2147483659" r:id="rId5"/>
    <p:sldLayoutId id="2147483656" r:id="rId6"/>
    <p:sldLayoutId id="2147483655" r:id="rId7"/>
    <p:sldLayoutId id="2147483654" r:id="rId8"/>
    <p:sldLayoutId id="2147483652" r:id="rId9"/>
    <p:sldLayoutId id="2147483653" r:id="rId10"/>
    <p:sldLayoutId id="2147483650" r:id="rId11"/>
    <p:sldLayoutId id="2147483651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80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2" r:id="rId25"/>
    <p:sldLayoutId id="2147483673" r:id="rId26"/>
    <p:sldLayoutId id="2147483681" r:id="rId27"/>
    <p:sldLayoutId id="2147483674" r:id="rId28"/>
    <p:sldLayoutId id="2147483675" r:id="rId29"/>
    <p:sldLayoutId id="2147483676" r:id="rId30"/>
    <p:sldLayoutId id="2147483682" r:id="rId31"/>
    <p:sldLayoutId id="2147483677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7" b="49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4BD696-37F2-4A7D-967D-3CDA4BE669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97E4E1-797A-4C8F-A930-8F95B8A00822}"/>
              </a:ext>
            </a:extLst>
          </p:cNvPr>
          <p:cNvSpPr/>
          <p:nvPr/>
        </p:nvSpPr>
        <p:spPr>
          <a:xfrm>
            <a:off x="5809820" y="0"/>
            <a:ext cx="6382180" cy="6858000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9C92C4-6CF8-4583-BD66-E340AB6C499A}"/>
              </a:ext>
            </a:extLst>
          </p:cNvPr>
          <p:cNvSpPr/>
          <p:nvPr/>
        </p:nvSpPr>
        <p:spPr>
          <a:xfrm>
            <a:off x="5733620" y="0"/>
            <a:ext cx="6382180" cy="6858000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rgbClr val="DE6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00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6076032-3099-4EA0-90DE-5E3B83C463D5}"/>
              </a:ext>
            </a:extLst>
          </p:cNvPr>
          <p:cNvSpPr/>
          <p:nvPr/>
        </p:nvSpPr>
        <p:spPr>
          <a:xfrm>
            <a:off x="628291" y="5537792"/>
            <a:ext cx="4380335" cy="890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C4307E-3F98-41B1-9C5C-CAF69B50C05A}"/>
              </a:ext>
            </a:extLst>
          </p:cNvPr>
          <p:cNvSpPr/>
          <p:nvPr/>
        </p:nvSpPr>
        <p:spPr>
          <a:xfrm>
            <a:off x="628291" y="5102210"/>
            <a:ext cx="3489743" cy="415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Fashionate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7A63E7-F32E-4B26-97B0-17B6B322C5A0}"/>
              </a:ext>
            </a:extLst>
          </p:cNvPr>
          <p:cNvSpPr/>
          <p:nvPr/>
        </p:nvSpPr>
        <p:spPr>
          <a:xfrm>
            <a:off x="6096000" y="5537792"/>
            <a:ext cx="43803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E8D172-6FEF-44C8-B1F6-6A99BB4C0937}"/>
              </a:ext>
            </a:extLst>
          </p:cNvPr>
          <p:cNvSpPr/>
          <p:nvPr/>
        </p:nvSpPr>
        <p:spPr>
          <a:xfrm>
            <a:off x="6096000" y="5102210"/>
            <a:ext cx="3489743" cy="415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Modes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b="6685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 b="14414"/>
          <a:stretch>
            <a:fillRect/>
          </a:stretch>
        </p:blipFill>
        <p:spPr/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D0D73-AC9D-407B-B2F3-D5EA5EE57E02}"/>
              </a:ext>
            </a:extLst>
          </p:cNvPr>
          <p:cNvSpPr txBox="1"/>
          <p:nvPr/>
        </p:nvSpPr>
        <p:spPr>
          <a:xfrm>
            <a:off x="3034970" y="-781232"/>
            <a:ext cx="612206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Pretty</a:t>
            </a:r>
          </a:p>
        </p:txBody>
      </p:sp>
    </p:spTree>
    <p:extLst>
      <p:ext uri="{BB962C8B-B14F-4D97-AF65-F5344CB8AC3E}">
        <p14:creationId xmlns:p14="http://schemas.microsoft.com/office/powerpoint/2010/main" val="238785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6128"/>
          <a:stretch>
            <a:fillRect/>
          </a:stretch>
        </p:blipFill>
        <p:spPr/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5C6069-5E3A-4E11-8E0D-0786F5ADE73E}"/>
              </a:ext>
            </a:extLst>
          </p:cNvPr>
          <p:cNvSpPr txBox="1"/>
          <p:nvPr/>
        </p:nvSpPr>
        <p:spPr>
          <a:xfrm>
            <a:off x="2534091" y="1444536"/>
            <a:ext cx="52045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About Us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659E67-55B3-4790-A3C0-5402981F2BD7}"/>
              </a:ext>
            </a:extLst>
          </p:cNvPr>
          <p:cNvSpPr/>
          <p:nvPr/>
        </p:nvSpPr>
        <p:spPr>
          <a:xfrm>
            <a:off x="4593426" y="1374470"/>
            <a:ext cx="3214366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D209D1-FA1D-4CAD-9C86-B450474986F2}"/>
              </a:ext>
            </a:extLst>
          </p:cNvPr>
          <p:cNvSpPr/>
          <p:nvPr/>
        </p:nvSpPr>
        <p:spPr>
          <a:xfrm>
            <a:off x="4593425" y="964730"/>
            <a:ext cx="34897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Image 1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A6049E-6ACC-48F9-906D-C24B65E2B426}"/>
              </a:ext>
            </a:extLst>
          </p:cNvPr>
          <p:cNvSpPr/>
          <p:nvPr/>
        </p:nvSpPr>
        <p:spPr>
          <a:xfrm>
            <a:off x="8180442" y="1374470"/>
            <a:ext cx="3383724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D2507C-F78F-416A-AFE4-258AAB43ACAB}"/>
              </a:ext>
            </a:extLst>
          </p:cNvPr>
          <p:cNvSpPr/>
          <p:nvPr/>
        </p:nvSpPr>
        <p:spPr>
          <a:xfrm>
            <a:off x="8180441" y="964730"/>
            <a:ext cx="34897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Image 2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A3C1C3-85D6-4153-A297-DD54183BD312}"/>
              </a:ext>
            </a:extLst>
          </p:cNvPr>
          <p:cNvSpPr/>
          <p:nvPr/>
        </p:nvSpPr>
        <p:spPr>
          <a:xfrm>
            <a:off x="8198676" y="3000960"/>
            <a:ext cx="3383724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B7788A-B38A-4B3D-BCA6-5C5AF73210BA}"/>
              </a:ext>
            </a:extLst>
          </p:cNvPr>
          <p:cNvSpPr/>
          <p:nvPr/>
        </p:nvSpPr>
        <p:spPr>
          <a:xfrm>
            <a:off x="8198675" y="2585141"/>
            <a:ext cx="34897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Image 3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7" b="6597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b="659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338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3E3789C-6B2C-42B5-B4F4-C5D68DA0DF96}"/>
              </a:ext>
            </a:extLst>
          </p:cNvPr>
          <p:cNvSpPr txBox="1"/>
          <p:nvPr/>
        </p:nvSpPr>
        <p:spPr>
          <a:xfrm>
            <a:off x="622678" y="-202252"/>
            <a:ext cx="545967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Sweaters 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A9BD0-71F1-4FE7-8CD4-8642593F3759}"/>
              </a:ext>
            </a:extLst>
          </p:cNvPr>
          <p:cNvSpPr/>
          <p:nvPr/>
        </p:nvSpPr>
        <p:spPr>
          <a:xfrm>
            <a:off x="6701051" y="1015991"/>
            <a:ext cx="4881348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vel,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sed dolor.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024CB3-624C-4230-B393-8CB6B1BBFA39}"/>
              </a:ext>
            </a:extLst>
          </p:cNvPr>
          <p:cNvSpPr/>
          <p:nvPr/>
        </p:nvSpPr>
        <p:spPr>
          <a:xfrm>
            <a:off x="6701051" y="2084471"/>
            <a:ext cx="4881348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vel,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sed dolor.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94A47A-CBB2-4642-9AC7-A272A37F1324}"/>
              </a:ext>
            </a:extLst>
          </p:cNvPr>
          <p:cNvSpPr/>
          <p:nvPr/>
        </p:nvSpPr>
        <p:spPr>
          <a:xfrm>
            <a:off x="6223288" y="1157446"/>
            <a:ext cx="336826" cy="336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7354C3-C9E7-456E-89C9-AF2DF3E89712}"/>
              </a:ext>
            </a:extLst>
          </p:cNvPr>
          <p:cNvSpPr/>
          <p:nvPr/>
        </p:nvSpPr>
        <p:spPr>
          <a:xfrm>
            <a:off x="6223288" y="2232927"/>
            <a:ext cx="336826" cy="336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8" b="25998"/>
          <a:stretch/>
        </p:blipFill>
        <p:spPr/>
      </p:pic>
    </p:spTree>
    <p:extLst>
      <p:ext uri="{BB962C8B-B14F-4D97-AF65-F5344CB8AC3E}">
        <p14:creationId xmlns:p14="http://schemas.microsoft.com/office/powerpoint/2010/main" val="300256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C37C01A-1444-4076-BDE2-124A76BE5E85}"/>
              </a:ext>
            </a:extLst>
          </p:cNvPr>
          <p:cNvSpPr txBox="1"/>
          <p:nvPr/>
        </p:nvSpPr>
        <p:spPr>
          <a:xfrm>
            <a:off x="3971299" y="410102"/>
            <a:ext cx="33185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5"/>
                </a:solidFill>
                <a:latin typeface="Taken by Vultures Alternates De" panose="02000500000000000000" pitchFamily="2" charset="0"/>
                <a:ea typeface="Playfair Display" charset="0"/>
                <a:cs typeface="FrankRuehl" panose="020E0503060101010101" pitchFamily="34" charset="-79"/>
              </a:rPr>
              <a:t>Punk</a:t>
            </a:r>
            <a:endParaRPr lang="en-ID" sz="16600" dirty="0">
              <a:solidFill>
                <a:schemeClr val="accent5"/>
              </a:solidFill>
              <a:latin typeface="Taken by Vultures Alternates De" panose="02000500000000000000" pitchFamily="2" charset="0"/>
              <a:ea typeface="Playfair Display" charset="0"/>
              <a:cs typeface="FrankRuehl" panose="020E0503060101010101" pitchFamily="34" charset="-79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9" r="17779"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3964635" y="2456419"/>
            <a:ext cx="5111125" cy="2873208"/>
            <a:chOff x="3964635" y="3070989"/>
            <a:chExt cx="5111125" cy="287320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65F466F-4B9E-411A-95A3-30107C943A05}"/>
                </a:ext>
              </a:extLst>
            </p:cNvPr>
            <p:cNvSpPr/>
            <p:nvPr/>
          </p:nvSpPr>
          <p:spPr>
            <a:xfrm>
              <a:off x="3964636" y="4519300"/>
              <a:ext cx="4506264" cy="4154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Stylish Model</a:t>
              </a:r>
              <a:endParaRPr lang="en-US" sz="14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FD1335-A969-4D3B-9809-446072B97476}"/>
                </a:ext>
              </a:extLst>
            </p:cNvPr>
            <p:cNvSpPr/>
            <p:nvPr/>
          </p:nvSpPr>
          <p:spPr>
            <a:xfrm>
              <a:off x="3964635" y="4882368"/>
              <a:ext cx="5111125" cy="10618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Morbi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nisl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risus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blandit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volutpat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vel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varius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sed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dolor.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Donec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efficitur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nulla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id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placerat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pulvinar</a:t>
              </a:r>
              <a:endParaRPr lang="en-US" sz="1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46AC86-6707-4A24-8293-748E42150329}"/>
                </a:ext>
              </a:extLst>
            </p:cNvPr>
            <p:cNvSpPr/>
            <p:nvPr/>
          </p:nvSpPr>
          <p:spPr>
            <a:xfrm>
              <a:off x="3964636" y="3070989"/>
              <a:ext cx="4506264" cy="4154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Beauty Model</a:t>
              </a:r>
              <a:endParaRPr lang="en-US" sz="14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1C92AC-FAFE-49FE-A9BC-63FDCB59E7A2}"/>
                </a:ext>
              </a:extLst>
            </p:cNvPr>
            <p:cNvSpPr/>
            <p:nvPr/>
          </p:nvSpPr>
          <p:spPr>
            <a:xfrm>
              <a:off x="3964635" y="3434057"/>
              <a:ext cx="5111125" cy="10618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Morbi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nisl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risus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blandit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volutpat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vel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varius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sed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dolor.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Donec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efficitur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nulla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id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placerat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pulvinar</a:t>
              </a:r>
              <a:endParaRPr lang="en-US" sz="1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EF42BF5-E36A-40D4-80E4-DB0F9523980C}"/>
              </a:ext>
            </a:extLst>
          </p:cNvPr>
          <p:cNvSpPr txBox="1"/>
          <p:nvPr/>
        </p:nvSpPr>
        <p:spPr>
          <a:xfrm rot="5400000">
            <a:off x="2079589" y="3508303"/>
            <a:ext cx="2767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3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" panose="020B0502040204020203" pitchFamily="34" charset="0"/>
              </a:rPr>
              <a:t>2</a:t>
            </a:r>
            <a:r>
              <a:rPr lang="id-ID" altLang="zh-CN" sz="4400" b="1" spc="-3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" panose="020B0502040204020203" pitchFamily="34" charset="0"/>
              </a:rPr>
              <a:t>0</a:t>
            </a:r>
            <a:r>
              <a:rPr lang="en-US" altLang="zh-CN" sz="4400" b="1" spc="-3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" panose="020B0502040204020203" pitchFamily="34" charset="0"/>
              </a:rPr>
              <a:t>21</a:t>
            </a:r>
            <a:endParaRPr lang="en-US" altLang="zh-CN" sz="7200" b="1" spc="-300" dirty="0">
              <a:solidFill>
                <a:schemeClr val="bg1">
                  <a:lumMod val="95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r="16295"/>
          <a:stretch>
            <a:fillRect/>
          </a:stretch>
        </p:blipFill>
        <p:spPr/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C02BD4-5974-48D5-BE73-73364CA78125}"/>
              </a:ext>
            </a:extLst>
          </p:cNvPr>
          <p:cNvSpPr/>
          <p:nvPr/>
        </p:nvSpPr>
        <p:spPr>
          <a:xfrm>
            <a:off x="10718800" y="0"/>
            <a:ext cx="939800" cy="1009866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73B5D2E-0EB0-4422-981F-922159556926}"/>
              </a:ext>
            </a:extLst>
          </p:cNvPr>
          <p:cNvSpPr txBox="1"/>
          <p:nvPr/>
        </p:nvSpPr>
        <p:spPr>
          <a:xfrm>
            <a:off x="614216" y="-79656"/>
            <a:ext cx="555758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Best Fashion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3A9C89-2759-46DC-90EB-9EABE55E6162}"/>
              </a:ext>
            </a:extLst>
          </p:cNvPr>
          <p:cNvSpPr/>
          <p:nvPr/>
        </p:nvSpPr>
        <p:spPr>
          <a:xfrm>
            <a:off x="6467581" y="1014727"/>
            <a:ext cx="4304641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More Warming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09B876-46F8-4EF7-8DF9-6C2E10BFCC97}"/>
              </a:ext>
            </a:extLst>
          </p:cNvPr>
          <p:cNvSpPr/>
          <p:nvPr/>
        </p:nvSpPr>
        <p:spPr>
          <a:xfrm>
            <a:off x="6503830" y="1390086"/>
            <a:ext cx="5078569" cy="10618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endParaRPr lang="en-US" sz="1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46A969-E1E5-4CE6-9246-AC7810DE36DD}"/>
              </a:ext>
            </a:extLst>
          </p:cNvPr>
          <p:cNvSpPr/>
          <p:nvPr/>
        </p:nvSpPr>
        <p:spPr>
          <a:xfrm>
            <a:off x="6163213" y="1122969"/>
            <a:ext cx="240342" cy="240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r="6254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r="18678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b="167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34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98D7F8-DE41-4206-8C31-5D80FB7CF6F6}"/>
              </a:ext>
            </a:extLst>
          </p:cNvPr>
          <p:cNvSpPr/>
          <p:nvPr/>
        </p:nvSpPr>
        <p:spPr>
          <a:xfrm>
            <a:off x="6108880" y="1091471"/>
            <a:ext cx="4506264" cy="3753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Beauty Woman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818E3-DB8D-44E9-9A06-027AEC2621E3}"/>
              </a:ext>
            </a:extLst>
          </p:cNvPr>
          <p:cNvSpPr/>
          <p:nvPr/>
        </p:nvSpPr>
        <p:spPr>
          <a:xfrm>
            <a:off x="6108879" y="1703825"/>
            <a:ext cx="5473521" cy="23544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endParaRPr lang="en-US" sz="1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28062" y="1110370"/>
            <a:ext cx="1454338" cy="373326"/>
            <a:chOff x="9442222" y="1833189"/>
            <a:chExt cx="1877332" cy="481908"/>
          </a:xfrm>
        </p:grpSpPr>
        <p:grpSp>
          <p:nvGrpSpPr>
            <p:cNvPr id="11" name="Group 1083">
              <a:extLst>
                <a:ext uri="{FF2B5EF4-FFF2-40B4-BE49-F238E27FC236}">
                  <a16:creationId xmlns:a16="http://schemas.microsoft.com/office/drawing/2014/main" id="{D1552B30-CFEC-4EAB-BD0B-A6A1AE2702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38488" y="1948747"/>
              <a:ext cx="280224" cy="226600"/>
              <a:chOff x="1126" y="1314"/>
              <a:chExt cx="324" cy="262"/>
            </a:xfrm>
            <a:solidFill>
              <a:schemeClr val="bg1"/>
            </a:solidFill>
          </p:grpSpPr>
          <p:sp>
            <p:nvSpPr>
              <p:cNvPr id="12" name="Freeform 1085">
                <a:extLst>
                  <a:ext uri="{FF2B5EF4-FFF2-40B4-BE49-F238E27FC236}">
                    <a16:creationId xmlns:a16="http://schemas.microsoft.com/office/drawing/2014/main" id="{F8C6E3A8-23A8-4061-9CE8-028A0E8E3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1452"/>
                <a:ext cx="32" cy="38"/>
              </a:xfrm>
              <a:custGeom>
                <a:avLst/>
                <a:gdLst>
                  <a:gd name="T0" fmla="*/ 175 w 349"/>
                  <a:gd name="T1" fmla="*/ 0 h 421"/>
                  <a:gd name="T2" fmla="*/ 206 w 349"/>
                  <a:gd name="T3" fmla="*/ 2 h 421"/>
                  <a:gd name="T4" fmla="*/ 235 w 349"/>
                  <a:gd name="T5" fmla="*/ 9 h 421"/>
                  <a:gd name="T6" fmla="*/ 263 w 349"/>
                  <a:gd name="T7" fmla="*/ 22 h 421"/>
                  <a:gd name="T8" fmla="*/ 287 w 349"/>
                  <a:gd name="T9" fmla="*/ 40 h 421"/>
                  <a:gd name="T10" fmla="*/ 308 w 349"/>
                  <a:gd name="T11" fmla="*/ 60 h 421"/>
                  <a:gd name="T12" fmla="*/ 326 w 349"/>
                  <a:gd name="T13" fmla="*/ 84 h 421"/>
                  <a:gd name="T14" fmla="*/ 338 w 349"/>
                  <a:gd name="T15" fmla="*/ 111 h 421"/>
                  <a:gd name="T16" fmla="*/ 346 w 349"/>
                  <a:gd name="T17" fmla="*/ 140 h 421"/>
                  <a:gd name="T18" fmla="*/ 349 w 349"/>
                  <a:gd name="T19" fmla="*/ 171 h 421"/>
                  <a:gd name="T20" fmla="*/ 349 w 349"/>
                  <a:gd name="T21" fmla="*/ 249 h 421"/>
                  <a:gd name="T22" fmla="*/ 346 w 349"/>
                  <a:gd name="T23" fmla="*/ 280 h 421"/>
                  <a:gd name="T24" fmla="*/ 338 w 349"/>
                  <a:gd name="T25" fmla="*/ 309 h 421"/>
                  <a:gd name="T26" fmla="*/ 326 w 349"/>
                  <a:gd name="T27" fmla="*/ 336 h 421"/>
                  <a:gd name="T28" fmla="*/ 308 w 349"/>
                  <a:gd name="T29" fmla="*/ 360 h 421"/>
                  <a:gd name="T30" fmla="*/ 287 w 349"/>
                  <a:gd name="T31" fmla="*/ 381 h 421"/>
                  <a:gd name="T32" fmla="*/ 263 w 349"/>
                  <a:gd name="T33" fmla="*/ 398 h 421"/>
                  <a:gd name="T34" fmla="*/ 235 w 349"/>
                  <a:gd name="T35" fmla="*/ 410 h 421"/>
                  <a:gd name="T36" fmla="*/ 206 w 349"/>
                  <a:gd name="T37" fmla="*/ 419 h 421"/>
                  <a:gd name="T38" fmla="*/ 175 w 349"/>
                  <a:gd name="T39" fmla="*/ 421 h 421"/>
                  <a:gd name="T40" fmla="*/ 143 w 349"/>
                  <a:gd name="T41" fmla="*/ 419 h 421"/>
                  <a:gd name="T42" fmla="*/ 113 w 349"/>
                  <a:gd name="T43" fmla="*/ 410 h 421"/>
                  <a:gd name="T44" fmla="*/ 87 w 349"/>
                  <a:gd name="T45" fmla="*/ 398 h 421"/>
                  <a:gd name="T46" fmla="*/ 62 w 349"/>
                  <a:gd name="T47" fmla="*/ 381 h 421"/>
                  <a:gd name="T48" fmla="*/ 41 w 349"/>
                  <a:gd name="T49" fmla="*/ 360 h 421"/>
                  <a:gd name="T50" fmla="*/ 24 w 349"/>
                  <a:gd name="T51" fmla="*/ 336 h 421"/>
                  <a:gd name="T52" fmla="*/ 11 w 349"/>
                  <a:gd name="T53" fmla="*/ 309 h 421"/>
                  <a:gd name="T54" fmla="*/ 3 w 349"/>
                  <a:gd name="T55" fmla="*/ 280 h 421"/>
                  <a:gd name="T56" fmla="*/ 0 w 349"/>
                  <a:gd name="T57" fmla="*/ 249 h 421"/>
                  <a:gd name="T58" fmla="*/ 0 w 349"/>
                  <a:gd name="T59" fmla="*/ 171 h 421"/>
                  <a:gd name="T60" fmla="*/ 3 w 349"/>
                  <a:gd name="T61" fmla="*/ 140 h 421"/>
                  <a:gd name="T62" fmla="*/ 11 w 349"/>
                  <a:gd name="T63" fmla="*/ 111 h 421"/>
                  <a:gd name="T64" fmla="*/ 24 w 349"/>
                  <a:gd name="T65" fmla="*/ 84 h 421"/>
                  <a:gd name="T66" fmla="*/ 41 w 349"/>
                  <a:gd name="T67" fmla="*/ 60 h 421"/>
                  <a:gd name="T68" fmla="*/ 62 w 349"/>
                  <a:gd name="T69" fmla="*/ 40 h 421"/>
                  <a:gd name="T70" fmla="*/ 87 w 349"/>
                  <a:gd name="T71" fmla="*/ 22 h 421"/>
                  <a:gd name="T72" fmla="*/ 113 w 349"/>
                  <a:gd name="T73" fmla="*/ 9 h 421"/>
                  <a:gd name="T74" fmla="*/ 143 w 349"/>
                  <a:gd name="T75" fmla="*/ 2 h 421"/>
                  <a:gd name="T76" fmla="*/ 175 w 349"/>
                  <a:gd name="T77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49" h="421">
                    <a:moveTo>
                      <a:pt x="175" y="0"/>
                    </a:moveTo>
                    <a:lnTo>
                      <a:pt x="206" y="2"/>
                    </a:lnTo>
                    <a:lnTo>
                      <a:pt x="235" y="9"/>
                    </a:lnTo>
                    <a:lnTo>
                      <a:pt x="263" y="22"/>
                    </a:lnTo>
                    <a:lnTo>
                      <a:pt x="287" y="40"/>
                    </a:lnTo>
                    <a:lnTo>
                      <a:pt x="308" y="60"/>
                    </a:lnTo>
                    <a:lnTo>
                      <a:pt x="326" y="84"/>
                    </a:lnTo>
                    <a:lnTo>
                      <a:pt x="338" y="111"/>
                    </a:lnTo>
                    <a:lnTo>
                      <a:pt x="346" y="140"/>
                    </a:lnTo>
                    <a:lnTo>
                      <a:pt x="349" y="171"/>
                    </a:lnTo>
                    <a:lnTo>
                      <a:pt x="349" y="249"/>
                    </a:lnTo>
                    <a:lnTo>
                      <a:pt x="346" y="280"/>
                    </a:lnTo>
                    <a:lnTo>
                      <a:pt x="338" y="309"/>
                    </a:lnTo>
                    <a:lnTo>
                      <a:pt x="326" y="336"/>
                    </a:lnTo>
                    <a:lnTo>
                      <a:pt x="308" y="360"/>
                    </a:lnTo>
                    <a:lnTo>
                      <a:pt x="287" y="381"/>
                    </a:lnTo>
                    <a:lnTo>
                      <a:pt x="263" y="398"/>
                    </a:lnTo>
                    <a:lnTo>
                      <a:pt x="235" y="410"/>
                    </a:lnTo>
                    <a:lnTo>
                      <a:pt x="206" y="419"/>
                    </a:lnTo>
                    <a:lnTo>
                      <a:pt x="175" y="421"/>
                    </a:lnTo>
                    <a:lnTo>
                      <a:pt x="143" y="419"/>
                    </a:lnTo>
                    <a:lnTo>
                      <a:pt x="113" y="410"/>
                    </a:lnTo>
                    <a:lnTo>
                      <a:pt x="87" y="398"/>
                    </a:lnTo>
                    <a:lnTo>
                      <a:pt x="62" y="381"/>
                    </a:lnTo>
                    <a:lnTo>
                      <a:pt x="41" y="360"/>
                    </a:lnTo>
                    <a:lnTo>
                      <a:pt x="24" y="336"/>
                    </a:lnTo>
                    <a:lnTo>
                      <a:pt x="11" y="309"/>
                    </a:lnTo>
                    <a:lnTo>
                      <a:pt x="3" y="280"/>
                    </a:lnTo>
                    <a:lnTo>
                      <a:pt x="0" y="249"/>
                    </a:lnTo>
                    <a:lnTo>
                      <a:pt x="0" y="171"/>
                    </a:lnTo>
                    <a:lnTo>
                      <a:pt x="3" y="140"/>
                    </a:lnTo>
                    <a:lnTo>
                      <a:pt x="11" y="111"/>
                    </a:lnTo>
                    <a:lnTo>
                      <a:pt x="24" y="84"/>
                    </a:lnTo>
                    <a:lnTo>
                      <a:pt x="41" y="60"/>
                    </a:lnTo>
                    <a:lnTo>
                      <a:pt x="62" y="40"/>
                    </a:lnTo>
                    <a:lnTo>
                      <a:pt x="87" y="22"/>
                    </a:lnTo>
                    <a:lnTo>
                      <a:pt x="113" y="9"/>
                    </a:lnTo>
                    <a:lnTo>
                      <a:pt x="143" y="2"/>
                    </a:lnTo>
                    <a:lnTo>
                      <a:pt x="1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86">
                <a:extLst>
                  <a:ext uri="{FF2B5EF4-FFF2-40B4-BE49-F238E27FC236}">
                    <a16:creationId xmlns:a16="http://schemas.microsoft.com/office/drawing/2014/main" id="{B644A9B6-AF37-4E46-804F-1CB5BE905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3" y="1479"/>
                <a:ext cx="310" cy="97"/>
              </a:xfrm>
              <a:custGeom>
                <a:avLst/>
                <a:gdLst>
                  <a:gd name="T0" fmla="*/ 0 w 3415"/>
                  <a:gd name="T1" fmla="*/ 0 h 1067"/>
                  <a:gd name="T2" fmla="*/ 49 w 3415"/>
                  <a:gd name="T3" fmla="*/ 20 h 1067"/>
                  <a:gd name="T4" fmla="*/ 101 w 3415"/>
                  <a:gd name="T5" fmla="*/ 35 h 1067"/>
                  <a:gd name="T6" fmla="*/ 156 w 3415"/>
                  <a:gd name="T7" fmla="*/ 45 h 1067"/>
                  <a:gd name="T8" fmla="*/ 211 w 3415"/>
                  <a:gd name="T9" fmla="*/ 48 h 1067"/>
                  <a:gd name="T10" fmla="*/ 1413 w 3415"/>
                  <a:gd name="T11" fmla="*/ 48 h 1067"/>
                  <a:gd name="T12" fmla="*/ 1428 w 3415"/>
                  <a:gd name="T13" fmla="*/ 88 h 1067"/>
                  <a:gd name="T14" fmla="*/ 1449 w 3415"/>
                  <a:gd name="T15" fmla="*/ 125 h 1067"/>
                  <a:gd name="T16" fmla="*/ 1476 w 3415"/>
                  <a:gd name="T17" fmla="*/ 160 h 1067"/>
                  <a:gd name="T18" fmla="*/ 1507 w 3415"/>
                  <a:gd name="T19" fmla="*/ 189 h 1067"/>
                  <a:gd name="T20" fmla="*/ 1541 w 3415"/>
                  <a:gd name="T21" fmla="*/ 215 h 1067"/>
                  <a:gd name="T22" fmla="*/ 1578 w 3415"/>
                  <a:gd name="T23" fmla="*/ 236 h 1067"/>
                  <a:gd name="T24" fmla="*/ 1619 w 3415"/>
                  <a:gd name="T25" fmla="*/ 251 h 1067"/>
                  <a:gd name="T26" fmla="*/ 1662 w 3415"/>
                  <a:gd name="T27" fmla="*/ 261 h 1067"/>
                  <a:gd name="T28" fmla="*/ 1708 w 3415"/>
                  <a:gd name="T29" fmla="*/ 264 h 1067"/>
                  <a:gd name="T30" fmla="*/ 1753 w 3415"/>
                  <a:gd name="T31" fmla="*/ 261 h 1067"/>
                  <a:gd name="T32" fmla="*/ 1796 w 3415"/>
                  <a:gd name="T33" fmla="*/ 251 h 1067"/>
                  <a:gd name="T34" fmla="*/ 1837 w 3415"/>
                  <a:gd name="T35" fmla="*/ 236 h 1067"/>
                  <a:gd name="T36" fmla="*/ 1875 w 3415"/>
                  <a:gd name="T37" fmla="*/ 215 h 1067"/>
                  <a:gd name="T38" fmla="*/ 1909 w 3415"/>
                  <a:gd name="T39" fmla="*/ 189 h 1067"/>
                  <a:gd name="T40" fmla="*/ 1939 w 3415"/>
                  <a:gd name="T41" fmla="*/ 160 h 1067"/>
                  <a:gd name="T42" fmla="*/ 1965 w 3415"/>
                  <a:gd name="T43" fmla="*/ 125 h 1067"/>
                  <a:gd name="T44" fmla="*/ 1986 w 3415"/>
                  <a:gd name="T45" fmla="*/ 88 h 1067"/>
                  <a:gd name="T46" fmla="*/ 2002 w 3415"/>
                  <a:gd name="T47" fmla="*/ 48 h 1067"/>
                  <a:gd name="T48" fmla="*/ 3204 w 3415"/>
                  <a:gd name="T49" fmla="*/ 48 h 1067"/>
                  <a:gd name="T50" fmla="*/ 3260 w 3415"/>
                  <a:gd name="T51" fmla="*/ 45 h 1067"/>
                  <a:gd name="T52" fmla="*/ 3314 w 3415"/>
                  <a:gd name="T53" fmla="*/ 35 h 1067"/>
                  <a:gd name="T54" fmla="*/ 3366 w 3415"/>
                  <a:gd name="T55" fmla="*/ 20 h 1067"/>
                  <a:gd name="T56" fmla="*/ 3415 w 3415"/>
                  <a:gd name="T57" fmla="*/ 0 h 1067"/>
                  <a:gd name="T58" fmla="*/ 3415 w 3415"/>
                  <a:gd name="T59" fmla="*/ 787 h 1067"/>
                  <a:gd name="T60" fmla="*/ 3412 w 3415"/>
                  <a:gd name="T61" fmla="*/ 828 h 1067"/>
                  <a:gd name="T62" fmla="*/ 3403 w 3415"/>
                  <a:gd name="T63" fmla="*/ 867 h 1067"/>
                  <a:gd name="T64" fmla="*/ 3389 w 3415"/>
                  <a:gd name="T65" fmla="*/ 905 h 1067"/>
                  <a:gd name="T66" fmla="*/ 3370 w 3415"/>
                  <a:gd name="T67" fmla="*/ 939 h 1067"/>
                  <a:gd name="T68" fmla="*/ 3346 w 3415"/>
                  <a:gd name="T69" fmla="*/ 971 h 1067"/>
                  <a:gd name="T70" fmla="*/ 3317 w 3415"/>
                  <a:gd name="T71" fmla="*/ 998 h 1067"/>
                  <a:gd name="T72" fmla="*/ 3286 w 3415"/>
                  <a:gd name="T73" fmla="*/ 1022 h 1067"/>
                  <a:gd name="T74" fmla="*/ 3251 w 3415"/>
                  <a:gd name="T75" fmla="*/ 1041 h 1067"/>
                  <a:gd name="T76" fmla="*/ 3214 w 3415"/>
                  <a:gd name="T77" fmla="*/ 1055 h 1067"/>
                  <a:gd name="T78" fmla="*/ 3174 w 3415"/>
                  <a:gd name="T79" fmla="*/ 1064 h 1067"/>
                  <a:gd name="T80" fmla="*/ 3132 w 3415"/>
                  <a:gd name="T81" fmla="*/ 1067 h 1067"/>
                  <a:gd name="T82" fmla="*/ 283 w 3415"/>
                  <a:gd name="T83" fmla="*/ 1067 h 1067"/>
                  <a:gd name="T84" fmla="*/ 242 w 3415"/>
                  <a:gd name="T85" fmla="*/ 1064 h 1067"/>
                  <a:gd name="T86" fmla="*/ 201 w 3415"/>
                  <a:gd name="T87" fmla="*/ 1055 h 1067"/>
                  <a:gd name="T88" fmla="*/ 163 w 3415"/>
                  <a:gd name="T89" fmla="*/ 1041 h 1067"/>
                  <a:gd name="T90" fmla="*/ 129 w 3415"/>
                  <a:gd name="T91" fmla="*/ 1022 h 1067"/>
                  <a:gd name="T92" fmla="*/ 97 w 3415"/>
                  <a:gd name="T93" fmla="*/ 998 h 1067"/>
                  <a:gd name="T94" fmla="*/ 69 w 3415"/>
                  <a:gd name="T95" fmla="*/ 971 h 1067"/>
                  <a:gd name="T96" fmla="*/ 46 w 3415"/>
                  <a:gd name="T97" fmla="*/ 939 h 1067"/>
                  <a:gd name="T98" fmla="*/ 26 w 3415"/>
                  <a:gd name="T99" fmla="*/ 905 h 1067"/>
                  <a:gd name="T100" fmla="*/ 12 w 3415"/>
                  <a:gd name="T101" fmla="*/ 867 h 1067"/>
                  <a:gd name="T102" fmla="*/ 3 w 3415"/>
                  <a:gd name="T103" fmla="*/ 828 h 1067"/>
                  <a:gd name="T104" fmla="*/ 0 w 3415"/>
                  <a:gd name="T105" fmla="*/ 787 h 1067"/>
                  <a:gd name="T106" fmla="*/ 0 w 3415"/>
                  <a:gd name="T107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15" h="1067">
                    <a:moveTo>
                      <a:pt x="0" y="0"/>
                    </a:moveTo>
                    <a:lnTo>
                      <a:pt x="49" y="20"/>
                    </a:lnTo>
                    <a:lnTo>
                      <a:pt x="101" y="35"/>
                    </a:lnTo>
                    <a:lnTo>
                      <a:pt x="156" y="45"/>
                    </a:lnTo>
                    <a:lnTo>
                      <a:pt x="211" y="48"/>
                    </a:lnTo>
                    <a:lnTo>
                      <a:pt x="1413" y="48"/>
                    </a:lnTo>
                    <a:lnTo>
                      <a:pt x="1428" y="88"/>
                    </a:lnTo>
                    <a:lnTo>
                      <a:pt x="1449" y="125"/>
                    </a:lnTo>
                    <a:lnTo>
                      <a:pt x="1476" y="160"/>
                    </a:lnTo>
                    <a:lnTo>
                      <a:pt x="1507" y="189"/>
                    </a:lnTo>
                    <a:lnTo>
                      <a:pt x="1541" y="215"/>
                    </a:lnTo>
                    <a:lnTo>
                      <a:pt x="1578" y="236"/>
                    </a:lnTo>
                    <a:lnTo>
                      <a:pt x="1619" y="251"/>
                    </a:lnTo>
                    <a:lnTo>
                      <a:pt x="1662" y="261"/>
                    </a:lnTo>
                    <a:lnTo>
                      <a:pt x="1708" y="264"/>
                    </a:lnTo>
                    <a:lnTo>
                      <a:pt x="1753" y="261"/>
                    </a:lnTo>
                    <a:lnTo>
                      <a:pt x="1796" y="251"/>
                    </a:lnTo>
                    <a:lnTo>
                      <a:pt x="1837" y="236"/>
                    </a:lnTo>
                    <a:lnTo>
                      <a:pt x="1875" y="215"/>
                    </a:lnTo>
                    <a:lnTo>
                      <a:pt x="1909" y="189"/>
                    </a:lnTo>
                    <a:lnTo>
                      <a:pt x="1939" y="160"/>
                    </a:lnTo>
                    <a:lnTo>
                      <a:pt x="1965" y="125"/>
                    </a:lnTo>
                    <a:lnTo>
                      <a:pt x="1986" y="88"/>
                    </a:lnTo>
                    <a:lnTo>
                      <a:pt x="2002" y="48"/>
                    </a:lnTo>
                    <a:lnTo>
                      <a:pt x="3204" y="48"/>
                    </a:lnTo>
                    <a:lnTo>
                      <a:pt x="3260" y="45"/>
                    </a:lnTo>
                    <a:lnTo>
                      <a:pt x="3314" y="35"/>
                    </a:lnTo>
                    <a:lnTo>
                      <a:pt x="3366" y="20"/>
                    </a:lnTo>
                    <a:lnTo>
                      <a:pt x="3415" y="0"/>
                    </a:lnTo>
                    <a:lnTo>
                      <a:pt x="3415" y="787"/>
                    </a:lnTo>
                    <a:lnTo>
                      <a:pt x="3412" y="828"/>
                    </a:lnTo>
                    <a:lnTo>
                      <a:pt x="3403" y="867"/>
                    </a:lnTo>
                    <a:lnTo>
                      <a:pt x="3389" y="905"/>
                    </a:lnTo>
                    <a:lnTo>
                      <a:pt x="3370" y="939"/>
                    </a:lnTo>
                    <a:lnTo>
                      <a:pt x="3346" y="971"/>
                    </a:lnTo>
                    <a:lnTo>
                      <a:pt x="3317" y="998"/>
                    </a:lnTo>
                    <a:lnTo>
                      <a:pt x="3286" y="1022"/>
                    </a:lnTo>
                    <a:lnTo>
                      <a:pt x="3251" y="1041"/>
                    </a:lnTo>
                    <a:lnTo>
                      <a:pt x="3214" y="1055"/>
                    </a:lnTo>
                    <a:lnTo>
                      <a:pt x="3174" y="1064"/>
                    </a:lnTo>
                    <a:lnTo>
                      <a:pt x="3132" y="1067"/>
                    </a:lnTo>
                    <a:lnTo>
                      <a:pt x="283" y="1067"/>
                    </a:lnTo>
                    <a:lnTo>
                      <a:pt x="242" y="1064"/>
                    </a:lnTo>
                    <a:lnTo>
                      <a:pt x="201" y="1055"/>
                    </a:lnTo>
                    <a:lnTo>
                      <a:pt x="163" y="1041"/>
                    </a:lnTo>
                    <a:lnTo>
                      <a:pt x="129" y="1022"/>
                    </a:lnTo>
                    <a:lnTo>
                      <a:pt x="97" y="998"/>
                    </a:lnTo>
                    <a:lnTo>
                      <a:pt x="69" y="971"/>
                    </a:lnTo>
                    <a:lnTo>
                      <a:pt x="46" y="939"/>
                    </a:lnTo>
                    <a:lnTo>
                      <a:pt x="26" y="905"/>
                    </a:lnTo>
                    <a:lnTo>
                      <a:pt x="12" y="867"/>
                    </a:lnTo>
                    <a:lnTo>
                      <a:pt x="3" y="828"/>
                    </a:lnTo>
                    <a:lnTo>
                      <a:pt x="0" y="7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087">
                <a:extLst>
                  <a:ext uri="{FF2B5EF4-FFF2-40B4-BE49-F238E27FC236}">
                    <a16:creationId xmlns:a16="http://schemas.microsoft.com/office/drawing/2014/main" id="{0A02086F-2435-4B76-AD2B-3F27A677F7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6" y="1314"/>
                <a:ext cx="324" cy="150"/>
              </a:xfrm>
              <a:custGeom>
                <a:avLst/>
                <a:gdLst>
                  <a:gd name="T0" fmla="*/ 1430 w 3559"/>
                  <a:gd name="T1" fmla="*/ 274 h 1653"/>
                  <a:gd name="T2" fmla="*/ 1331 w 3559"/>
                  <a:gd name="T3" fmla="*/ 327 h 1653"/>
                  <a:gd name="T4" fmla="*/ 1263 w 3559"/>
                  <a:gd name="T5" fmla="*/ 414 h 1653"/>
                  <a:gd name="T6" fmla="*/ 2297 w 3559"/>
                  <a:gd name="T7" fmla="*/ 414 h 1653"/>
                  <a:gd name="T8" fmla="*/ 2228 w 3559"/>
                  <a:gd name="T9" fmla="*/ 327 h 1653"/>
                  <a:gd name="T10" fmla="*/ 2130 w 3559"/>
                  <a:gd name="T11" fmla="*/ 274 h 1653"/>
                  <a:gd name="T12" fmla="*/ 1507 w 3559"/>
                  <a:gd name="T13" fmla="*/ 262 h 1653"/>
                  <a:gd name="T14" fmla="*/ 2113 w 3559"/>
                  <a:gd name="T15" fmla="*/ 3 h 1653"/>
                  <a:gd name="T16" fmla="*/ 2283 w 3559"/>
                  <a:gd name="T17" fmla="*/ 51 h 1653"/>
                  <a:gd name="T18" fmla="*/ 2424 w 3559"/>
                  <a:gd name="T19" fmla="*/ 149 h 1653"/>
                  <a:gd name="T20" fmla="*/ 2528 w 3559"/>
                  <a:gd name="T21" fmla="*/ 283 h 1653"/>
                  <a:gd name="T22" fmla="*/ 2584 w 3559"/>
                  <a:gd name="T23" fmla="*/ 448 h 1653"/>
                  <a:gd name="T24" fmla="*/ 3348 w 3559"/>
                  <a:gd name="T25" fmla="*/ 460 h 1653"/>
                  <a:gd name="T26" fmla="*/ 3457 w 3559"/>
                  <a:gd name="T27" fmla="*/ 517 h 1653"/>
                  <a:gd name="T28" fmla="*/ 3531 w 3559"/>
                  <a:gd name="T29" fmla="*/ 610 h 1653"/>
                  <a:gd name="T30" fmla="*/ 3559 w 3559"/>
                  <a:gd name="T31" fmla="*/ 728 h 1653"/>
                  <a:gd name="T32" fmla="*/ 3546 w 3559"/>
                  <a:gd name="T33" fmla="*/ 1454 h 1653"/>
                  <a:gd name="T34" fmla="*/ 3489 w 3559"/>
                  <a:gd name="T35" fmla="*/ 1557 h 1653"/>
                  <a:gd name="T36" fmla="*/ 3395 w 3559"/>
                  <a:gd name="T37" fmla="*/ 1627 h 1653"/>
                  <a:gd name="T38" fmla="*/ 3276 w 3559"/>
                  <a:gd name="T39" fmla="*/ 1653 h 1653"/>
                  <a:gd name="T40" fmla="*/ 2072 w 3559"/>
                  <a:gd name="T41" fmla="*/ 1575 h 1653"/>
                  <a:gd name="T42" fmla="*/ 2019 w 3559"/>
                  <a:gd name="T43" fmla="*/ 1475 h 1653"/>
                  <a:gd name="T44" fmla="*/ 1987 w 3559"/>
                  <a:gd name="T45" fmla="*/ 1444 h 1653"/>
                  <a:gd name="T46" fmla="*/ 1933 w 3559"/>
                  <a:gd name="T47" fmla="*/ 1404 h 1653"/>
                  <a:gd name="T48" fmla="*/ 1882 w 3559"/>
                  <a:gd name="T49" fmla="*/ 1381 h 1653"/>
                  <a:gd name="T50" fmla="*/ 1840 w 3559"/>
                  <a:gd name="T51" fmla="*/ 1369 h 1653"/>
                  <a:gd name="T52" fmla="*/ 1748 w 3559"/>
                  <a:gd name="T53" fmla="*/ 1365 h 1653"/>
                  <a:gd name="T54" fmla="*/ 1692 w 3559"/>
                  <a:gd name="T55" fmla="*/ 1377 h 1653"/>
                  <a:gd name="T56" fmla="*/ 1643 w 3559"/>
                  <a:gd name="T57" fmla="*/ 1394 h 1653"/>
                  <a:gd name="T58" fmla="*/ 1616 w 3559"/>
                  <a:gd name="T59" fmla="*/ 1410 h 1653"/>
                  <a:gd name="T60" fmla="*/ 1572 w 3559"/>
                  <a:gd name="T61" fmla="*/ 1444 h 1653"/>
                  <a:gd name="T62" fmla="*/ 1540 w 3559"/>
                  <a:gd name="T63" fmla="*/ 1475 h 1653"/>
                  <a:gd name="T64" fmla="*/ 1486 w 3559"/>
                  <a:gd name="T65" fmla="*/ 1575 h 1653"/>
                  <a:gd name="T66" fmla="*/ 283 w 3559"/>
                  <a:gd name="T67" fmla="*/ 1653 h 1653"/>
                  <a:gd name="T68" fmla="*/ 164 w 3559"/>
                  <a:gd name="T69" fmla="*/ 1627 h 1653"/>
                  <a:gd name="T70" fmla="*/ 69 w 3559"/>
                  <a:gd name="T71" fmla="*/ 1557 h 1653"/>
                  <a:gd name="T72" fmla="*/ 12 w 3559"/>
                  <a:gd name="T73" fmla="*/ 1454 h 1653"/>
                  <a:gd name="T74" fmla="*/ 0 w 3559"/>
                  <a:gd name="T75" fmla="*/ 728 h 1653"/>
                  <a:gd name="T76" fmla="*/ 28 w 3559"/>
                  <a:gd name="T77" fmla="*/ 610 h 1653"/>
                  <a:gd name="T78" fmla="*/ 102 w 3559"/>
                  <a:gd name="T79" fmla="*/ 517 h 1653"/>
                  <a:gd name="T80" fmla="*/ 210 w 3559"/>
                  <a:gd name="T81" fmla="*/ 460 h 1653"/>
                  <a:gd name="T82" fmla="*/ 975 w 3559"/>
                  <a:gd name="T83" fmla="*/ 448 h 1653"/>
                  <a:gd name="T84" fmla="*/ 1031 w 3559"/>
                  <a:gd name="T85" fmla="*/ 283 h 1653"/>
                  <a:gd name="T86" fmla="*/ 1134 w 3559"/>
                  <a:gd name="T87" fmla="*/ 149 h 1653"/>
                  <a:gd name="T88" fmla="*/ 1276 w 3559"/>
                  <a:gd name="T89" fmla="*/ 51 h 1653"/>
                  <a:gd name="T90" fmla="*/ 1445 w 3559"/>
                  <a:gd name="T91" fmla="*/ 3 h 1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59" h="1653">
                    <a:moveTo>
                      <a:pt x="1507" y="262"/>
                    </a:moveTo>
                    <a:lnTo>
                      <a:pt x="1467" y="265"/>
                    </a:lnTo>
                    <a:lnTo>
                      <a:pt x="1430" y="274"/>
                    </a:lnTo>
                    <a:lnTo>
                      <a:pt x="1394" y="287"/>
                    </a:lnTo>
                    <a:lnTo>
                      <a:pt x="1361" y="304"/>
                    </a:lnTo>
                    <a:lnTo>
                      <a:pt x="1331" y="327"/>
                    </a:lnTo>
                    <a:lnTo>
                      <a:pt x="1305" y="352"/>
                    </a:lnTo>
                    <a:lnTo>
                      <a:pt x="1282" y="381"/>
                    </a:lnTo>
                    <a:lnTo>
                      <a:pt x="1263" y="414"/>
                    </a:lnTo>
                    <a:lnTo>
                      <a:pt x="1247" y="448"/>
                    </a:lnTo>
                    <a:lnTo>
                      <a:pt x="2311" y="448"/>
                    </a:lnTo>
                    <a:lnTo>
                      <a:pt x="2297" y="414"/>
                    </a:lnTo>
                    <a:lnTo>
                      <a:pt x="2278" y="381"/>
                    </a:lnTo>
                    <a:lnTo>
                      <a:pt x="2255" y="352"/>
                    </a:lnTo>
                    <a:lnTo>
                      <a:pt x="2228" y="327"/>
                    </a:lnTo>
                    <a:lnTo>
                      <a:pt x="2198" y="304"/>
                    </a:lnTo>
                    <a:lnTo>
                      <a:pt x="2165" y="287"/>
                    </a:lnTo>
                    <a:lnTo>
                      <a:pt x="2130" y="274"/>
                    </a:lnTo>
                    <a:lnTo>
                      <a:pt x="2091" y="265"/>
                    </a:lnTo>
                    <a:lnTo>
                      <a:pt x="2052" y="262"/>
                    </a:lnTo>
                    <a:lnTo>
                      <a:pt x="1507" y="262"/>
                    </a:lnTo>
                    <a:close/>
                    <a:moveTo>
                      <a:pt x="1507" y="0"/>
                    </a:moveTo>
                    <a:lnTo>
                      <a:pt x="2052" y="0"/>
                    </a:lnTo>
                    <a:lnTo>
                      <a:pt x="2113" y="3"/>
                    </a:lnTo>
                    <a:lnTo>
                      <a:pt x="2171" y="14"/>
                    </a:lnTo>
                    <a:lnTo>
                      <a:pt x="2229" y="29"/>
                    </a:lnTo>
                    <a:lnTo>
                      <a:pt x="2283" y="51"/>
                    </a:lnTo>
                    <a:lnTo>
                      <a:pt x="2333" y="79"/>
                    </a:lnTo>
                    <a:lnTo>
                      <a:pt x="2380" y="111"/>
                    </a:lnTo>
                    <a:lnTo>
                      <a:pt x="2424" y="149"/>
                    </a:lnTo>
                    <a:lnTo>
                      <a:pt x="2463" y="190"/>
                    </a:lnTo>
                    <a:lnTo>
                      <a:pt x="2498" y="235"/>
                    </a:lnTo>
                    <a:lnTo>
                      <a:pt x="2528" y="283"/>
                    </a:lnTo>
                    <a:lnTo>
                      <a:pt x="2552" y="336"/>
                    </a:lnTo>
                    <a:lnTo>
                      <a:pt x="2571" y="391"/>
                    </a:lnTo>
                    <a:lnTo>
                      <a:pt x="2584" y="448"/>
                    </a:lnTo>
                    <a:lnTo>
                      <a:pt x="3264" y="448"/>
                    </a:lnTo>
                    <a:lnTo>
                      <a:pt x="3308" y="452"/>
                    </a:lnTo>
                    <a:lnTo>
                      <a:pt x="3348" y="460"/>
                    </a:lnTo>
                    <a:lnTo>
                      <a:pt x="3388" y="474"/>
                    </a:lnTo>
                    <a:lnTo>
                      <a:pt x="3424" y="493"/>
                    </a:lnTo>
                    <a:lnTo>
                      <a:pt x="3457" y="517"/>
                    </a:lnTo>
                    <a:lnTo>
                      <a:pt x="3486" y="545"/>
                    </a:lnTo>
                    <a:lnTo>
                      <a:pt x="3511" y="575"/>
                    </a:lnTo>
                    <a:lnTo>
                      <a:pt x="3531" y="610"/>
                    </a:lnTo>
                    <a:lnTo>
                      <a:pt x="3546" y="647"/>
                    </a:lnTo>
                    <a:lnTo>
                      <a:pt x="3555" y="687"/>
                    </a:lnTo>
                    <a:lnTo>
                      <a:pt x="3559" y="728"/>
                    </a:lnTo>
                    <a:lnTo>
                      <a:pt x="3559" y="1373"/>
                    </a:lnTo>
                    <a:lnTo>
                      <a:pt x="3555" y="1415"/>
                    </a:lnTo>
                    <a:lnTo>
                      <a:pt x="3546" y="1454"/>
                    </a:lnTo>
                    <a:lnTo>
                      <a:pt x="3532" y="1492"/>
                    </a:lnTo>
                    <a:lnTo>
                      <a:pt x="3513" y="1525"/>
                    </a:lnTo>
                    <a:lnTo>
                      <a:pt x="3489" y="1557"/>
                    </a:lnTo>
                    <a:lnTo>
                      <a:pt x="3462" y="1584"/>
                    </a:lnTo>
                    <a:lnTo>
                      <a:pt x="3430" y="1608"/>
                    </a:lnTo>
                    <a:lnTo>
                      <a:pt x="3395" y="1627"/>
                    </a:lnTo>
                    <a:lnTo>
                      <a:pt x="3357" y="1641"/>
                    </a:lnTo>
                    <a:lnTo>
                      <a:pt x="3318" y="1650"/>
                    </a:lnTo>
                    <a:lnTo>
                      <a:pt x="3276" y="1653"/>
                    </a:lnTo>
                    <a:lnTo>
                      <a:pt x="2087" y="1653"/>
                    </a:lnTo>
                    <a:lnTo>
                      <a:pt x="2082" y="1613"/>
                    </a:lnTo>
                    <a:lnTo>
                      <a:pt x="2072" y="1575"/>
                    </a:lnTo>
                    <a:lnTo>
                      <a:pt x="2059" y="1539"/>
                    </a:lnTo>
                    <a:lnTo>
                      <a:pt x="2041" y="1507"/>
                    </a:lnTo>
                    <a:lnTo>
                      <a:pt x="2019" y="1475"/>
                    </a:lnTo>
                    <a:lnTo>
                      <a:pt x="1992" y="1448"/>
                    </a:lnTo>
                    <a:lnTo>
                      <a:pt x="1990" y="1446"/>
                    </a:lnTo>
                    <a:lnTo>
                      <a:pt x="1987" y="1444"/>
                    </a:lnTo>
                    <a:lnTo>
                      <a:pt x="1968" y="1428"/>
                    </a:lnTo>
                    <a:lnTo>
                      <a:pt x="1948" y="1412"/>
                    </a:lnTo>
                    <a:lnTo>
                      <a:pt x="1933" y="1404"/>
                    </a:lnTo>
                    <a:lnTo>
                      <a:pt x="1915" y="1395"/>
                    </a:lnTo>
                    <a:lnTo>
                      <a:pt x="1898" y="1386"/>
                    </a:lnTo>
                    <a:lnTo>
                      <a:pt x="1882" y="1381"/>
                    </a:lnTo>
                    <a:lnTo>
                      <a:pt x="1867" y="1377"/>
                    </a:lnTo>
                    <a:lnTo>
                      <a:pt x="1854" y="1372"/>
                    </a:lnTo>
                    <a:lnTo>
                      <a:pt x="1840" y="1369"/>
                    </a:lnTo>
                    <a:lnTo>
                      <a:pt x="1811" y="1365"/>
                    </a:lnTo>
                    <a:lnTo>
                      <a:pt x="1780" y="1362"/>
                    </a:lnTo>
                    <a:lnTo>
                      <a:pt x="1748" y="1365"/>
                    </a:lnTo>
                    <a:lnTo>
                      <a:pt x="1718" y="1369"/>
                    </a:lnTo>
                    <a:lnTo>
                      <a:pt x="1705" y="1372"/>
                    </a:lnTo>
                    <a:lnTo>
                      <a:pt x="1692" y="1377"/>
                    </a:lnTo>
                    <a:lnTo>
                      <a:pt x="1676" y="1381"/>
                    </a:lnTo>
                    <a:lnTo>
                      <a:pt x="1661" y="1386"/>
                    </a:lnTo>
                    <a:lnTo>
                      <a:pt x="1643" y="1394"/>
                    </a:lnTo>
                    <a:lnTo>
                      <a:pt x="1627" y="1404"/>
                    </a:lnTo>
                    <a:lnTo>
                      <a:pt x="1621" y="1407"/>
                    </a:lnTo>
                    <a:lnTo>
                      <a:pt x="1616" y="1410"/>
                    </a:lnTo>
                    <a:lnTo>
                      <a:pt x="1610" y="1412"/>
                    </a:lnTo>
                    <a:lnTo>
                      <a:pt x="1591" y="1428"/>
                    </a:lnTo>
                    <a:lnTo>
                      <a:pt x="1572" y="1444"/>
                    </a:lnTo>
                    <a:lnTo>
                      <a:pt x="1569" y="1446"/>
                    </a:lnTo>
                    <a:lnTo>
                      <a:pt x="1566" y="1448"/>
                    </a:lnTo>
                    <a:lnTo>
                      <a:pt x="1540" y="1475"/>
                    </a:lnTo>
                    <a:lnTo>
                      <a:pt x="1518" y="1507"/>
                    </a:lnTo>
                    <a:lnTo>
                      <a:pt x="1499" y="1539"/>
                    </a:lnTo>
                    <a:lnTo>
                      <a:pt x="1486" y="1575"/>
                    </a:lnTo>
                    <a:lnTo>
                      <a:pt x="1476" y="1613"/>
                    </a:lnTo>
                    <a:lnTo>
                      <a:pt x="1472" y="1653"/>
                    </a:lnTo>
                    <a:lnTo>
                      <a:pt x="283" y="1653"/>
                    </a:lnTo>
                    <a:lnTo>
                      <a:pt x="241" y="1650"/>
                    </a:lnTo>
                    <a:lnTo>
                      <a:pt x="201" y="1641"/>
                    </a:lnTo>
                    <a:lnTo>
                      <a:pt x="164" y="1627"/>
                    </a:lnTo>
                    <a:lnTo>
                      <a:pt x="129" y="1608"/>
                    </a:lnTo>
                    <a:lnTo>
                      <a:pt x="98" y="1584"/>
                    </a:lnTo>
                    <a:lnTo>
                      <a:pt x="69" y="1557"/>
                    </a:lnTo>
                    <a:lnTo>
                      <a:pt x="46" y="1525"/>
                    </a:lnTo>
                    <a:lnTo>
                      <a:pt x="26" y="1491"/>
                    </a:lnTo>
                    <a:lnTo>
                      <a:pt x="12" y="1454"/>
                    </a:lnTo>
                    <a:lnTo>
                      <a:pt x="3" y="1415"/>
                    </a:lnTo>
                    <a:lnTo>
                      <a:pt x="0" y="1373"/>
                    </a:lnTo>
                    <a:lnTo>
                      <a:pt x="0" y="728"/>
                    </a:lnTo>
                    <a:lnTo>
                      <a:pt x="3" y="687"/>
                    </a:lnTo>
                    <a:lnTo>
                      <a:pt x="12" y="647"/>
                    </a:lnTo>
                    <a:lnTo>
                      <a:pt x="28" y="610"/>
                    </a:lnTo>
                    <a:lnTo>
                      <a:pt x="47" y="575"/>
                    </a:lnTo>
                    <a:lnTo>
                      <a:pt x="73" y="545"/>
                    </a:lnTo>
                    <a:lnTo>
                      <a:pt x="102" y="517"/>
                    </a:lnTo>
                    <a:lnTo>
                      <a:pt x="134" y="493"/>
                    </a:lnTo>
                    <a:lnTo>
                      <a:pt x="171" y="474"/>
                    </a:lnTo>
                    <a:lnTo>
                      <a:pt x="210" y="460"/>
                    </a:lnTo>
                    <a:lnTo>
                      <a:pt x="252" y="452"/>
                    </a:lnTo>
                    <a:lnTo>
                      <a:pt x="295" y="448"/>
                    </a:lnTo>
                    <a:lnTo>
                      <a:pt x="975" y="448"/>
                    </a:lnTo>
                    <a:lnTo>
                      <a:pt x="988" y="391"/>
                    </a:lnTo>
                    <a:lnTo>
                      <a:pt x="1007" y="336"/>
                    </a:lnTo>
                    <a:lnTo>
                      <a:pt x="1031" y="283"/>
                    </a:lnTo>
                    <a:lnTo>
                      <a:pt x="1060" y="235"/>
                    </a:lnTo>
                    <a:lnTo>
                      <a:pt x="1096" y="190"/>
                    </a:lnTo>
                    <a:lnTo>
                      <a:pt x="1134" y="149"/>
                    </a:lnTo>
                    <a:lnTo>
                      <a:pt x="1178" y="111"/>
                    </a:lnTo>
                    <a:lnTo>
                      <a:pt x="1225" y="79"/>
                    </a:lnTo>
                    <a:lnTo>
                      <a:pt x="1276" y="51"/>
                    </a:lnTo>
                    <a:lnTo>
                      <a:pt x="1330" y="29"/>
                    </a:lnTo>
                    <a:lnTo>
                      <a:pt x="1387" y="14"/>
                    </a:lnTo>
                    <a:lnTo>
                      <a:pt x="1445" y="3"/>
                    </a:lnTo>
                    <a:lnTo>
                      <a:pt x="15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136">
              <a:extLst>
                <a:ext uri="{FF2B5EF4-FFF2-40B4-BE49-F238E27FC236}">
                  <a16:creationId xmlns:a16="http://schemas.microsoft.com/office/drawing/2014/main" id="{031F17C7-8739-43EA-90C9-D3569D3B0F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60171" y="1914551"/>
              <a:ext cx="245066" cy="295818"/>
              <a:chOff x="2712" y="795"/>
              <a:chExt cx="2255" cy="2722"/>
            </a:xfrm>
            <a:solidFill>
              <a:schemeClr val="bg1"/>
            </a:solidFill>
          </p:grpSpPr>
          <p:sp>
            <p:nvSpPr>
              <p:cNvPr id="16" name="Freeform 1138">
                <a:extLst>
                  <a:ext uri="{FF2B5EF4-FFF2-40B4-BE49-F238E27FC236}">
                    <a16:creationId xmlns:a16="http://schemas.microsoft.com/office/drawing/2014/main" id="{3B579DC2-029D-4EBC-AC22-3B7025DCA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2545"/>
                <a:ext cx="148" cy="243"/>
              </a:xfrm>
              <a:custGeom>
                <a:avLst/>
                <a:gdLst>
                  <a:gd name="T0" fmla="*/ 0 w 298"/>
                  <a:gd name="T1" fmla="*/ 0 h 487"/>
                  <a:gd name="T2" fmla="*/ 63 w 298"/>
                  <a:gd name="T3" fmla="*/ 17 h 487"/>
                  <a:gd name="T4" fmla="*/ 124 w 298"/>
                  <a:gd name="T5" fmla="*/ 38 h 487"/>
                  <a:gd name="T6" fmla="*/ 184 w 298"/>
                  <a:gd name="T7" fmla="*/ 65 h 487"/>
                  <a:gd name="T8" fmla="*/ 210 w 298"/>
                  <a:gd name="T9" fmla="*/ 80 h 487"/>
                  <a:gd name="T10" fmla="*/ 235 w 298"/>
                  <a:gd name="T11" fmla="*/ 96 h 487"/>
                  <a:gd name="T12" fmla="*/ 257 w 298"/>
                  <a:gd name="T13" fmla="*/ 118 h 487"/>
                  <a:gd name="T14" fmla="*/ 273 w 298"/>
                  <a:gd name="T15" fmla="*/ 139 h 487"/>
                  <a:gd name="T16" fmla="*/ 285 w 298"/>
                  <a:gd name="T17" fmla="*/ 164 h 487"/>
                  <a:gd name="T18" fmla="*/ 293 w 298"/>
                  <a:gd name="T19" fmla="*/ 191 h 487"/>
                  <a:gd name="T20" fmla="*/ 298 w 298"/>
                  <a:gd name="T21" fmla="*/ 229 h 487"/>
                  <a:gd name="T22" fmla="*/ 296 w 298"/>
                  <a:gd name="T23" fmla="*/ 268 h 487"/>
                  <a:gd name="T24" fmla="*/ 288 w 298"/>
                  <a:gd name="T25" fmla="*/ 306 h 487"/>
                  <a:gd name="T26" fmla="*/ 271 w 298"/>
                  <a:gd name="T27" fmla="*/ 343 h 487"/>
                  <a:gd name="T28" fmla="*/ 250 w 298"/>
                  <a:gd name="T29" fmla="*/ 376 h 487"/>
                  <a:gd name="T30" fmla="*/ 222 w 298"/>
                  <a:gd name="T31" fmla="*/ 404 h 487"/>
                  <a:gd name="T32" fmla="*/ 189 w 298"/>
                  <a:gd name="T33" fmla="*/ 427 h 487"/>
                  <a:gd name="T34" fmla="*/ 154 w 298"/>
                  <a:gd name="T35" fmla="*/ 445 h 487"/>
                  <a:gd name="T36" fmla="*/ 116 w 298"/>
                  <a:gd name="T37" fmla="*/ 460 h 487"/>
                  <a:gd name="T38" fmla="*/ 78 w 298"/>
                  <a:gd name="T39" fmla="*/ 472 h 487"/>
                  <a:gd name="T40" fmla="*/ 38 w 298"/>
                  <a:gd name="T41" fmla="*/ 480 h 487"/>
                  <a:gd name="T42" fmla="*/ 0 w 298"/>
                  <a:gd name="T43" fmla="*/ 487 h 487"/>
                  <a:gd name="T44" fmla="*/ 0 w 298"/>
                  <a:gd name="T45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8" h="487">
                    <a:moveTo>
                      <a:pt x="0" y="0"/>
                    </a:moveTo>
                    <a:lnTo>
                      <a:pt x="63" y="17"/>
                    </a:lnTo>
                    <a:lnTo>
                      <a:pt x="124" y="38"/>
                    </a:lnTo>
                    <a:lnTo>
                      <a:pt x="184" y="65"/>
                    </a:lnTo>
                    <a:lnTo>
                      <a:pt x="210" y="80"/>
                    </a:lnTo>
                    <a:lnTo>
                      <a:pt x="235" y="96"/>
                    </a:lnTo>
                    <a:lnTo>
                      <a:pt x="257" y="118"/>
                    </a:lnTo>
                    <a:lnTo>
                      <a:pt x="273" y="139"/>
                    </a:lnTo>
                    <a:lnTo>
                      <a:pt x="285" y="164"/>
                    </a:lnTo>
                    <a:lnTo>
                      <a:pt x="293" y="191"/>
                    </a:lnTo>
                    <a:lnTo>
                      <a:pt x="298" y="229"/>
                    </a:lnTo>
                    <a:lnTo>
                      <a:pt x="296" y="268"/>
                    </a:lnTo>
                    <a:lnTo>
                      <a:pt x="288" y="306"/>
                    </a:lnTo>
                    <a:lnTo>
                      <a:pt x="271" y="343"/>
                    </a:lnTo>
                    <a:lnTo>
                      <a:pt x="250" y="376"/>
                    </a:lnTo>
                    <a:lnTo>
                      <a:pt x="222" y="404"/>
                    </a:lnTo>
                    <a:lnTo>
                      <a:pt x="189" y="427"/>
                    </a:lnTo>
                    <a:lnTo>
                      <a:pt x="154" y="445"/>
                    </a:lnTo>
                    <a:lnTo>
                      <a:pt x="116" y="460"/>
                    </a:lnTo>
                    <a:lnTo>
                      <a:pt x="78" y="472"/>
                    </a:lnTo>
                    <a:lnTo>
                      <a:pt x="38" y="480"/>
                    </a:lnTo>
                    <a:lnTo>
                      <a:pt x="0" y="4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9">
                <a:extLst>
                  <a:ext uri="{FF2B5EF4-FFF2-40B4-BE49-F238E27FC236}">
                    <a16:creationId xmlns:a16="http://schemas.microsoft.com/office/drawing/2014/main" id="{9100EA6C-48B3-40BB-9757-347F4B50A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" y="2153"/>
                <a:ext cx="122" cy="221"/>
              </a:xfrm>
              <a:custGeom>
                <a:avLst/>
                <a:gdLst>
                  <a:gd name="T0" fmla="*/ 243 w 243"/>
                  <a:gd name="T1" fmla="*/ 0 h 442"/>
                  <a:gd name="T2" fmla="*/ 243 w 243"/>
                  <a:gd name="T3" fmla="*/ 442 h 442"/>
                  <a:gd name="T4" fmla="*/ 199 w 243"/>
                  <a:gd name="T5" fmla="*/ 427 h 442"/>
                  <a:gd name="T6" fmla="*/ 157 w 243"/>
                  <a:gd name="T7" fmla="*/ 412 h 442"/>
                  <a:gd name="T8" fmla="*/ 113 w 243"/>
                  <a:gd name="T9" fmla="*/ 390 h 442"/>
                  <a:gd name="T10" fmla="*/ 70 w 243"/>
                  <a:gd name="T11" fmla="*/ 365 h 442"/>
                  <a:gd name="T12" fmla="*/ 47 w 243"/>
                  <a:gd name="T13" fmla="*/ 347 h 442"/>
                  <a:gd name="T14" fmla="*/ 27 w 243"/>
                  <a:gd name="T15" fmla="*/ 327 h 442"/>
                  <a:gd name="T16" fmla="*/ 12 w 243"/>
                  <a:gd name="T17" fmla="*/ 301 h 442"/>
                  <a:gd name="T18" fmla="*/ 4 w 243"/>
                  <a:gd name="T19" fmla="*/ 271 h 442"/>
                  <a:gd name="T20" fmla="*/ 0 w 243"/>
                  <a:gd name="T21" fmla="*/ 238 h 442"/>
                  <a:gd name="T22" fmla="*/ 0 w 243"/>
                  <a:gd name="T23" fmla="*/ 207 h 442"/>
                  <a:gd name="T24" fmla="*/ 7 w 243"/>
                  <a:gd name="T25" fmla="*/ 177 h 442"/>
                  <a:gd name="T26" fmla="*/ 17 w 243"/>
                  <a:gd name="T27" fmla="*/ 147 h 442"/>
                  <a:gd name="T28" fmla="*/ 33 w 243"/>
                  <a:gd name="T29" fmla="*/ 121 h 442"/>
                  <a:gd name="T30" fmla="*/ 58 w 243"/>
                  <a:gd name="T31" fmla="*/ 89 h 442"/>
                  <a:gd name="T32" fmla="*/ 91 w 243"/>
                  <a:gd name="T33" fmla="*/ 63 h 442"/>
                  <a:gd name="T34" fmla="*/ 126 w 243"/>
                  <a:gd name="T35" fmla="*/ 41 h 442"/>
                  <a:gd name="T36" fmla="*/ 164 w 243"/>
                  <a:gd name="T37" fmla="*/ 23 h 442"/>
                  <a:gd name="T38" fmla="*/ 204 w 243"/>
                  <a:gd name="T39" fmla="*/ 10 h 442"/>
                  <a:gd name="T40" fmla="*/ 243 w 243"/>
                  <a:gd name="T41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3" h="442">
                    <a:moveTo>
                      <a:pt x="243" y="0"/>
                    </a:moveTo>
                    <a:lnTo>
                      <a:pt x="243" y="442"/>
                    </a:lnTo>
                    <a:lnTo>
                      <a:pt x="199" y="427"/>
                    </a:lnTo>
                    <a:lnTo>
                      <a:pt x="157" y="412"/>
                    </a:lnTo>
                    <a:lnTo>
                      <a:pt x="113" y="390"/>
                    </a:lnTo>
                    <a:lnTo>
                      <a:pt x="70" y="365"/>
                    </a:lnTo>
                    <a:lnTo>
                      <a:pt x="47" y="347"/>
                    </a:lnTo>
                    <a:lnTo>
                      <a:pt x="27" y="327"/>
                    </a:lnTo>
                    <a:lnTo>
                      <a:pt x="12" y="301"/>
                    </a:lnTo>
                    <a:lnTo>
                      <a:pt x="4" y="271"/>
                    </a:lnTo>
                    <a:lnTo>
                      <a:pt x="0" y="238"/>
                    </a:lnTo>
                    <a:lnTo>
                      <a:pt x="0" y="207"/>
                    </a:lnTo>
                    <a:lnTo>
                      <a:pt x="7" y="177"/>
                    </a:lnTo>
                    <a:lnTo>
                      <a:pt x="17" y="147"/>
                    </a:lnTo>
                    <a:lnTo>
                      <a:pt x="33" y="121"/>
                    </a:lnTo>
                    <a:lnTo>
                      <a:pt x="58" y="89"/>
                    </a:lnTo>
                    <a:lnTo>
                      <a:pt x="91" y="63"/>
                    </a:lnTo>
                    <a:lnTo>
                      <a:pt x="126" y="41"/>
                    </a:lnTo>
                    <a:lnTo>
                      <a:pt x="164" y="23"/>
                    </a:lnTo>
                    <a:lnTo>
                      <a:pt x="204" y="10"/>
                    </a:lnTo>
                    <a:lnTo>
                      <a:pt x="2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40">
                <a:extLst>
                  <a:ext uri="{FF2B5EF4-FFF2-40B4-BE49-F238E27FC236}">
                    <a16:creationId xmlns:a16="http://schemas.microsoft.com/office/drawing/2014/main" id="{3F9C4779-8513-48A0-AF45-4CC626C2DA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12" y="795"/>
                <a:ext cx="2255" cy="2722"/>
              </a:xfrm>
              <a:custGeom>
                <a:avLst/>
                <a:gdLst>
                  <a:gd name="T0" fmla="*/ 2105 w 4510"/>
                  <a:gd name="T1" fmla="*/ 2268 h 5443"/>
                  <a:gd name="T2" fmla="*/ 1792 w 4510"/>
                  <a:gd name="T3" fmla="*/ 2563 h 5443"/>
                  <a:gd name="T4" fmla="*/ 1592 w 4510"/>
                  <a:gd name="T5" fmla="*/ 2900 h 5443"/>
                  <a:gd name="T6" fmla="*/ 1683 w 4510"/>
                  <a:gd name="T7" fmla="*/ 3220 h 5443"/>
                  <a:gd name="T8" fmla="*/ 2040 w 4510"/>
                  <a:gd name="T9" fmla="*/ 3420 h 5443"/>
                  <a:gd name="T10" fmla="*/ 1898 w 4510"/>
                  <a:gd name="T11" fmla="*/ 3837 h 5443"/>
                  <a:gd name="T12" fmla="*/ 1781 w 4510"/>
                  <a:gd name="T13" fmla="*/ 3635 h 5443"/>
                  <a:gd name="T14" fmla="*/ 1592 w 4510"/>
                  <a:gd name="T15" fmla="*/ 3688 h 5443"/>
                  <a:gd name="T16" fmla="*/ 1632 w 4510"/>
                  <a:gd name="T17" fmla="*/ 3916 h 5443"/>
                  <a:gd name="T18" fmla="*/ 1971 w 4510"/>
                  <a:gd name="T19" fmla="*/ 4206 h 5443"/>
                  <a:gd name="T20" fmla="*/ 2153 w 4510"/>
                  <a:gd name="T21" fmla="*/ 4502 h 5443"/>
                  <a:gd name="T22" fmla="*/ 2343 w 4510"/>
                  <a:gd name="T23" fmla="*/ 4476 h 5443"/>
                  <a:gd name="T24" fmla="*/ 2568 w 4510"/>
                  <a:gd name="T25" fmla="*/ 4214 h 5443"/>
                  <a:gd name="T26" fmla="*/ 2900 w 4510"/>
                  <a:gd name="T27" fmla="*/ 3920 h 5443"/>
                  <a:gd name="T28" fmla="*/ 2877 w 4510"/>
                  <a:gd name="T29" fmla="*/ 3511 h 5443"/>
                  <a:gd name="T30" fmla="*/ 2887 w 4510"/>
                  <a:gd name="T31" fmla="*/ 3529 h 5443"/>
                  <a:gd name="T32" fmla="*/ 2869 w 4510"/>
                  <a:gd name="T33" fmla="*/ 3496 h 5443"/>
                  <a:gd name="T34" fmla="*/ 2870 w 4510"/>
                  <a:gd name="T35" fmla="*/ 3498 h 5443"/>
                  <a:gd name="T36" fmla="*/ 2735 w 4510"/>
                  <a:gd name="T37" fmla="*/ 3362 h 5443"/>
                  <a:gd name="T38" fmla="*/ 2369 w 4510"/>
                  <a:gd name="T39" fmla="*/ 2715 h 5443"/>
                  <a:gd name="T40" fmla="*/ 2627 w 4510"/>
                  <a:gd name="T41" fmla="*/ 2874 h 5443"/>
                  <a:gd name="T42" fmla="*/ 2740 w 4510"/>
                  <a:gd name="T43" fmla="*/ 3021 h 5443"/>
                  <a:gd name="T44" fmla="*/ 2907 w 4510"/>
                  <a:gd name="T45" fmla="*/ 2925 h 5443"/>
                  <a:gd name="T46" fmla="*/ 2812 w 4510"/>
                  <a:gd name="T47" fmla="*/ 2669 h 5443"/>
                  <a:gd name="T48" fmla="*/ 2421 w 4510"/>
                  <a:gd name="T49" fmla="*/ 2452 h 5443"/>
                  <a:gd name="T50" fmla="*/ 2292 w 4510"/>
                  <a:gd name="T51" fmla="*/ 2176 h 5443"/>
                  <a:gd name="T52" fmla="*/ 1528 w 4510"/>
                  <a:gd name="T53" fmla="*/ 40 h 5443"/>
                  <a:gd name="T54" fmla="*/ 1891 w 4510"/>
                  <a:gd name="T55" fmla="*/ 185 h 5443"/>
                  <a:gd name="T56" fmla="*/ 2263 w 4510"/>
                  <a:gd name="T57" fmla="*/ 174 h 5443"/>
                  <a:gd name="T58" fmla="*/ 2721 w 4510"/>
                  <a:gd name="T59" fmla="*/ 50 h 5443"/>
                  <a:gd name="T60" fmla="*/ 3079 w 4510"/>
                  <a:gd name="T61" fmla="*/ 26 h 5443"/>
                  <a:gd name="T62" fmla="*/ 3093 w 4510"/>
                  <a:gd name="T63" fmla="*/ 260 h 5443"/>
                  <a:gd name="T64" fmla="*/ 2931 w 4510"/>
                  <a:gd name="T65" fmla="*/ 672 h 5443"/>
                  <a:gd name="T66" fmla="*/ 2640 w 4510"/>
                  <a:gd name="T67" fmla="*/ 1089 h 5443"/>
                  <a:gd name="T68" fmla="*/ 2878 w 4510"/>
                  <a:gd name="T69" fmla="*/ 1367 h 5443"/>
                  <a:gd name="T70" fmla="*/ 3356 w 4510"/>
                  <a:gd name="T71" fmla="*/ 1755 h 5443"/>
                  <a:gd name="T72" fmla="*/ 3803 w 4510"/>
                  <a:gd name="T73" fmla="*/ 2262 h 5443"/>
                  <a:gd name="T74" fmla="*/ 4171 w 4510"/>
                  <a:gd name="T75" fmla="*/ 2843 h 5443"/>
                  <a:gd name="T76" fmla="*/ 4423 w 4510"/>
                  <a:gd name="T77" fmla="*/ 3453 h 5443"/>
                  <a:gd name="T78" fmla="*/ 4510 w 4510"/>
                  <a:gd name="T79" fmla="*/ 4050 h 5443"/>
                  <a:gd name="T80" fmla="*/ 4393 w 4510"/>
                  <a:gd name="T81" fmla="*/ 4591 h 5443"/>
                  <a:gd name="T82" fmla="*/ 4026 w 4510"/>
                  <a:gd name="T83" fmla="*/ 5033 h 5443"/>
                  <a:gd name="T84" fmla="*/ 3366 w 4510"/>
                  <a:gd name="T85" fmla="*/ 5333 h 5443"/>
                  <a:gd name="T86" fmla="*/ 2369 w 4510"/>
                  <a:gd name="T87" fmla="*/ 5443 h 5443"/>
                  <a:gd name="T88" fmla="*/ 1255 w 4510"/>
                  <a:gd name="T89" fmla="*/ 5341 h 5443"/>
                  <a:gd name="T90" fmla="*/ 536 w 4510"/>
                  <a:gd name="T91" fmla="*/ 5038 h 5443"/>
                  <a:gd name="T92" fmla="*/ 134 w 4510"/>
                  <a:gd name="T93" fmla="*/ 4578 h 5443"/>
                  <a:gd name="T94" fmla="*/ 0 w 4510"/>
                  <a:gd name="T95" fmla="*/ 4011 h 5443"/>
                  <a:gd name="T96" fmla="*/ 86 w 4510"/>
                  <a:gd name="T97" fmla="*/ 3385 h 5443"/>
                  <a:gd name="T98" fmla="*/ 341 w 4510"/>
                  <a:gd name="T99" fmla="*/ 2750 h 5443"/>
                  <a:gd name="T100" fmla="*/ 718 w 4510"/>
                  <a:gd name="T101" fmla="*/ 2156 h 5443"/>
                  <a:gd name="T102" fmla="*/ 1166 w 4510"/>
                  <a:gd name="T103" fmla="*/ 1651 h 5443"/>
                  <a:gd name="T104" fmla="*/ 1635 w 4510"/>
                  <a:gd name="T105" fmla="*/ 1286 h 5443"/>
                  <a:gd name="T106" fmla="*/ 1476 w 4510"/>
                  <a:gd name="T107" fmla="*/ 953 h 5443"/>
                  <a:gd name="T108" fmla="*/ 1209 w 4510"/>
                  <a:gd name="T109" fmla="*/ 505 h 5443"/>
                  <a:gd name="T110" fmla="*/ 1161 w 4510"/>
                  <a:gd name="T111" fmla="*/ 134 h 5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510" h="5443">
                    <a:moveTo>
                      <a:pt x="2230" y="2164"/>
                    </a:moveTo>
                    <a:lnTo>
                      <a:pt x="2201" y="2167"/>
                    </a:lnTo>
                    <a:lnTo>
                      <a:pt x="2173" y="2179"/>
                    </a:lnTo>
                    <a:lnTo>
                      <a:pt x="2146" y="2197"/>
                    </a:lnTo>
                    <a:lnTo>
                      <a:pt x="2128" y="2219"/>
                    </a:lnTo>
                    <a:lnTo>
                      <a:pt x="2113" y="2242"/>
                    </a:lnTo>
                    <a:lnTo>
                      <a:pt x="2105" y="2268"/>
                    </a:lnTo>
                    <a:lnTo>
                      <a:pt x="2101" y="2297"/>
                    </a:lnTo>
                    <a:lnTo>
                      <a:pt x="2101" y="2445"/>
                    </a:lnTo>
                    <a:lnTo>
                      <a:pt x="2035" y="2457"/>
                    </a:lnTo>
                    <a:lnTo>
                      <a:pt x="1971" y="2475"/>
                    </a:lnTo>
                    <a:lnTo>
                      <a:pt x="1908" y="2498"/>
                    </a:lnTo>
                    <a:lnTo>
                      <a:pt x="1848" y="2528"/>
                    </a:lnTo>
                    <a:lnTo>
                      <a:pt x="1792" y="2563"/>
                    </a:lnTo>
                    <a:lnTo>
                      <a:pt x="1741" y="2606"/>
                    </a:lnTo>
                    <a:lnTo>
                      <a:pt x="1698" y="2651"/>
                    </a:lnTo>
                    <a:lnTo>
                      <a:pt x="1660" y="2702"/>
                    </a:lnTo>
                    <a:lnTo>
                      <a:pt x="1630" y="2756"/>
                    </a:lnTo>
                    <a:lnTo>
                      <a:pt x="1612" y="2803"/>
                    </a:lnTo>
                    <a:lnTo>
                      <a:pt x="1600" y="2851"/>
                    </a:lnTo>
                    <a:lnTo>
                      <a:pt x="1592" y="2900"/>
                    </a:lnTo>
                    <a:lnTo>
                      <a:pt x="1591" y="2950"/>
                    </a:lnTo>
                    <a:lnTo>
                      <a:pt x="1594" y="3000"/>
                    </a:lnTo>
                    <a:lnTo>
                      <a:pt x="1600" y="3048"/>
                    </a:lnTo>
                    <a:lnTo>
                      <a:pt x="1614" y="3096"/>
                    </a:lnTo>
                    <a:lnTo>
                      <a:pt x="1632" y="3142"/>
                    </a:lnTo>
                    <a:lnTo>
                      <a:pt x="1655" y="3183"/>
                    </a:lnTo>
                    <a:lnTo>
                      <a:pt x="1683" y="3220"/>
                    </a:lnTo>
                    <a:lnTo>
                      <a:pt x="1715" y="3254"/>
                    </a:lnTo>
                    <a:lnTo>
                      <a:pt x="1751" y="3284"/>
                    </a:lnTo>
                    <a:lnTo>
                      <a:pt x="1802" y="3321"/>
                    </a:lnTo>
                    <a:lnTo>
                      <a:pt x="1858" y="3352"/>
                    </a:lnTo>
                    <a:lnTo>
                      <a:pt x="1918" y="3379"/>
                    </a:lnTo>
                    <a:lnTo>
                      <a:pt x="1977" y="3400"/>
                    </a:lnTo>
                    <a:lnTo>
                      <a:pt x="2040" y="3420"/>
                    </a:lnTo>
                    <a:lnTo>
                      <a:pt x="2101" y="3436"/>
                    </a:lnTo>
                    <a:lnTo>
                      <a:pt x="2101" y="3966"/>
                    </a:lnTo>
                    <a:lnTo>
                      <a:pt x="2055" y="3951"/>
                    </a:lnTo>
                    <a:lnTo>
                      <a:pt x="2010" y="3930"/>
                    </a:lnTo>
                    <a:lnTo>
                      <a:pt x="1969" y="3905"/>
                    </a:lnTo>
                    <a:lnTo>
                      <a:pt x="1931" y="3873"/>
                    </a:lnTo>
                    <a:lnTo>
                      <a:pt x="1898" y="3837"/>
                    </a:lnTo>
                    <a:lnTo>
                      <a:pt x="1872" y="3797"/>
                    </a:lnTo>
                    <a:lnTo>
                      <a:pt x="1852" y="3754"/>
                    </a:lnTo>
                    <a:lnTo>
                      <a:pt x="1843" y="3731"/>
                    </a:lnTo>
                    <a:lnTo>
                      <a:pt x="1837" y="3708"/>
                    </a:lnTo>
                    <a:lnTo>
                      <a:pt x="1824" y="3680"/>
                    </a:lnTo>
                    <a:lnTo>
                      <a:pt x="1805" y="3655"/>
                    </a:lnTo>
                    <a:lnTo>
                      <a:pt x="1781" y="3635"/>
                    </a:lnTo>
                    <a:lnTo>
                      <a:pt x="1753" y="3622"/>
                    </a:lnTo>
                    <a:lnTo>
                      <a:pt x="1723" y="3617"/>
                    </a:lnTo>
                    <a:lnTo>
                      <a:pt x="1690" y="3617"/>
                    </a:lnTo>
                    <a:lnTo>
                      <a:pt x="1660" y="3625"/>
                    </a:lnTo>
                    <a:lnTo>
                      <a:pt x="1634" y="3640"/>
                    </a:lnTo>
                    <a:lnTo>
                      <a:pt x="1610" y="3662"/>
                    </a:lnTo>
                    <a:lnTo>
                      <a:pt x="1592" y="3688"/>
                    </a:lnTo>
                    <a:lnTo>
                      <a:pt x="1582" y="3711"/>
                    </a:lnTo>
                    <a:lnTo>
                      <a:pt x="1577" y="3738"/>
                    </a:lnTo>
                    <a:lnTo>
                      <a:pt x="1577" y="3762"/>
                    </a:lnTo>
                    <a:lnTo>
                      <a:pt x="1581" y="3786"/>
                    </a:lnTo>
                    <a:lnTo>
                      <a:pt x="1587" y="3809"/>
                    </a:lnTo>
                    <a:lnTo>
                      <a:pt x="1604" y="3857"/>
                    </a:lnTo>
                    <a:lnTo>
                      <a:pt x="1632" y="3916"/>
                    </a:lnTo>
                    <a:lnTo>
                      <a:pt x="1665" y="3973"/>
                    </a:lnTo>
                    <a:lnTo>
                      <a:pt x="1705" y="4024"/>
                    </a:lnTo>
                    <a:lnTo>
                      <a:pt x="1751" y="4070"/>
                    </a:lnTo>
                    <a:lnTo>
                      <a:pt x="1801" y="4113"/>
                    </a:lnTo>
                    <a:lnTo>
                      <a:pt x="1853" y="4148"/>
                    </a:lnTo>
                    <a:lnTo>
                      <a:pt x="1911" y="4179"/>
                    </a:lnTo>
                    <a:lnTo>
                      <a:pt x="1971" y="4206"/>
                    </a:lnTo>
                    <a:lnTo>
                      <a:pt x="2032" y="4226"/>
                    </a:lnTo>
                    <a:lnTo>
                      <a:pt x="2101" y="4241"/>
                    </a:lnTo>
                    <a:lnTo>
                      <a:pt x="2101" y="4396"/>
                    </a:lnTo>
                    <a:lnTo>
                      <a:pt x="2105" y="4428"/>
                    </a:lnTo>
                    <a:lnTo>
                      <a:pt x="2115" y="4456"/>
                    </a:lnTo>
                    <a:lnTo>
                      <a:pt x="2131" y="4481"/>
                    </a:lnTo>
                    <a:lnTo>
                      <a:pt x="2153" y="4502"/>
                    </a:lnTo>
                    <a:lnTo>
                      <a:pt x="2179" y="4519"/>
                    </a:lnTo>
                    <a:lnTo>
                      <a:pt x="2209" y="4528"/>
                    </a:lnTo>
                    <a:lnTo>
                      <a:pt x="2239" y="4530"/>
                    </a:lnTo>
                    <a:lnTo>
                      <a:pt x="2270" y="4525"/>
                    </a:lnTo>
                    <a:lnTo>
                      <a:pt x="2298" y="4515"/>
                    </a:lnTo>
                    <a:lnTo>
                      <a:pt x="2323" y="4497"/>
                    </a:lnTo>
                    <a:lnTo>
                      <a:pt x="2343" y="4476"/>
                    </a:lnTo>
                    <a:lnTo>
                      <a:pt x="2356" y="4452"/>
                    </a:lnTo>
                    <a:lnTo>
                      <a:pt x="2366" y="4424"/>
                    </a:lnTo>
                    <a:lnTo>
                      <a:pt x="2369" y="4396"/>
                    </a:lnTo>
                    <a:lnTo>
                      <a:pt x="2369" y="4254"/>
                    </a:lnTo>
                    <a:lnTo>
                      <a:pt x="2435" y="4246"/>
                    </a:lnTo>
                    <a:lnTo>
                      <a:pt x="2503" y="4234"/>
                    </a:lnTo>
                    <a:lnTo>
                      <a:pt x="2568" y="4214"/>
                    </a:lnTo>
                    <a:lnTo>
                      <a:pt x="2630" y="4189"/>
                    </a:lnTo>
                    <a:lnTo>
                      <a:pt x="2690" y="4160"/>
                    </a:lnTo>
                    <a:lnTo>
                      <a:pt x="2746" y="4120"/>
                    </a:lnTo>
                    <a:lnTo>
                      <a:pt x="2794" y="4078"/>
                    </a:lnTo>
                    <a:lnTo>
                      <a:pt x="2837" y="4030"/>
                    </a:lnTo>
                    <a:lnTo>
                      <a:pt x="2872" y="3978"/>
                    </a:lnTo>
                    <a:lnTo>
                      <a:pt x="2900" y="3920"/>
                    </a:lnTo>
                    <a:lnTo>
                      <a:pt x="2920" y="3858"/>
                    </a:lnTo>
                    <a:lnTo>
                      <a:pt x="2931" y="3796"/>
                    </a:lnTo>
                    <a:lnTo>
                      <a:pt x="2935" y="3738"/>
                    </a:lnTo>
                    <a:lnTo>
                      <a:pt x="2930" y="3678"/>
                    </a:lnTo>
                    <a:lnTo>
                      <a:pt x="2920" y="3620"/>
                    </a:lnTo>
                    <a:lnTo>
                      <a:pt x="2902" y="3564"/>
                    </a:lnTo>
                    <a:lnTo>
                      <a:pt x="2877" y="3511"/>
                    </a:lnTo>
                    <a:lnTo>
                      <a:pt x="2878" y="3514"/>
                    </a:lnTo>
                    <a:lnTo>
                      <a:pt x="2882" y="3518"/>
                    </a:lnTo>
                    <a:lnTo>
                      <a:pt x="2883" y="3521"/>
                    </a:lnTo>
                    <a:lnTo>
                      <a:pt x="2885" y="3524"/>
                    </a:lnTo>
                    <a:lnTo>
                      <a:pt x="2887" y="3527"/>
                    </a:lnTo>
                    <a:lnTo>
                      <a:pt x="2887" y="3527"/>
                    </a:lnTo>
                    <a:lnTo>
                      <a:pt x="2887" y="3529"/>
                    </a:lnTo>
                    <a:lnTo>
                      <a:pt x="2887" y="3527"/>
                    </a:lnTo>
                    <a:lnTo>
                      <a:pt x="2885" y="3526"/>
                    </a:lnTo>
                    <a:lnTo>
                      <a:pt x="2883" y="3523"/>
                    </a:lnTo>
                    <a:lnTo>
                      <a:pt x="2880" y="3516"/>
                    </a:lnTo>
                    <a:lnTo>
                      <a:pt x="2877" y="3509"/>
                    </a:lnTo>
                    <a:lnTo>
                      <a:pt x="2872" y="3503"/>
                    </a:lnTo>
                    <a:lnTo>
                      <a:pt x="2869" y="3496"/>
                    </a:lnTo>
                    <a:lnTo>
                      <a:pt x="2867" y="3493"/>
                    </a:lnTo>
                    <a:lnTo>
                      <a:pt x="2865" y="3491"/>
                    </a:lnTo>
                    <a:lnTo>
                      <a:pt x="2865" y="3489"/>
                    </a:lnTo>
                    <a:lnTo>
                      <a:pt x="2865" y="3491"/>
                    </a:lnTo>
                    <a:lnTo>
                      <a:pt x="2867" y="3491"/>
                    </a:lnTo>
                    <a:lnTo>
                      <a:pt x="2869" y="3494"/>
                    </a:lnTo>
                    <a:lnTo>
                      <a:pt x="2870" y="3498"/>
                    </a:lnTo>
                    <a:lnTo>
                      <a:pt x="2872" y="3501"/>
                    </a:lnTo>
                    <a:lnTo>
                      <a:pt x="2874" y="3504"/>
                    </a:lnTo>
                    <a:lnTo>
                      <a:pt x="2877" y="3509"/>
                    </a:lnTo>
                    <a:lnTo>
                      <a:pt x="2847" y="3466"/>
                    </a:lnTo>
                    <a:lnTo>
                      <a:pt x="2814" y="3427"/>
                    </a:lnTo>
                    <a:lnTo>
                      <a:pt x="2776" y="3392"/>
                    </a:lnTo>
                    <a:lnTo>
                      <a:pt x="2735" y="3362"/>
                    </a:lnTo>
                    <a:lnTo>
                      <a:pt x="2692" y="3334"/>
                    </a:lnTo>
                    <a:lnTo>
                      <a:pt x="2645" y="3311"/>
                    </a:lnTo>
                    <a:lnTo>
                      <a:pt x="2597" y="3291"/>
                    </a:lnTo>
                    <a:lnTo>
                      <a:pt x="2523" y="3264"/>
                    </a:lnTo>
                    <a:lnTo>
                      <a:pt x="2445" y="3241"/>
                    </a:lnTo>
                    <a:lnTo>
                      <a:pt x="2369" y="3223"/>
                    </a:lnTo>
                    <a:lnTo>
                      <a:pt x="2369" y="2715"/>
                    </a:lnTo>
                    <a:lnTo>
                      <a:pt x="2417" y="2727"/>
                    </a:lnTo>
                    <a:lnTo>
                      <a:pt x="2465" y="2742"/>
                    </a:lnTo>
                    <a:lnTo>
                      <a:pt x="2510" y="2761"/>
                    </a:lnTo>
                    <a:lnTo>
                      <a:pt x="2553" y="2788"/>
                    </a:lnTo>
                    <a:lnTo>
                      <a:pt x="2587" y="2818"/>
                    </a:lnTo>
                    <a:lnTo>
                      <a:pt x="2616" y="2854"/>
                    </a:lnTo>
                    <a:lnTo>
                      <a:pt x="2627" y="2874"/>
                    </a:lnTo>
                    <a:lnTo>
                      <a:pt x="2637" y="2895"/>
                    </a:lnTo>
                    <a:lnTo>
                      <a:pt x="2645" y="2919"/>
                    </a:lnTo>
                    <a:lnTo>
                      <a:pt x="2652" y="2940"/>
                    </a:lnTo>
                    <a:lnTo>
                      <a:pt x="2667" y="2968"/>
                    </a:lnTo>
                    <a:lnTo>
                      <a:pt x="2687" y="2991"/>
                    </a:lnTo>
                    <a:lnTo>
                      <a:pt x="2711" y="3010"/>
                    </a:lnTo>
                    <a:lnTo>
                      <a:pt x="2740" y="3021"/>
                    </a:lnTo>
                    <a:lnTo>
                      <a:pt x="2771" y="3026"/>
                    </a:lnTo>
                    <a:lnTo>
                      <a:pt x="2802" y="3025"/>
                    </a:lnTo>
                    <a:lnTo>
                      <a:pt x="2832" y="3015"/>
                    </a:lnTo>
                    <a:lnTo>
                      <a:pt x="2859" y="2998"/>
                    </a:lnTo>
                    <a:lnTo>
                      <a:pt x="2880" y="2977"/>
                    </a:lnTo>
                    <a:lnTo>
                      <a:pt x="2898" y="2948"/>
                    </a:lnTo>
                    <a:lnTo>
                      <a:pt x="2907" y="2925"/>
                    </a:lnTo>
                    <a:lnTo>
                      <a:pt x="2910" y="2899"/>
                    </a:lnTo>
                    <a:lnTo>
                      <a:pt x="2908" y="2872"/>
                    </a:lnTo>
                    <a:lnTo>
                      <a:pt x="2903" y="2849"/>
                    </a:lnTo>
                    <a:lnTo>
                      <a:pt x="2897" y="2824"/>
                    </a:lnTo>
                    <a:lnTo>
                      <a:pt x="2877" y="2776"/>
                    </a:lnTo>
                    <a:lnTo>
                      <a:pt x="2849" y="2720"/>
                    </a:lnTo>
                    <a:lnTo>
                      <a:pt x="2812" y="2669"/>
                    </a:lnTo>
                    <a:lnTo>
                      <a:pt x="2771" y="2622"/>
                    </a:lnTo>
                    <a:lnTo>
                      <a:pt x="2721" y="2579"/>
                    </a:lnTo>
                    <a:lnTo>
                      <a:pt x="2667" y="2541"/>
                    </a:lnTo>
                    <a:lnTo>
                      <a:pt x="2609" y="2512"/>
                    </a:lnTo>
                    <a:lnTo>
                      <a:pt x="2548" y="2487"/>
                    </a:lnTo>
                    <a:lnTo>
                      <a:pt x="2485" y="2467"/>
                    </a:lnTo>
                    <a:lnTo>
                      <a:pt x="2421" y="2452"/>
                    </a:lnTo>
                    <a:lnTo>
                      <a:pt x="2369" y="2444"/>
                    </a:lnTo>
                    <a:lnTo>
                      <a:pt x="2369" y="2297"/>
                    </a:lnTo>
                    <a:lnTo>
                      <a:pt x="2366" y="2267"/>
                    </a:lnTo>
                    <a:lnTo>
                      <a:pt x="2354" y="2239"/>
                    </a:lnTo>
                    <a:lnTo>
                      <a:pt x="2338" y="2212"/>
                    </a:lnTo>
                    <a:lnTo>
                      <a:pt x="2316" y="2192"/>
                    </a:lnTo>
                    <a:lnTo>
                      <a:pt x="2292" y="2176"/>
                    </a:lnTo>
                    <a:lnTo>
                      <a:pt x="2262" y="2166"/>
                    </a:lnTo>
                    <a:lnTo>
                      <a:pt x="2230" y="2164"/>
                    </a:lnTo>
                    <a:close/>
                    <a:moveTo>
                      <a:pt x="1346" y="0"/>
                    </a:moveTo>
                    <a:lnTo>
                      <a:pt x="1389" y="2"/>
                    </a:lnTo>
                    <a:lnTo>
                      <a:pt x="1433" y="10"/>
                    </a:lnTo>
                    <a:lnTo>
                      <a:pt x="1480" y="23"/>
                    </a:lnTo>
                    <a:lnTo>
                      <a:pt x="1528" y="40"/>
                    </a:lnTo>
                    <a:lnTo>
                      <a:pt x="1577" y="58"/>
                    </a:lnTo>
                    <a:lnTo>
                      <a:pt x="1627" y="79"/>
                    </a:lnTo>
                    <a:lnTo>
                      <a:pt x="1680" y="103"/>
                    </a:lnTo>
                    <a:lnTo>
                      <a:pt x="1731" y="126"/>
                    </a:lnTo>
                    <a:lnTo>
                      <a:pt x="1784" y="147"/>
                    </a:lnTo>
                    <a:lnTo>
                      <a:pt x="1837" y="167"/>
                    </a:lnTo>
                    <a:lnTo>
                      <a:pt x="1891" y="185"/>
                    </a:lnTo>
                    <a:lnTo>
                      <a:pt x="1944" y="199"/>
                    </a:lnTo>
                    <a:lnTo>
                      <a:pt x="1999" y="207"/>
                    </a:lnTo>
                    <a:lnTo>
                      <a:pt x="2052" y="212"/>
                    </a:lnTo>
                    <a:lnTo>
                      <a:pt x="2106" y="208"/>
                    </a:lnTo>
                    <a:lnTo>
                      <a:pt x="2153" y="200"/>
                    </a:lnTo>
                    <a:lnTo>
                      <a:pt x="2206" y="189"/>
                    </a:lnTo>
                    <a:lnTo>
                      <a:pt x="2263" y="174"/>
                    </a:lnTo>
                    <a:lnTo>
                      <a:pt x="2323" y="157"/>
                    </a:lnTo>
                    <a:lnTo>
                      <a:pt x="2387" y="139"/>
                    </a:lnTo>
                    <a:lnTo>
                      <a:pt x="2452" y="121"/>
                    </a:lnTo>
                    <a:lnTo>
                      <a:pt x="2520" y="103"/>
                    </a:lnTo>
                    <a:lnTo>
                      <a:pt x="2587" y="83"/>
                    </a:lnTo>
                    <a:lnTo>
                      <a:pt x="2655" y="66"/>
                    </a:lnTo>
                    <a:lnTo>
                      <a:pt x="2721" y="50"/>
                    </a:lnTo>
                    <a:lnTo>
                      <a:pt x="2786" y="35"/>
                    </a:lnTo>
                    <a:lnTo>
                      <a:pt x="2849" y="25"/>
                    </a:lnTo>
                    <a:lnTo>
                      <a:pt x="2908" y="17"/>
                    </a:lnTo>
                    <a:lnTo>
                      <a:pt x="2964" y="13"/>
                    </a:lnTo>
                    <a:lnTo>
                      <a:pt x="3016" y="13"/>
                    </a:lnTo>
                    <a:lnTo>
                      <a:pt x="3060" y="18"/>
                    </a:lnTo>
                    <a:lnTo>
                      <a:pt x="3079" y="26"/>
                    </a:lnTo>
                    <a:lnTo>
                      <a:pt x="3093" y="43"/>
                    </a:lnTo>
                    <a:lnTo>
                      <a:pt x="3103" y="65"/>
                    </a:lnTo>
                    <a:lnTo>
                      <a:pt x="3110" y="93"/>
                    </a:lnTo>
                    <a:lnTo>
                      <a:pt x="3112" y="127"/>
                    </a:lnTo>
                    <a:lnTo>
                      <a:pt x="3108" y="167"/>
                    </a:lnTo>
                    <a:lnTo>
                      <a:pt x="3103" y="210"/>
                    </a:lnTo>
                    <a:lnTo>
                      <a:pt x="3093" y="260"/>
                    </a:lnTo>
                    <a:lnTo>
                      <a:pt x="3080" y="311"/>
                    </a:lnTo>
                    <a:lnTo>
                      <a:pt x="3062" y="366"/>
                    </a:lnTo>
                    <a:lnTo>
                      <a:pt x="3042" y="424"/>
                    </a:lnTo>
                    <a:lnTo>
                      <a:pt x="3019" y="485"/>
                    </a:lnTo>
                    <a:lnTo>
                      <a:pt x="2993" y="546"/>
                    </a:lnTo>
                    <a:lnTo>
                      <a:pt x="2963" y="609"/>
                    </a:lnTo>
                    <a:lnTo>
                      <a:pt x="2931" y="672"/>
                    </a:lnTo>
                    <a:lnTo>
                      <a:pt x="2897" y="736"/>
                    </a:lnTo>
                    <a:lnTo>
                      <a:pt x="2860" y="799"/>
                    </a:lnTo>
                    <a:lnTo>
                      <a:pt x="2821" y="860"/>
                    </a:lnTo>
                    <a:lnTo>
                      <a:pt x="2778" y="922"/>
                    </a:lnTo>
                    <a:lnTo>
                      <a:pt x="2735" y="979"/>
                    </a:lnTo>
                    <a:lnTo>
                      <a:pt x="2688" y="1036"/>
                    </a:lnTo>
                    <a:lnTo>
                      <a:pt x="2640" y="1089"/>
                    </a:lnTo>
                    <a:lnTo>
                      <a:pt x="2591" y="1138"/>
                    </a:lnTo>
                    <a:lnTo>
                      <a:pt x="2540" y="1185"/>
                    </a:lnTo>
                    <a:lnTo>
                      <a:pt x="2606" y="1214"/>
                    </a:lnTo>
                    <a:lnTo>
                      <a:pt x="2673" y="1246"/>
                    </a:lnTo>
                    <a:lnTo>
                      <a:pt x="2741" y="1284"/>
                    </a:lnTo>
                    <a:lnTo>
                      <a:pt x="2809" y="1324"/>
                    </a:lnTo>
                    <a:lnTo>
                      <a:pt x="2878" y="1367"/>
                    </a:lnTo>
                    <a:lnTo>
                      <a:pt x="2946" y="1413"/>
                    </a:lnTo>
                    <a:lnTo>
                      <a:pt x="3016" y="1463"/>
                    </a:lnTo>
                    <a:lnTo>
                      <a:pt x="3084" y="1516"/>
                    </a:lnTo>
                    <a:lnTo>
                      <a:pt x="3153" y="1572"/>
                    </a:lnTo>
                    <a:lnTo>
                      <a:pt x="3221" y="1631"/>
                    </a:lnTo>
                    <a:lnTo>
                      <a:pt x="3289" y="1693"/>
                    </a:lnTo>
                    <a:lnTo>
                      <a:pt x="3356" y="1755"/>
                    </a:lnTo>
                    <a:lnTo>
                      <a:pt x="3422" y="1822"/>
                    </a:lnTo>
                    <a:lnTo>
                      <a:pt x="3489" y="1891"/>
                    </a:lnTo>
                    <a:lnTo>
                      <a:pt x="3553" y="1961"/>
                    </a:lnTo>
                    <a:lnTo>
                      <a:pt x="3618" y="2033"/>
                    </a:lnTo>
                    <a:lnTo>
                      <a:pt x="3680" y="2108"/>
                    </a:lnTo>
                    <a:lnTo>
                      <a:pt x="3742" y="2184"/>
                    </a:lnTo>
                    <a:lnTo>
                      <a:pt x="3803" y="2262"/>
                    </a:lnTo>
                    <a:lnTo>
                      <a:pt x="3861" y="2341"/>
                    </a:lnTo>
                    <a:lnTo>
                      <a:pt x="3917" y="2422"/>
                    </a:lnTo>
                    <a:lnTo>
                      <a:pt x="3973" y="2505"/>
                    </a:lnTo>
                    <a:lnTo>
                      <a:pt x="4026" y="2588"/>
                    </a:lnTo>
                    <a:lnTo>
                      <a:pt x="4077" y="2672"/>
                    </a:lnTo>
                    <a:lnTo>
                      <a:pt x="4125" y="2756"/>
                    </a:lnTo>
                    <a:lnTo>
                      <a:pt x="4171" y="2843"/>
                    </a:lnTo>
                    <a:lnTo>
                      <a:pt x="4216" y="2929"/>
                    </a:lnTo>
                    <a:lnTo>
                      <a:pt x="4257" y="3016"/>
                    </a:lnTo>
                    <a:lnTo>
                      <a:pt x="4297" y="3102"/>
                    </a:lnTo>
                    <a:lnTo>
                      <a:pt x="4333" y="3190"/>
                    </a:lnTo>
                    <a:lnTo>
                      <a:pt x="4367" y="3278"/>
                    </a:lnTo>
                    <a:lnTo>
                      <a:pt x="4396" y="3365"/>
                    </a:lnTo>
                    <a:lnTo>
                      <a:pt x="4423" y="3453"/>
                    </a:lnTo>
                    <a:lnTo>
                      <a:pt x="4446" y="3541"/>
                    </a:lnTo>
                    <a:lnTo>
                      <a:pt x="4467" y="3627"/>
                    </a:lnTo>
                    <a:lnTo>
                      <a:pt x="4484" y="3713"/>
                    </a:lnTo>
                    <a:lnTo>
                      <a:pt x="4495" y="3799"/>
                    </a:lnTo>
                    <a:lnTo>
                      <a:pt x="4505" y="3883"/>
                    </a:lnTo>
                    <a:lnTo>
                      <a:pt x="4510" y="3968"/>
                    </a:lnTo>
                    <a:lnTo>
                      <a:pt x="4510" y="4050"/>
                    </a:lnTo>
                    <a:lnTo>
                      <a:pt x="4509" y="4133"/>
                    </a:lnTo>
                    <a:lnTo>
                      <a:pt x="4500" y="4212"/>
                    </a:lnTo>
                    <a:lnTo>
                      <a:pt x="4489" y="4292"/>
                    </a:lnTo>
                    <a:lnTo>
                      <a:pt x="4472" y="4370"/>
                    </a:lnTo>
                    <a:lnTo>
                      <a:pt x="4451" y="4446"/>
                    </a:lnTo>
                    <a:lnTo>
                      <a:pt x="4424" y="4520"/>
                    </a:lnTo>
                    <a:lnTo>
                      <a:pt x="4393" y="4591"/>
                    </a:lnTo>
                    <a:lnTo>
                      <a:pt x="4357" y="4663"/>
                    </a:lnTo>
                    <a:lnTo>
                      <a:pt x="4315" y="4730"/>
                    </a:lnTo>
                    <a:lnTo>
                      <a:pt x="4269" y="4797"/>
                    </a:lnTo>
                    <a:lnTo>
                      <a:pt x="4216" y="4859"/>
                    </a:lnTo>
                    <a:lnTo>
                      <a:pt x="4158" y="4921"/>
                    </a:lnTo>
                    <a:lnTo>
                      <a:pt x="4095" y="4979"/>
                    </a:lnTo>
                    <a:lnTo>
                      <a:pt x="4026" y="5033"/>
                    </a:lnTo>
                    <a:lnTo>
                      <a:pt x="3950" y="5086"/>
                    </a:lnTo>
                    <a:lnTo>
                      <a:pt x="3869" y="5136"/>
                    </a:lnTo>
                    <a:lnTo>
                      <a:pt x="3781" y="5182"/>
                    </a:lnTo>
                    <a:lnTo>
                      <a:pt x="3687" y="5225"/>
                    </a:lnTo>
                    <a:lnTo>
                      <a:pt x="3586" y="5263"/>
                    </a:lnTo>
                    <a:lnTo>
                      <a:pt x="3480" y="5300"/>
                    </a:lnTo>
                    <a:lnTo>
                      <a:pt x="3366" y="5333"/>
                    </a:lnTo>
                    <a:lnTo>
                      <a:pt x="3246" y="5361"/>
                    </a:lnTo>
                    <a:lnTo>
                      <a:pt x="3117" y="5386"/>
                    </a:lnTo>
                    <a:lnTo>
                      <a:pt x="2983" y="5405"/>
                    </a:lnTo>
                    <a:lnTo>
                      <a:pt x="2840" y="5422"/>
                    </a:lnTo>
                    <a:lnTo>
                      <a:pt x="2692" y="5434"/>
                    </a:lnTo>
                    <a:lnTo>
                      <a:pt x="2535" y="5442"/>
                    </a:lnTo>
                    <a:lnTo>
                      <a:pt x="2369" y="5443"/>
                    </a:lnTo>
                    <a:lnTo>
                      <a:pt x="2197" y="5442"/>
                    </a:lnTo>
                    <a:lnTo>
                      <a:pt x="2017" y="5435"/>
                    </a:lnTo>
                    <a:lnTo>
                      <a:pt x="1829" y="5424"/>
                    </a:lnTo>
                    <a:lnTo>
                      <a:pt x="1673" y="5410"/>
                    </a:lnTo>
                    <a:lnTo>
                      <a:pt x="1526" y="5392"/>
                    </a:lnTo>
                    <a:lnTo>
                      <a:pt x="1387" y="5369"/>
                    </a:lnTo>
                    <a:lnTo>
                      <a:pt x="1255" y="5341"/>
                    </a:lnTo>
                    <a:lnTo>
                      <a:pt x="1131" y="5309"/>
                    </a:lnTo>
                    <a:lnTo>
                      <a:pt x="1015" y="5273"/>
                    </a:lnTo>
                    <a:lnTo>
                      <a:pt x="904" y="5233"/>
                    </a:lnTo>
                    <a:lnTo>
                      <a:pt x="802" y="5190"/>
                    </a:lnTo>
                    <a:lnTo>
                      <a:pt x="706" y="5142"/>
                    </a:lnTo>
                    <a:lnTo>
                      <a:pt x="618" y="5093"/>
                    </a:lnTo>
                    <a:lnTo>
                      <a:pt x="536" y="5038"/>
                    </a:lnTo>
                    <a:lnTo>
                      <a:pt x="460" y="4982"/>
                    </a:lnTo>
                    <a:lnTo>
                      <a:pt x="390" y="4921"/>
                    </a:lnTo>
                    <a:lnTo>
                      <a:pt x="327" y="4858"/>
                    </a:lnTo>
                    <a:lnTo>
                      <a:pt x="269" y="4792"/>
                    </a:lnTo>
                    <a:lnTo>
                      <a:pt x="218" y="4724"/>
                    </a:lnTo>
                    <a:lnTo>
                      <a:pt x="174" y="4653"/>
                    </a:lnTo>
                    <a:lnTo>
                      <a:pt x="134" y="4578"/>
                    </a:lnTo>
                    <a:lnTo>
                      <a:pt x="99" y="4504"/>
                    </a:lnTo>
                    <a:lnTo>
                      <a:pt x="69" y="4426"/>
                    </a:lnTo>
                    <a:lnTo>
                      <a:pt x="46" y="4345"/>
                    </a:lnTo>
                    <a:lnTo>
                      <a:pt x="26" y="4264"/>
                    </a:lnTo>
                    <a:lnTo>
                      <a:pt x="13" y="4181"/>
                    </a:lnTo>
                    <a:lnTo>
                      <a:pt x="5" y="4097"/>
                    </a:lnTo>
                    <a:lnTo>
                      <a:pt x="0" y="4011"/>
                    </a:lnTo>
                    <a:lnTo>
                      <a:pt x="0" y="3925"/>
                    </a:lnTo>
                    <a:lnTo>
                      <a:pt x="3" y="3835"/>
                    </a:lnTo>
                    <a:lnTo>
                      <a:pt x="13" y="3748"/>
                    </a:lnTo>
                    <a:lnTo>
                      <a:pt x="25" y="3657"/>
                    </a:lnTo>
                    <a:lnTo>
                      <a:pt x="41" y="3567"/>
                    </a:lnTo>
                    <a:lnTo>
                      <a:pt x="61" y="3476"/>
                    </a:lnTo>
                    <a:lnTo>
                      <a:pt x="86" y="3385"/>
                    </a:lnTo>
                    <a:lnTo>
                      <a:pt x="112" y="3294"/>
                    </a:lnTo>
                    <a:lnTo>
                      <a:pt x="144" y="3203"/>
                    </a:lnTo>
                    <a:lnTo>
                      <a:pt x="177" y="3111"/>
                    </a:lnTo>
                    <a:lnTo>
                      <a:pt x="215" y="3020"/>
                    </a:lnTo>
                    <a:lnTo>
                      <a:pt x="255" y="2930"/>
                    </a:lnTo>
                    <a:lnTo>
                      <a:pt x="296" y="2839"/>
                    </a:lnTo>
                    <a:lnTo>
                      <a:pt x="341" y="2750"/>
                    </a:lnTo>
                    <a:lnTo>
                      <a:pt x="389" y="2662"/>
                    </a:lnTo>
                    <a:lnTo>
                      <a:pt x="438" y="2574"/>
                    </a:lnTo>
                    <a:lnTo>
                      <a:pt x="491" y="2487"/>
                    </a:lnTo>
                    <a:lnTo>
                      <a:pt x="546" y="2402"/>
                    </a:lnTo>
                    <a:lnTo>
                      <a:pt x="600" y="2318"/>
                    </a:lnTo>
                    <a:lnTo>
                      <a:pt x="658" y="2237"/>
                    </a:lnTo>
                    <a:lnTo>
                      <a:pt x="718" y="2156"/>
                    </a:lnTo>
                    <a:lnTo>
                      <a:pt x="779" y="2076"/>
                    </a:lnTo>
                    <a:lnTo>
                      <a:pt x="840" y="2000"/>
                    </a:lnTo>
                    <a:lnTo>
                      <a:pt x="904" y="1926"/>
                    </a:lnTo>
                    <a:lnTo>
                      <a:pt x="969" y="1853"/>
                    </a:lnTo>
                    <a:lnTo>
                      <a:pt x="1033" y="1784"/>
                    </a:lnTo>
                    <a:lnTo>
                      <a:pt x="1099" y="1716"/>
                    </a:lnTo>
                    <a:lnTo>
                      <a:pt x="1166" y="1651"/>
                    </a:lnTo>
                    <a:lnTo>
                      <a:pt x="1232" y="1588"/>
                    </a:lnTo>
                    <a:lnTo>
                      <a:pt x="1300" y="1530"/>
                    </a:lnTo>
                    <a:lnTo>
                      <a:pt x="1367" y="1474"/>
                    </a:lnTo>
                    <a:lnTo>
                      <a:pt x="1435" y="1421"/>
                    </a:lnTo>
                    <a:lnTo>
                      <a:pt x="1501" y="1373"/>
                    </a:lnTo>
                    <a:lnTo>
                      <a:pt x="1569" y="1327"/>
                    </a:lnTo>
                    <a:lnTo>
                      <a:pt x="1635" y="1286"/>
                    </a:lnTo>
                    <a:lnTo>
                      <a:pt x="1701" y="1248"/>
                    </a:lnTo>
                    <a:lnTo>
                      <a:pt x="1766" y="1214"/>
                    </a:lnTo>
                    <a:lnTo>
                      <a:pt x="1703" y="1170"/>
                    </a:lnTo>
                    <a:lnTo>
                      <a:pt x="1642" y="1122"/>
                    </a:lnTo>
                    <a:lnTo>
                      <a:pt x="1584" y="1069"/>
                    </a:lnTo>
                    <a:lnTo>
                      <a:pt x="1529" y="1013"/>
                    </a:lnTo>
                    <a:lnTo>
                      <a:pt x="1476" y="953"/>
                    </a:lnTo>
                    <a:lnTo>
                      <a:pt x="1427" y="892"/>
                    </a:lnTo>
                    <a:lnTo>
                      <a:pt x="1382" y="829"/>
                    </a:lnTo>
                    <a:lnTo>
                      <a:pt x="1339" y="764"/>
                    </a:lnTo>
                    <a:lnTo>
                      <a:pt x="1301" y="698"/>
                    </a:lnTo>
                    <a:lnTo>
                      <a:pt x="1266" y="634"/>
                    </a:lnTo>
                    <a:lnTo>
                      <a:pt x="1235" y="569"/>
                    </a:lnTo>
                    <a:lnTo>
                      <a:pt x="1209" y="505"/>
                    </a:lnTo>
                    <a:lnTo>
                      <a:pt x="1187" y="443"/>
                    </a:lnTo>
                    <a:lnTo>
                      <a:pt x="1171" y="382"/>
                    </a:lnTo>
                    <a:lnTo>
                      <a:pt x="1157" y="326"/>
                    </a:lnTo>
                    <a:lnTo>
                      <a:pt x="1151" y="271"/>
                    </a:lnTo>
                    <a:lnTo>
                      <a:pt x="1149" y="222"/>
                    </a:lnTo>
                    <a:lnTo>
                      <a:pt x="1152" y="175"/>
                    </a:lnTo>
                    <a:lnTo>
                      <a:pt x="1161" y="134"/>
                    </a:lnTo>
                    <a:lnTo>
                      <a:pt x="1176" y="99"/>
                    </a:lnTo>
                    <a:lnTo>
                      <a:pt x="1197" y="69"/>
                    </a:lnTo>
                    <a:lnTo>
                      <a:pt x="1230" y="38"/>
                    </a:lnTo>
                    <a:lnTo>
                      <a:pt x="1266" y="18"/>
                    </a:lnTo>
                    <a:lnTo>
                      <a:pt x="1306" y="5"/>
                    </a:lnTo>
                    <a:lnTo>
                      <a:pt x="13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41">
                <a:extLst>
                  <a:ext uri="{FF2B5EF4-FFF2-40B4-BE49-F238E27FC236}">
                    <a16:creationId xmlns:a16="http://schemas.microsoft.com/office/drawing/2014/main" id="{D7CC062C-31B6-4B3E-A8CF-B3B59EB35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1" y="2718"/>
                <a:ext cx="0" cy="1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2 h 3"/>
                  <a:gd name="T4" fmla="*/ 0 w 2"/>
                  <a:gd name="T5" fmla="*/ 3 h 3"/>
                  <a:gd name="T6" fmla="*/ 2 w 2"/>
                  <a:gd name="T7" fmla="*/ 2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2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003">
              <a:extLst>
                <a:ext uri="{FF2B5EF4-FFF2-40B4-BE49-F238E27FC236}">
                  <a16:creationId xmlns:a16="http://schemas.microsoft.com/office/drawing/2014/main" id="{E7425FBC-A068-47F1-A3FC-831ED9BAEAB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79778" y="1935315"/>
              <a:ext cx="207080" cy="278594"/>
              <a:chOff x="4995" y="2423"/>
              <a:chExt cx="999" cy="1344"/>
            </a:xfrm>
            <a:solidFill>
              <a:schemeClr val="bg1"/>
            </a:solidFill>
          </p:grpSpPr>
          <p:sp>
            <p:nvSpPr>
              <p:cNvPr id="21" name="Freeform 1005">
                <a:extLst>
                  <a:ext uri="{FF2B5EF4-FFF2-40B4-BE49-F238E27FC236}">
                    <a16:creationId xmlns:a16="http://schemas.microsoft.com/office/drawing/2014/main" id="{D78104FD-3906-42C4-AEAF-8E1628913E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5" y="2423"/>
                <a:ext cx="999" cy="1020"/>
              </a:xfrm>
              <a:custGeom>
                <a:avLst/>
                <a:gdLst>
                  <a:gd name="T0" fmla="*/ 1258 w 2997"/>
                  <a:gd name="T1" fmla="*/ 658 h 3060"/>
                  <a:gd name="T2" fmla="*/ 977 w 2997"/>
                  <a:gd name="T3" fmla="*/ 792 h 3060"/>
                  <a:gd name="T4" fmla="*/ 760 w 2997"/>
                  <a:gd name="T5" fmla="*/ 1009 h 3060"/>
                  <a:gd name="T6" fmla="*/ 626 w 2997"/>
                  <a:gd name="T7" fmla="*/ 1290 h 3060"/>
                  <a:gd name="T8" fmla="*/ 597 w 2997"/>
                  <a:gd name="T9" fmla="*/ 1613 h 3060"/>
                  <a:gd name="T10" fmla="*/ 681 w 2997"/>
                  <a:gd name="T11" fmla="*/ 1919 h 3060"/>
                  <a:gd name="T12" fmla="*/ 859 w 2997"/>
                  <a:gd name="T13" fmla="*/ 2170 h 3060"/>
                  <a:gd name="T14" fmla="*/ 1111 w 2997"/>
                  <a:gd name="T15" fmla="*/ 2348 h 3060"/>
                  <a:gd name="T16" fmla="*/ 1417 w 2997"/>
                  <a:gd name="T17" fmla="*/ 2433 h 3060"/>
                  <a:gd name="T18" fmla="*/ 1740 w 2997"/>
                  <a:gd name="T19" fmla="*/ 2403 h 3060"/>
                  <a:gd name="T20" fmla="*/ 2021 w 2997"/>
                  <a:gd name="T21" fmla="*/ 2271 h 3060"/>
                  <a:gd name="T22" fmla="*/ 2238 w 2997"/>
                  <a:gd name="T23" fmla="*/ 2052 h 3060"/>
                  <a:gd name="T24" fmla="*/ 2372 w 2997"/>
                  <a:gd name="T25" fmla="*/ 1771 h 3060"/>
                  <a:gd name="T26" fmla="*/ 2402 w 2997"/>
                  <a:gd name="T27" fmla="*/ 1449 h 3060"/>
                  <a:gd name="T28" fmla="*/ 2317 w 2997"/>
                  <a:gd name="T29" fmla="*/ 1143 h 3060"/>
                  <a:gd name="T30" fmla="*/ 2139 w 2997"/>
                  <a:gd name="T31" fmla="*/ 891 h 3060"/>
                  <a:gd name="T32" fmla="*/ 1887 w 2997"/>
                  <a:gd name="T33" fmla="*/ 713 h 3060"/>
                  <a:gd name="T34" fmla="*/ 1581 w 2997"/>
                  <a:gd name="T35" fmla="*/ 629 h 3060"/>
                  <a:gd name="T36" fmla="*/ 1525 w 2997"/>
                  <a:gd name="T37" fmla="*/ 16 h 3060"/>
                  <a:gd name="T38" fmla="*/ 1790 w 2997"/>
                  <a:gd name="T39" fmla="*/ 280 h 3060"/>
                  <a:gd name="T40" fmla="*/ 2146 w 2997"/>
                  <a:gd name="T41" fmla="*/ 143 h 3060"/>
                  <a:gd name="T42" fmla="*/ 2273 w 2997"/>
                  <a:gd name="T43" fmla="*/ 499 h 3060"/>
                  <a:gd name="T44" fmla="*/ 2319 w 2997"/>
                  <a:gd name="T45" fmla="*/ 535 h 3060"/>
                  <a:gd name="T46" fmla="*/ 2694 w 2997"/>
                  <a:gd name="T47" fmla="*/ 575 h 3060"/>
                  <a:gd name="T48" fmla="*/ 2645 w 2997"/>
                  <a:gd name="T49" fmla="*/ 953 h 3060"/>
                  <a:gd name="T50" fmla="*/ 2965 w 2997"/>
                  <a:gd name="T51" fmla="*/ 1147 h 3060"/>
                  <a:gd name="T52" fmla="*/ 2990 w 2997"/>
                  <a:gd name="T53" fmla="*/ 1204 h 3060"/>
                  <a:gd name="T54" fmla="*/ 2780 w 2997"/>
                  <a:gd name="T55" fmla="*/ 1521 h 3060"/>
                  <a:gd name="T56" fmla="*/ 2995 w 2997"/>
                  <a:gd name="T57" fmla="*/ 1836 h 3060"/>
                  <a:gd name="T58" fmla="*/ 2972 w 2997"/>
                  <a:gd name="T59" fmla="*/ 1893 h 3060"/>
                  <a:gd name="T60" fmla="*/ 2655 w 2997"/>
                  <a:gd name="T61" fmla="*/ 2092 h 3060"/>
                  <a:gd name="T62" fmla="*/ 2710 w 2997"/>
                  <a:gd name="T63" fmla="*/ 2468 h 3060"/>
                  <a:gd name="T64" fmla="*/ 2335 w 2997"/>
                  <a:gd name="T65" fmla="*/ 2514 h 3060"/>
                  <a:gd name="T66" fmla="*/ 2290 w 2997"/>
                  <a:gd name="T67" fmla="*/ 2551 h 3060"/>
                  <a:gd name="T68" fmla="*/ 2167 w 2997"/>
                  <a:gd name="T69" fmla="*/ 2907 h 3060"/>
                  <a:gd name="T70" fmla="*/ 1810 w 2997"/>
                  <a:gd name="T71" fmla="*/ 2774 h 3060"/>
                  <a:gd name="T72" fmla="*/ 1548 w 2997"/>
                  <a:gd name="T73" fmla="*/ 3043 h 3060"/>
                  <a:gd name="T74" fmla="*/ 1487 w 2997"/>
                  <a:gd name="T75" fmla="*/ 3054 h 3060"/>
                  <a:gd name="T76" fmla="*/ 1223 w 2997"/>
                  <a:gd name="T77" fmla="*/ 2780 h 3060"/>
                  <a:gd name="T78" fmla="*/ 868 w 2997"/>
                  <a:gd name="T79" fmla="*/ 2919 h 3060"/>
                  <a:gd name="T80" fmla="*/ 818 w 2997"/>
                  <a:gd name="T81" fmla="*/ 2883 h 3060"/>
                  <a:gd name="T82" fmla="*/ 694 w 2997"/>
                  <a:gd name="T83" fmla="*/ 2529 h 3060"/>
                  <a:gd name="T84" fmla="*/ 313 w 2997"/>
                  <a:gd name="T85" fmla="*/ 2499 h 3060"/>
                  <a:gd name="T86" fmla="*/ 352 w 2997"/>
                  <a:gd name="T87" fmla="*/ 2125 h 3060"/>
                  <a:gd name="T88" fmla="*/ 326 w 2997"/>
                  <a:gd name="T89" fmla="*/ 2072 h 3060"/>
                  <a:gd name="T90" fmla="*/ 6 w 2997"/>
                  <a:gd name="T91" fmla="*/ 1873 h 3060"/>
                  <a:gd name="T92" fmla="*/ 215 w 2997"/>
                  <a:gd name="T93" fmla="*/ 1555 h 3060"/>
                  <a:gd name="T94" fmla="*/ 10 w 2997"/>
                  <a:gd name="T95" fmla="*/ 1241 h 3060"/>
                  <a:gd name="T96" fmla="*/ 12 w 2997"/>
                  <a:gd name="T97" fmla="*/ 1179 h 3060"/>
                  <a:gd name="T98" fmla="*/ 339 w 2997"/>
                  <a:gd name="T99" fmla="*/ 983 h 3060"/>
                  <a:gd name="T100" fmla="*/ 282 w 2997"/>
                  <a:gd name="T101" fmla="*/ 608 h 3060"/>
                  <a:gd name="T102" fmla="*/ 330 w 2997"/>
                  <a:gd name="T103" fmla="*/ 565 h 3060"/>
                  <a:gd name="T104" fmla="*/ 702 w 2997"/>
                  <a:gd name="T105" fmla="*/ 523 h 3060"/>
                  <a:gd name="T106" fmla="*/ 815 w 2997"/>
                  <a:gd name="T107" fmla="*/ 160 h 3060"/>
                  <a:gd name="T108" fmla="*/ 1173 w 2997"/>
                  <a:gd name="T109" fmla="*/ 281 h 3060"/>
                  <a:gd name="T110" fmla="*/ 1229 w 2997"/>
                  <a:gd name="T111" fmla="*/ 269 h 3060"/>
                  <a:gd name="T112" fmla="*/ 1495 w 2997"/>
                  <a:gd name="T113" fmla="*/ 0 h 3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97" h="3060">
                    <a:moveTo>
                      <a:pt x="1499" y="625"/>
                    </a:moveTo>
                    <a:lnTo>
                      <a:pt x="1417" y="629"/>
                    </a:lnTo>
                    <a:lnTo>
                      <a:pt x="1337" y="640"/>
                    </a:lnTo>
                    <a:lnTo>
                      <a:pt x="1258" y="658"/>
                    </a:lnTo>
                    <a:lnTo>
                      <a:pt x="1184" y="683"/>
                    </a:lnTo>
                    <a:lnTo>
                      <a:pt x="1111" y="713"/>
                    </a:lnTo>
                    <a:lnTo>
                      <a:pt x="1042" y="749"/>
                    </a:lnTo>
                    <a:lnTo>
                      <a:pt x="977" y="792"/>
                    </a:lnTo>
                    <a:lnTo>
                      <a:pt x="916" y="839"/>
                    </a:lnTo>
                    <a:lnTo>
                      <a:pt x="859" y="891"/>
                    </a:lnTo>
                    <a:lnTo>
                      <a:pt x="807" y="948"/>
                    </a:lnTo>
                    <a:lnTo>
                      <a:pt x="760" y="1009"/>
                    </a:lnTo>
                    <a:lnTo>
                      <a:pt x="717" y="1074"/>
                    </a:lnTo>
                    <a:lnTo>
                      <a:pt x="681" y="1143"/>
                    </a:lnTo>
                    <a:lnTo>
                      <a:pt x="651" y="1215"/>
                    </a:lnTo>
                    <a:lnTo>
                      <a:pt x="626" y="1290"/>
                    </a:lnTo>
                    <a:lnTo>
                      <a:pt x="608" y="1369"/>
                    </a:lnTo>
                    <a:lnTo>
                      <a:pt x="597" y="1449"/>
                    </a:lnTo>
                    <a:lnTo>
                      <a:pt x="593" y="1531"/>
                    </a:lnTo>
                    <a:lnTo>
                      <a:pt x="597" y="1613"/>
                    </a:lnTo>
                    <a:lnTo>
                      <a:pt x="608" y="1693"/>
                    </a:lnTo>
                    <a:lnTo>
                      <a:pt x="626" y="1771"/>
                    </a:lnTo>
                    <a:lnTo>
                      <a:pt x="651" y="1846"/>
                    </a:lnTo>
                    <a:lnTo>
                      <a:pt x="681" y="1919"/>
                    </a:lnTo>
                    <a:lnTo>
                      <a:pt x="717" y="1987"/>
                    </a:lnTo>
                    <a:lnTo>
                      <a:pt x="760" y="2052"/>
                    </a:lnTo>
                    <a:lnTo>
                      <a:pt x="807" y="2114"/>
                    </a:lnTo>
                    <a:lnTo>
                      <a:pt x="859" y="2170"/>
                    </a:lnTo>
                    <a:lnTo>
                      <a:pt x="916" y="2223"/>
                    </a:lnTo>
                    <a:lnTo>
                      <a:pt x="977" y="2270"/>
                    </a:lnTo>
                    <a:lnTo>
                      <a:pt x="1042" y="2313"/>
                    </a:lnTo>
                    <a:lnTo>
                      <a:pt x="1111" y="2348"/>
                    </a:lnTo>
                    <a:lnTo>
                      <a:pt x="1184" y="2379"/>
                    </a:lnTo>
                    <a:lnTo>
                      <a:pt x="1258" y="2403"/>
                    </a:lnTo>
                    <a:lnTo>
                      <a:pt x="1337" y="2422"/>
                    </a:lnTo>
                    <a:lnTo>
                      <a:pt x="1417" y="2433"/>
                    </a:lnTo>
                    <a:lnTo>
                      <a:pt x="1499" y="2437"/>
                    </a:lnTo>
                    <a:lnTo>
                      <a:pt x="1581" y="2433"/>
                    </a:lnTo>
                    <a:lnTo>
                      <a:pt x="1661" y="2422"/>
                    </a:lnTo>
                    <a:lnTo>
                      <a:pt x="1740" y="2403"/>
                    </a:lnTo>
                    <a:lnTo>
                      <a:pt x="1815" y="2379"/>
                    </a:lnTo>
                    <a:lnTo>
                      <a:pt x="1887" y="2349"/>
                    </a:lnTo>
                    <a:lnTo>
                      <a:pt x="1956" y="2313"/>
                    </a:lnTo>
                    <a:lnTo>
                      <a:pt x="2021" y="2271"/>
                    </a:lnTo>
                    <a:lnTo>
                      <a:pt x="2082" y="2223"/>
                    </a:lnTo>
                    <a:lnTo>
                      <a:pt x="2139" y="2170"/>
                    </a:lnTo>
                    <a:lnTo>
                      <a:pt x="2192" y="2114"/>
                    </a:lnTo>
                    <a:lnTo>
                      <a:pt x="2238" y="2052"/>
                    </a:lnTo>
                    <a:lnTo>
                      <a:pt x="2281" y="1987"/>
                    </a:lnTo>
                    <a:lnTo>
                      <a:pt x="2317" y="1919"/>
                    </a:lnTo>
                    <a:lnTo>
                      <a:pt x="2348" y="1846"/>
                    </a:lnTo>
                    <a:lnTo>
                      <a:pt x="2372" y="1771"/>
                    </a:lnTo>
                    <a:lnTo>
                      <a:pt x="2391" y="1694"/>
                    </a:lnTo>
                    <a:lnTo>
                      <a:pt x="2402" y="1613"/>
                    </a:lnTo>
                    <a:lnTo>
                      <a:pt x="2405" y="1531"/>
                    </a:lnTo>
                    <a:lnTo>
                      <a:pt x="2402" y="1449"/>
                    </a:lnTo>
                    <a:lnTo>
                      <a:pt x="2391" y="1369"/>
                    </a:lnTo>
                    <a:lnTo>
                      <a:pt x="2372" y="1290"/>
                    </a:lnTo>
                    <a:lnTo>
                      <a:pt x="2348" y="1215"/>
                    </a:lnTo>
                    <a:lnTo>
                      <a:pt x="2317" y="1143"/>
                    </a:lnTo>
                    <a:lnTo>
                      <a:pt x="2281" y="1074"/>
                    </a:lnTo>
                    <a:lnTo>
                      <a:pt x="2238" y="1009"/>
                    </a:lnTo>
                    <a:lnTo>
                      <a:pt x="2192" y="948"/>
                    </a:lnTo>
                    <a:lnTo>
                      <a:pt x="2139" y="891"/>
                    </a:lnTo>
                    <a:lnTo>
                      <a:pt x="2082" y="839"/>
                    </a:lnTo>
                    <a:lnTo>
                      <a:pt x="2021" y="792"/>
                    </a:lnTo>
                    <a:lnTo>
                      <a:pt x="1956" y="749"/>
                    </a:lnTo>
                    <a:lnTo>
                      <a:pt x="1887" y="713"/>
                    </a:lnTo>
                    <a:lnTo>
                      <a:pt x="1815" y="683"/>
                    </a:lnTo>
                    <a:lnTo>
                      <a:pt x="1740" y="658"/>
                    </a:lnTo>
                    <a:lnTo>
                      <a:pt x="1661" y="640"/>
                    </a:lnTo>
                    <a:lnTo>
                      <a:pt x="1581" y="629"/>
                    </a:lnTo>
                    <a:lnTo>
                      <a:pt x="1499" y="625"/>
                    </a:lnTo>
                    <a:close/>
                    <a:moveTo>
                      <a:pt x="1495" y="0"/>
                    </a:moveTo>
                    <a:lnTo>
                      <a:pt x="1511" y="5"/>
                    </a:lnTo>
                    <a:lnTo>
                      <a:pt x="1525" y="16"/>
                    </a:lnTo>
                    <a:lnTo>
                      <a:pt x="1747" y="264"/>
                    </a:lnTo>
                    <a:lnTo>
                      <a:pt x="1759" y="274"/>
                    </a:lnTo>
                    <a:lnTo>
                      <a:pt x="1774" y="280"/>
                    </a:lnTo>
                    <a:lnTo>
                      <a:pt x="1790" y="280"/>
                    </a:lnTo>
                    <a:lnTo>
                      <a:pt x="1805" y="277"/>
                    </a:lnTo>
                    <a:lnTo>
                      <a:pt x="2112" y="145"/>
                    </a:lnTo>
                    <a:lnTo>
                      <a:pt x="2129" y="140"/>
                    </a:lnTo>
                    <a:lnTo>
                      <a:pt x="2146" y="143"/>
                    </a:lnTo>
                    <a:lnTo>
                      <a:pt x="2161" y="150"/>
                    </a:lnTo>
                    <a:lnTo>
                      <a:pt x="2173" y="161"/>
                    </a:lnTo>
                    <a:lnTo>
                      <a:pt x="2181" y="177"/>
                    </a:lnTo>
                    <a:lnTo>
                      <a:pt x="2273" y="499"/>
                    </a:lnTo>
                    <a:lnTo>
                      <a:pt x="2280" y="513"/>
                    </a:lnTo>
                    <a:lnTo>
                      <a:pt x="2290" y="524"/>
                    </a:lnTo>
                    <a:lnTo>
                      <a:pt x="2303" y="532"/>
                    </a:lnTo>
                    <a:lnTo>
                      <a:pt x="2319" y="535"/>
                    </a:lnTo>
                    <a:lnTo>
                      <a:pt x="2652" y="549"/>
                    </a:lnTo>
                    <a:lnTo>
                      <a:pt x="2669" y="553"/>
                    </a:lnTo>
                    <a:lnTo>
                      <a:pt x="2684" y="561"/>
                    </a:lnTo>
                    <a:lnTo>
                      <a:pt x="2694" y="575"/>
                    </a:lnTo>
                    <a:lnTo>
                      <a:pt x="2700" y="589"/>
                    </a:lnTo>
                    <a:lnTo>
                      <a:pt x="2700" y="608"/>
                    </a:lnTo>
                    <a:lnTo>
                      <a:pt x="2645" y="937"/>
                    </a:lnTo>
                    <a:lnTo>
                      <a:pt x="2645" y="953"/>
                    </a:lnTo>
                    <a:lnTo>
                      <a:pt x="2649" y="967"/>
                    </a:lnTo>
                    <a:lnTo>
                      <a:pt x="2658" y="980"/>
                    </a:lnTo>
                    <a:lnTo>
                      <a:pt x="2671" y="990"/>
                    </a:lnTo>
                    <a:lnTo>
                      <a:pt x="2965" y="1147"/>
                    </a:lnTo>
                    <a:lnTo>
                      <a:pt x="2979" y="1158"/>
                    </a:lnTo>
                    <a:lnTo>
                      <a:pt x="2987" y="1171"/>
                    </a:lnTo>
                    <a:lnTo>
                      <a:pt x="2991" y="1187"/>
                    </a:lnTo>
                    <a:lnTo>
                      <a:pt x="2990" y="1204"/>
                    </a:lnTo>
                    <a:lnTo>
                      <a:pt x="2983" y="1220"/>
                    </a:lnTo>
                    <a:lnTo>
                      <a:pt x="2790" y="1492"/>
                    </a:lnTo>
                    <a:lnTo>
                      <a:pt x="2782" y="1506"/>
                    </a:lnTo>
                    <a:lnTo>
                      <a:pt x="2780" y="1521"/>
                    </a:lnTo>
                    <a:lnTo>
                      <a:pt x="2784" y="1537"/>
                    </a:lnTo>
                    <a:lnTo>
                      <a:pt x="2790" y="1550"/>
                    </a:lnTo>
                    <a:lnTo>
                      <a:pt x="2987" y="1820"/>
                    </a:lnTo>
                    <a:lnTo>
                      <a:pt x="2995" y="1836"/>
                    </a:lnTo>
                    <a:lnTo>
                      <a:pt x="2997" y="1852"/>
                    </a:lnTo>
                    <a:lnTo>
                      <a:pt x="2994" y="1868"/>
                    </a:lnTo>
                    <a:lnTo>
                      <a:pt x="2985" y="1883"/>
                    </a:lnTo>
                    <a:lnTo>
                      <a:pt x="2972" y="1893"/>
                    </a:lnTo>
                    <a:lnTo>
                      <a:pt x="2679" y="2055"/>
                    </a:lnTo>
                    <a:lnTo>
                      <a:pt x="2667" y="2063"/>
                    </a:lnTo>
                    <a:lnTo>
                      <a:pt x="2658" y="2077"/>
                    </a:lnTo>
                    <a:lnTo>
                      <a:pt x="2655" y="2092"/>
                    </a:lnTo>
                    <a:lnTo>
                      <a:pt x="2655" y="2108"/>
                    </a:lnTo>
                    <a:lnTo>
                      <a:pt x="2715" y="2435"/>
                    </a:lnTo>
                    <a:lnTo>
                      <a:pt x="2715" y="2452"/>
                    </a:lnTo>
                    <a:lnTo>
                      <a:pt x="2710" y="2468"/>
                    </a:lnTo>
                    <a:lnTo>
                      <a:pt x="2699" y="2482"/>
                    </a:lnTo>
                    <a:lnTo>
                      <a:pt x="2685" y="2491"/>
                    </a:lnTo>
                    <a:lnTo>
                      <a:pt x="2668" y="2494"/>
                    </a:lnTo>
                    <a:lnTo>
                      <a:pt x="2335" y="2514"/>
                    </a:lnTo>
                    <a:lnTo>
                      <a:pt x="2319" y="2518"/>
                    </a:lnTo>
                    <a:lnTo>
                      <a:pt x="2306" y="2525"/>
                    </a:lnTo>
                    <a:lnTo>
                      <a:pt x="2296" y="2536"/>
                    </a:lnTo>
                    <a:lnTo>
                      <a:pt x="2290" y="2551"/>
                    </a:lnTo>
                    <a:lnTo>
                      <a:pt x="2202" y="2872"/>
                    </a:lnTo>
                    <a:lnTo>
                      <a:pt x="2194" y="2888"/>
                    </a:lnTo>
                    <a:lnTo>
                      <a:pt x="2182" y="2899"/>
                    </a:lnTo>
                    <a:lnTo>
                      <a:pt x="2167" y="2907"/>
                    </a:lnTo>
                    <a:lnTo>
                      <a:pt x="2150" y="2909"/>
                    </a:lnTo>
                    <a:lnTo>
                      <a:pt x="2134" y="2905"/>
                    </a:lnTo>
                    <a:lnTo>
                      <a:pt x="1825" y="2778"/>
                    </a:lnTo>
                    <a:lnTo>
                      <a:pt x="1810" y="2774"/>
                    </a:lnTo>
                    <a:lnTo>
                      <a:pt x="1794" y="2775"/>
                    </a:lnTo>
                    <a:lnTo>
                      <a:pt x="1780" y="2781"/>
                    </a:lnTo>
                    <a:lnTo>
                      <a:pt x="1768" y="2791"/>
                    </a:lnTo>
                    <a:lnTo>
                      <a:pt x="1548" y="3043"/>
                    </a:lnTo>
                    <a:lnTo>
                      <a:pt x="1535" y="3054"/>
                    </a:lnTo>
                    <a:lnTo>
                      <a:pt x="1519" y="3060"/>
                    </a:lnTo>
                    <a:lnTo>
                      <a:pt x="1503" y="3060"/>
                    </a:lnTo>
                    <a:lnTo>
                      <a:pt x="1487" y="3054"/>
                    </a:lnTo>
                    <a:lnTo>
                      <a:pt x="1473" y="3044"/>
                    </a:lnTo>
                    <a:lnTo>
                      <a:pt x="1250" y="2795"/>
                    </a:lnTo>
                    <a:lnTo>
                      <a:pt x="1238" y="2786"/>
                    </a:lnTo>
                    <a:lnTo>
                      <a:pt x="1223" y="2780"/>
                    </a:lnTo>
                    <a:lnTo>
                      <a:pt x="1208" y="2779"/>
                    </a:lnTo>
                    <a:lnTo>
                      <a:pt x="1192" y="2783"/>
                    </a:lnTo>
                    <a:lnTo>
                      <a:pt x="885" y="2915"/>
                    </a:lnTo>
                    <a:lnTo>
                      <a:pt x="868" y="2919"/>
                    </a:lnTo>
                    <a:lnTo>
                      <a:pt x="852" y="2918"/>
                    </a:lnTo>
                    <a:lnTo>
                      <a:pt x="836" y="2910"/>
                    </a:lnTo>
                    <a:lnTo>
                      <a:pt x="825" y="2898"/>
                    </a:lnTo>
                    <a:lnTo>
                      <a:pt x="818" y="2883"/>
                    </a:lnTo>
                    <a:lnTo>
                      <a:pt x="724" y="2562"/>
                    </a:lnTo>
                    <a:lnTo>
                      <a:pt x="717" y="2548"/>
                    </a:lnTo>
                    <a:lnTo>
                      <a:pt x="707" y="2537"/>
                    </a:lnTo>
                    <a:lnTo>
                      <a:pt x="694" y="2529"/>
                    </a:lnTo>
                    <a:lnTo>
                      <a:pt x="678" y="2526"/>
                    </a:lnTo>
                    <a:lnTo>
                      <a:pt x="345" y="2511"/>
                    </a:lnTo>
                    <a:lnTo>
                      <a:pt x="328" y="2509"/>
                    </a:lnTo>
                    <a:lnTo>
                      <a:pt x="313" y="2499"/>
                    </a:lnTo>
                    <a:lnTo>
                      <a:pt x="302" y="2487"/>
                    </a:lnTo>
                    <a:lnTo>
                      <a:pt x="297" y="2471"/>
                    </a:lnTo>
                    <a:lnTo>
                      <a:pt x="297" y="2454"/>
                    </a:lnTo>
                    <a:lnTo>
                      <a:pt x="352" y="2125"/>
                    </a:lnTo>
                    <a:lnTo>
                      <a:pt x="352" y="2109"/>
                    </a:lnTo>
                    <a:lnTo>
                      <a:pt x="347" y="2094"/>
                    </a:lnTo>
                    <a:lnTo>
                      <a:pt x="339" y="2081"/>
                    </a:lnTo>
                    <a:lnTo>
                      <a:pt x="326" y="2072"/>
                    </a:lnTo>
                    <a:lnTo>
                      <a:pt x="32" y="1914"/>
                    </a:lnTo>
                    <a:lnTo>
                      <a:pt x="18" y="1904"/>
                    </a:lnTo>
                    <a:lnTo>
                      <a:pt x="10" y="1889"/>
                    </a:lnTo>
                    <a:lnTo>
                      <a:pt x="6" y="1873"/>
                    </a:lnTo>
                    <a:lnTo>
                      <a:pt x="7" y="1856"/>
                    </a:lnTo>
                    <a:lnTo>
                      <a:pt x="15" y="1841"/>
                    </a:lnTo>
                    <a:lnTo>
                      <a:pt x="207" y="1569"/>
                    </a:lnTo>
                    <a:lnTo>
                      <a:pt x="215" y="1555"/>
                    </a:lnTo>
                    <a:lnTo>
                      <a:pt x="216" y="1539"/>
                    </a:lnTo>
                    <a:lnTo>
                      <a:pt x="213" y="1525"/>
                    </a:lnTo>
                    <a:lnTo>
                      <a:pt x="206" y="1510"/>
                    </a:lnTo>
                    <a:lnTo>
                      <a:pt x="10" y="1241"/>
                    </a:lnTo>
                    <a:lnTo>
                      <a:pt x="2" y="1225"/>
                    </a:lnTo>
                    <a:lnTo>
                      <a:pt x="0" y="1209"/>
                    </a:lnTo>
                    <a:lnTo>
                      <a:pt x="3" y="1192"/>
                    </a:lnTo>
                    <a:lnTo>
                      <a:pt x="12" y="1179"/>
                    </a:lnTo>
                    <a:lnTo>
                      <a:pt x="26" y="1168"/>
                    </a:lnTo>
                    <a:lnTo>
                      <a:pt x="318" y="1006"/>
                    </a:lnTo>
                    <a:lnTo>
                      <a:pt x="330" y="996"/>
                    </a:lnTo>
                    <a:lnTo>
                      <a:pt x="339" y="983"/>
                    </a:lnTo>
                    <a:lnTo>
                      <a:pt x="344" y="969"/>
                    </a:lnTo>
                    <a:lnTo>
                      <a:pt x="342" y="953"/>
                    </a:lnTo>
                    <a:lnTo>
                      <a:pt x="282" y="625"/>
                    </a:lnTo>
                    <a:lnTo>
                      <a:pt x="282" y="608"/>
                    </a:lnTo>
                    <a:lnTo>
                      <a:pt x="288" y="592"/>
                    </a:lnTo>
                    <a:lnTo>
                      <a:pt x="298" y="578"/>
                    </a:lnTo>
                    <a:lnTo>
                      <a:pt x="313" y="570"/>
                    </a:lnTo>
                    <a:lnTo>
                      <a:pt x="330" y="565"/>
                    </a:lnTo>
                    <a:lnTo>
                      <a:pt x="663" y="547"/>
                    </a:lnTo>
                    <a:lnTo>
                      <a:pt x="678" y="543"/>
                    </a:lnTo>
                    <a:lnTo>
                      <a:pt x="691" y="535"/>
                    </a:lnTo>
                    <a:lnTo>
                      <a:pt x="702" y="523"/>
                    </a:lnTo>
                    <a:lnTo>
                      <a:pt x="708" y="510"/>
                    </a:lnTo>
                    <a:lnTo>
                      <a:pt x="797" y="188"/>
                    </a:lnTo>
                    <a:lnTo>
                      <a:pt x="804" y="172"/>
                    </a:lnTo>
                    <a:lnTo>
                      <a:pt x="815" y="160"/>
                    </a:lnTo>
                    <a:lnTo>
                      <a:pt x="830" y="153"/>
                    </a:lnTo>
                    <a:lnTo>
                      <a:pt x="847" y="151"/>
                    </a:lnTo>
                    <a:lnTo>
                      <a:pt x="864" y="155"/>
                    </a:lnTo>
                    <a:lnTo>
                      <a:pt x="1173" y="281"/>
                    </a:lnTo>
                    <a:lnTo>
                      <a:pt x="1187" y="285"/>
                    </a:lnTo>
                    <a:lnTo>
                      <a:pt x="1203" y="285"/>
                    </a:lnTo>
                    <a:lnTo>
                      <a:pt x="1218" y="279"/>
                    </a:lnTo>
                    <a:lnTo>
                      <a:pt x="1229" y="269"/>
                    </a:lnTo>
                    <a:lnTo>
                      <a:pt x="1449" y="18"/>
                    </a:lnTo>
                    <a:lnTo>
                      <a:pt x="1462" y="7"/>
                    </a:lnTo>
                    <a:lnTo>
                      <a:pt x="1478" y="0"/>
                    </a:lnTo>
                    <a:lnTo>
                      <a:pt x="14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006">
                <a:extLst>
                  <a:ext uri="{FF2B5EF4-FFF2-40B4-BE49-F238E27FC236}">
                    <a16:creationId xmlns:a16="http://schemas.microsoft.com/office/drawing/2014/main" id="{AF9A5ECC-7580-450B-8E5A-A78A47C5C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3431"/>
                <a:ext cx="303" cy="336"/>
              </a:xfrm>
              <a:custGeom>
                <a:avLst/>
                <a:gdLst>
                  <a:gd name="T0" fmla="*/ 655 w 908"/>
                  <a:gd name="T1" fmla="*/ 0 h 1009"/>
                  <a:gd name="T2" fmla="*/ 906 w 908"/>
                  <a:gd name="T3" fmla="*/ 776 h 1009"/>
                  <a:gd name="T4" fmla="*/ 908 w 908"/>
                  <a:gd name="T5" fmla="*/ 793 h 1009"/>
                  <a:gd name="T6" fmla="*/ 903 w 908"/>
                  <a:gd name="T7" fmla="*/ 807 h 1009"/>
                  <a:gd name="T8" fmla="*/ 892 w 908"/>
                  <a:gd name="T9" fmla="*/ 819 h 1009"/>
                  <a:gd name="T10" fmla="*/ 877 w 908"/>
                  <a:gd name="T11" fmla="*/ 823 h 1009"/>
                  <a:gd name="T12" fmla="*/ 861 w 908"/>
                  <a:gd name="T13" fmla="*/ 823 h 1009"/>
                  <a:gd name="T14" fmla="*/ 561 w 908"/>
                  <a:gd name="T15" fmla="*/ 735 h 1009"/>
                  <a:gd name="T16" fmla="*/ 550 w 908"/>
                  <a:gd name="T17" fmla="*/ 734 h 1009"/>
                  <a:gd name="T18" fmla="*/ 539 w 908"/>
                  <a:gd name="T19" fmla="*/ 736 h 1009"/>
                  <a:gd name="T20" fmla="*/ 529 w 908"/>
                  <a:gd name="T21" fmla="*/ 741 h 1009"/>
                  <a:gd name="T22" fmla="*/ 522 w 908"/>
                  <a:gd name="T23" fmla="*/ 749 h 1009"/>
                  <a:gd name="T24" fmla="*/ 329 w 908"/>
                  <a:gd name="T25" fmla="*/ 995 h 1009"/>
                  <a:gd name="T26" fmla="*/ 318 w 908"/>
                  <a:gd name="T27" fmla="*/ 1005 h 1009"/>
                  <a:gd name="T28" fmla="*/ 306 w 908"/>
                  <a:gd name="T29" fmla="*/ 1009 h 1009"/>
                  <a:gd name="T30" fmla="*/ 294 w 908"/>
                  <a:gd name="T31" fmla="*/ 1009 h 1009"/>
                  <a:gd name="T32" fmla="*/ 281 w 908"/>
                  <a:gd name="T33" fmla="*/ 1005 h 1009"/>
                  <a:gd name="T34" fmla="*/ 270 w 908"/>
                  <a:gd name="T35" fmla="*/ 996 h 1009"/>
                  <a:gd name="T36" fmla="*/ 264 w 908"/>
                  <a:gd name="T37" fmla="*/ 984 h 1009"/>
                  <a:gd name="T38" fmla="*/ 0 w 908"/>
                  <a:gd name="T39" fmla="*/ 166 h 1009"/>
                  <a:gd name="T40" fmla="*/ 9 w 908"/>
                  <a:gd name="T41" fmla="*/ 159 h 1009"/>
                  <a:gd name="T42" fmla="*/ 16 w 908"/>
                  <a:gd name="T43" fmla="*/ 152 h 1009"/>
                  <a:gd name="T44" fmla="*/ 181 w 908"/>
                  <a:gd name="T45" fmla="*/ 2 h 1009"/>
                  <a:gd name="T46" fmla="*/ 393 w 908"/>
                  <a:gd name="T47" fmla="*/ 66 h 1009"/>
                  <a:gd name="T48" fmla="*/ 431 w 908"/>
                  <a:gd name="T49" fmla="*/ 74 h 1009"/>
                  <a:gd name="T50" fmla="*/ 469 w 908"/>
                  <a:gd name="T51" fmla="*/ 77 h 1009"/>
                  <a:gd name="T52" fmla="*/ 511 w 908"/>
                  <a:gd name="T53" fmla="*/ 74 h 1009"/>
                  <a:gd name="T54" fmla="*/ 551 w 908"/>
                  <a:gd name="T55" fmla="*/ 64 h 1009"/>
                  <a:gd name="T56" fmla="*/ 589 w 908"/>
                  <a:gd name="T57" fmla="*/ 48 h 1009"/>
                  <a:gd name="T58" fmla="*/ 624 w 908"/>
                  <a:gd name="T59" fmla="*/ 26 h 1009"/>
                  <a:gd name="T60" fmla="*/ 655 w 908"/>
                  <a:gd name="T61" fmla="*/ 0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08" h="1009">
                    <a:moveTo>
                      <a:pt x="655" y="0"/>
                    </a:moveTo>
                    <a:lnTo>
                      <a:pt x="906" y="776"/>
                    </a:lnTo>
                    <a:lnTo>
                      <a:pt x="908" y="793"/>
                    </a:lnTo>
                    <a:lnTo>
                      <a:pt x="903" y="807"/>
                    </a:lnTo>
                    <a:lnTo>
                      <a:pt x="892" y="819"/>
                    </a:lnTo>
                    <a:lnTo>
                      <a:pt x="877" y="823"/>
                    </a:lnTo>
                    <a:lnTo>
                      <a:pt x="861" y="823"/>
                    </a:lnTo>
                    <a:lnTo>
                      <a:pt x="561" y="735"/>
                    </a:lnTo>
                    <a:lnTo>
                      <a:pt x="550" y="734"/>
                    </a:lnTo>
                    <a:lnTo>
                      <a:pt x="539" y="736"/>
                    </a:lnTo>
                    <a:lnTo>
                      <a:pt x="529" y="741"/>
                    </a:lnTo>
                    <a:lnTo>
                      <a:pt x="522" y="749"/>
                    </a:lnTo>
                    <a:lnTo>
                      <a:pt x="329" y="995"/>
                    </a:lnTo>
                    <a:lnTo>
                      <a:pt x="318" y="1005"/>
                    </a:lnTo>
                    <a:lnTo>
                      <a:pt x="306" y="1009"/>
                    </a:lnTo>
                    <a:lnTo>
                      <a:pt x="294" y="1009"/>
                    </a:lnTo>
                    <a:lnTo>
                      <a:pt x="281" y="1005"/>
                    </a:lnTo>
                    <a:lnTo>
                      <a:pt x="270" y="996"/>
                    </a:lnTo>
                    <a:lnTo>
                      <a:pt x="264" y="984"/>
                    </a:lnTo>
                    <a:lnTo>
                      <a:pt x="0" y="166"/>
                    </a:lnTo>
                    <a:lnTo>
                      <a:pt x="9" y="159"/>
                    </a:lnTo>
                    <a:lnTo>
                      <a:pt x="16" y="152"/>
                    </a:lnTo>
                    <a:lnTo>
                      <a:pt x="181" y="2"/>
                    </a:lnTo>
                    <a:lnTo>
                      <a:pt x="393" y="66"/>
                    </a:lnTo>
                    <a:lnTo>
                      <a:pt x="431" y="74"/>
                    </a:lnTo>
                    <a:lnTo>
                      <a:pt x="469" y="77"/>
                    </a:lnTo>
                    <a:lnTo>
                      <a:pt x="511" y="74"/>
                    </a:lnTo>
                    <a:lnTo>
                      <a:pt x="551" y="64"/>
                    </a:lnTo>
                    <a:lnTo>
                      <a:pt x="589" y="48"/>
                    </a:lnTo>
                    <a:lnTo>
                      <a:pt x="624" y="26"/>
                    </a:lnTo>
                    <a:lnTo>
                      <a:pt x="6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007">
                <a:extLst>
                  <a:ext uri="{FF2B5EF4-FFF2-40B4-BE49-F238E27FC236}">
                    <a16:creationId xmlns:a16="http://schemas.microsoft.com/office/drawing/2014/main" id="{F5D8DAA8-82D9-4EEE-8941-72B06AF83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" y="3431"/>
                <a:ext cx="303" cy="336"/>
              </a:xfrm>
              <a:custGeom>
                <a:avLst/>
                <a:gdLst>
                  <a:gd name="T0" fmla="*/ 253 w 909"/>
                  <a:gd name="T1" fmla="*/ 0 h 1010"/>
                  <a:gd name="T2" fmla="*/ 285 w 909"/>
                  <a:gd name="T3" fmla="*/ 26 h 1010"/>
                  <a:gd name="T4" fmla="*/ 319 w 909"/>
                  <a:gd name="T5" fmla="*/ 48 h 1010"/>
                  <a:gd name="T6" fmla="*/ 357 w 909"/>
                  <a:gd name="T7" fmla="*/ 64 h 1010"/>
                  <a:gd name="T8" fmla="*/ 398 w 909"/>
                  <a:gd name="T9" fmla="*/ 74 h 1010"/>
                  <a:gd name="T10" fmla="*/ 439 w 909"/>
                  <a:gd name="T11" fmla="*/ 77 h 1010"/>
                  <a:gd name="T12" fmla="*/ 477 w 909"/>
                  <a:gd name="T13" fmla="*/ 75 h 1010"/>
                  <a:gd name="T14" fmla="*/ 514 w 909"/>
                  <a:gd name="T15" fmla="*/ 66 h 1010"/>
                  <a:gd name="T16" fmla="*/ 728 w 909"/>
                  <a:gd name="T17" fmla="*/ 2 h 1010"/>
                  <a:gd name="T18" fmla="*/ 891 w 909"/>
                  <a:gd name="T19" fmla="*/ 152 h 1010"/>
                  <a:gd name="T20" fmla="*/ 900 w 909"/>
                  <a:gd name="T21" fmla="*/ 159 h 1010"/>
                  <a:gd name="T22" fmla="*/ 909 w 909"/>
                  <a:gd name="T23" fmla="*/ 167 h 1010"/>
                  <a:gd name="T24" fmla="*/ 644 w 909"/>
                  <a:gd name="T25" fmla="*/ 984 h 1010"/>
                  <a:gd name="T26" fmla="*/ 637 w 909"/>
                  <a:gd name="T27" fmla="*/ 998 h 1010"/>
                  <a:gd name="T28" fmla="*/ 627 w 909"/>
                  <a:gd name="T29" fmla="*/ 1006 h 1010"/>
                  <a:gd name="T30" fmla="*/ 615 w 909"/>
                  <a:gd name="T31" fmla="*/ 1010 h 1010"/>
                  <a:gd name="T32" fmla="*/ 602 w 909"/>
                  <a:gd name="T33" fmla="*/ 1010 h 1010"/>
                  <a:gd name="T34" fmla="*/ 589 w 909"/>
                  <a:gd name="T35" fmla="*/ 1005 h 1010"/>
                  <a:gd name="T36" fmla="*/ 579 w 909"/>
                  <a:gd name="T37" fmla="*/ 996 h 1010"/>
                  <a:gd name="T38" fmla="*/ 387 w 909"/>
                  <a:gd name="T39" fmla="*/ 750 h 1010"/>
                  <a:gd name="T40" fmla="*/ 376 w 909"/>
                  <a:gd name="T41" fmla="*/ 740 h 1010"/>
                  <a:gd name="T42" fmla="*/ 362 w 909"/>
                  <a:gd name="T43" fmla="*/ 735 h 1010"/>
                  <a:gd name="T44" fmla="*/ 347 w 909"/>
                  <a:gd name="T45" fmla="*/ 736 h 1010"/>
                  <a:gd name="T46" fmla="*/ 48 w 909"/>
                  <a:gd name="T47" fmla="*/ 823 h 1010"/>
                  <a:gd name="T48" fmla="*/ 30 w 909"/>
                  <a:gd name="T49" fmla="*/ 825 h 1010"/>
                  <a:gd name="T50" fmla="*/ 17 w 909"/>
                  <a:gd name="T51" fmla="*/ 820 h 1010"/>
                  <a:gd name="T52" fmla="*/ 6 w 909"/>
                  <a:gd name="T53" fmla="*/ 809 h 1010"/>
                  <a:gd name="T54" fmla="*/ 0 w 909"/>
                  <a:gd name="T55" fmla="*/ 794 h 1010"/>
                  <a:gd name="T56" fmla="*/ 1 w 909"/>
                  <a:gd name="T57" fmla="*/ 777 h 1010"/>
                  <a:gd name="T58" fmla="*/ 253 w 909"/>
                  <a:gd name="T59" fmla="*/ 0 h 1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09" h="1010">
                    <a:moveTo>
                      <a:pt x="253" y="0"/>
                    </a:moveTo>
                    <a:lnTo>
                      <a:pt x="285" y="26"/>
                    </a:lnTo>
                    <a:lnTo>
                      <a:pt x="319" y="48"/>
                    </a:lnTo>
                    <a:lnTo>
                      <a:pt x="357" y="64"/>
                    </a:lnTo>
                    <a:lnTo>
                      <a:pt x="398" y="74"/>
                    </a:lnTo>
                    <a:lnTo>
                      <a:pt x="439" y="77"/>
                    </a:lnTo>
                    <a:lnTo>
                      <a:pt x="477" y="75"/>
                    </a:lnTo>
                    <a:lnTo>
                      <a:pt x="514" y="66"/>
                    </a:lnTo>
                    <a:lnTo>
                      <a:pt x="728" y="2"/>
                    </a:lnTo>
                    <a:lnTo>
                      <a:pt x="891" y="152"/>
                    </a:lnTo>
                    <a:lnTo>
                      <a:pt x="900" y="159"/>
                    </a:lnTo>
                    <a:lnTo>
                      <a:pt x="909" y="167"/>
                    </a:lnTo>
                    <a:lnTo>
                      <a:pt x="644" y="984"/>
                    </a:lnTo>
                    <a:lnTo>
                      <a:pt x="637" y="998"/>
                    </a:lnTo>
                    <a:lnTo>
                      <a:pt x="627" y="1006"/>
                    </a:lnTo>
                    <a:lnTo>
                      <a:pt x="615" y="1010"/>
                    </a:lnTo>
                    <a:lnTo>
                      <a:pt x="602" y="1010"/>
                    </a:lnTo>
                    <a:lnTo>
                      <a:pt x="589" y="1005"/>
                    </a:lnTo>
                    <a:lnTo>
                      <a:pt x="579" y="996"/>
                    </a:lnTo>
                    <a:lnTo>
                      <a:pt x="387" y="750"/>
                    </a:lnTo>
                    <a:lnTo>
                      <a:pt x="376" y="740"/>
                    </a:lnTo>
                    <a:lnTo>
                      <a:pt x="362" y="735"/>
                    </a:lnTo>
                    <a:lnTo>
                      <a:pt x="347" y="736"/>
                    </a:lnTo>
                    <a:lnTo>
                      <a:pt x="48" y="823"/>
                    </a:lnTo>
                    <a:lnTo>
                      <a:pt x="30" y="825"/>
                    </a:lnTo>
                    <a:lnTo>
                      <a:pt x="17" y="820"/>
                    </a:lnTo>
                    <a:lnTo>
                      <a:pt x="6" y="809"/>
                    </a:lnTo>
                    <a:lnTo>
                      <a:pt x="0" y="794"/>
                    </a:lnTo>
                    <a:lnTo>
                      <a:pt x="1" y="777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008">
                <a:extLst>
                  <a:ext uri="{FF2B5EF4-FFF2-40B4-BE49-F238E27FC236}">
                    <a16:creationId xmlns:a16="http://schemas.microsoft.com/office/drawing/2014/main" id="{5119EA1D-F24F-43E2-83E3-72C409D11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3" y="2730"/>
                <a:ext cx="402" cy="385"/>
              </a:xfrm>
              <a:custGeom>
                <a:avLst/>
                <a:gdLst>
                  <a:gd name="T0" fmla="*/ 595 w 1206"/>
                  <a:gd name="T1" fmla="*/ 0 h 1153"/>
                  <a:gd name="T2" fmla="*/ 613 w 1206"/>
                  <a:gd name="T3" fmla="*/ 0 h 1153"/>
                  <a:gd name="T4" fmla="*/ 630 w 1206"/>
                  <a:gd name="T5" fmla="*/ 4 h 1153"/>
                  <a:gd name="T6" fmla="*/ 646 w 1206"/>
                  <a:gd name="T7" fmla="*/ 12 h 1153"/>
                  <a:gd name="T8" fmla="*/ 660 w 1206"/>
                  <a:gd name="T9" fmla="*/ 26 h 1153"/>
                  <a:gd name="T10" fmla="*/ 669 w 1206"/>
                  <a:gd name="T11" fmla="*/ 44 h 1153"/>
                  <a:gd name="T12" fmla="*/ 798 w 1206"/>
                  <a:gd name="T13" fmla="*/ 361 h 1153"/>
                  <a:gd name="T14" fmla="*/ 1140 w 1206"/>
                  <a:gd name="T15" fmla="*/ 385 h 1153"/>
                  <a:gd name="T16" fmla="*/ 1161 w 1206"/>
                  <a:gd name="T17" fmla="*/ 389 h 1153"/>
                  <a:gd name="T18" fmla="*/ 1177 w 1206"/>
                  <a:gd name="T19" fmla="*/ 397 h 1153"/>
                  <a:gd name="T20" fmla="*/ 1190 w 1206"/>
                  <a:gd name="T21" fmla="*/ 411 h 1153"/>
                  <a:gd name="T22" fmla="*/ 1200 w 1206"/>
                  <a:gd name="T23" fmla="*/ 426 h 1153"/>
                  <a:gd name="T24" fmla="*/ 1205 w 1206"/>
                  <a:gd name="T25" fmla="*/ 443 h 1153"/>
                  <a:gd name="T26" fmla="*/ 1206 w 1206"/>
                  <a:gd name="T27" fmla="*/ 461 h 1153"/>
                  <a:gd name="T28" fmla="*/ 1202 w 1206"/>
                  <a:gd name="T29" fmla="*/ 478 h 1153"/>
                  <a:gd name="T30" fmla="*/ 1194 w 1206"/>
                  <a:gd name="T31" fmla="*/ 496 h 1153"/>
                  <a:gd name="T32" fmla="*/ 1180 w 1206"/>
                  <a:gd name="T33" fmla="*/ 510 h 1153"/>
                  <a:gd name="T34" fmla="*/ 919 w 1206"/>
                  <a:gd name="T35" fmla="*/ 731 h 1153"/>
                  <a:gd name="T36" fmla="*/ 1001 w 1206"/>
                  <a:gd name="T37" fmla="*/ 1064 h 1153"/>
                  <a:gd name="T38" fmla="*/ 1003 w 1206"/>
                  <a:gd name="T39" fmla="*/ 1087 h 1153"/>
                  <a:gd name="T40" fmla="*/ 999 w 1206"/>
                  <a:gd name="T41" fmla="*/ 1108 h 1153"/>
                  <a:gd name="T42" fmla="*/ 989 w 1206"/>
                  <a:gd name="T43" fmla="*/ 1125 h 1153"/>
                  <a:gd name="T44" fmla="*/ 974 w 1206"/>
                  <a:gd name="T45" fmla="*/ 1140 h 1153"/>
                  <a:gd name="T46" fmla="*/ 956 w 1206"/>
                  <a:gd name="T47" fmla="*/ 1149 h 1153"/>
                  <a:gd name="T48" fmla="*/ 936 w 1206"/>
                  <a:gd name="T49" fmla="*/ 1153 h 1153"/>
                  <a:gd name="T50" fmla="*/ 915 w 1206"/>
                  <a:gd name="T51" fmla="*/ 1151 h 1153"/>
                  <a:gd name="T52" fmla="*/ 894 w 1206"/>
                  <a:gd name="T53" fmla="*/ 1142 h 1153"/>
                  <a:gd name="T54" fmla="*/ 603 w 1206"/>
                  <a:gd name="T55" fmla="*/ 962 h 1153"/>
                  <a:gd name="T56" fmla="*/ 313 w 1206"/>
                  <a:gd name="T57" fmla="*/ 1142 h 1153"/>
                  <a:gd name="T58" fmla="*/ 292 w 1206"/>
                  <a:gd name="T59" fmla="*/ 1151 h 1153"/>
                  <a:gd name="T60" fmla="*/ 270 w 1206"/>
                  <a:gd name="T61" fmla="*/ 1153 h 1153"/>
                  <a:gd name="T62" fmla="*/ 251 w 1206"/>
                  <a:gd name="T63" fmla="*/ 1149 h 1153"/>
                  <a:gd name="T64" fmla="*/ 234 w 1206"/>
                  <a:gd name="T65" fmla="*/ 1140 h 1153"/>
                  <a:gd name="T66" fmla="*/ 219 w 1206"/>
                  <a:gd name="T67" fmla="*/ 1125 h 1153"/>
                  <a:gd name="T68" fmla="*/ 208 w 1206"/>
                  <a:gd name="T69" fmla="*/ 1108 h 1153"/>
                  <a:gd name="T70" fmla="*/ 204 w 1206"/>
                  <a:gd name="T71" fmla="*/ 1087 h 1153"/>
                  <a:gd name="T72" fmla="*/ 205 w 1206"/>
                  <a:gd name="T73" fmla="*/ 1064 h 1153"/>
                  <a:gd name="T74" fmla="*/ 288 w 1206"/>
                  <a:gd name="T75" fmla="*/ 731 h 1153"/>
                  <a:gd name="T76" fmla="*/ 26 w 1206"/>
                  <a:gd name="T77" fmla="*/ 510 h 1153"/>
                  <a:gd name="T78" fmla="*/ 12 w 1206"/>
                  <a:gd name="T79" fmla="*/ 496 h 1153"/>
                  <a:gd name="T80" fmla="*/ 4 w 1206"/>
                  <a:gd name="T81" fmla="*/ 478 h 1153"/>
                  <a:gd name="T82" fmla="*/ 0 w 1206"/>
                  <a:gd name="T83" fmla="*/ 461 h 1153"/>
                  <a:gd name="T84" fmla="*/ 1 w 1206"/>
                  <a:gd name="T85" fmla="*/ 443 h 1153"/>
                  <a:gd name="T86" fmla="*/ 8 w 1206"/>
                  <a:gd name="T87" fmla="*/ 426 h 1153"/>
                  <a:gd name="T88" fmla="*/ 17 w 1206"/>
                  <a:gd name="T89" fmla="*/ 411 h 1153"/>
                  <a:gd name="T90" fmla="*/ 30 w 1206"/>
                  <a:gd name="T91" fmla="*/ 397 h 1153"/>
                  <a:gd name="T92" fmla="*/ 47 w 1206"/>
                  <a:gd name="T93" fmla="*/ 389 h 1153"/>
                  <a:gd name="T94" fmla="*/ 67 w 1206"/>
                  <a:gd name="T95" fmla="*/ 385 h 1153"/>
                  <a:gd name="T96" fmla="*/ 409 w 1206"/>
                  <a:gd name="T97" fmla="*/ 361 h 1153"/>
                  <a:gd name="T98" fmla="*/ 537 w 1206"/>
                  <a:gd name="T99" fmla="*/ 44 h 1153"/>
                  <a:gd name="T100" fmla="*/ 548 w 1206"/>
                  <a:gd name="T101" fmla="*/ 26 h 1153"/>
                  <a:gd name="T102" fmla="*/ 561 w 1206"/>
                  <a:gd name="T103" fmla="*/ 12 h 1153"/>
                  <a:gd name="T104" fmla="*/ 577 w 1206"/>
                  <a:gd name="T105" fmla="*/ 4 h 1153"/>
                  <a:gd name="T106" fmla="*/ 595 w 1206"/>
                  <a:gd name="T107" fmla="*/ 0 h 1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06" h="1153">
                    <a:moveTo>
                      <a:pt x="595" y="0"/>
                    </a:moveTo>
                    <a:lnTo>
                      <a:pt x="613" y="0"/>
                    </a:lnTo>
                    <a:lnTo>
                      <a:pt x="630" y="4"/>
                    </a:lnTo>
                    <a:lnTo>
                      <a:pt x="646" y="12"/>
                    </a:lnTo>
                    <a:lnTo>
                      <a:pt x="660" y="26"/>
                    </a:lnTo>
                    <a:lnTo>
                      <a:pt x="669" y="44"/>
                    </a:lnTo>
                    <a:lnTo>
                      <a:pt x="798" y="361"/>
                    </a:lnTo>
                    <a:lnTo>
                      <a:pt x="1140" y="385"/>
                    </a:lnTo>
                    <a:lnTo>
                      <a:pt x="1161" y="389"/>
                    </a:lnTo>
                    <a:lnTo>
                      <a:pt x="1177" y="397"/>
                    </a:lnTo>
                    <a:lnTo>
                      <a:pt x="1190" y="411"/>
                    </a:lnTo>
                    <a:lnTo>
                      <a:pt x="1200" y="426"/>
                    </a:lnTo>
                    <a:lnTo>
                      <a:pt x="1205" y="443"/>
                    </a:lnTo>
                    <a:lnTo>
                      <a:pt x="1206" y="461"/>
                    </a:lnTo>
                    <a:lnTo>
                      <a:pt x="1202" y="478"/>
                    </a:lnTo>
                    <a:lnTo>
                      <a:pt x="1194" y="496"/>
                    </a:lnTo>
                    <a:lnTo>
                      <a:pt x="1180" y="510"/>
                    </a:lnTo>
                    <a:lnTo>
                      <a:pt x="919" y="731"/>
                    </a:lnTo>
                    <a:lnTo>
                      <a:pt x="1001" y="1064"/>
                    </a:lnTo>
                    <a:lnTo>
                      <a:pt x="1003" y="1087"/>
                    </a:lnTo>
                    <a:lnTo>
                      <a:pt x="999" y="1108"/>
                    </a:lnTo>
                    <a:lnTo>
                      <a:pt x="989" y="1125"/>
                    </a:lnTo>
                    <a:lnTo>
                      <a:pt x="974" y="1140"/>
                    </a:lnTo>
                    <a:lnTo>
                      <a:pt x="956" y="1149"/>
                    </a:lnTo>
                    <a:lnTo>
                      <a:pt x="936" y="1153"/>
                    </a:lnTo>
                    <a:lnTo>
                      <a:pt x="915" y="1151"/>
                    </a:lnTo>
                    <a:lnTo>
                      <a:pt x="894" y="1142"/>
                    </a:lnTo>
                    <a:lnTo>
                      <a:pt x="603" y="962"/>
                    </a:lnTo>
                    <a:lnTo>
                      <a:pt x="313" y="1142"/>
                    </a:lnTo>
                    <a:lnTo>
                      <a:pt x="292" y="1151"/>
                    </a:lnTo>
                    <a:lnTo>
                      <a:pt x="270" y="1153"/>
                    </a:lnTo>
                    <a:lnTo>
                      <a:pt x="251" y="1149"/>
                    </a:lnTo>
                    <a:lnTo>
                      <a:pt x="234" y="1140"/>
                    </a:lnTo>
                    <a:lnTo>
                      <a:pt x="219" y="1125"/>
                    </a:lnTo>
                    <a:lnTo>
                      <a:pt x="208" y="1108"/>
                    </a:lnTo>
                    <a:lnTo>
                      <a:pt x="204" y="1087"/>
                    </a:lnTo>
                    <a:lnTo>
                      <a:pt x="205" y="1064"/>
                    </a:lnTo>
                    <a:lnTo>
                      <a:pt x="288" y="731"/>
                    </a:lnTo>
                    <a:lnTo>
                      <a:pt x="26" y="510"/>
                    </a:lnTo>
                    <a:lnTo>
                      <a:pt x="12" y="496"/>
                    </a:lnTo>
                    <a:lnTo>
                      <a:pt x="4" y="478"/>
                    </a:lnTo>
                    <a:lnTo>
                      <a:pt x="0" y="461"/>
                    </a:lnTo>
                    <a:lnTo>
                      <a:pt x="1" y="443"/>
                    </a:lnTo>
                    <a:lnTo>
                      <a:pt x="8" y="426"/>
                    </a:lnTo>
                    <a:lnTo>
                      <a:pt x="17" y="411"/>
                    </a:lnTo>
                    <a:lnTo>
                      <a:pt x="30" y="397"/>
                    </a:lnTo>
                    <a:lnTo>
                      <a:pt x="47" y="389"/>
                    </a:lnTo>
                    <a:lnTo>
                      <a:pt x="67" y="385"/>
                    </a:lnTo>
                    <a:lnTo>
                      <a:pt x="409" y="361"/>
                    </a:lnTo>
                    <a:lnTo>
                      <a:pt x="537" y="44"/>
                    </a:lnTo>
                    <a:lnTo>
                      <a:pt x="548" y="26"/>
                    </a:lnTo>
                    <a:lnTo>
                      <a:pt x="561" y="12"/>
                    </a:lnTo>
                    <a:lnTo>
                      <a:pt x="577" y="4"/>
                    </a:lnTo>
                    <a:lnTo>
                      <a:pt x="5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B7040A5-31D3-43A0-80A3-541C637C757C}"/>
                </a:ext>
              </a:extLst>
            </p:cNvPr>
            <p:cNvSpPr/>
            <p:nvPr/>
          </p:nvSpPr>
          <p:spPr>
            <a:xfrm>
              <a:off x="9442222" y="1833189"/>
              <a:ext cx="481908" cy="48190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4B621AD-E986-4204-A91B-6FCD7C58CC39}"/>
                </a:ext>
              </a:extLst>
            </p:cNvPr>
            <p:cNvSpPr/>
            <p:nvPr/>
          </p:nvSpPr>
          <p:spPr>
            <a:xfrm>
              <a:off x="10139934" y="1833189"/>
              <a:ext cx="481908" cy="48190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0A9B339-C7FD-4C92-8D8E-8C5CB33D50BD}"/>
                </a:ext>
              </a:extLst>
            </p:cNvPr>
            <p:cNvSpPr/>
            <p:nvPr/>
          </p:nvSpPr>
          <p:spPr>
            <a:xfrm>
              <a:off x="10837646" y="1833189"/>
              <a:ext cx="481908" cy="48190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5995" r="1598" b="21368"/>
          <a:stretch/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B35AD-8E44-41F8-9DA0-1F831893CE04}"/>
              </a:ext>
            </a:extLst>
          </p:cNvPr>
          <p:cNvSpPr txBox="1"/>
          <p:nvPr/>
        </p:nvSpPr>
        <p:spPr>
          <a:xfrm>
            <a:off x="2984006" y="3384371"/>
            <a:ext cx="639181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Look Fowards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7635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40230" y="1120499"/>
            <a:ext cx="5473521" cy="2966845"/>
            <a:chOff x="6108879" y="1091471"/>
            <a:chExt cx="5473521" cy="29668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98D7F8-DE41-4206-8C31-5D80FB7CF6F6}"/>
                </a:ext>
              </a:extLst>
            </p:cNvPr>
            <p:cNvSpPr/>
            <p:nvPr/>
          </p:nvSpPr>
          <p:spPr>
            <a:xfrm>
              <a:off x="6108880" y="1091471"/>
              <a:ext cx="4506264" cy="3753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Fashion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4818E3-DB8D-44E9-9A06-027AEC2621E3}"/>
                </a:ext>
              </a:extLst>
            </p:cNvPr>
            <p:cNvSpPr/>
            <p:nvPr/>
          </p:nvSpPr>
          <p:spPr>
            <a:xfrm>
              <a:off x="6108879" y="1703825"/>
              <a:ext cx="5473521" cy="23544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Morbi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nisl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risus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blandit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volutpat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vel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varius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sed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dolor.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Donec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efficitur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nulla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id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placerat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pulvinar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endParaRPr lang="en-US" sz="1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Morbi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nisl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risus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blandit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volutpat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vel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varius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sed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dolor.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Donec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efficitur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nulla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id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placerat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pulvinar</a:t>
              </a:r>
              <a:endParaRPr lang="en-US" sz="1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pic>
        <p:nvPicPr>
          <p:cNvPr id="28" name="Picture Placeholder 2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12381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B35AD-8E44-41F8-9DA0-1F831893CE04}"/>
              </a:ext>
            </a:extLst>
          </p:cNvPr>
          <p:cNvSpPr txBox="1"/>
          <p:nvPr/>
        </p:nvSpPr>
        <p:spPr>
          <a:xfrm>
            <a:off x="660137" y="3778071"/>
            <a:ext cx="639181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Our Brands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4862481-5B57-4C88-8B5B-F5057FC2A1A5}"/>
              </a:ext>
            </a:extLst>
          </p:cNvPr>
          <p:cNvSpPr/>
          <p:nvPr/>
        </p:nvSpPr>
        <p:spPr>
          <a:xfrm>
            <a:off x="10718800" y="0"/>
            <a:ext cx="939800" cy="1009866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rgbClr val="DE6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2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3" b="23773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5AEFE9-CB31-4B9D-ACE3-D783EFD2B629}"/>
              </a:ext>
            </a:extLst>
          </p:cNvPr>
          <p:cNvSpPr txBox="1"/>
          <p:nvPr/>
        </p:nvSpPr>
        <p:spPr>
          <a:xfrm>
            <a:off x="5962739" y="340372"/>
            <a:ext cx="66516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Urbanitation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BF1C01-3547-4A9D-B600-6C248F0C64E0}"/>
              </a:ext>
            </a:extLst>
          </p:cNvPr>
          <p:cNvSpPr/>
          <p:nvPr/>
        </p:nvSpPr>
        <p:spPr>
          <a:xfrm>
            <a:off x="9105079" y="3069870"/>
            <a:ext cx="4506264" cy="3776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Stylish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B9D5A-E5A4-4816-8515-69A7DBC1E64B}"/>
              </a:ext>
            </a:extLst>
          </p:cNvPr>
          <p:cNvSpPr/>
          <p:nvPr/>
        </p:nvSpPr>
        <p:spPr>
          <a:xfrm>
            <a:off x="9105079" y="3793617"/>
            <a:ext cx="2543581" cy="19934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920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07D7231-4D70-4942-9AB3-50DCD427E047}"/>
              </a:ext>
            </a:extLst>
          </p:cNvPr>
          <p:cNvSpPr txBox="1"/>
          <p:nvPr/>
        </p:nvSpPr>
        <p:spPr>
          <a:xfrm>
            <a:off x="6349580" y="353111"/>
            <a:ext cx="461817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Natureals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EEB5BB-E028-4DCB-B1ED-FAB89CFFF577}"/>
              </a:ext>
            </a:extLst>
          </p:cNvPr>
          <p:cNvSpPr/>
          <p:nvPr/>
        </p:nvSpPr>
        <p:spPr>
          <a:xfrm>
            <a:off x="1233715" y="3748015"/>
            <a:ext cx="4506264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Beauty Woman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A9FA3A-8BDB-43DD-BBF3-C3225BE60F7B}"/>
              </a:ext>
            </a:extLst>
          </p:cNvPr>
          <p:cNvSpPr/>
          <p:nvPr/>
        </p:nvSpPr>
        <p:spPr>
          <a:xfrm>
            <a:off x="1233714" y="4123374"/>
            <a:ext cx="473155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endParaRPr lang="en-US" sz="1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6BFD50-9060-46D3-B1C6-83A0A6351616}"/>
              </a:ext>
            </a:extLst>
          </p:cNvPr>
          <p:cNvSpPr/>
          <p:nvPr/>
        </p:nvSpPr>
        <p:spPr>
          <a:xfrm>
            <a:off x="624114" y="3740624"/>
            <a:ext cx="761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b="1" dirty="0">
                <a:solidFill>
                  <a:schemeClr val="bg1"/>
                </a:solidFill>
                <a:cs typeface="Segoe UI" panose="020B0502040204020203" pitchFamily="34" charset="0"/>
              </a:rPr>
              <a:t>01.</a:t>
            </a:r>
            <a:endParaRPr lang="en-US" sz="20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1D0E13-CEDA-4C5E-B86C-ADDCFF166262}"/>
              </a:ext>
            </a:extLst>
          </p:cNvPr>
          <p:cNvSpPr/>
          <p:nvPr/>
        </p:nvSpPr>
        <p:spPr>
          <a:xfrm>
            <a:off x="1233715" y="5055815"/>
            <a:ext cx="4506264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Beauty Woman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8E25A5-BCF7-4DC9-93DC-C12FCF657267}"/>
              </a:ext>
            </a:extLst>
          </p:cNvPr>
          <p:cNvSpPr/>
          <p:nvPr/>
        </p:nvSpPr>
        <p:spPr>
          <a:xfrm>
            <a:off x="1233714" y="5431174"/>
            <a:ext cx="473155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endParaRPr lang="en-US" sz="1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A6D86-441C-4960-9E46-473F80FE6972}"/>
              </a:ext>
            </a:extLst>
          </p:cNvPr>
          <p:cNvSpPr/>
          <p:nvPr/>
        </p:nvSpPr>
        <p:spPr>
          <a:xfrm>
            <a:off x="624114" y="5048424"/>
            <a:ext cx="7619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000" b="1" dirty="0">
                <a:solidFill>
                  <a:schemeClr val="bg1"/>
                </a:solidFill>
                <a:cs typeface="Segoe UI" panose="020B0502040204020203" pitchFamily="34" charset="0"/>
              </a:rPr>
              <a:t>02.</a:t>
            </a:r>
            <a:endParaRPr lang="en-US" sz="20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4" b="14124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24463" r="-238" b="46701"/>
          <a:stretch/>
        </p:blipFill>
        <p:spPr/>
      </p:pic>
    </p:spTree>
    <p:extLst>
      <p:ext uri="{BB962C8B-B14F-4D97-AF65-F5344CB8AC3E}">
        <p14:creationId xmlns:p14="http://schemas.microsoft.com/office/powerpoint/2010/main" val="318971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D865EE4-89B2-46DF-A46F-FADA34AAF62E}"/>
              </a:ext>
            </a:extLst>
          </p:cNvPr>
          <p:cNvSpPr txBox="1"/>
          <p:nvPr/>
        </p:nvSpPr>
        <p:spPr>
          <a:xfrm>
            <a:off x="6791948" y="194035"/>
            <a:ext cx="495918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Freestyles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8A71205-B5CE-44C6-86A4-C85D786BF20D}"/>
              </a:ext>
            </a:extLst>
          </p:cNvPr>
          <p:cNvSpPr/>
          <p:nvPr/>
        </p:nvSpPr>
        <p:spPr>
          <a:xfrm>
            <a:off x="6957048" y="4537669"/>
            <a:ext cx="481908" cy="4819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8E7F11A-4A5B-4814-A3CD-ACCC6D9265ED}"/>
              </a:ext>
            </a:extLst>
          </p:cNvPr>
          <p:cNvSpPr/>
          <p:nvPr/>
        </p:nvSpPr>
        <p:spPr>
          <a:xfrm>
            <a:off x="6957048" y="5540833"/>
            <a:ext cx="481908" cy="4819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Freeform 116">
            <a:extLst>
              <a:ext uri="{FF2B5EF4-FFF2-40B4-BE49-F238E27FC236}">
                <a16:creationId xmlns:a16="http://schemas.microsoft.com/office/drawing/2014/main" id="{6150FD65-8098-4C47-AFDF-FB3BD16C41D6}"/>
              </a:ext>
            </a:extLst>
          </p:cNvPr>
          <p:cNvSpPr>
            <a:spLocks/>
          </p:cNvSpPr>
          <p:nvPr/>
        </p:nvSpPr>
        <p:spPr bwMode="auto">
          <a:xfrm>
            <a:off x="7046608" y="4645305"/>
            <a:ext cx="302789" cy="266636"/>
          </a:xfrm>
          <a:custGeom>
            <a:avLst/>
            <a:gdLst>
              <a:gd name="T0" fmla="*/ 1272 w 4019"/>
              <a:gd name="T1" fmla="*/ 446 h 3537"/>
              <a:gd name="T2" fmla="*/ 1751 w 4019"/>
              <a:gd name="T3" fmla="*/ 406 h 3537"/>
              <a:gd name="T4" fmla="*/ 2093 w 4019"/>
              <a:gd name="T5" fmla="*/ 479 h 3537"/>
              <a:gd name="T6" fmla="*/ 3354 w 4019"/>
              <a:gd name="T7" fmla="*/ 581 h 3537"/>
              <a:gd name="T8" fmla="*/ 2479 w 4019"/>
              <a:gd name="T9" fmla="*/ 669 h 3537"/>
              <a:gd name="T10" fmla="*/ 2779 w 4019"/>
              <a:gd name="T11" fmla="*/ 926 h 3537"/>
              <a:gd name="T12" fmla="*/ 2804 w 4019"/>
              <a:gd name="T13" fmla="*/ 1139 h 3537"/>
              <a:gd name="T14" fmla="*/ 2880 w 4019"/>
              <a:gd name="T15" fmla="*/ 1500 h 3537"/>
              <a:gd name="T16" fmla="*/ 2790 w 4019"/>
              <a:gd name="T17" fmla="*/ 1682 h 3537"/>
              <a:gd name="T18" fmla="*/ 2596 w 4019"/>
              <a:gd name="T19" fmla="*/ 1670 h 3537"/>
              <a:gd name="T20" fmla="*/ 2377 w 4019"/>
              <a:gd name="T21" fmla="*/ 1368 h 3537"/>
              <a:gd name="T22" fmla="*/ 2268 w 4019"/>
              <a:gd name="T23" fmla="*/ 1148 h 3537"/>
              <a:gd name="T24" fmla="*/ 451 w 4019"/>
              <a:gd name="T25" fmla="*/ 2201 h 3537"/>
              <a:gd name="T26" fmla="*/ 398 w 4019"/>
              <a:gd name="T27" fmla="*/ 2402 h 3537"/>
              <a:gd name="T28" fmla="*/ 587 w 4019"/>
              <a:gd name="T29" fmla="*/ 2487 h 3537"/>
              <a:gd name="T30" fmla="*/ 1638 w 4019"/>
              <a:gd name="T31" fmla="*/ 1780 h 3537"/>
              <a:gd name="T32" fmla="*/ 1735 w 4019"/>
              <a:gd name="T33" fmla="*/ 1880 h 3537"/>
              <a:gd name="T34" fmla="*/ 771 w 4019"/>
              <a:gd name="T35" fmla="*/ 2603 h 3537"/>
              <a:gd name="T36" fmla="*/ 856 w 4019"/>
              <a:gd name="T37" fmla="*/ 2784 h 3537"/>
              <a:gd name="T38" fmla="*/ 1072 w 4019"/>
              <a:gd name="T39" fmla="*/ 2750 h 3537"/>
              <a:gd name="T40" fmla="*/ 1902 w 4019"/>
              <a:gd name="T41" fmla="*/ 2166 h 3537"/>
              <a:gd name="T42" fmla="*/ 1971 w 4019"/>
              <a:gd name="T43" fmla="*/ 2283 h 3537"/>
              <a:gd name="T44" fmla="*/ 1135 w 4019"/>
              <a:gd name="T45" fmla="*/ 2963 h 3537"/>
              <a:gd name="T46" fmla="*/ 1246 w 4019"/>
              <a:gd name="T47" fmla="*/ 3128 h 3537"/>
              <a:gd name="T48" fmla="*/ 2053 w 4019"/>
              <a:gd name="T49" fmla="*/ 2639 h 3537"/>
              <a:gd name="T50" fmla="*/ 2148 w 4019"/>
              <a:gd name="T51" fmla="*/ 2739 h 3537"/>
              <a:gd name="T52" fmla="*/ 1674 w 4019"/>
              <a:gd name="T53" fmla="*/ 3155 h 3537"/>
              <a:gd name="T54" fmla="*/ 1772 w 4019"/>
              <a:gd name="T55" fmla="*/ 3291 h 3537"/>
              <a:gd name="T56" fmla="*/ 1919 w 4019"/>
              <a:gd name="T57" fmla="*/ 3150 h 3537"/>
              <a:gd name="T58" fmla="*/ 2148 w 4019"/>
              <a:gd name="T59" fmla="*/ 3039 h 3537"/>
              <a:gd name="T60" fmla="*/ 2317 w 4019"/>
              <a:gd name="T61" fmla="*/ 2787 h 3537"/>
              <a:gd name="T62" fmla="*/ 2581 w 4019"/>
              <a:gd name="T63" fmla="*/ 2755 h 3537"/>
              <a:gd name="T64" fmla="*/ 2679 w 4019"/>
              <a:gd name="T65" fmla="*/ 2524 h 3537"/>
              <a:gd name="T66" fmla="*/ 2944 w 4019"/>
              <a:gd name="T67" fmla="*/ 2527 h 3537"/>
              <a:gd name="T68" fmla="*/ 2913 w 4019"/>
              <a:gd name="T69" fmla="*/ 2297 h 3537"/>
              <a:gd name="T70" fmla="*/ 3143 w 4019"/>
              <a:gd name="T71" fmla="*/ 2130 h 3537"/>
              <a:gd name="T72" fmla="*/ 3680 w 4019"/>
              <a:gd name="T73" fmla="*/ 1780 h 3537"/>
              <a:gd name="T74" fmla="*/ 3768 w 4019"/>
              <a:gd name="T75" fmla="*/ 1921 h 3537"/>
              <a:gd name="T76" fmla="*/ 3566 w 4019"/>
              <a:gd name="T77" fmla="*/ 2638 h 3537"/>
              <a:gd name="T78" fmla="*/ 3395 w 4019"/>
              <a:gd name="T79" fmla="*/ 2870 h 3537"/>
              <a:gd name="T80" fmla="*/ 3170 w 4019"/>
              <a:gd name="T81" fmla="*/ 2849 h 3537"/>
              <a:gd name="T82" fmla="*/ 3084 w 4019"/>
              <a:gd name="T83" fmla="*/ 3105 h 3537"/>
              <a:gd name="T84" fmla="*/ 2837 w 4019"/>
              <a:gd name="T85" fmla="*/ 3119 h 3537"/>
              <a:gd name="T86" fmla="*/ 2754 w 4019"/>
              <a:gd name="T87" fmla="*/ 3259 h 3537"/>
              <a:gd name="T88" fmla="*/ 2512 w 4019"/>
              <a:gd name="T89" fmla="*/ 3356 h 3537"/>
              <a:gd name="T90" fmla="*/ 2378 w 4019"/>
              <a:gd name="T91" fmla="*/ 3315 h 3537"/>
              <a:gd name="T92" fmla="*/ 2229 w 4019"/>
              <a:gd name="T93" fmla="*/ 3529 h 3537"/>
              <a:gd name="T94" fmla="*/ 1994 w 4019"/>
              <a:gd name="T95" fmla="*/ 3449 h 3537"/>
              <a:gd name="T96" fmla="*/ 1748 w 4019"/>
              <a:gd name="T97" fmla="*/ 3447 h 3537"/>
              <a:gd name="T98" fmla="*/ 1525 w 4019"/>
              <a:gd name="T99" fmla="*/ 3246 h 3537"/>
              <a:gd name="T100" fmla="*/ 1264 w 4019"/>
              <a:gd name="T101" fmla="*/ 3295 h 3537"/>
              <a:gd name="T102" fmla="*/ 1014 w 4019"/>
              <a:gd name="T103" fmla="*/ 3128 h 3537"/>
              <a:gd name="T104" fmla="*/ 869 w 4019"/>
              <a:gd name="T105" fmla="*/ 2944 h 3537"/>
              <a:gd name="T106" fmla="*/ 629 w 4019"/>
              <a:gd name="T107" fmla="*/ 2759 h 3537"/>
              <a:gd name="T108" fmla="*/ 446 w 4019"/>
              <a:gd name="T109" fmla="*/ 2635 h 3537"/>
              <a:gd name="T110" fmla="*/ 230 w 4019"/>
              <a:gd name="T111" fmla="*/ 2403 h 3537"/>
              <a:gd name="T112" fmla="*/ 323 w 4019"/>
              <a:gd name="T113" fmla="*/ 2101 h 3537"/>
              <a:gd name="T114" fmla="*/ 150 w 4019"/>
              <a:gd name="T115" fmla="*/ 1733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9" h="3537">
                <a:moveTo>
                  <a:pt x="0" y="0"/>
                </a:moveTo>
                <a:lnTo>
                  <a:pt x="899" y="412"/>
                </a:lnTo>
                <a:lnTo>
                  <a:pt x="959" y="436"/>
                </a:lnTo>
                <a:lnTo>
                  <a:pt x="1020" y="452"/>
                </a:lnTo>
                <a:lnTo>
                  <a:pt x="1083" y="462"/>
                </a:lnTo>
                <a:lnTo>
                  <a:pt x="1146" y="463"/>
                </a:lnTo>
                <a:lnTo>
                  <a:pt x="1210" y="458"/>
                </a:lnTo>
                <a:lnTo>
                  <a:pt x="1272" y="446"/>
                </a:lnTo>
                <a:lnTo>
                  <a:pt x="1318" y="434"/>
                </a:lnTo>
                <a:lnTo>
                  <a:pt x="1369" y="423"/>
                </a:lnTo>
                <a:lnTo>
                  <a:pt x="1424" y="414"/>
                </a:lnTo>
                <a:lnTo>
                  <a:pt x="1481" y="407"/>
                </a:lnTo>
                <a:lnTo>
                  <a:pt x="1543" y="403"/>
                </a:lnTo>
                <a:lnTo>
                  <a:pt x="1609" y="401"/>
                </a:lnTo>
                <a:lnTo>
                  <a:pt x="1677" y="402"/>
                </a:lnTo>
                <a:lnTo>
                  <a:pt x="1751" y="406"/>
                </a:lnTo>
                <a:lnTo>
                  <a:pt x="1826" y="414"/>
                </a:lnTo>
                <a:lnTo>
                  <a:pt x="1906" y="427"/>
                </a:lnTo>
                <a:lnTo>
                  <a:pt x="1989" y="444"/>
                </a:lnTo>
                <a:lnTo>
                  <a:pt x="2000" y="447"/>
                </a:lnTo>
                <a:lnTo>
                  <a:pt x="2017" y="453"/>
                </a:lnTo>
                <a:lnTo>
                  <a:pt x="2039" y="459"/>
                </a:lnTo>
                <a:lnTo>
                  <a:pt x="2065" y="468"/>
                </a:lnTo>
                <a:lnTo>
                  <a:pt x="2093" y="479"/>
                </a:lnTo>
                <a:lnTo>
                  <a:pt x="3084" y="490"/>
                </a:lnTo>
                <a:lnTo>
                  <a:pt x="3133" y="487"/>
                </a:lnTo>
                <a:lnTo>
                  <a:pt x="3181" y="478"/>
                </a:lnTo>
                <a:lnTo>
                  <a:pt x="3227" y="462"/>
                </a:lnTo>
                <a:lnTo>
                  <a:pt x="3271" y="440"/>
                </a:lnTo>
                <a:lnTo>
                  <a:pt x="4019" y="4"/>
                </a:lnTo>
                <a:lnTo>
                  <a:pt x="4019" y="188"/>
                </a:lnTo>
                <a:lnTo>
                  <a:pt x="3354" y="581"/>
                </a:lnTo>
                <a:lnTo>
                  <a:pt x="3311" y="604"/>
                </a:lnTo>
                <a:lnTo>
                  <a:pt x="3266" y="623"/>
                </a:lnTo>
                <a:lnTo>
                  <a:pt x="3218" y="635"/>
                </a:lnTo>
                <a:lnTo>
                  <a:pt x="3171" y="642"/>
                </a:lnTo>
                <a:lnTo>
                  <a:pt x="3122" y="645"/>
                </a:lnTo>
                <a:lnTo>
                  <a:pt x="2954" y="648"/>
                </a:lnTo>
                <a:lnTo>
                  <a:pt x="2425" y="640"/>
                </a:lnTo>
                <a:lnTo>
                  <a:pt x="2479" y="669"/>
                </a:lnTo>
                <a:lnTo>
                  <a:pt x="2530" y="698"/>
                </a:lnTo>
                <a:lnTo>
                  <a:pt x="2579" y="730"/>
                </a:lnTo>
                <a:lnTo>
                  <a:pt x="2624" y="761"/>
                </a:lnTo>
                <a:lnTo>
                  <a:pt x="2665" y="793"/>
                </a:lnTo>
                <a:lnTo>
                  <a:pt x="2703" y="826"/>
                </a:lnTo>
                <a:lnTo>
                  <a:pt x="2734" y="859"/>
                </a:lnTo>
                <a:lnTo>
                  <a:pt x="2759" y="893"/>
                </a:lnTo>
                <a:lnTo>
                  <a:pt x="2779" y="926"/>
                </a:lnTo>
                <a:lnTo>
                  <a:pt x="2779" y="930"/>
                </a:lnTo>
                <a:lnTo>
                  <a:pt x="2780" y="942"/>
                </a:lnTo>
                <a:lnTo>
                  <a:pt x="2782" y="961"/>
                </a:lnTo>
                <a:lnTo>
                  <a:pt x="2785" y="988"/>
                </a:lnTo>
                <a:lnTo>
                  <a:pt x="2788" y="1020"/>
                </a:lnTo>
                <a:lnTo>
                  <a:pt x="2793" y="1055"/>
                </a:lnTo>
                <a:lnTo>
                  <a:pt x="2798" y="1095"/>
                </a:lnTo>
                <a:lnTo>
                  <a:pt x="2804" y="1139"/>
                </a:lnTo>
                <a:lnTo>
                  <a:pt x="2812" y="1184"/>
                </a:lnTo>
                <a:lnTo>
                  <a:pt x="2819" y="1232"/>
                </a:lnTo>
                <a:lnTo>
                  <a:pt x="2827" y="1279"/>
                </a:lnTo>
                <a:lnTo>
                  <a:pt x="2837" y="1327"/>
                </a:lnTo>
                <a:lnTo>
                  <a:pt x="2847" y="1374"/>
                </a:lnTo>
                <a:lnTo>
                  <a:pt x="2857" y="1418"/>
                </a:lnTo>
                <a:lnTo>
                  <a:pt x="2868" y="1461"/>
                </a:lnTo>
                <a:lnTo>
                  <a:pt x="2880" y="1500"/>
                </a:lnTo>
                <a:lnTo>
                  <a:pt x="2886" y="1529"/>
                </a:lnTo>
                <a:lnTo>
                  <a:pt x="2887" y="1558"/>
                </a:lnTo>
                <a:lnTo>
                  <a:pt x="2881" y="1586"/>
                </a:lnTo>
                <a:lnTo>
                  <a:pt x="2871" y="1613"/>
                </a:lnTo>
                <a:lnTo>
                  <a:pt x="2855" y="1637"/>
                </a:lnTo>
                <a:lnTo>
                  <a:pt x="2835" y="1657"/>
                </a:lnTo>
                <a:lnTo>
                  <a:pt x="2809" y="1674"/>
                </a:lnTo>
                <a:lnTo>
                  <a:pt x="2790" y="1682"/>
                </a:lnTo>
                <a:lnTo>
                  <a:pt x="2769" y="1690"/>
                </a:lnTo>
                <a:lnTo>
                  <a:pt x="2746" y="1696"/>
                </a:lnTo>
                <a:lnTo>
                  <a:pt x="2723" y="1699"/>
                </a:lnTo>
                <a:lnTo>
                  <a:pt x="2698" y="1699"/>
                </a:lnTo>
                <a:lnTo>
                  <a:pt x="2674" y="1698"/>
                </a:lnTo>
                <a:lnTo>
                  <a:pt x="2648" y="1692"/>
                </a:lnTo>
                <a:lnTo>
                  <a:pt x="2622" y="1683"/>
                </a:lnTo>
                <a:lnTo>
                  <a:pt x="2596" y="1670"/>
                </a:lnTo>
                <a:lnTo>
                  <a:pt x="2568" y="1652"/>
                </a:lnTo>
                <a:lnTo>
                  <a:pt x="2541" y="1629"/>
                </a:lnTo>
                <a:lnTo>
                  <a:pt x="2513" y="1601"/>
                </a:lnTo>
                <a:lnTo>
                  <a:pt x="2486" y="1567"/>
                </a:lnTo>
                <a:lnTo>
                  <a:pt x="2458" y="1528"/>
                </a:lnTo>
                <a:lnTo>
                  <a:pt x="2430" y="1481"/>
                </a:lnTo>
                <a:lnTo>
                  <a:pt x="2403" y="1428"/>
                </a:lnTo>
                <a:lnTo>
                  <a:pt x="2377" y="1368"/>
                </a:lnTo>
                <a:lnTo>
                  <a:pt x="2350" y="1300"/>
                </a:lnTo>
                <a:lnTo>
                  <a:pt x="2324" y="1224"/>
                </a:lnTo>
                <a:lnTo>
                  <a:pt x="2323" y="1221"/>
                </a:lnTo>
                <a:lnTo>
                  <a:pt x="2318" y="1213"/>
                </a:lnTo>
                <a:lnTo>
                  <a:pt x="2310" y="1201"/>
                </a:lnTo>
                <a:lnTo>
                  <a:pt x="2299" y="1187"/>
                </a:lnTo>
                <a:lnTo>
                  <a:pt x="2285" y="1168"/>
                </a:lnTo>
                <a:lnTo>
                  <a:pt x="2268" y="1148"/>
                </a:lnTo>
                <a:lnTo>
                  <a:pt x="2250" y="1124"/>
                </a:lnTo>
                <a:lnTo>
                  <a:pt x="2228" y="1101"/>
                </a:lnTo>
                <a:lnTo>
                  <a:pt x="2205" y="1077"/>
                </a:lnTo>
                <a:lnTo>
                  <a:pt x="2181" y="1054"/>
                </a:lnTo>
                <a:lnTo>
                  <a:pt x="2154" y="1031"/>
                </a:lnTo>
                <a:lnTo>
                  <a:pt x="2126" y="1010"/>
                </a:lnTo>
                <a:lnTo>
                  <a:pt x="2095" y="990"/>
                </a:lnTo>
                <a:lnTo>
                  <a:pt x="451" y="2201"/>
                </a:lnTo>
                <a:lnTo>
                  <a:pt x="428" y="2221"/>
                </a:lnTo>
                <a:lnTo>
                  <a:pt x="411" y="2242"/>
                </a:lnTo>
                <a:lnTo>
                  <a:pt x="396" y="2267"/>
                </a:lnTo>
                <a:lnTo>
                  <a:pt x="387" y="2294"/>
                </a:lnTo>
                <a:lnTo>
                  <a:pt x="383" y="2320"/>
                </a:lnTo>
                <a:lnTo>
                  <a:pt x="384" y="2348"/>
                </a:lnTo>
                <a:lnTo>
                  <a:pt x="389" y="2375"/>
                </a:lnTo>
                <a:lnTo>
                  <a:pt x="398" y="2402"/>
                </a:lnTo>
                <a:lnTo>
                  <a:pt x="413" y="2426"/>
                </a:lnTo>
                <a:lnTo>
                  <a:pt x="432" y="2448"/>
                </a:lnTo>
                <a:lnTo>
                  <a:pt x="454" y="2467"/>
                </a:lnTo>
                <a:lnTo>
                  <a:pt x="479" y="2480"/>
                </a:lnTo>
                <a:lnTo>
                  <a:pt x="506" y="2488"/>
                </a:lnTo>
                <a:lnTo>
                  <a:pt x="532" y="2493"/>
                </a:lnTo>
                <a:lnTo>
                  <a:pt x="560" y="2492"/>
                </a:lnTo>
                <a:lnTo>
                  <a:pt x="587" y="2487"/>
                </a:lnTo>
                <a:lnTo>
                  <a:pt x="614" y="2477"/>
                </a:lnTo>
                <a:lnTo>
                  <a:pt x="637" y="2463"/>
                </a:lnTo>
                <a:lnTo>
                  <a:pt x="721" y="2402"/>
                </a:lnTo>
                <a:lnTo>
                  <a:pt x="728" y="2397"/>
                </a:lnTo>
                <a:lnTo>
                  <a:pt x="736" y="2391"/>
                </a:lnTo>
                <a:lnTo>
                  <a:pt x="743" y="2382"/>
                </a:lnTo>
                <a:lnTo>
                  <a:pt x="1615" y="1791"/>
                </a:lnTo>
                <a:lnTo>
                  <a:pt x="1638" y="1780"/>
                </a:lnTo>
                <a:lnTo>
                  <a:pt x="1660" y="1777"/>
                </a:lnTo>
                <a:lnTo>
                  <a:pt x="1682" y="1782"/>
                </a:lnTo>
                <a:lnTo>
                  <a:pt x="1704" y="1793"/>
                </a:lnTo>
                <a:lnTo>
                  <a:pt x="1719" y="1806"/>
                </a:lnTo>
                <a:lnTo>
                  <a:pt x="1730" y="1823"/>
                </a:lnTo>
                <a:lnTo>
                  <a:pt x="1736" y="1842"/>
                </a:lnTo>
                <a:lnTo>
                  <a:pt x="1737" y="1862"/>
                </a:lnTo>
                <a:lnTo>
                  <a:pt x="1735" y="1880"/>
                </a:lnTo>
                <a:lnTo>
                  <a:pt x="1729" y="1895"/>
                </a:lnTo>
                <a:lnTo>
                  <a:pt x="1718" y="1909"/>
                </a:lnTo>
                <a:lnTo>
                  <a:pt x="1704" y="1921"/>
                </a:lnTo>
                <a:lnTo>
                  <a:pt x="889" y="2476"/>
                </a:lnTo>
                <a:lnTo>
                  <a:pt x="816" y="2527"/>
                </a:lnTo>
                <a:lnTo>
                  <a:pt x="797" y="2551"/>
                </a:lnTo>
                <a:lnTo>
                  <a:pt x="782" y="2575"/>
                </a:lnTo>
                <a:lnTo>
                  <a:pt x="771" y="2603"/>
                </a:lnTo>
                <a:lnTo>
                  <a:pt x="766" y="2631"/>
                </a:lnTo>
                <a:lnTo>
                  <a:pt x="765" y="2659"/>
                </a:lnTo>
                <a:lnTo>
                  <a:pt x="770" y="2688"/>
                </a:lnTo>
                <a:lnTo>
                  <a:pt x="780" y="2716"/>
                </a:lnTo>
                <a:lnTo>
                  <a:pt x="795" y="2742"/>
                </a:lnTo>
                <a:lnTo>
                  <a:pt x="811" y="2760"/>
                </a:lnTo>
                <a:lnTo>
                  <a:pt x="832" y="2773"/>
                </a:lnTo>
                <a:lnTo>
                  <a:pt x="856" y="2784"/>
                </a:lnTo>
                <a:lnTo>
                  <a:pt x="883" y="2792"/>
                </a:lnTo>
                <a:lnTo>
                  <a:pt x="912" y="2797"/>
                </a:lnTo>
                <a:lnTo>
                  <a:pt x="943" y="2797"/>
                </a:lnTo>
                <a:lnTo>
                  <a:pt x="973" y="2794"/>
                </a:lnTo>
                <a:lnTo>
                  <a:pt x="1004" y="2787"/>
                </a:lnTo>
                <a:lnTo>
                  <a:pt x="1033" y="2776"/>
                </a:lnTo>
                <a:lnTo>
                  <a:pt x="1061" y="2761"/>
                </a:lnTo>
                <a:lnTo>
                  <a:pt x="1072" y="2750"/>
                </a:lnTo>
                <a:lnTo>
                  <a:pt x="1082" y="2741"/>
                </a:lnTo>
                <a:lnTo>
                  <a:pt x="1094" y="2731"/>
                </a:lnTo>
                <a:lnTo>
                  <a:pt x="1107" y="2723"/>
                </a:lnTo>
                <a:lnTo>
                  <a:pt x="1841" y="2194"/>
                </a:lnTo>
                <a:lnTo>
                  <a:pt x="1854" y="2180"/>
                </a:lnTo>
                <a:lnTo>
                  <a:pt x="1867" y="2172"/>
                </a:lnTo>
                <a:lnTo>
                  <a:pt x="1883" y="2167"/>
                </a:lnTo>
                <a:lnTo>
                  <a:pt x="1902" y="2166"/>
                </a:lnTo>
                <a:lnTo>
                  <a:pt x="1922" y="2169"/>
                </a:lnTo>
                <a:lnTo>
                  <a:pt x="1941" y="2178"/>
                </a:lnTo>
                <a:lnTo>
                  <a:pt x="1956" y="2191"/>
                </a:lnTo>
                <a:lnTo>
                  <a:pt x="1969" y="2207"/>
                </a:lnTo>
                <a:lnTo>
                  <a:pt x="1977" y="2227"/>
                </a:lnTo>
                <a:lnTo>
                  <a:pt x="1980" y="2247"/>
                </a:lnTo>
                <a:lnTo>
                  <a:pt x="1977" y="2266"/>
                </a:lnTo>
                <a:lnTo>
                  <a:pt x="1971" y="2283"/>
                </a:lnTo>
                <a:lnTo>
                  <a:pt x="1962" y="2297"/>
                </a:lnTo>
                <a:lnTo>
                  <a:pt x="1952" y="2309"/>
                </a:lnTo>
                <a:lnTo>
                  <a:pt x="1202" y="2844"/>
                </a:lnTo>
                <a:lnTo>
                  <a:pt x="1180" y="2862"/>
                </a:lnTo>
                <a:lnTo>
                  <a:pt x="1162" y="2884"/>
                </a:lnTo>
                <a:lnTo>
                  <a:pt x="1149" y="2910"/>
                </a:lnTo>
                <a:lnTo>
                  <a:pt x="1139" y="2935"/>
                </a:lnTo>
                <a:lnTo>
                  <a:pt x="1135" y="2963"/>
                </a:lnTo>
                <a:lnTo>
                  <a:pt x="1135" y="2990"/>
                </a:lnTo>
                <a:lnTo>
                  <a:pt x="1140" y="3018"/>
                </a:lnTo>
                <a:lnTo>
                  <a:pt x="1150" y="3044"/>
                </a:lnTo>
                <a:lnTo>
                  <a:pt x="1165" y="3068"/>
                </a:lnTo>
                <a:lnTo>
                  <a:pt x="1180" y="3088"/>
                </a:lnTo>
                <a:lnTo>
                  <a:pt x="1200" y="3105"/>
                </a:lnTo>
                <a:lnTo>
                  <a:pt x="1222" y="3118"/>
                </a:lnTo>
                <a:lnTo>
                  <a:pt x="1246" y="3128"/>
                </a:lnTo>
                <a:lnTo>
                  <a:pt x="1273" y="3134"/>
                </a:lnTo>
                <a:lnTo>
                  <a:pt x="1305" y="3136"/>
                </a:lnTo>
                <a:lnTo>
                  <a:pt x="1336" y="3131"/>
                </a:lnTo>
                <a:lnTo>
                  <a:pt x="1367" y="3121"/>
                </a:lnTo>
                <a:lnTo>
                  <a:pt x="1395" y="3105"/>
                </a:lnTo>
                <a:lnTo>
                  <a:pt x="2022" y="2650"/>
                </a:lnTo>
                <a:lnTo>
                  <a:pt x="2038" y="2643"/>
                </a:lnTo>
                <a:lnTo>
                  <a:pt x="2053" y="2639"/>
                </a:lnTo>
                <a:lnTo>
                  <a:pt x="2068" y="2638"/>
                </a:lnTo>
                <a:lnTo>
                  <a:pt x="2090" y="2641"/>
                </a:lnTo>
                <a:lnTo>
                  <a:pt x="2110" y="2649"/>
                </a:lnTo>
                <a:lnTo>
                  <a:pt x="2127" y="2663"/>
                </a:lnTo>
                <a:lnTo>
                  <a:pt x="2140" y="2680"/>
                </a:lnTo>
                <a:lnTo>
                  <a:pt x="2148" y="2699"/>
                </a:lnTo>
                <a:lnTo>
                  <a:pt x="2150" y="2722"/>
                </a:lnTo>
                <a:lnTo>
                  <a:pt x="2148" y="2739"/>
                </a:lnTo>
                <a:lnTo>
                  <a:pt x="2140" y="2755"/>
                </a:lnTo>
                <a:lnTo>
                  <a:pt x="2131" y="2769"/>
                </a:lnTo>
                <a:lnTo>
                  <a:pt x="2117" y="2781"/>
                </a:lnTo>
                <a:lnTo>
                  <a:pt x="1724" y="3077"/>
                </a:lnTo>
                <a:lnTo>
                  <a:pt x="1705" y="3093"/>
                </a:lnTo>
                <a:lnTo>
                  <a:pt x="1691" y="3111"/>
                </a:lnTo>
                <a:lnTo>
                  <a:pt x="1681" y="3133"/>
                </a:lnTo>
                <a:lnTo>
                  <a:pt x="1674" y="3155"/>
                </a:lnTo>
                <a:lnTo>
                  <a:pt x="1671" y="3178"/>
                </a:lnTo>
                <a:lnTo>
                  <a:pt x="1675" y="3201"/>
                </a:lnTo>
                <a:lnTo>
                  <a:pt x="1682" y="3223"/>
                </a:lnTo>
                <a:lnTo>
                  <a:pt x="1694" y="3241"/>
                </a:lnTo>
                <a:lnTo>
                  <a:pt x="1710" y="3259"/>
                </a:lnTo>
                <a:lnTo>
                  <a:pt x="1730" y="3273"/>
                </a:lnTo>
                <a:lnTo>
                  <a:pt x="1751" y="3284"/>
                </a:lnTo>
                <a:lnTo>
                  <a:pt x="1772" y="3291"/>
                </a:lnTo>
                <a:lnTo>
                  <a:pt x="1796" y="3292"/>
                </a:lnTo>
                <a:lnTo>
                  <a:pt x="1819" y="3290"/>
                </a:lnTo>
                <a:lnTo>
                  <a:pt x="1841" y="3283"/>
                </a:lnTo>
                <a:lnTo>
                  <a:pt x="1859" y="3270"/>
                </a:lnTo>
                <a:lnTo>
                  <a:pt x="1895" y="3247"/>
                </a:lnTo>
                <a:lnTo>
                  <a:pt x="1898" y="3214"/>
                </a:lnTo>
                <a:lnTo>
                  <a:pt x="1905" y="3181"/>
                </a:lnTo>
                <a:lnTo>
                  <a:pt x="1919" y="3150"/>
                </a:lnTo>
                <a:lnTo>
                  <a:pt x="1937" y="3121"/>
                </a:lnTo>
                <a:lnTo>
                  <a:pt x="1959" y="3094"/>
                </a:lnTo>
                <a:lnTo>
                  <a:pt x="1986" y="3071"/>
                </a:lnTo>
                <a:lnTo>
                  <a:pt x="2015" y="3054"/>
                </a:lnTo>
                <a:lnTo>
                  <a:pt x="2048" y="3041"/>
                </a:lnTo>
                <a:lnTo>
                  <a:pt x="2081" y="3035"/>
                </a:lnTo>
                <a:lnTo>
                  <a:pt x="2115" y="3034"/>
                </a:lnTo>
                <a:lnTo>
                  <a:pt x="2148" y="3039"/>
                </a:lnTo>
                <a:lnTo>
                  <a:pt x="2221" y="2993"/>
                </a:lnTo>
                <a:lnTo>
                  <a:pt x="2221" y="2960"/>
                </a:lnTo>
                <a:lnTo>
                  <a:pt x="2226" y="2927"/>
                </a:lnTo>
                <a:lnTo>
                  <a:pt x="2235" y="2895"/>
                </a:lnTo>
                <a:lnTo>
                  <a:pt x="2249" y="2864"/>
                </a:lnTo>
                <a:lnTo>
                  <a:pt x="2267" y="2836"/>
                </a:lnTo>
                <a:lnTo>
                  <a:pt x="2290" y="2809"/>
                </a:lnTo>
                <a:lnTo>
                  <a:pt x="2317" y="2787"/>
                </a:lnTo>
                <a:lnTo>
                  <a:pt x="2350" y="2769"/>
                </a:lnTo>
                <a:lnTo>
                  <a:pt x="2384" y="2755"/>
                </a:lnTo>
                <a:lnTo>
                  <a:pt x="2418" y="2748"/>
                </a:lnTo>
                <a:lnTo>
                  <a:pt x="2453" y="2747"/>
                </a:lnTo>
                <a:lnTo>
                  <a:pt x="2489" y="2752"/>
                </a:lnTo>
                <a:lnTo>
                  <a:pt x="2522" y="2760"/>
                </a:lnTo>
                <a:lnTo>
                  <a:pt x="2555" y="2775"/>
                </a:lnTo>
                <a:lnTo>
                  <a:pt x="2581" y="2755"/>
                </a:lnTo>
                <a:lnTo>
                  <a:pt x="2578" y="2719"/>
                </a:lnTo>
                <a:lnTo>
                  <a:pt x="2580" y="2682"/>
                </a:lnTo>
                <a:lnTo>
                  <a:pt x="2587" y="2646"/>
                </a:lnTo>
                <a:lnTo>
                  <a:pt x="2601" y="2613"/>
                </a:lnTo>
                <a:lnTo>
                  <a:pt x="2620" y="2581"/>
                </a:lnTo>
                <a:lnTo>
                  <a:pt x="2645" y="2553"/>
                </a:lnTo>
                <a:lnTo>
                  <a:pt x="2674" y="2529"/>
                </a:lnTo>
                <a:lnTo>
                  <a:pt x="2679" y="2524"/>
                </a:lnTo>
                <a:lnTo>
                  <a:pt x="2710" y="2505"/>
                </a:lnTo>
                <a:lnTo>
                  <a:pt x="2745" y="2493"/>
                </a:lnTo>
                <a:lnTo>
                  <a:pt x="2779" y="2486"/>
                </a:lnTo>
                <a:lnTo>
                  <a:pt x="2814" y="2485"/>
                </a:lnTo>
                <a:lnTo>
                  <a:pt x="2848" y="2488"/>
                </a:lnTo>
                <a:lnTo>
                  <a:pt x="2882" y="2497"/>
                </a:lnTo>
                <a:lnTo>
                  <a:pt x="2914" y="2510"/>
                </a:lnTo>
                <a:lnTo>
                  <a:pt x="2944" y="2527"/>
                </a:lnTo>
                <a:lnTo>
                  <a:pt x="2949" y="2527"/>
                </a:lnTo>
                <a:lnTo>
                  <a:pt x="2946" y="2518"/>
                </a:lnTo>
                <a:lnTo>
                  <a:pt x="2925" y="2482"/>
                </a:lnTo>
                <a:lnTo>
                  <a:pt x="2910" y="2447"/>
                </a:lnTo>
                <a:lnTo>
                  <a:pt x="2902" y="2409"/>
                </a:lnTo>
                <a:lnTo>
                  <a:pt x="2900" y="2372"/>
                </a:lnTo>
                <a:lnTo>
                  <a:pt x="2904" y="2334"/>
                </a:lnTo>
                <a:lnTo>
                  <a:pt x="2913" y="2297"/>
                </a:lnTo>
                <a:lnTo>
                  <a:pt x="2929" y="2262"/>
                </a:lnTo>
                <a:lnTo>
                  <a:pt x="2948" y="2229"/>
                </a:lnTo>
                <a:lnTo>
                  <a:pt x="2974" y="2199"/>
                </a:lnTo>
                <a:lnTo>
                  <a:pt x="3004" y="2173"/>
                </a:lnTo>
                <a:lnTo>
                  <a:pt x="3037" y="2154"/>
                </a:lnTo>
                <a:lnTo>
                  <a:pt x="3071" y="2140"/>
                </a:lnTo>
                <a:lnTo>
                  <a:pt x="3108" y="2133"/>
                </a:lnTo>
                <a:lnTo>
                  <a:pt x="3143" y="2130"/>
                </a:lnTo>
                <a:lnTo>
                  <a:pt x="3179" y="2133"/>
                </a:lnTo>
                <a:lnTo>
                  <a:pt x="3215" y="2140"/>
                </a:lnTo>
                <a:lnTo>
                  <a:pt x="3249" y="2154"/>
                </a:lnTo>
                <a:lnTo>
                  <a:pt x="3281" y="2172"/>
                </a:lnTo>
                <a:lnTo>
                  <a:pt x="3310" y="2194"/>
                </a:lnTo>
                <a:lnTo>
                  <a:pt x="3584" y="1877"/>
                </a:lnTo>
                <a:lnTo>
                  <a:pt x="3630" y="1826"/>
                </a:lnTo>
                <a:lnTo>
                  <a:pt x="3680" y="1780"/>
                </a:lnTo>
                <a:lnTo>
                  <a:pt x="3733" y="1737"/>
                </a:lnTo>
                <a:lnTo>
                  <a:pt x="3787" y="1697"/>
                </a:lnTo>
                <a:lnTo>
                  <a:pt x="3846" y="1661"/>
                </a:lnTo>
                <a:lnTo>
                  <a:pt x="4019" y="1563"/>
                </a:lnTo>
                <a:lnTo>
                  <a:pt x="4019" y="1760"/>
                </a:lnTo>
                <a:lnTo>
                  <a:pt x="3893" y="1832"/>
                </a:lnTo>
                <a:lnTo>
                  <a:pt x="3829" y="1873"/>
                </a:lnTo>
                <a:lnTo>
                  <a:pt x="3768" y="1921"/>
                </a:lnTo>
                <a:lnTo>
                  <a:pt x="3711" y="1972"/>
                </a:lnTo>
                <a:lnTo>
                  <a:pt x="3658" y="2028"/>
                </a:lnTo>
                <a:lnTo>
                  <a:pt x="3404" y="2325"/>
                </a:lnTo>
                <a:lnTo>
                  <a:pt x="3521" y="2492"/>
                </a:lnTo>
                <a:lnTo>
                  <a:pt x="3541" y="2527"/>
                </a:lnTo>
                <a:lnTo>
                  <a:pt x="3556" y="2563"/>
                </a:lnTo>
                <a:lnTo>
                  <a:pt x="3563" y="2600"/>
                </a:lnTo>
                <a:lnTo>
                  <a:pt x="3566" y="2638"/>
                </a:lnTo>
                <a:lnTo>
                  <a:pt x="3562" y="2676"/>
                </a:lnTo>
                <a:lnTo>
                  <a:pt x="3552" y="2713"/>
                </a:lnTo>
                <a:lnTo>
                  <a:pt x="3538" y="2748"/>
                </a:lnTo>
                <a:lnTo>
                  <a:pt x="3518" y="2781"/>
                </a:lnTo>
                <a:lnTo>
                  <a:pt x="3493" y="2811"/>
                </a:lnTo>
                <a:lnTo>
                  <a:pt x="3462" y="2837"/>
                </a:lnTo>
                <a:lnTo>
                  <a:pt x="3429" y="2856"/>
                </a:lnTo>
                <a:lnTo>
                  <a:pt x="3395" y="2870"/>
                </a:lnTo>
                <a:lnTo>
                  <a:pt x="3359" y="2877"/>
                </a:lnTo>
                <a:lnTo>
                  <a:pt x="3322" y="2879"/>
                </a:lnTo>
                <a:lnTo>
                  <a:pt x="3285" y="2877"/>
                </a:lnTo>
                <a:lnTo>
                  <a:pt x="3250" y="2870"/>
                </a:lnTo>
                <a:lnTo>
                  <a:pt x="3216" y="2856"/>
                </a:lnTo>
                <a:lnTo>
                  <a:pt x="3184" y="2838"/>
                </a:lnTo>
                <a:lnTo>
                  <a:pt x="3156" y="2816"/>
                </a:lnTo>
                <a:lnTo>
                  <a:pt x="3170" y="2849"/>
                </a:lnTo>
                <a:lnTo>
                  <a:pt x="3178" y="2884"/>
                </a:lnTo>
                <a:lnTo>
                  <a:pt x="3181" y="2920"/>
                </a:lnTo>
                <a:lnTo>
                  <a:pt x="3178" y="2955"/>
                </a:lnTo>
                <a:lnTo>
                  <a:pt x="3170" y="2990"/>
                </a:lnTo>
                <a:lnTo>
                  <a:pt x="3156" y="3022"/>
                </a:lnTo>
                <a:lnTo>
                  <a:pt x="3138" y="3054"/>
                </a:lnTo>
                <a:lnTo>
                  <a:pt x="3114" y="3080"/>
                </a:lnTo>
                <a:lnTo>
                  <a:pt x="3084" y="3105"/>
                </a:lnTo>
                <a:lnTo>
                  <a:pt x="3080" y="3110"/>
                </a:lnTo>
                <a:lnTo>
                  <a:pt x="3048" y="3128"/>
                </a:lnTo>
                <a:lnTo>
                  <a:pt x="3013" y="3141"/>
                </a:lnTo>
                <a:lnTo>
                  <a:pt x="2977" y="3147"/>
                </a:lnTo>
                <a:lnTo>
                  <a:pt x="2941" y="3149"/>
                </a:lnTo>
                <a:lnTo>
                  <a:pt x="2905" y="3145"/>
                </a:lnTo>
                <a:lnTo>
                  <a:pt x="2870" y="3135"/>
                </a:lnTo>
                <a:lnTo>
                  <a:pt x="2837" y="3119"/>
                </a:lnTo>
                <a:lnTo>
                  <a:pt x="2807" y="3099"/>
                </a:lnTo>
                <a:lnTo>
                  <a:pt x="2780" y="3073"/>
                </a:lnTo>
                <a:lnTo>
                  <a:pt x="2786" y="3105"/>
                </a:lnTo>
                <a:lnTo>
                  <a:pt x="2788" y="3138"/>
                </a:lnTo>
                <a:lnTo>
                  <a:pt x="2786" y="3169"/>
                </a:lnTo>
                <a:lnTo>
                  <a:pt x="2780" y="3201"/>
                </a:lnTo>
                <a:lnTo>
                  <a:pt x="2769" y="3231"/>
                </a:lnTo>
                <a:lnTo>
                  <a:pt x="2754" y="3259"/>
                </a:lnTo>
                <a:lnTo>
                  <a:pt x="2735" y="3286"/>
                </a:lnTo>
                <a:lnTo>
                  <a:pt x="2710" y="3309"/>
                </a:lnTo>
                <a:lnTo>
                  <a:pt x="2682" y="3330"/>
                </a:lnTo>
                <a:lnTo>
                  <a:pt x="2651" y="3346"/>
                </a:lnTo>
                <a:lnTo>
                  <a:pt x="2617" y="3357"/>
                </a:lnTo>
                <a:lnTo>
                  <a:pt x="2581" y="3362"/>
                </a:lnTo>
                <a:lnTo>
                  <a:pt x="2546" y="3362"/>
                </a:lnTo>
                <a:lnTo>
                  <a:pt x="2512" y="3356"/>
                </a:lnTo>
                <a:lnTo>
                  <a:pt x="2479" y="3346"/>
                </a:lnTo>
                <a:lnTo>
                  <a:pt x="2447" y="3330"/>
                </a:lnTo>
                <a:lnTo>
                  <a:pt x="2418" y="3309"/>
                </a:lnTo>
                <a:lnTo>
                  <a:pt x="2393" y="3285"/>
                </a:lnTo>
                <a:lnTo>
                  <a:pt x="2369" y="3257"/>
                </a:lnTo>
                <a:lnTo>
                  <a:pt x="2363" y="3247"/>
                </a:lnTo>
                <a:lnTo>
                  <a:pt x="2373" y="3280"/>
                </a:lnTo>
                <a:lnTo>
                  <a:pt x="2378" y="3315"/>
                </a:lnTo>
                <a:lnTo>
                  <a:pt x="2377" y="3351"/>
                </a:lnTo>
                <a:lnTo>
                  <a:pt x="2369" y="3385"/>
                </a:lnTo>
                <a:lnTo>
                  <a:pt x="2356" y="3419"/>
                </a:lnTo>
                <a:lnTo>
                  <a:pt x="2339" y="3449"/>
                </a:lnTo>
                <a:lnTo>
                  <a:pt x="2316" y="3476"/>
                </a:lnTo>
                <a:lnTo>
                  <a:pt x="2289" y="3501"/>
                </a:lnTo>
                <a:lnTo>
                  <a:pt x="2260" y="3516"/>
                </a:lnTo>
                <a:lnTo>
                  <a:pt x="2229" y="3529"/>
                </a:lnTo>
                <a:lnTo>
                  <a:pt x="2196" y="3536"/>
                </a:lnTo>
                <a:lnTo>
                  <a:pt x="2163" y="3537"/>
                </a:lnTo>
                <a:lnTo>
                  <a:pt x="2131" y="3535"/>
                </a:lnTo>
                <a:lnTo>
                  <a:pt x="2099" y="3526"/>
                </a:lnTo>
                <a:lnTo>
                  <a:pt x="2070" y="3514"/>
                </a:lnTo>
                <a:lnTo>
                  <a:pt x="2042" y="3497"/>
                </a:lnTo>
                <a:lnTo>
                  <a:pt x="2016" y="3475"/>
                </a:lnTo>
                <a:lnTo>
                  <a:pt x="1994" y="3449"/>
                </a:lnTo>
                <a:lnTo>
                  <a:pt x="1958" y="3397"/>
                </a:lnTo>
                <a:lnTo>
                  <a:pt x="1953" y="3397"/>
                </a:lnTo>
                <a:lnTo>
                  <a:pt x="1920" y="3416"/>
                </a:lnTo>
                <a:lnTo>
                  <a:pt x="1886" y="3432"/>
                </a:lnTo>
                <a:lnTo>
                  <a:pt x="1850" y="3442"/>
                </a:lnTo>
                <a:lnTo>
                  <a:pt x="1815" y="3448"/>
                </a:lnTo>
                <a:lnTo>
                  <a:pt x="1779" y="3448"/>
                </a:lnTo>
                <a:lnTo>
                  <a:pt x="1748" y="3447"/>
                </a:lnTo>
                <a:lnTo>
                  <a:pt x="1704" y="3435"/>
                </a:lnTo>
                <a:lnTo>
                  <a:pt x="1664" y="3418"/>
                </a:lnTo>
                <a:lnTo>
                  <a:pt x="1627" y="3396"/>
                </a:lnTo>
                <a:lnTo>
                  <a:pt x="1596" y="3368"/>
                </a:lnTo>
                <a:lnTo>
                  <a:pt x="1568" y="3336"/>
                </a:lnTo>
                <a:lnTo>
                  <a:pt x="1550" y="3307"/>
                </a:lnTo>
                <a:lnTo>
                  <a:pt x="1536" y="3278"/>
                </a:lnTo>
                <a:lnTo>
                  <a:pt x="1525" y="3246"/>
                </a:lnTo>
                <a:lnTo>
                  <a:pt x="1519" y="3212"/>
                </a:lnTo>
                <a:lnTo>
                  <a:pt x="1487" y="3236"/>
                </a:lnTo>
                <a:lnTo>
                  <a:pt x="1451" y="3259"/>
                </a:lnTo>
                <a:lnTo>
                  <a:pt x="1412" y="3276"/>
                </a:lnTo>
                <a:lnTo>
                  <a:pt x="1370" y="3289"/>
                </a:lnTo>
                <a:lnTo>
                  <a:pt x="1328" y="3295"/>
                </a:lnTo>
                <a:lnTo>
                  <a:pt x="1283" y="3296"/>
                </a:lnTo>
                <a:lnTo>
                  <a:pt x="1264" y="3295"/>
                </a:lnTo>
                <a:lnTo>
                  <a:pt x="1247" y="3293"/>
                </a:lnTo>
                <a:lnTo>
                  <a:pt x="1206" y="3284"/>
                </a:lnTo>
                <a:lnTo>
                  <a:pt x="1167" y="3269"/>
                </a:lnTo>
                <a:lnTo>
                  <a:pt x="1130" y="3251"/>
                </a:lnTo>
                <a:lnTo>
                  <a:pt x="1096" y="3226"/>
                </a:lnTo>
                <a:lnTo>
                  <a:pt x="1066" y="3198"/>
                </a:lnTo>
                <a:lnTo>
                  <a:pt x="1038" y="3167"/>
                </a:lnTo>
                <a:lnTo>
                  <a:pt x="1014" y="3128"/>
                </a:lnTo>
                <a:lnTo>
                  <a:pt x="994" y="3086"/>
                </a:lnTo>
                <a:lnTo>
                  <a:pt x="982" y="3043"/>
                </a:lnTo>
                <a:lnTo>
                  <a:pt x="977" y="2998"/>
                </a:lnTo>
                <a:lnTo>
                  <a:pt x="979" y="2952"/>
                </a:lnTo>
                <a:lnTo>
                  <a:pt x="957" y="2951"/>
                </a:lnTo>
                <a:lnTo>
                  <a:pt x="933" y="2950"/>
                </a:lnTo>
                <a:lnTo>
                  <a:pt x="909" y="2949"/>
                </a:lnTo>
                <a:lnTo>
                  <a:pt x="869" y="2944"/>
                </a:lnTo>
                <a:lnTo>
                  <a:pt x="828" y="2937"/>
                </a:lnTo>
                <a:lnTo>
                  <a:pt x="792" y="2924"/>
                </a:lnTo>
                <a:lnTo>
                  <a:pt x="756" y="2907"/>
                </a:lnTo>
                <a:lnTo>
                  <a:pt x="724" y="2887"/>
                </a:lnTo>
                <a:lnTo>
                  <a:pt x="694" y="2861"/>
                </a:lnTo>
                <a:lnTo>
                  <a:pt x="668" y="2829"/>
                </a:lnTo>
                <a:lnTo>
                  <a:pt x="646" y="2794"/>
                </a:lnTo>
                <a:lnTo>
                  <a:pt x="629" y="2759"/>
                </a:lnTo>
                <a:lnTo>
                  <a:pt x="618" y="2721"/>
                </a:lnTo>
                <a:lnTo>
                  <a:pt x="610" y="2682"/>
                </a:lnTo>
                <a:lnTo>
                  <a:pt x="608" y="2641"/>
                </a:lnTo>
                <a:lnTo>
                  <a:pt x="566" y="2646"/>
                </a:lnTo>
                <a:lnTo>
                  <a:pt x="523" y="2646"/>
                </a:lnTo>
                <a:lnTo>
                  <a:pt x="504" y="2646"/>
                </a:lnTo>
                <a:lnTo>
                  <a:pt x="486" y="2644"/>
                </a:lnTo>
                <a:lnTo>
                  <a:pt x="446" y="2635"/>
                </a:lnTo>
                <a:lnTo>
                  <a:pt x="407" y="2620"/>
                </a:lnTo>
                <a:lnTo>
                  <a:pt x="370" y="2600"/>
                </a:lnTo>
                <a:lnTo>
                  <a:pt x="336" y="2577"/>
                </a:lnTo>
                <a:lnTo>
                  <a:pt x="305" y="2549"/>
                </a:lnTo>
                <a:lnTo>
                  <a:pt x="277" y="2518"/>
                </a:lnTo>
                <a:lnTo>
                  <a:pt x="256" y="2481"/>
                </a:lnTo>
                <a:lnTo>
                  <a:pt x="241" y="2442"/>
                </a:lnTo>
                <a:lnTo>
                  <a:pt x="230" y="2403"/>
                </a:lnTo>
                <a:lnTo>
                  <a:pt x="224" y="2363"/>
                </a:lnTo>
                <a:lnTo>
                  <a:pt x="224" y="2322"/>
                </a:lnTo>
                <a:lnTo>
                  <a:pt x="229" y="2281"/>
                </a:lnTo>
                <a:lnTo>
                  <a:pt x="238" y="2241"/>
                </a:lnTo>
                <a:lnTo>
                  <a:pt x="252" y="2203"/>
                </a:lnTo>
                <a:lnTo>
                  <a:pt x="270" y="2167"/>
                </a:lnTo>
                <a:lnTo>
                  <a:pt x="295" y="2133"/>
                </a:lnTo>
                <a:lnTo>
                  <a:pt x="323" y="2101"/>
                </a:lnTo>
                <a:lnTo>
                  <a:pt x="356" y="2073"/>
                </a:lnTo>
                <a:lnTo>
                  <a:pt x="409" y="2031"/>
                </a:lnTo>
                <a:lnTo>
                  <a:pt x="378" y="1972"/>
                </a:lnTo>
                <a:lnTo>
                  <a:pt x="341" y="1916"/>
                </a:lnTo>
                <a:lnTo>
                  <a:pt x="300" y="1865"/>
                </a:lnTo>
                <a:lnTo>
                  <a:pt x="253" y="1816"/>
                </a:lnTo>
                <a:lnTo>
                  <a:pt x="203" y="1772"/>
                </a:lnTo>
                <a:lnTo>
                  <a:pt x="150" y="1733"/>
                </a:lnTo>
                <a:lnTo>
                  <a:pt x="93" y="1698"/>
                </a:lnTo>
                <a:lnTo>
                  <a:pt x="0" y="16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7" name="Group 1328">
            <a:extLst>
              <a:ext uri="{FF2B5EF4-FFF2-40B4-BE49-F238E27FC236}">
                <a16:creationId xmlns:a16="http://schemas.microsoft.com/office/drawing/2014/main" id="{779A42E2-C8F9-4F0B-8AAE-1BE056E8B2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78627" y="5631433"/>
            <a:ext cx="238750" cy="300709"/>
            <a:chOff x="5113" y="193"/>
            <a:chExt cx="578" cy="728"/>
          </a:xfrm>
          <a:solidFill>
            <a:schemeClr val="bg1"/>
          </a:solidFill>
        </p:grpSpPr>
        <p:sp>
          <p:nvSpPr>
            <p:cNvPr id="38" name="Freeform 1330">
              <a:extLst>
                <a:ext uri="{FF2B5EF4-FFF2-40B4-BE49-F238E27FC236}">
                  <a16:creationId xmlns:a16="http://schemas.microsoft.com/office/drawing/2014/main" id="{F47A4703-6683-413B-B44F-A18235B995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3" y="193"/>
              <a:ext cx="578" cy="728"/>
            </a:xfrm>
            <a:custGeom>
              <a:avLst/>
              <a:gdLst>
                <a:gd name="T0" fmla="*/ 1224 w 2891"/>
                <a:gd name="T1" fmla="*/ 610 h 3639"/>
                <a:gd name="T2" fmla="*/ 962 w 2891"/>
                <a:gd name="T3" fmla="*/ 726 h 3639"/>
                <a:gd name="T4" fmla="*/ 754 w 2891"/>
                <a:gd name="T5" fmla="*/ 918 h 3639"/>
                <a:gd name="T6" fmla="*/ 617 w 2891"/>
                <a:gd name="T7" fmla="*/ 1166 h 3639"/>
                <a:gd name="T8" fmla="*/ 567 w 2891"/>
                <a:gd name="T9" fmla="*/ 1457 h 3639"/>
                <a:gd name="T10" fmla="*/ 613 w 2891"/>
                <a:gd name="T11" fmla="*/ 1736 h 3639"/>
                <a:gd name="T12" fmla="*/ 740 w 2891"/>
                <a:gd name="T13" fmla="*/ 1978 h 3639"/>
                <a:gd name="T14" fmla="*/ 833 w 2891"/>
                <a:gd name="T15" fmla="*/ 1974 h 3639"/>
                <a:gd name="T16" fmla="*/ 962 w 2891"/>
                <a:gd name="T17" fmla="*/ 1927 h 3639"/>
                <a:gd name="T18" fmla="*/ 1093 w 2891"/>
                <a:gd name="T19" fmla="*/ 1871 h 3639"/>
                <a:gd name="T20" fmla="*/ 1177 w 2891"/>
                <a:gd name="T21" fmla="*/ 1822 h 3639"/>
                <a:gd name="T22" fmla="*/ 1310 w 2891"/>
                <a:gd name="T23" fmla="*/ 2156 h 3639"/>
                <a:gd name="T24" fmla="*/ 1406 w 2891"/>
                <a:gd name="T25" fmla="*/ 2111 h 3639"/>
                <a:gd name="T26" fmla="*/ 1353 w 2891"/>
                <a:gd name="T27" fmla="*/ 2011 h 3639"/>
                <a:gd name="T28" fmla="*/ 1357 w 2891"/>
                <a:gd name="T29" fmla="*/ 1952 h 3639"/>
                <a:gd name="T30" fmla="*/ 1392 w 2891"/>
                <a:gd name="T31" fmla="*/ 1924 h 3639"/>
                <a:gd name="T32" fmla="*/ 1430 w 2891"/>
                <a:gd name="T33" fmla="*/ 1915 h 3639"/>
                <a:gd name="T34" fmla="*/ 1448 w 2891"/>
                <a:gd name="T35" fmla="*/ 1915 h 3639"/>
                <a:gd name="T36" fmla="*/ 1478 w 2891"/>
                <a:gd name="T37" fmla="*/ 1919 h 3639"/>
                <a:gd name="T38" fmla="*/ 1518 w 2891"/>
                <a:gd name="T39" fmla="*/ 1935 h 3639"/>
                <a:gd name="T40" fmla="*/ 1540 w 2891"/>
                <a:gd name="T41" fmla="*/ 1977 h 3639"/>
                <a:gd name="T42" fmla="*/ 1519 w 2891"/>
                <a:gd name="T43" fmla="*/ 2055 h 3639"/>
                <a:gd name="T44" fmla="*/ 1560 w 2891"/>
                <a:gd name="T45" fmla="*/ 2220 h 3639"/>
                <a:gd name="T46" fmla="*/ 1693 w 2891"/>
                <a:gd name="T47" fmla="*/ 1810 h 3639"/>
                <a:gd name="T48" fmla="*/ 1748 w 2891"/>
                <a:gd name="T49" fmla="*/ 1843 h 3639"/>
                <a:gd name="T50" fmla="*/ 1858 w 2891"/>
                <a:gd name="T51" fmla="*/ 1900 h 3639"/>
                <a:gd name="T52" fmla="*/ 2006 w 2891"/>
                <a:gd name="T53" fmla="*/ 1952 h 3639"/>
                <a:gd name="T54" fmla="*/ 2093 w 2891"/>
                <a:gd name="T55" fmla="*/ 2009 h 3639"/>
                <a:gd name="T56" fmla="*/ 2222 w 2891"/>
                <a:gd name="T57" fmla="*/ 1862 h 3639"/>
                <a:gd name="T58" fmla="*/ 2310 w 2891"/>
                <a:gd name="T59" fmla="*/ 1601 h 3639"/>
                <a:gd name="T60" fmla="*/ 2310 w 2891"/>
                <a:gd name="T61" fmla="*/ 1308 h 3639"/>
                <a:gd name="T62" fmla="*/ 2215 w 2891"/>
                <a:gd name="T63" fmla="*/ 1036 h 3639"/>
                <a:gd name="T64" fmla="*/ 2040 w 2891"/>
                <a:gd name="T65" fmla="*/ 814 h 3639"/>
                <a:gd name="T66" fmla="*/ 1803 w 2891"/>
                <a:gd name="T67" fmla="*/ 658 h 3639"/>
                <a:gd name="T68" fmla="*/ 1521 w 2891"/>
                <a:gd name="T69" fmla="*/ 586 h 3639"/>
                <a:gd name="T70" fmla="*/ 1693 w 2891"/>
                <a:gd name="T71" fmla="*/ 20 h 3639"/>
                <a:gd name="T72" fmla="*/ 2062 w 2891"/>
                <a:gd name="T73" fmla="*/ 136 h 3639"/>
                <a:gd name="T74" fmla="*/ 2380 w 2891"/>
                <a:gd name="T75" fmla="*/ 341 h 3639"/>
                <a:gd name="T76" fmla="*/ 2634 w 2891"/>
                <a:gd name="T77" fmla="*/ 619 h 3639"/>
                <a:gd name="T78" fmla="*/ 2807 w 2891"/>
                <a:gd name="T79" fmla="*/ 957 h 3639"/>
                <a:gd name="T80" fmla="*/ 2887 w 2891"/>
                <a:gd name="T81" fmla="*/ 1339 h 3639"/>
                <a:gd name="T82" fmla="*/ 2865 w 2891"/>
                <a:gd name="T83" fmla="*/ 1714 h 3639"/>
                <a:gd name="T84" fmla="*/ 2856 w 2891"/>
                <a:gd name="T85" fmla="*/ 1758 h 3639"/>
                <a:gd name="T86" fmla="*/ 2758 w 2891"/>
                <a:gd name="T87" fmla="*/ 2044 h 3639"/>
                <a:gd name="T88" fmla="*/ 2635 w 2891"/>
                <a:gd name="T89" fmla="*/ 2296 h 3639"/>
                <a:gd name="T90" fmla="*/ 2445 w 2891"/>
                <a:gd name="T91" fmla="*/ 2603 h 3639"/>
                <a:gd name="T92" fmla="*/ 2172 w 2891"/>
                <a:gd name="T93" fmla="*/ 2953 h 3639"/>
                <a:gd name="T94" fmla="*/ 1807 w 2891"/>
                <a:gd name="T95" fmla="*/ 3334 h 3639"/>
                <a:gd name="T96" fmla="*/ 1451 w 2891"/>
                <a:gd name="T97" fmla="*/ 3639 h 3639"/>
                <a:gd name="T98" fmla="*/ 1193 w 2891"/>
                <a:gd name="T99" fmla="*/ 3433 h 3639"/>
                <a:gd name="T100" fmla="*/ 800 w 2891"/>
                <a:gd name="T101" fmla="*/ 3045 h 3639"/>
                <a:gd name="T102" fmla="*/ 507 w 2891"/>
                <a:gd name="T103" fmla="*/ 2687 h 3639"/>
                <a:gd name="T104" fmla="*/ 298 w 2891"/>
                <a:gd name="T105" fmla="*/ 2368 h 3639"/>
                <a:gd name="T106" fmla="*/ 158 w 2891"/>
                <a:gd name="T107" fmla="*/ 2101 h 3639"/>
                <a:gd name="T108" fmla="*/ 54 w 2891"/>
                <a:gd name="T109" fmla="*/ 1831 h 3639"/>
                <a:gd name="T110" fmla="*/ 27 w 2891"/>
                <a:gd name="T111" fmla="*/ 1716 h 3639"/>
                <a:gd name="T112" fmla="*/ 0 w 2891"/>
                <a:gd name="T113" fmla="*/ 1468 h 3639"/>
                <a:gd name="T114" fmla="*/ 38 w 2891"/>
                <a:gd name="T115" fmla="*/ 1108 h 3639"/>
                <a:gd name="T116" fmla="*/ 172 w 2891"/>
                <a:gd name="T117" fmla="*/ 755 h 3639"/>
                <a:gd name="T118" fmla="*/ 389 w 2891"/>
                <a:gd name="T119" fmla="*/ 455 h 3639"/>
                <a:gd name="T120" fmla="*/ 674 w 2891"/>
                <a:gd name="T121" fmla="*/ 220 h 3639"/>
                <a:gd name="T122" fmla="*/ 1014 w 2891"/>
                <a:gd name="T123" fmla="*/ 64 h 3639"/>
                <a:gd name="T124" fmla="*/ 1393 w 2891"/>
                <a:gd name="T125" fmla="*/ 0 h 3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1" h="3639">
                  <a:moveTo>
                    <a:pt x="1445" y="582"/>
                  </a:moveTo>
                  <a:lnTo>
                    <a:pt x="1370" y="586"/>
                  </a:lnTo>
                  <a:lnTo>
                    <a:pt x="1295" y="595"/>
                  </a:lnTo>
                  <a:lnTo>
                    <a:pt x="1224" y="610"/>
                  </a:lnTo>
                  <a:lnTo>
                    <a:pt x="1154" y="631"/>
                  </a:lnTo>
                  <a:lnTo>
                    <a:pt x="1087" y="658"/>
                  </a:lnTo>
                  <a:lnTo>
                    <a:pt x="1023" y="690"/>
                  </a:lnTo>
                  <a:lnTo>
                    <a:pt x="962" y="726"/>
                  </a:lnTo>
                  <a:lnTo>
                    <a:pt x="904" y="769"/>
                  </a:lnTo>
                  <a:lnTo>
                    <a:pt x="850" y="814"/>
                  </a:lnTo>
                  <a:lnTo>
                    <a:pt x="800" y="864"/>
                  </a:lnTo>
                  <a:lnTo>
                    <a:pt x="754" y="918"/>
                  </a:lnTo>
                  <a:lnTo>
                    <a:pt x="713" y="976"/>
                  </a:lnTo>
                  <a:lnTo>
                    <a:pt x="676" y="1036"/>
                  </a:lnTo>
                  <a:lnTo>
                    <a:pt x="644" y="1100"/>
                  </a:lnTo>
                  <a:lnTo>
                    <a:pt x="617" y="1166"/>
                  </a:lnTo>
                  <a:lnTo>
                    <a:pt x="596" y="1236"/>
                  </a:lnTo>
                  <a:lnTo>
                    <a:pt x="580" y="1308"/>
                  </a:lnTo>
                  <a:lnTo>
                    <a:pt x="570" y="1381"/>
                  </a:lnTo>
                  <a:lnTo>
                    <a:pt x="567" y="1457"/>
                  </a:lnTo>
                  <a:lnTo>
                    <a:pt x="570" y="1530"/>
                  </a:lnTo>
                  <a:lnTo>
                    <a:pt x="579" y="1601"/>
                  </a:lnTo>
                  <a:lnTo>
                    <a:pt x="594" y="1669"/>
                  </a:lnTo>
                  <a:lnTo>
                    <a:pt x="613" y="1736"/>
                  </a:lnTo>
                  <a:lnTo>
                    <a:pt x="638" y="1801"/>
                  </a:lnTo>
                  <a:lnTo>
                    <a:pt x="667" y="1862"/>
                  </a:lnTo>
                  <a:lnTo>
                    <a:pt x="702" y="1922"/>
                  </a:lnTo>
                  <a:lnTo>
                    <a:pt x="740" y="1978"/>
                  </a:lnTo>
                  <a:lnTo>
                    <a:pt x="783" y="2030"/>
                  </a:lnTo>
                  <a:lnTo>
                    <a:pt x="796" y="2009"/>
                  </a:lnTo>
                  <a:lnTo>
                    <a:pt x="813" y="1991"/>
                  </a:lnTo>
                  <a:lnTo>
                    <a:pt x="833" y="1974"/>
                  </a:lnTo>
                  <a:lnTo>
                    <a:pt x="856" y="1961"/>
                  </a:lnTo>
                  <a:lnTo>
                    <a:pt x="884" y="1952"/>
                  </a:lnTo>
                  <a:lnTo>
                    <a:pt x="924" y="1941"/>
                  </a:lnTo>
                  <a:lnTo>
                    <a:pt x="962" y="1927"/>
                  </a:lnTo>
                  <a:lnTo>
                    <a:pt x="997" y="1914"/>
                  </a:lnTo>
                  <a:lnTo>
                    <a:pt x="1032" y="1900"/>
                  </a:lnTo>
                  <a:lnTo>
                    <a:pt x="1064" y="1885"/>
                  </a:lnTo>
                  <a:lnTo>
                    <a:pt x="1093" y="1871"/>
                  </a:lnTo>
                  <a:lnTo>
                    <a:pt x="1120" y="1857"/>
                  </a:lnTo>
                  <a:lnTo>
                    <a:pt x="1143" y="1843"/>
                  </a:lnTo>
                  <a:lnTo>
                    <a:pt x="1162" y="1832"/>
                  </a:lnTo>
                  <a:lnTo>
                    <a:pt x="1177" y="1822"/>
                  </a:lnTo>
                  <a:lnTo>
                    <a:pt x="1190" y="1814"/>
                  </a:lnTo>
                  <a:lnTo>
                    <a:pt x="1196" y="1810"/>
                  </a:lnTo>
                  <a:lnTo>
                    <a:pt x="1200" y="1808"/>
                  </a:lnTo>
                  <a:lnTo>
                    <a:pt x="1310" y="2156"/>
                  </a:lnTo>
                  <a:lnTo>
                    <a:pt x="1330" y="2221"/>
                  </a:lnTo>
                  <a:lnTo>
                    <a:pt x="1330" y="2220"/>
                  </a:lnTo>
                  <a:lnTo>
                    <a:pt x="1349" y="2275"/>
                  </a:lnTo>
                  <a:lnTo>
                    <a:pt x="1406" y="2111"/>
                  </a:lnTo>
                  <a:lnTo>
                    <a:pt x="1386" y="2081"/>
                  </a:lnTo>
                  <a:lnTo>
                    <a:pt x="1371" y="2055"/>
                  </a:lnTo>
                  <a:lnTo>
                    <a:pt x="1360" y="2032"/>
                  </a:lnTo>
                  <a:lnTo>
                    <a:pt x="1353" y="2011"/>
                  </a:lnTo>
                  <a:lnTo>
                    <a:pt x="1350" y="1993"/>
                  </a:lnTo>
                  <a:lnTo>
                    <a:pt x="1350" y="1977"/>
                  </a:lnTo>
                  <a:lnTo>
                    <a:pt x="1353" y="1964"/>
                  </a:lnTo>
                  <a:lnTo>
                    <a:pt x="1357" y="1952"/>
                  </a:lnTo>
                  <a:lnTo>
                    <a:pt x="1364" y="1943"/>
                  </a:lnTo>
                  <a:lnTo>
                    <a:pt x="1373" y="1935"/>
                  </a:lnTo>
                  <a:lnTo>
                    <a:pt x="1382" y="1929"/>
                  </a:lnTo>
                  <a:lnTo>
                    <a:pt x="1392" y="1924"/>
                  </a:lnTo>
                  <a:lnTo>
                    <a:pt x="1402" y="1921"/>
                  </a:lnTo>
                  <a:lnTo>
                    <a:pt x="1412" y="1919"/>
                  </a:lnTo>
                  <a:lnTo>
                    <a:pt x="1422" y="1916"/>
                  </a:lnTo>
                  <a:lnTo>
                    <a:pt x="1430" y="1915"/>
                  </a:lnTo>
                  <a:lnTo>
                    <a:pt x="1437" y="1915"/>
                  </a:lnTo>
                  <a:lnTo>
                    <a:pt x="1442" y="1915"/>
                  </a:lnTo>
                  <a:lnTo>
                    <a:pt x="1445" y="1915"/>
                  </a:lnTo>
                  <a:lnTo>
                    <a:pt x="1448" y="1915"/>
                  </a:lnTo>
                  <a:lnTo>
                    <a:pt x="1453" y="1915"/>
                  </a:lnTo>
                  <a:lnTo>
                    <a:pt x="1460" y="1915"/>
                  </a:lnTo>
                  <a:lnTo>
                    <a:pt x="1469" y="1916"/>
                  </a:lnTo>
                  <a:lnTo>
                    <a:pt x="1478" y="1919"/>
                  </a:lnTo>
                  <a:lnTo>
                    <a:pt x="1488" y="1921"/>
                  </a:lnTo>
                  <a:lnTo>
                    <a:pt x="1498" y="1924"/>
                  </a:lnTo>
                  <a:lnTo>
                    <a:pt x="1508" y="1929"/>
                  </a:lnTo>
                  <a:lnTo>
                    <a:pt x="1518" y="1935"/>
                  </a:lnTo>
                  <a:lnTo>
                    <a:pt x="1525" y="1943"/>
                  </a:lnTo>
                  <a:lnTo>
                    <a:pt x="1532" y="1952"/>
                  </a:lnTo>
                  <a:lnTo>
                    <a:pt x="1538" y="1964"/>
                  </a:lnTo>
                  <a:lnTo>
                    <a:pt x="1540" y="1977"/>
                  </a:lnTo>
                  <a:lnTo>
                    <a:pt x="1540" y="1993"/>
                  </a:lnTo>
                  <a:lnTo>
                    <a:pt x="1536" y="2011"/>
                  </a:lnTo>
                  <a:lnTo>
                    <a:pt x="1530" y="2032"/>
                  </a:lnTo>
                  <a:lnTo>
                    <a:pt x="1519" y="2055"/>
                  </a:lnTo>
                  <a:lnTo>
                    <a:pt x="1504" y="2081"/>
                  </a:lnTo>
                  <a:lnTo>
                    <a:pt x="1483" y="2111"/>
                  </a:lnTo>
                  <a:lnTo>
                    <a:pt x="1542" y="2275"/>
                  </a:lnTo>
                  <a:lnTo>
                    <a:pt x="1560" y="2220"/>
                  </a:lnTo>
                  <a:lnTo>
                    <a:pt x="1560" y="2221"/>
                  </a:lnTo>
                  <a:lnTo>
                    <a:pt x="1581" y="2156"/>
                  </a:lnTo>
                  <a:lnTo>
                    <a:pt x="1691" y="1808"/>
                  </a:lnTo>
                  <a:lnTo>
                    <a:pt x="1693" y="1810"/>
                  </a:lnTo>
                  <a:lnTo>
                    <a:pt x="1700" y="1814"/>
                  </a:lnTo>
                  <a:lnTo>
                    <a:pt x="1712" y="1822"/>
                  </a:lnTo>
                  <a:lnTo>
                    <a:pt x="1728" y="1832"/>
                  </a:lnTo>
                  <a:lnTo>
                    <a:pt x="1748" y="1843"/>
                  </a:lnTo>
                  <a:lnTo>
                    <a:pt x="1770" y="1857"/>
                  </a:lnTo>
                  <a:lnTo>
                    <a:pt x="1797" y="1871"/>
                  </a:lnTo>
                  <a:lnTo>
                    <a:pt x="1825" y="1885"/>
                  </a:lnTo>
                  <a:lnTo>
                    <a:pt x="1858" y="1900"/>
                  </a:lnTo>
                  <a:lnTo>
                    <a:pt x="1892" y="1914"/>
                  </a:lnTo>
                  <a:lnTo>
                    <a:pt x="1929" y="1927"/>
                  </a:lnTo>
                  <a:lnTo>
                    <a:pt x="1967" y="1941"/>
                  </a:lnTo>
                  <a:lnTo>
                    <a:pt x="2006" y="1952"/>
                  </a:lnTo>
                  <a:lnTo>
                    <a:pt x="2033" y="1962"/>
                  </a:lnTo>
                  <a:lnTo>
                    <a:pt x="2058" y="1975"/>
                  </a:lnTo>
                  <a:lnTo>
                    <a:pt x="2078" y="1991"/>
                  </a:lnTo>
                  <a:lnTo>
                    <a:pt x="2093" y="2009"/>
                  </a:lnTo>
                  <a:lnTo>
                    <a:pt x="2107" y="2030"/>
                  </a:lnTo>
                  <a:lnTo>
                    <a:pt x="2150" y="1978"/>
                  </a:lnTo>
                  <a:lnTo>
                    <a:pt x="2188" y="1922"/>
                  </a:lnTo>
                  <a:lnTo>
                    <a:pt x="2222" y="1862"/>
                  </a:lnTo>
                  <a:lnTo>
                    <a:pt x="2252" y="1801"/>
                  </a:lnTo>
                  <a:lnTo>
                    <a:pt x="2277" y="1736"/>
                  </a:lnTo>
                  <a:lnTo>
                    <a:pt x="2297" y="1669"/>
                  </a:lnTo>
                  <a:lnTo>
                    <a:pt x="2310" y="1601"/>
                  </a:lnTo>
                  <a:lnTo>
                    <a:pt x="2319" y="1530"/>
                  </a:lnTo>
                  <a:lnTo>
                    <a:pt x="2322" y="1457"/>
                  </a:lnTo>
                  <a:lnTo>
                    <a:pt x="2319" y="1381"/>
                  </a:lnTo>
                  <a:lnTo>
                    <a:pt x="2310" y="1308"/>
                  </a:lnTo>
                  <a:lnTo>
                    <a:pt x="2295" y="1236"/>
                  </a:lnTo>
                  <a:lnTo>
                    <a:pt x="2272" y="1166"/>
                  </a:lnTo>
                  <a:lnTo>
                    <a:pt x="2246" y="1100"/>
                  </a:lnTo>
                  <a:lnTo>
                    <a:pt x="2215" y="1036"/>
                  </a:lnTo>
                  <a:lnTo>
                    <a:pt x="2178" y="976"/>
                  </a:lnTo>
                  <a:lnTo>
                    <a:pt x="2136" y="918"/>
                  </a:lnTo>
                  <a:lnTo>
                    <a:pt x="2090" y="864"/>
                  </a:lnTo>
                  <a:lnTo>
                    <a:pt x="2040" y="814"/>
                  </a:lnTo>
                  <a:lnTo>
                    <a:pt x="1986" y="769"/>
                  </a:lnTo>
                  <a:lnTo>
                    <a:pt x="1928" y="726"/>
                  </a:lnTo>
                  <a:lnTo>
                    <a:pt x="1867" y="690"/>
                  </a:lnTo>
                  <a:lnTo>
                    <a:pt x="1803" y="658"/>
                  </a:lnTo>
                  <a:lnTo>
                    <a:pt x="1735" y="631"/>
                  </a:lnTo>
                  <a:lnTo>
                    <a:pt x="1667" y="610"/>
                  </a:lnTo>
                  <a:lnTo>
                    <a:pt x="1594" y="595"/>
                  </a:lnTo>
                  <a:lnTo>
                    <a:pt x="1521" y="586"/>
                  </a:lnTo>
                  <a:lnTo>
                    <a:pt x="1445" y="582"/>
                  </a:lnTo>
                  <a:close/>
                  <a:moveTo>
                    <a:pt x="1495" y="0"/>
                  </a:moveTo>
                  <a:lnTo>
                    <a:pt x="1595" y="6"/>
                  </a:lnTo>
                  <a:lnTo>
                    <a:pt x="1693" y="20"/>
                  </a:lnTo>
                  <a:lnTo>
                    <a:pt x="1790" y="41"/>
                  </a:lnTo>
                  <a:lnTo>
                    <a:pt x="1883" y="66"/>
                  </a:lnTo>
                  <a:lnTo>
                    <a:pt x="1974" y="98"/>
                  </a:lnTo>
                  <a:lnTo>
                    <a:pt x="2062" y="136"/>
                  </a:lnTo>
                  <a:lnTo>
                    <a:pt x="2147" y="180"/>
                  </a:lnTo>
                  <a:lnTo>
                    <a:pt x="2228" y="229"/>
                  </a:lnTo>
                  <a:lnTo>
                    <a:pt x="2306" y="282"/>
                  </a:lnTo>
                  <a:lnTo>
                    <a:pt x="2380" y="341"/>
                  </a:lnTo>
                  <a:lnTo>
                    <a:pt x="2450" y="404"/>
                  </a:lnTo>
                  <a:lnTo>
                    <a:pt x="2516" y="472"/>
                  </a:lnTo>
                  <a:lnTo>
                    <a:pt x="2577" y="544"/>
                  </a:lnTo>
                  <a:lnTo>
                    <a:pt x="2634" y="619"/>
                  </a:lnTo>
                  <a:lnTo>
                    <a:pt x="2685" y="699"/>
                  </a:lnTo>
                  <a:lnTo>
                    <a:pt x="2732" y="782"/>
                  </a:lnTo>
                  <a:lnTo>
                    <a:pt x="2773" y="868"/>
                  </a:lnTo>
                  <a:lnTo>
                    <a:pt x="2807" y="957"/>
                  </a:lnTo>
                  <a:lnTo>
                    <a:pt x="2837" y="1049"/>
                  </a:lnTo>
                  <a:lnTo>
                    <a:pt x="2861" y="1143"/>
                  </a:lnTo>
                  <a:lnTo>
                    <a:pt x="2877" y="1241"/>
                  </a:lnTo>
                  <a:lnTo>
                    <a:pt x="2887" y="1339"/>
                  </a:lnTo>
                  <a:lnTo>
                    <a:pt x="2891" y="1440"/>
                  </a:lnTo>
                  <a:lnTo>
                    <a:pt x="2888" y="1533"/>
                  </a:lnTo>
                  <a:lnTo>
                    <a:pt x="2879" y="1624"/>
                  </a:lnTo>
                  <a:lnTo>
                    <a:pt x="2865" y="1714"/>
                  </a:lnTo>
                  <a:lnTo>
                    <a:pt x="2865" y="1716"/>
                  </a:lnTo>
                  <a:lnTo>
                    <a:pt x="2863" y="1725"/>
                  </a:lnTo>
                  <a:lnTo>
                    <a:pt x="2861" y="1738"/>
                  </a:lnTo>
                  <a:lnTo>
                    <a:pt x="2856" y="1758"/>
                  </a:lnTo>
                  <a:lnTo>
                    <a:pt x="2837" y="1831"/>
                  </a:lnTo>
                  <a:lnTo>
                    <a:pt x="2814" y="1904"/>
                  </a:lnTo>
                  <a:lnTo>
                    <a:pt x="2788" y="1975"/>
                  </a:lnTo>
                  <a:lnTo>
                    <a:pt x="2758" y="2044"/>
                  </a:lnTo>
                  <a:lnTo>
                    <a:pt x="2733" y="2101"/>
                  </a:lnTo>
                  <a:lnTo>
                    <a:pt x="2704" y="2162"/>
                  </a:lnTo>
                  <a:lnTo>
                    <a:pt x="2672" y="2228"/>
                  </a:lnTo>
                  <a:lnTo>
                    <a:pt x="2635" y="2296"/>
                  </a:lnTo>
                  <a:lnTo>
                    <a:pt x="2594" y="2368"/>
                  </a:lnTo>
                  <a:lnTo>
                    <a:pt x="2549" y="2444"/>
                  </a:lnTo>
                  <a:lnTo>
                    <a:pt x="2499" y="2522"/>
                  </a:lnTo>
                  <a:lnTo>
                    <a:pt x="2445" y="2603"/>
                  </a:lnTo>
                  <a:lnTo>
                    <a:pt x="2385" y="2687"/>
                  </a:lnTo>
                  <a:lnTo>
                    <a:pt x="2319" y="2774"/>
                  </a:lnTo>
                  <a:lnTo>
                    <a:pt x="2249" y="2862"/>
                  </a:lnTo>
                  <a:lnTo>
                    <a:pt x="2172" y="2953"/>
                  </a:lnTo>
                  <a:lnTo>
                    <a:pt x="2091" y="3045"/>
                  </a:lnTo>
                  <a:lnTo>
                    <a:pt x="2002" y="3141"/>
                  </a:lnTo>
                  <a:lnTo>
                    <a:pt x="1908" y="3236"/>
                  </a:lnTo>
                  <a:lnTo>
                    <a:pt x="1807" y="3334"/>
                  </a:lnTo>
                  <a:lnTo>
                    <a:pt x="1699" y="3433"/>
                  </a:lnTo>
                  <a:lnTo>
                    <a:pt x="1583" y="3533"/>
                  </a:lnTo>
                  <a:lnTo>
                    <a:pt x="1461" y="3635"/>
                  </a:lnTo>
                  <a:lnTo>
                    <a:pt x="1451" y="3639"/>
                  </a:lnTo>
                  <a:lnTo>
                    <a:pt x="1440" y="3639"/>
                  </a:lnTo>
                  <a:lnTo>
                    <a:pt x="1430" y="3635"/>
                  </a:lnTo>
                  <a:lnTo>
                    <a:pt x="1307" y="3533"/>
                  </a:lnTo>
                  <a:lnTo>
                    <a:pt x="1193" y="3433"/>
                  </a:lnTo>
                  <a:lnTo>
                    <a:pt x="1085" y="3334"/>
                  </a:lnTo>
                  <a:lnTo>
                    <a:pt x="984" y="3236"/>
                  </a:lnTo>
                  <a:lnTo>
                    <a:pt x="889" y="3141"/>
                  </a:lnTo>
                  <a:lnTo>
                    <a:pt x="800" y="3045"/>
                  </a:lnTo>
                  <a:lnTo>
                    <a:pt x="718" y="2953"/>
                  </a:lnTo>
                  <a:lnTo>
                    <a:pt x="643" y="2862"/>
                  </a:lnTo>
                  <a:lnTo>
                    <a:pt x="571" y="2774"/>
                  </a:lnTo>
                  <a:lnTo>
                    <a:pt x="507" y="2687"/>
                  </a:lnTo>
                  <a:lnTo>
                    <a:pt x="447" y="2603"/>
                  </a:lnTo>
                  <a:lnTo>
                    <a:pt x="392" y="2522"/>
                  </a:lnTo>
                  <a:lnTo>
                    <a:pt x="342" y="2444"/>
                  </a:lnTo>
                  <a:lnTo>
                    <a:pt x="298" y="2368"/>
                  </a:lnTo>
                  <a:lnTo>
                    <a:pt x="257" y="2296"/>
                  </a:lnTo>
                  <a:lnTo>
                    <a:pt x="220" y="2228"/>
                  </a:lnTo>
                  <a:lnTo>
                    <a:pt x="187" y="2162"/>
                  </a:lnTo>
                  <a:lnTo>
                    <a:pt x="158" y="2101"/>
                  </a:lnTo>
                  <a:lnTo>
                    <a:pt x="133" y="2044"/>
                  </a:lnTo>
                  <a:lnTo>
                    <a:pt x="103" y="1975"/>
                  </a:lnTo>
                  <a:lnTo>
                    <a:pt x="77" y="1904"/>
                  </a:lnTo>
                  <a:lnTo>
                    <a:pt x="54" y="1831"/>
                  </a:lnTo>
                  <a:lnTo>
                    <a:pt x="36" y="1758"/>
                  </a:lnTo>
                  <a:lnTo>
                    <a:pt x="31" y="1738"/>
                  </a:lnTo>
                  <a:lnTo>
                    <a:pt x="28" y="1725"/>
                  </a:lnTo>
                  <a:lnTo>
                    <a:pt x="27" y="1716"/>
                  </a:lnTo>
                  <a:lnTo>
                    <a:pt x="26" y="1714"/>
                  </a:lnTo>
                  <a:lnTo>
                    <a:pt x="12" y="1633"/>
                  </a:lnTo>
                  <a:lnTo>
                    <a:pt x="4" y="1551"/>
                  </a:lnTo>
                  <a:lnTo>
                    <a:pt x="0" y="1468"/>
                  </a:lnTo>
                  <a:lnTo>
                    <a:pt x="1" y="1383"/>
                  </a:lnTo>
                  <a:lnTo>
                    <a:pt x="7" y="1299"/>
                  </a:lnTo>
                  <a:lnTo>
                    <a:pt x="19" y="1202"/>
                  </a:lnTo>
                  <a:lnTo>
                    <a:pt x="38" y="1108"/>
                  </a:lnTo>
                  <a:lnTo>
                    <a:pt x="63" y="1014"/>
                  </a:lnTo>
                  <a:lnTo>
                    <a:pt x="93" y="925"/>
                  </a:lnTo>
                  <a:lnTo>
                    <a:pt x="130" y="838"/>
                  </a:lnTo>
                  <a:lnTo>
                    <a:pt x="172" y="755"/>
                  </a:lnTo>
                  <a:lnTo>
                    <a:pt x="219" y="674"/>
                  </a:lnTo>
                  <a:lnTo>
                    <a:pt x="271" y="597"/>
                  </a:lnTo>
                  <a:lnTo>
                    <a:pt x="328" y="524"/>
                  </a:lnTo>
                  <a:lnTo>
                    <a:pt x="389" y="455"/>
                  </a:lnTo>
                  <a:lnTo>
                    <a:pt x="455" y="390"/>
                  </a:lnTo>
                  <a:lnTo>
                    <a:pt x="524" y="329"/>
                  </a:lnTo>
                  <a:lnTo>
                    <a:pt x="597" y="272"/>
                  </a:lnTo>
                  <a:lnTo>
                    <a:pt x="674" y="220"/>
                  </a:lnTo>
                  <a:lnTo>
                    <a:pt x="755" y="172"/>
                  </a:lnTo>
                  <a:lnTo>
                    <a:pt x="838" y="131"/>
                  </a:lnTo>
                  <a:lnTo>
                    <a:pt x="925" y="95"/>
                  </a:lnTo>
                  <a:lnTo>
                    <a:pt x="1014" y="64"/>
                  </a:lnTo>
                  <a:lnTo>
                    <a:pt x="1105" y="38"/>
                  </a:lnTo>
                  <a:lnTo>
                    <a:pt x="1200" y="20"/>
                  </a:lnTo>
                  <a:lnTo>
                    <a:pt x="1295" y="6"/>
                  </a:lnTo>
                  <a:lnTo>
                    <a:pt x="1393" y="0"/>
                  </a:lnTo>
                  <a:lnTo>
                    <a:pt x="14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331">
              <a:extLst>
                <a:ext uri="{FF2B5EF4-FFF2-40B4-BE49-F238E27FC236}">
                  <a16:creationId xmlns:a16="http://schemas.microsoft.com/office/drawing/2014/main" id="{699B11BA-6C9E-48F3-AC94-5E0828AFB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" y="369"/>
              <a:ext cx="146" cy="194"/>
            </a:xfrm>
            <a:custGeom>
              <a:avLst/>
              <a:gdLst>
                <a:gd name="T0" fmla="*/ 414 w 731"/>
                <a:gd name="T1" fmla="*/ 2 h 971"/>
                <a:gd name="T2" fmla="*/ 473 w 731"/>
                <a:gd name="T3" fmla="*/ 17 h 971"/>
                <a:gd name="T4" fmla="*/ 520 w 731"/>
                <a:gd name="T5" fmla="*/ 39 h 971"/>
                <a:gd name="T6" fmla="*/ 564 w 731"/>
                <a:gd name="T7" fmla="*/ 69 h 971"/>
                <a:gd name="T8" fmla="*/ 591 w 731"/>
                <a:gd name="T9" fmla="*/ 98 h 971"/>
                <a:gd name="T10" fmla="*/ 604 w 731"/>
                <a:gd name="T11" fmla="*/ 115 h 971"/>
                <a:gd name="T12" fmla="*/ 607 w 731"/>
                <a:gd name="T13" fmla="*/ 118 h 971"/>
                <a:gd name="T14" fmla="*/ 615 w 731"/>
                <a:gd name="T15" fmla="*/ 120 h 971"/>
                <a:gd name="T16" fmla="*/ 631 w 731"/>
                <a:gd name="T17" fmla="*/ 127 h 971"/>
                <a:gd name="T18" fmla="*/ 651 w 731"/>
                <a:gd name="T19" fmla="*/ 139 h 971"/>
                <a:gd name="T20" fmla="*/ 671 w 731"/>
                <a:gd name="T21" fmla="*/ 160 h 971"/>
                <a:gd name="T22" fmla="*/ 690 w 731"/>
                <a:gd name="T23" fmla="*/ 191 h 971"/>
                <a:gd name="T24" fmla="*/ 703 w 731"/>
                <a:gd name="T25" fmla="*/ 235 h 971"/>
                <a:gd name="T26" fmla="*/ 710 w 731"/>
                <a:gd name="T27" fmla="*/ 295 h 971"/>
                <a:gd name="T28" fmla="*/ 707 w 731"/>
                <a:gd name="T29" fmla="*/ 371 h 971"/>
                <a:gd name="T30" fmla="*/ 694 w 731"/>
                <a:gd name="T31" fmla="*/ 440 h 971"/>
                <a:gd name="T32" fmla="*/ 695 w 731"/>
                <a:gd name="T33" fmla="*/ 463 h 971"/>
                <a:gd name="T34" fmla="*/ 711 w 731"/>
                <a:gd name="T35" fmla="*/ 467 h 971"/>
                <a:gd name="T36" fmla="*/ 723 w 731"/>
                <a:gd name="T37" fmla="*/ 478 h 971"/>
                <a:gd name="T38" fmla="*/ 731 w 731"/>
                <a:gd name="T39" fmla="*/ 501 h 971"/>
                <a:gd name="T40" fmla="*/ 730 w 731"/>
                <a:gd name="T41" fmla="*/ 536 h 971"/>
                <a:gd name="T42" fmla="*/ 719 w 731"/>
                <a:gd name="T43" fmla="*/ 589 h 971"/>
                <a:gd name="T44" fmla="*/ 700 w 731"/>
                <a:gd name="T45" fmla="*/ 645 h 971"/>
                <a:gd name="T46" fmla="*/ 681 w 731"/>
                <a:gd name="T47" fmla="*/ 677 h 971"/>
                <a:gd name="T48" fmla="*/ 665 w 731"/>
                <a:gd name="T49" fmla="*/ 692 h 971"/>
                <a:gd name="T50" fmla="*/ 651 w 731"/>
                <a:gd name="T51" fmla="*/ 724 h 971"/>
                <a:gd name="T52" fmla="*/ 628 w 731"/>
                <a:gd name="T53" fmla="*/ 786 h 971"/>
                <a:gd name="T54" fmla="*/ 591 w 731"/>
                <a:gd name="T55" fmla="*/ 846 h 971"/>
                <a:gd name="T56" fmla="*/ 541 w 731"/>
                <a:gd name="T57" fmla="*/ 900 h 971"/>
                <a:gd name="T58" fmla="*/ 479 w 731"/>
                <a:gd name="T59" fmla="*/ 942 h 971"/>
                <a:gd name="T60" fmla="*/ 413 w 731"/>
                <a:gd name="T61" fmla="*/ 966 h 971"/>
                <a:gd name="T62" fmla="*/ 350 w 731"/>
                <a:gd name="T63" fmla="*/ 971 h 971"/>
                <a:gd name="T64" fmla="*/ 287 w 731"/>
                <a:gd name="T65" fmla="*/ 957 h 971"/>
                <a:gd name="T66" fmla="*/ 220 w 731"/>
                <a:gd name="T67" fmla="*/ 923 h 971"/>
                <a:gd name="T68" fmla="*/ 163 w 731"/>
                <a:gd name="T69" fmla="*/ 874 h 971"/>
                <a:gd name="T70" fmla="*/ 120 w 731"/>
                <a:gd name="T71" fmla="*/ 817 h 971"/>
                <a:gd name="T72" fmla="*/ 90 w 731"/>
                <a:gd name="T73" fmla="*/ 755 h 971"/>
                <a:gd name="T74" fmla="*/ 74 w 731"/>
                <a:gd name="T75" fmla="*/ 694 h 971"/>
                <a:gd name="T76" fmla="*/ 58 w 731"/>
                <a:gd name="T77" fmla="*/ 687 h 971"/>
                <a:gd name="T78" fmla="*/ 41 w 731"/>
                <a:gd name="T79" fmla="*/ 664 h 971"/>
                <a:gd name="T80" fmla="*/ 23 w 731"/>
                <a:gd name="T81" fmla="*/ 620 h 971"/>
                <a:gd name="T82" fmla="*/ 5 w 731"/>
                <a:gd name="T83" fmla="*/ 561 h 971"/>
                <a:gd name="T84" fmla="*/ 0 w 731"/>
                <a:gd name="T85" fmla="*/ 517 h 971"/>
                <a:gd name="T86" fmla="*/ 4 w 731"/>
                <a:gd name="T87" fmla="*/ 488 h 971"/>
                <a:gd name="T88" fmla="*/ 14 w 731"/>
                <a:gd name="T89" fmla="*/ 471 h 971"/>
                <a:gd name="T90" fmla="*/ 27 w 731"/>
                <a:gd name="T91" fmla="*/ 464 h 971"/>
                <a:gd name="T92" fmla="*/ 43 w 731"/>
                <a:gd name="T93" fmla="*/ 463 h 971"/>
                <a:gd name="T94" fmla="*/ 31 w 731"/>
                <a:gd name="T95" fmla="*/ 417 h 971"/>
                <a:gd name="T96" fmla="*/ 22 w 731"/>
                <a:gd name="T97" fmla="*/ 341 h 971"/>
                <a:gd name="T98" fmla="*/ 30 w 731"/>
                <a:gd name="T99" fmla="*/ 271 h 971"/>
                <a:gd name="T100" fmla="*/ 55 w 731"/>
                <a:gd name="T101" fmla="*/ 201 h 971"/>
                <a:gd name="T102" fmla="*/ 94 w 731"/>
                <a:gd name="T103" fmla="*/ 144 h 971"/>
                <a:gd name="T104" fmla="*/ 141 w 731"/>
                <a:gd name="T105" fmla="*/ 96 h 971"/>
                <a:gd name="T106" fmla="*/ 196 w 731"/>
                <a:gd name="T107" fmla="*/ 55 h 971"/>
                <a:gd name="T108" fmla="*/ 245 w 731"/>
                <a:gd name="T109" fmla="*/ 26 h 971"/>
                <a:gd name="T110" fmla="*/ 307 w 731"/>
                <a:gd name="T111" fmla="*/ 6 h 971"/>
                <a:gd name="T112" fmla="*/ 380 w 731"/>
                <a:gd name="T113" fmla="*/ 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1" h="971">
                  <a:moveTo>
                    <a:pt x="380" y="0"/>
                  </a:moveTo>
                  <a:lnTo>
                    <a:pt x="414" y="2"/>
                  </a:lnTo>
                  <a:lnTo>
                    <a:pt x="444" y="8"/>
                  </a:lnTo>
                  <a:lnTo>
                    <a:pt x="473" y="17"/>
                  </a:lnTo>
                  <a:lnTo>
                    <a:pt x="498" y="27"/>
                  </a:lnTo>
                  <a:lnTo>
                    <a:pt x="520" y="39"/>
                  </a:lnTo>
                  <a:lnTo>
                    <a:pt x="544" y="53"/>
                  </a:lnTo>
                  <a:lnTo>
                    <a:pt x="564" y="69"/>
                  </a:lnTo>
                  <a:lnTo>
                    <a:pt x="580" y="84"/>
                  </a:lnTo>
                  <a:lnTo>
                    <a:pt x="591" y="98"/>
                  </a:lnTo>
                  <a:lnTo>
                    <a:pt x="600" y="108"/>
                  </a:lnTo>
                  <a:lnTo>
                    <a:pt x="604" y="115"/>
                  </a:lnTo>
                  <a:lnTo>
                    <a:pt x="605" y="118"/>
                  </a:lnTo>
                  <a:lnTo>
                    <a:pt x="607" y="118"/>
                  </a:lnTo>
                  <a:lnTo>
                    <a:pt x="610" y="119"/>
                  </a:lnTo>
                  <a:lnTo>
                    <a:pt x="615" y="120"/>
                  </a:lnTo>
                  <a:lnTo>
                    <a:pt x="623" y="122"/>
                  </a:lnTo>
                  <a:lnTo>
                    <a:pt x="631" y="127"/>
                  </a:lnTo>
                  <a:lnTo>
                    <a:pt x="641" y="131"/>
                  </a:lnTo>
                  <a:lnTo>
                    <a:pt x="651" y="139"/>
                  </a:lnTo>
                  <a:lnTo>
                    <a:pt x="661" y="148"/>
                  </a:lnTo>
                  <a:lnTo>
                    <a:pt x="671" y="160"/>
                  </a:lnTo>
                  <a:lnTo>
                    <a:pt x="681" y="173"/>
                  </a:lnTo>
                  <a:lnTo>
                    <a:pt x="690" y="191"/>
                  </a:lnTo>
                  <a:lnTo>
                    <a:pt x="697" y="211"/>
                  </a:lnTo>
                  <a:lnTo>
                    <a:pt x="703" y="235"/>
                  </a:lnTo>
                  <a:lnTo>
                    <a:pt x="708" y="263"/>
                  </a:lnTo>
                  <a:lnTo>
                    <a:pt x="710" y="295"/>
                  </a:lnTo>
                  <a:lnTo>
                    <a:pt x="710" y="330"/>
                  </a:lnTo>
                  <a:lnTo>
                    <a:pt x="707" y="371"/>
                  </a:lnTo>
                  <a:lnTo>
                    <a:pt x="700" y="417"/>
                  </a:lnTo>
                  <a:lnTo>
                    <a:pt x="694" y="440"/>
                  </a:lnTo>
                  <a:lnTo>
                    <a:pt x="688" y="463"/>
                  </a:lnTo>
                  <a:lnTo>
                    <a:pt x="695" y="463"/>
                  </a:lnTo>
                  <a:lnTo>
                    <a:pt x="703" y="464"/>
                  </a:lnTo>
                  <a:lnTo>
                    <a:pt x="711" y="467"/>
                  </a:lnTo>
                  <a:lnTo>
                    <a:pt x="718" y="471"/>
                  </a:lnTo>
                  <a:lnTo>
                    <a:pt x="723" y="478"/>
                  </a:lnTo>
                  <a:lnTo>
                    <a:pt x="728" y="488"/>
                  </a:lnTo>
                  <a:lnTo>
                    <a:pt x="731" y="501"/>
                  </a:lnTo>
                  <a:lnTo>
                    <a:pt x="731" y="517"/>
                  </a:lnTo>
                  <a:lnTo>
                    <a:pt x="730" y="536"/>
                  </a:lnTo>
                  <a:lnTo>
                    <a:pt x="725" y="561"/>
                  </a:lnTo>
                  <a:lnTo>
                    <a:pt x="719" y="589"/>
                  </a:lnTo>
                  <a:lnTo>
                    <a:pt x="709" y="620"/>
                  </a:lnTo>
                  <a:lnTo>
                    <a:pt x="700" y="645"/>
                  </a:lnTo>
                  <a:lnTo>
                    <a:pt x="690" y="664"/>
                  </a:lnTo>
                  <a:lnTo>
                    <a:pt x="681" y="677"/>
                  </a:lnTo>
                  <a:lnTo>
                    <a:pt x="673" y="687"/>
                  </a:lnTo>
                  <a:lnTo>
                    <a:pt x="665" y="692"/>
                  </a:lnTo>
                  <a:lnTo>
                    <a:pt x="658" y="694"/>
                  </a:lnTo>
                  <a:lnTo>
                    <a:pt x="651" y="724"/>
                  </a:lnTo>
                  <a:lnTo>
                    <a:pt x="641" y="755"/>
                  </a:lnTo>
                  <a:lnTo>
                    <a:pt x="628" y="786"/>
                  </a:lnTo>
                  <a:lnTo>
                    <a:pt x="611" y="816"/>
                  </a:lnTo>
                  <a:lnTo>
                    <a:pt x="591" y="846"/>
                  </a:lnTo>
                  <a:lnTo>
                    <a:pt x="568" y="874"/>
                  </a:lnTo>
                  <a:lnTo>
                    <a:pt x="541" y="900"/>
                  </a:lnTo>
                  <a:lnTo>
                    <a:pt x="511" y="923"/>
                  </a:lnTo>
                  <a:lnTo>
                    <a:pt x="479" y="942"/>
                  </a:lnTo>
                  <a:lnTo>
                    <a:pt x="444" y="957"/>
                  </a:lnTo>
                  <a:lnTo>
                    <a:pt x="413" y="966"/>
                  </a:lnTo>
                  <a:lnTo>
                    <a:pt x="382" y="971"/>
                  </a:lnTo>
                  <a:lnTo>
                    <a:pt x="350" y="971"/>
                  </a:lnTo>
                  <a:lnTo>
                    <a:pt x="319" y="966"/>
                  </a:lnTo>
                  <a:lnTo>
                    <a:pt x="287" y="957"/>
                  </a:lnTo>
                  <a:lnTo>
                    <a:pt x="252" y="942"/>
                  </a:lnTo>
                  <a:lnTo>
                    <a:pt x="220" y="923"/>
                  </a:lnTo>
                  <a:lnTo>
                    <a:pt x="190" y="900"/>
                  </a:lnTo>
                  <a:lnTo>
                    <a:pt x="163" y="874"/>
                  </a:lnTo>
                  <a:lnTo>
                    <a:pt x="140" y="846"/>
                  </a:lnTo>
                  <a:lnTo>
                    <a:pt x="120" y="817"/>
                  </a:lnTo>
                  <a:lnTo>
                    <a:pt x="103" y="786"/>
                  </a:lnTo>
                  <a:lnTo>
                    <a:pt x="90" y="755"/>
                  </a:lnTo>
                  <a:lnTo>
                    <a:pt x="80" y="724"/>
                  </a:lnTo>
                  <a:lnTo>
                    <a:pt x="74" y="694"/>
                  </a:lnTo>
                  <a:lnTo>
                    <a:pt x="66" y="693"/>
                  </a:lnTo>
                  <a:lnTo>
                    <a:pt x="58" y="687"/>
                  </a:lnTo>
                  <a:lnTo>
                    <a:pt x="50" y="678"/>
                  </a:lnTo>
                  <a:lnTo>
                    <a:pt x="41" y="664"/>
                  </a:lnTo>
                  <a:lnTo>
                    <a:pt x="32" y="645"/>
                  </a:lnTo>
                  <a:lnTo>
                    <a:pt x="23" y="620"/>
                  </a:lnTo>
                  <a:lnTo>
                    <a:pt x="13" y="589"/>
                  </a:lnTo>
                  <a:lnTo>
                    <a:pt x="5" y="561"/>
                  </a:lnTo>
                  <a:lnTo>
                    <a:pt x="2" y="536"/>
                  </a:lnTo>
                  <a:lnTo>
                    <a:pt x="0" y="517"/>
                  </a:lnTo>
                  <a:lnTo>
                    <a:pt x="1" y="501"/>
                  </a:lnTo>
                  <a:lnTo>
                    <a:pt x="4" y="488"/>
                  </a:lnTo>
                  <a:lnTo>
                    <a:pt x="7" y="479"/>
                  </a:lnTo>
                  <a:lnTo>
                    <a:pt x="14" y="471"/>
                  </a:lnTo>
                  <a:lnTo>
                    <a:pt x="21" y="467"/>
                  </a:lnTo>
                  <a:lnTo>
                    <a:pt x="27" y="464"/>
                  </a:lnTo>
                  <a:lnTo>
                    <a:pt x="35" y="463"/>
                  </a:lnTo>
                  <a:lnTo>
                    <a:pt x="43" y="463"/>
                  </a:lnTo>
                  <a:lnTo>
                    <a:pt x="35" y="440"/>
                  </a:lnTo>
                  <a:lnTo>
                    <a:pt x="31" y="417"/>
                  </a:lnTo>
                  <a:lnTo>
                    <a:pt x="24" y="379"/>
                  </a:lnTo>
                  <a:lnTo>
                    <a:pt x="22" y="341"/>
                  </a:lnTo>
                  <a:lnTo>
                    <a:pt x="23" y="306"/>
                  </a:lnTo>
                  <a:lnTo>
                    <a:pt x="30" y="271"/>
                  </a:lnTo>
                  <a:lnTo>
                    <a:pt x="41" y="234"/>
                  </a:lnTo>
                  <a:lnTo>
                    <a:pt x="55" y="201"/>
                  </a:lnTo>
                  <a:lnTo>
                    <a:pt x="74" y="171"/>
                  </a:lnTo>
                  <a:lnTo>
                    <a:pt x="94" y="144"/>
                  </a:lnTo>
                  <a:lnTo>
                    <a:pt x="116" y="120"/>
                  </a:lnTo>
                  <a:lnTo>
                    <a:pt x="141" y="96"/>
                  </a:lnTo>
                  <a:lnTo>
                    <a:pt x="167" y="73"/>
                  </a:lnTo>
                  <a:lnTo>
                    <a:pt x="196" y="55"/>
                  </a:lnTo>
                  <a:lnTo>
                    <a:pt x="220" y="39"/>
                  </a:lnTo>
                  <a:lnTo>
                    <a:pt x="245" y="26"/>
                  </a:lnTo>
                  <a:lnTo>
                    <a:pt x="273" y="15"/>
                  </a:lnTo>
                  <a:lnTo>
                    <a:pt x="307" y="6"/>
                  </a:lnTo>
                  <a:lnTo>
                    <a:pt x="343" y="1"/>
                  </a:lnTo>
                  <a:lnTo>
                    <a:pt x="3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96D620ED-D65E-4D26-951B-A61E0B13FFDD}"/>
              </a:ext>
            </a:extLst>
          </p:cNvPr>
          <p:cNvSpPr/>
          <p:nvPr/>
        </p:nvSpPr>
        <p:spPr>
          <a:xfrm>
            <a:off x="7616968" y="4429360"/>
            <a:ext cx="389326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Sed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perspiciatis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isteNatu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error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voluptatem</a:t>
            </a:r>
            <a:r>
              <a:rPr lang="id-ID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2DAE9C-1505-417D-8EB5-E0CA8FE1D34E}"/>
              </a:ext>
            </a:extLst>
          </p:cNvPr>
          <p:cNvSpPr/>
          <p:nvPr/>
        </p:nvSpPr>
        <p:spPr>
          <a:xfrm>
            <a:off x="7587537" y="5394935"/>
            <a:ext cx="389326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Sed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perspiciatis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isteNatu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error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voluptatem</a:t>
            </a:r>
            <a:r>
              <a:rPr lang="id-ID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0643D2B-4AF5-4C78-99B1-5E5BCB4F6735}"/>
              </a:ext>
            </a:extLst>
          </p:cNvPr>
          <p:cNvSpPr/>
          <p:nvPr/>
        </p:nvSpPr>
        <p:spPr>
          <a:xfrm>
            <a:off x="6957048" y="3557242"/>
            <a:ext cx="481908" cy="4819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3DF522-0575-4D7F-A89C-759F8D3B5143}"/>
              </a:ext>
            </a:extLst>
          </p:cNvPr>
          <p:cNvSpPr/>
          <p:nvPr/>
        </p:nvSpPr>
        <p:spPr>
          <a:xfrm>
            <a:off x="7616968" y="3448933"/>
            <a:ext cx="389326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Sed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perspiciatis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isteNatu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error sit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voluptatem</a:t>
            </a:r>
            <a:r>
              <a:rPr lang="id-ID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48" name="Group 428">
            <a:extLst>
              <a:ext uri="{FF2B5EF4-FFF2-40B4-BE49-F238E27FC236}">
                <a16:creationId xmlns:a16="http://schemas.microsoft.com/office/drawing/2014/main" id="{208ED214-B517-4D7A-8F74-35F746A292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69930" y="3670124"/>
            <a:ext cx="256144" cy="256144"/>
            <a:chOff x="3226" y="1077"/>
            <a:chExt cx="215" cy="215"/>
          </a:xfrm>
          <a:solidFill>
            <a:schemeClr val="bg1"/>
          </a:solidFill>
        </p:grpSpPr>
        <p:sp>
          <p:nvSpPr>
            <p:cNvPr id="49" name="Freeform 430">
              <a:extLst>
                <a:ext uri="{FF2B5EF4-FFF2-40B4-BE49-F238E27FC236}">
                  <a16:creationId xmlns:a16="http://schemas.microsoft.com/office/drawing/2014/main" id="{3E2E3561-4E64-4C6F-B210-F27A9B4C0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1077"/>
              <a:ext cx="215" cy="215"/>
            </a:xfrm>
            <a:custGeom>
              <a:avLst/>
              <a:gdLst>
                <a:gd name="T0" fmla="*/ 1431 w 3440"/>
                <a:gd name="T1" fmla="*/ 254 h 3436"/>
                <a:gd name="T2" fmla="*/ 1076 w 3440"/>
                <a:gd name="T3" fmla="*/ 372 h 3436"/>
                <a:gd name="T4" fmla="*/ 766 w 3440"/>
                <a:gd name="T5" fmla="*/ 571 h 3436"/>
                <a:gd name="T6" fmla="*/ 514 w 3440"/>
                <a:gd name="T7" fmla="*/ 837 h 3436"/>
                <a:gd name="T8" fmla="*/ 335 w 3440"/>
                <a:gd name="T9" fmla="*/ 1159 h 3436"/>
                <a:gd name="T10" fmla="*/ 238 w 3440"/>
                <a:gd name="T11" fmla="*/ 1523 h 3436"/>
                <a:gd name="T12" fmla="*/ 238 w 3440"/>
                <a:gd name="T13" fmla="*/ 1913 h 3436"/>
                <a:gd name="T14" fmla="*/ 335 w 3440"/>
                <a:gd name="T15" fmla="*/ 2277 h 3436"/>
                <a:gd name="T16" fmla="*/ 514 w 3440"/>
                <a:gd name="T17" fmla="*/ 2599 h 3436"/>
                <a:gd name="T18" fmla="*/ 766 w 3440"/>
                <a:gd name="T19" fmla="*/ 2865 h 3436"/>
                <a:gd name="T20" fmla="*/ 1076 w 3440"/>
                <a:gd name="T21" fmla="*/ 3064 h 3436"/>
                <a:gd name="T22" fmla="*/ 1431 w 3440"/>
                <a:gd name="T23" fmla="*/ 3181 h 3436"/>
                <a:gd name="T24" fmla="*/ 1818 w 3440"/>
                <a:gd name="T25" fmla="*/ 3207 h 3436"/>
                <a:gd name="T26" fmla="*/ 2192 w 3440"/>
                <a:gd name="T27" fmla="*/ 3134 h 3436"/>
                <a:gd name="T28" fmla="*/ 2526 w 3440"/>
                <a:gd name="T29" fmla="*/ 2974 h 3436"/>
                <a:gd name="T30" fmla="*/ 2808 w 3440"/>
                <a:gd name="T31" fmla="*/ 2740 h 3436"/>
                <a:gd name="T32" fmla="*/ 3025 w 3440"/>
                <a:gd name="T33" fmla="*/ 2444 h 3436"/>
                <a:gd name="T34" fmla="*/ 3164 w 3440"/>
                <a:gd name="T35" fmla="*/ 2099 h 3436"/>
                <a:gd name="T36" fmla="*/ 3214 w 3440"/>
                <a:gd name="T37" fmla="*/ 1718 h 3436"/>
                <a:gd name="T38" fmla="*/ 3164 w 3440"/>
                <a:gd name="T39" fmla="*/ 1337 h 3436"/>
                <a:gd name="T40" fmla="*/ 3025 w 3440"/>
                <a:gd name="T41" fmla="*/ 992 h 3436"/>
                <a:gd name="T42" fmla="*/ 2808 w 3440"/>
                <a:gd name="T43" fmla="*/ 696 h 3436"/>
                <a:gd name="T44" fmla="*/ 2526 w 3440"/>
                <a:gd name="T45" fmla="*/ 463 h 3436"/>
                <a:gd name="T46" fmla="*/ 2192 w 3440"/>
                <a:gd name="T47" fmla="*/ 303 h 3436"/>
                <a:gd name="T48" fmla="*/ 1818 w 3440"/>
                <a:gd name="T49" fmla="*/ 229 h 3436"/>
                <a:gd name="T50" fmla="*/ 1936 w 3440"/>
                <a:gd name="T51" fmla="*/ 13 h 3436"/>
                <a:gd name="T52" fmla="*/ 2341 w 3440"/>
                <a:gd name="T53" fmla="*/ 116 h 3436"/>
                <a:gd name="T54" fmla="*/ 2703 w 3440"/>
                <a:gd name="T55" fmla="*/ 308 h 3436"/>
                <a:gd name="T56" fmla="*/ 3006 w 3440"/>
                <a:gd name="T57" fmla="*/ 577 h 3436"/>
                <a:gd name="T58" fmla="*/ 3239 w 3440"/>
                <a:gd name="T59" fmla="*/ 911 h 3436"/>
                <a:gd name="T60" fmla="*/ 3388 w 3440"/>
                <a:gd name="T61" fmla="*/ 1295 h 3436"/>
                <a:gd name="T62" fmla="*/ 3440 w 3440"/>
                <a:gd name="T63" fmla="*/ 1718 h 3436"/>
                <a:gd name="T64" fmla="*/ 3388 w 3440"/>
                <a:gd name="T65" fmla="*/ 2141 h 3436"/>
                <a:gd name="T66" fmla="*/ 3239 w 3440"/>
                <a:gd name="T67" fmla="*/ 2525 h 3436"/>
                <a:gd name="T68" fmla="*/ 3006 w 3440"/>
                <a:gd name="T69" fmla="*/ 2858 h 3436"/>
                <a:gd name="T70" fmla="*/ 2703 w 3440"/>
                <a:gd name="T71" fmla="*/ 3128 h 3436"/>
                <a:gd name="T72" fmla="*/ 2341 w 3440"/>
                <a:gd name="T73" fmla="*/ 3320 h 3436"/>
                <a:gd name="T74" fmla="*/ 1936 w 3440"/>
                <a:gd name="T75" fmla="*/ 3422 h 3436"/>
                <a:gd name="T76" fmla="*/ 1505 w 3440"/>
                <a:gd name="T77" fmla="*/ 3422 h 3436"/>
                <a:gd name="T78" fmla="*/ 1099 w 3440"/>
                <a:gd name="T79" fmla="*/ 3320 h 3436"/>
                <a:gd name="T80" fmla="*/ 738 w 3440"/>
                <a:gd name="T81" fmla="*/ 3128 h 3436"/>
                <a:gd name="T82" fmla="*/ 434 w 3440"/>
                <a:gd name="T83" fmla="*/ 2858 h 3436"/>
                <a:gd name="T84" fmla="*/ 201 w 3440"/>
                <a:gd name="T85" fmla="*/ 2525 h 3436"/>
                <a:gd name="T86" fmla="*/ 53 w 3440"/>
                <a:gd name="T87" fmla="*/ 2141 h 3436"/>
                <a:gd name="T88" fmla="*/ 0 w 3440"/>
                <a:gd name="T89" fmla="*/ 1718 h 3436"/>
                <a:gd name="T90" fmla="*/ 30 w 3440"/>
                <a:gd name="T91" fmla="*/ 1398 h 3436"/>
                <a:gd name="T92" fmla="*/ 156 w 3440"/>
                <a:gd name="T93" fmla="*/ 1002 h 3436"/>
                <a:gd name="T94" fmla="*/ 369 w 3440"/>
                <a:gd name="T95" fmla="*/ 655 h 3436"/>
                <a:gd name="T96" fmla="*/ 656 w 3440"/>
                <a:gd name="T97" fmla="*/ 369 h 3436"/>
                <a:gd name="T98" fmla="*/ 1004 w 3440"/>
                <a:gd name="T99" fmla="*/ 157 h 3436"/>
                <a:gd name="T100" fmla="*/ 1399 w 3440"/>
                <a:gd name="T101" fmla="*/ 30 h 3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40" h="3436">
                  <a:moveTo>
                    <a:pt x="1720" y="226"/>
                  </a:moveTo>
                  <a:lnTo>
                    <a:pt x="1622" y="229"/>
                  </a:lnTo>
                  <a:lnTo>
                    <a:pt x="1526" y="239"/>
                  </a:lnTo>
                  <a:lnTo>
                    <a:pt x="1431" y="254"/>
                  </a:lnTo>
                  <a:lnTo>
                    <a:pt x="1338" y="275"/>
                  </a:lnTo>
                  <a:lnTo>
                    <a:pt x="1249" y="303"/>
                  </a:lnTo>
                  <a:lnTo>
                    <a:pt x="1160" y="334"/>
                  </a:lnTo>
                  <a:lnTo>
                    <a:pt x="1076" y="372"/>
                  </a:lnTo>
                  <a:lnTo>
                    <a:pt x="994" y="414"/>
                  </a:lnTo>
                  <a:lnTo>
                    <a:pt x="915" y="463"/>
                  </a:lnTo>
                  <a:lnTo>
                    <a:pt x="839" y="514"/>
                  </a:lnTo>
                  <a:lnTo>
                    <a:pt x="766" y="571"/>
                  </a:lnTo>
                  <a:lnTo>
                    <a:pt x="696" y="632"/>
                  </a:lnTo>
                  <a:lnTo>
                    <a:pt x="632" y="696"/>
                  </a:lnTo>
                  <a:lnTo>
                    <a:pt x="571" y="765"/>
                  </a:lnTo>
                  <a:lnTo>
                    <a:pt x="514" y="837"/>
                  </a:lnTo>
                  <a:lnTo>
                    <a:pt x="463" y="913"/>
                  </a:lnTo>
                  <a:lnTo>
                    <a:pt x="415" y="992"/>
                  </a:lnTo>
                  <a:lnTo>
                    <a:pt x="372" y="1074"/>
                  </a:lnTo>
                  <a:lnTo>
                    <a:pt x="335" y="1159"/>
                  </a:lnTo>
                  <a:lnTo>
                    <a:pt x="302" y="1247"/>
                  </a:lnTo>
                  <a:lnTo>
                    <a:pt x="275" y="1337"/>
                  </a:lnTo>
                  <a:lnTo>
                    <a:pt x="254" y="1430"/>
                  </a:lnTo>
                  <a:lnTo>
                    <a:pt x="238" y="1523"/>
                  </a:lnTo>
                  <a:lnTo>
                    <a:pt x="229" y="1620"/>
                  </a:lnTo>
                  <a:lnTo>
                    <a:pt x="225" y="1718"/>
                  </a:lnTo>
                  <a:lnTo>
                    <a:pt x="229" y="1816"/>
                  </a:lnTo>
                  <a:lnTo>
                    <a:pt x="238" y="1913"/>
                  </a:lnTo>
                  <a:lnTo>
                    <a:pt x="254" y="2006"/>
                  </a:lnTo>
                  <a:lnTo>
                    <a:pt x="275" y="2099"/>
                  </a:lnTo>
                  <a:lnTo>
                    <a:pt x="302" y="2189"/>
                  </a:lnTo>
                  <a:lnTo>
                    <a:pt x="335" y="2277"/>
                  </a:lnTo>
                  <a:lnTo>
                    <a:pt x="372" y="2362"/>
                  </a:lnTo>
                  <a:lnTo>
                    <a:pt x="415" y="2444"/>
                  </a:lnTo>
                  <a:lnTo>
                    <a:pt x="463" y="2523"/>
                  </a:lnTo>
                  <a:lnTo>
                    <a:pt x="514" y="2599"/>
                  </a:lnTo>
                  <a:lnTo>
                    <a:pt x="571" y="2671"/>
                  </a:lnTo>
                  <a:lnTo>
                    <a:pt x="632" y="2740"/>
                  </a:lnTo>
                  <a:lnTo>
                    <a:pt x="696" y="2805"/>
                  </a:lnTo>
                  <a:lnTo>
                    <a:pt x="766" y="2865"/>
                  </a:lnTo>
                  <a:lnTo>
                    <a:pt x="839" y="2922"/>
                  </a:lnTo>
                  <a:lnTo>
                    <a:pt x="915" y="2974"/>
                  </a:lnTo>
                  <a:lnTo>
                    <a:pt x="994" y="3021"/>
                  </a:lnTo>
                  <a:lnTo>
                    <a:pt x="1076" y="3064"/>
                  </a:lnTo>
                  <a:lnTo>
                    <a:pt x="1160" y="3101"/>
                  </a:lnTo>
                  <a:lnTo>
                    <a:pt x="1249" y="3134"/>
                  </a:lnTo>
                  <a:lnTo>
                    <a:pt x="1338" y="3160"/>
                  </a:lnTo>
                  <a:lnTo>
                    <a:pt x="1431" y="3181"/>
                  </a:lnTo>
                  <a:lnTo>
                    <a:pt x="1526" y="3197"/>
                  </a:lnTo>
                  <a:lnTo>
                    <a:pt x="1622" y="3207"/>
                  </a:lnTo>
                  <a:lnTo>
                    <a:pt x="1720" y="3210"/>
                  </a:lnTo>
                  <a:lnTo>
                    <a:pt x="1818" y="3207"/>
                  </a:lnTo>
                  <a:lnTo>
                    <a:pt x="1914" y="3197"/>
                  </a:lnTo>
                  <a:lnTo>
                    <a:pt x="2009" y="3181"/>
                  </a:lnTo>
                  <a:lnTo>
                    <a:pt x="2101" y="3160"/>
                  </a:lnTo>
                  <a:lnTo>
                    <a:pt x="2192" y="3134"/>
                  </a:lnTo>
                  <a:lnTo>
                    <a:pt x="2279" y="3101"/>
                  </a:lnTo>
                  <a:lnTo>
                    <a:pt x="2364" y="3064"/>
                  </a:lnTo>
                  <a:lnTo>
                    <a:pt x="2447" y="3021"/>
                  </a:lnTo>
                  <a:lnTo>
                    <a:pt x="2526" y="2974"/>
                  </a:lnTo>
                  <a:lnTo>
                    <a:pt x="2601" y="2922"/>
                  </a:lnTo>
                  <a:lnTo>
                    <a:pt x="2674" y="2865"/>
                  </a:lnTo>
                  <a:lnTo>
                    <a:pt x="2743" y="2805"/>
                  </a:lnTo>
                  <a:lnTo>
                    <a:pt x="2808" y="2740"/>
                  </a:lnTo>
                  <a:lnTo>
                    <a:pt x="2869" y="2671"/>
                  </a:lnTo>
                  <a:lnTo>
                    <a:pt x="2925" y="2599"/>
                  </a:lnTo>
                  <a:lnTo>
                    <a:pt x="2978" y="2523"/>
                  </a:lnTo>
                  <a:lnTo>
                    <a:pt x="3025" y="2444"/>
                  </a:lnTo>
                  <a:lnTo>
                    <a:pt x="3067" y="2362"/>
                  </a:lnTo>
                  <a:lnTo>
                    <a:pt x="3105" y="2277"/>
                  </a:lnTo>
                  <a:lnTo>
                    <a:pt x="3138" y="2189"/>
                  </a:lnTo>
                  <a:lnTo>
                    <a:pt x="3164" y="2099"/>
                  </a:lnTo>
                  <a:lnTo>
                    <a:pt x="3186" y="2006"/>
                  </a:lnTo>
                  <a:lnTo>
                    <a:pt x="3201" y="1913"/>
                  </a:lnTo>
                  <a:lnTo>
                    <a:pt x="3210" y="1816"/>
                  </a:lnTo>
                  <a:lnTo>
                    <a:pt x="3214" y="1718"/>
                  </a:lnTo>
                  <a:lnTo>
                    <a:pt x="3210" y="1620"/>
                  </a:lnTo>
                  <a:lnTo>
                    <a:pt x="3201" y="1523"/>
                  </a:lnTo>
                  <a:lnTo>
                    <a:pt x="3186" y="1430"/>
                  </a:lnTo>
                  <a:lnTo>
                    <a:pt x="3164" y="1337"/>
                  </a:lnTo>
                  <a:lnTo>
                    <a:pt x="3138" y="1247"/>
                  </a:lnTo>
                  <a:lnTo>
                    <a:pt x="3105" y="1159"/>
                  </a:lnTo>
                  <a:lnTo>
                    <a:pt x="3067" y="1074"/>
                  </a:lnTo>
                  <a:lnTo>
                    <a:pt x="3025" y="992"/>
                  </a:lnTo>
                  <a:lnTo>
                    <a:pt x="2978" y="913"/>
                  </a:lnTo>
                  <a:lnTo>
                    <a:pt x="2925" y="837"/>
                  </a:lnTo>
                  <a:lnTo>
                    <a:pt x="2869" y="765"/>
                  </a:lnTo>
                  <a:lnTo>
                    <a:pt x="2808" y="696"/>
                  </a:lnTo>
                  <a:lnTo>
                    <a:pt x="2743" y="632"/>
                  </a:lnTo>
                  <a:lnTo>
                    <a:pt x="2674" y="571"/>
                  </a:lnTo>
                  <a:lnTo>
                    <a:pt x="2601" y="514"/>
                  </a:lnTo>
                  <a:lnTo>
                    <a:pt x="2526" y="463"/>
                  </a:lnTo>
                  <a:lnTo>
                    <a:pt x="2447" y="414"/>
                  </a:lnTo>
                  <a:lnTo>
                    <a:pt x="2364" y="372"/>
                  </a:lnTo>
                  <a:lnTo>
                    <a:pt x="2279" y="334"/>
                  </a:lnTo>
                  <a:lnTo>
                    <a:pt x="2192" y="303"/>
                  </a:lnTo>
                  <a:lnTo>
                    <a:pt x="2101" y="275"/>
                  </a:lnTo>
                  <a:lnTo>
                    <a:pt x="2009" y="254"/>
                  </a:lnTo>
                  <a:lnTo>
                    <a:pt x="1914" y="239"/>
                  </a:lnTo>
                  <a:lnTo>
                    <a:pt x="1818" y="229"/>
                  </a:lnTo>
                  <a:lnTo>
                    <a:pt x="1720" y="226"/>
                  </a:lnTo>
                  <a:close/>
                  <a:moveTo>
                    <a:pt x="1720" y="0"/>
                  </a:moveTo>
                  <a:lnTo>
                    <a:pt x="1828" y="4"/>
                  </a:lnTo>
                  <a:lnTo>
                    <a:pt x="1936" y="13"/>
                  </a:lnTo>
                  <a:lnTo>
                    <a:pt x="2040" y="30"/>
                  </a:lnTo>
                  <a:lnTo>
                    <a:pt x="2143" y="52"/>
                  </a:lnTo>
                  <a:lnTo>
                    <a:pt x="2243" y="82"/>
                  </a:lnTo>
                  <a:lnTo>
                    <a:pt x="2341" y="116"/>
                  </a:lnTo>
                  <a:lnTo>
                    <a:pt x="2436" y="157"/>
                  </a:lnTo>
                  <a:lnTo>
                    <a:pt x="2528" y="202"/>
                  </a:lnTo>
                  <a:lnTo>
                    <a:pt x="2617" y="252"/>
                  </a:lnTo>
                  <a:lnTo>
                    <a:pt x="2703" y="308"/>
                  </a:lnTo>
                  <a:lnTo>
                    <a:pt x="2784" y="369"/>
                  </a:lnTo>
                  <a:lnTo>
                    <a:pt x="2862" y="434"/>
                  </a:lnTo>
                  <a:lnTo>
                    <a:pt x="2935" y="504"/>
                  </a:lnTo>
                  <a:lnTo>
                    <a:pt x="3006" y="577"/>
                  </a:lnTo>
                  <a:lnTo>
                    <a:pt x="3071" y="655"/>
                  </a:lnTo>
                  <a:lnTo>
                    <a:pt x="3131" y="737"/>
                  </a:lnTo>
                  <a:lnTo>
                    <a:pt x="3187" y="823"/>
                  </a:lnTo>
                  <a:lnTo>
                    <a:pt x="3239" y="911"/>
                  </a:lnTo>
                  <a:lnTo>
                    <a:pt x="3284" y="1002"/>
                  </a:lnTo>
                  <a:lnTo>
                    <a:pt x="3324" y="1098"/>
                  </a:lnTo>
                  <a:lnTo>
                    <a:pt x="3359" y="1195"/>
                  </a:lnTo>
                  <a:lnTo>
                    <a:pt x="3388" y="1295"/>
                  </a:lnTo>
                  <a:lnTo>
                    <a:pt x="3411" y="1398"/>
                  </a:lnTo>
                  <a:lnTo>
                    <a:pt x="3426" y="1503"/>
                  </a:lnTo>
                  <a:lnTo>
                    <a:pt x="3437" y="1610"/>
                  </a:lnTo>
                  <a:lnTo>
                    <a:pt x="3440" y="1718"/>
                  </a:lnTo>
                  <a:lnTo>
                    <a:pt x="3437" y="1826"/>
                  </a:lnTo>
                  <a:lnTo>
                    <a:pt x="3426" y="1934"/>
                  </a:lnTo>
                  <a:lnTo>
                    <a:pt x="3411" y="2038"/>
                  </a:lnTo>
                  <a:lnTo>
                    <a:pt x="3388" y="2141"/>
                  </a:lnTo>
                  <a:lnTo>
                    <a:pt x="3359" y="2241"/>
                  </a:lnTo>
                  <a:lnTo>
                    <a:pt x="3324" y="2339"/>
                  </a:lnTo>
                  <a:lnTo>
                    <a:pt x="3284" y="2433"/>
                  </a:lnTo>
                  <a:lnTo>
                    <a:pt x="3239" y="2525"/>
                  </a:lnTo>
                  <a:lnTo>
                    <a:pt x="3187" y="2613"/>
                  </a:lnTo>
                  <a:lnTo>
                    <a:pt x="3131" y="2698"/>
                  </a:lnTo>
                  <a:lnTo>
                    <a:pt x="3071" y="2781"/>
                  </a:lnTo>
                  <a:lnTo>
                    <a:pt x="3006" y="2858"/>
                  </a:lnTo>
                  <a:lnTo>
                    <a:pt x="2935" y="2932"/>
                  </a:lnTo>
                  <a:lnTo>
                    <a:pt x="2862" y="3001"/>
                  </a:lnTo>
                  <a:lnTo>
                    <a:pt x="2784" y="3067"/>
                  </a:lnTo>
                  <a:lnTo>
                    <a:pt x="2703" y="3128"/>
                  </a:lnTo>
                  <a:lnTo>
                    <a:pt x="2617" y="3184"/>
                  </a:lnTo>
                  <a:lnTo>
                    <a:pt x="2528" y="3234"/>
                  </a:lnTo>
                  <a:lnTo>
                    <a:pt x="2436" y="3280"/>
                  </a:lnTo>
                  <a:lnTo>
                    <a:pt x="2341" y="3320"/>
                  </a:lnTo>
                  <a:lnTo>
                    <a:pt x="2243" y="3355"/>
                  </a:lnTo>
                  <a:lnTo>
                    <a:pt x="2143" y="3383"/>
                  </a:lnTo>
                  <a:lnTo>
                    <a:pt x="2040" y="3405"/>
                  </a:lnTo>
                  <a:lnTo>
                    <a:pt x="1936" y="3422"/>
                  </a:lnTo>
                  <a:lnTo>
                    <a:pt x="1828" y="3433"/>
                  </a:lnTo>
                  <a:lnTo>
                    <a:pt x="1720" y="3436"/>
                  </a:lnTo>
                  <a:lnTo>
                    <a:pt x="1611" y="3433"/>
                  </a:lnTo>
                  <a:lnTo>
                    <a:pt x="1505" y="3422"/>
                  </a:lnTo>
                  <a:lnTo>
                    <a:pt x="1399" y="3405"/>
                  </a:lnTo>
                  <a:lnTo>
                    <a:pt x="1297" y="3383"/>
                  </a:lnTo>
                  <a:lnTo>
                    <a:pt x="1197" y="3355"/>
                  </a:lnTo>
                  <a:lnTo>
                    <a:pt x="1099" y="3320"/>
                  </a:lnTo>
                  <a:lnTo>
                    <a:pt x="1004" y="3280"/>
                  </a:lnTo>
                  <a:lnTo>
                    <a:pt x="911" y="3234"/>
                  </a:lnTo>
                  <a:lnTo>
                    <a:pt x="823" y="3184"/>
                  </a:lnTo>
                  <a:lnTo>
                    <a:pt x="738" y="3128"/>
                  </a:lnTo>
                  <a:lnTo>
                    <a:pt x="656" y="3067"/>
                  </a:lnTo>
                  <a:lnTo>
                    <a:pt x="578" y="3001"/>
                  </a:lnTo>
                  <a:lnTo>
                    <a:pt x="504" y="2932"/>
                  </a:lnTo>
                  <a:lnTo>
                    <a:pt x="434" y="2858"/>
                  </a:lnTo>
                  <a:lnTo>
                    <a:pt x="369" y="2781"/>
                  </a:lnTo>
                  <a:lnTo>
                    <a:pt x="309" y="2698"/>
                  </a:lnTo>
                  <a:lnTo>
                    <a:pt x="252" y="2613"/>
                  </a:lnTo>
                  <a:lnTo>
                    <a:pt x="201" y="2525"/>
                  </a:lnTo>
                  <a:lnTo>
                    <a:pt x="156" y="2433"/>
                  </a:lnTo>
                  <a:lnTo>
                    <a:pt x="116" y="2339"/>
                  </a:lnTo>
                  <a:lnTo>
                    <a:pt x="81" y="2241"/>
                  </a:lnTo>
                  <a:lnTo>
                    <a:pt x="53" y="2141"/>
                  </a:lnTo>
                  <a:lnTo>
                    <a:pt x="30" y="2038"/>
                  </a:lnTo>
                  <a:lnTo>
                    <a:pt x="13" y="1934"/>
                  </a:lnTo>
                  <a:lnTo>
                    <a:pt x="3" y="1826"/>
                  </a:lnTo>
                  <a:lnTo>
                    <a:pt x="0" y="1718"/>
                  </a:lnTo>
                  <a:lnTo>
                    <a:pt x="0" y="1718"/>
                  </a:lnTo>
                  <a:lnTo>
                    <a:pt x="3" y="1610"/>
                  </a:lnTo>
                  <a:lnTo>
                    <a:pt x="13" y="1503"/>
                  </a:lnTo>
                  <a:lnTo>
                    <a:pt x="30" y="1398"/>
                  </a:lnTo>
                  <a:lnTo>
                    <a:pt x="53" y="1295"/>
                  </a:lnTo>
                  <a:lnTo>
                    <a:pt x="81" y="1195"/>
                  </a:lnTo>
                  <a:lnTo>
                    <a:pt x="116" y="1098"/>
                  </a:lnTo>
                  <a:lnTo>
                    <a:pt x="156" y="1002"/>
                  </a:lnTo>
                  <a:lnTo>
                    <a:pt x="201" y="911"/>
                  </a:lnTo>
                  <a:lnTo>
                    <a:pt x="252" y="823"/>
                  </a:lnTo>
                  <a:lnTo>
                    <a:pt x="309" y="737"/>
                  </a:lnTo>
                  <a:lnTo>
                    <a:pt x="369" y="655"/>
                  </a:lnTo>
                  <a:lnTo>
                    <a:pt x="434" y="577"/>
                  </a:lnTo>
                  <a:lnTo>
                    <a:pt x="504" y="504"/>
                  </a:lnTo>
                  <a:lnTo>
                    <a:pt x="578" y="434"/>
                  </a:lnTo>
                  <a:lnTo>
                    <a:pt x="656" y="369"/>
                  </a:lnTo>
                  <a:lnTo>
                    <a:pt x="738" y="308"/>
                  </a:lnTo>
                  <a:lnTo>
                    <a:pt x="823" y="252"/>
                  </a:lnTo>
                  <a:lnTo>
                    <a:pt x="911" y="202"/>
                  </a:lnTo>
                  <a:lnTo>
                    <a:pt x="1004" y="157"/>
                  </a:lnTo>
                  <a:lnTo>
                    <a:pt x="1099" y="116"/>
                  </a:lnTo>
                  <a:lnTo>
                    <a:pt x="1197" y="82"/>
                  </a:lnTo>
                  <a:lnTo>
                    <a:pt x="1297" y="52"/>
                  </a:lnTo>
                  <a:lnTo>
                    <a:pt x="1399" y="30"/>
                  </a:lnTo>
                  <a:lnTo>
                    <a:pt x="1505" y="13"/>
                  </a:lnTo>
                  <a:lnTo>
                    <a:pt x="1611" y="4"/>
                  </a:lnTo>
                  <a:lnTo>
                    <a:pt x="17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31">
              <a:extLst>
                <a:ext uri="{FF2B5EF4-FFF2-40B4-BE49-F238E27FC236}">
                  <a16:creationId xmlns:a16="http://schemas.microsoft.com/office/drawing/2014/main" id="{DCEEA533-8AC4-404A-B400-078BA97C01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" y="1105"/>
              <a:ext cx="69" cy="159"/>
            </a:xfrm>
            <a:custGeom>
              <a:avLst/>
              <a:gdLst>
                <a:gd name="T0" fmla="*/ 706 w 1106"/>
                <a:gd name="T1" fmla="*/ 1995 h 2541"/>
                <a:gd name="T2" fmla="*/ 807 w 1106"/>
                <a:gd name="T3" fmla="*/ 1913 h 2541"/>
                <a:gd name="T4" fmla="*/ 867 w 1106"/>
                <a:gd name="T5" fmla="*/ 1798 h 2541"/>
                <a:gd name="T6" fmla="*/ 876 w 1106"/>
                <a:gd name="T7" fmla="*/ 1662 h 2541"/>
                <a:gd name="T8" fmla="*/ 831 w 1106"/>
                <a:gd name="T9" fmla="*/ 1539 h 2541"/>
                <a:gd name="T10" fmla="*/ 743 w 1106"/>
                <a:gd name="T11" fmla="*/ 1445 h 2541"/>
                <a:gd name="T12" fmla="*/ 440 w 1106"/>
                <a:gd name="T13" fmla="*/ 527 h 2541"/>
                <a:gd name="T14" fmla="*/ 329 w 1106"/>
                <a:gd name="T15" fmla="*/ 595 h 2541"/>
                <a:gd name="T16" fmla="*/ 254 w 1106"/>
                <a:gd name="T17" fmla="*/ 701 h 2541"/>
                <a:gd name="T18" fmla="*/ 227 w 1106"/>
                <a:gd name="T19" fmla="*/ 831 h 2541"/>
                <a:gd name="T20" fmla="*/ 254 w 1106"/>
                <a:gd name="T21" fmla="*/ 963 h 2541"/>
                <a:gd name="T22" fmla="*/ 329 w 1106"/>
                <a:gd name="T23" fmla="*/ 1068 h 2541"/>
                <a:gd name="T24" fmla="*/ 440 w 1106"/>
                <a:gd name="T25" fmla="*/ 1136 h 2541"/>
                <a:gd name="T26" fmla="*/ 579 w 1106"/>
                <a:gd name="T27" fmla="*/ 2 h 2541"/>
                <a:gd name="T28" fmla="*/ 641 w 1106"/>
                <a:gd name="T29" fmla="*/ 42 h 2541"/>
                <a:gd name="T30" fmla="*/ 666 w 1106"/>
                <a:gd name="T31" fmla="*/ 113 h 2541"/>
                <a:gd name="T32" fmla="*/ 769 w 1106"/>
                <a:gd name="T33" fmla="*/ 324 h 2541"/>
                <a:gd name="T34" fmla="*/ 906 w 1106"/>
                <a:gd name="T35" fmla="*/ 407 h 2541"/>
                <a:gd name="T36" fmla="*/ 1014 w 1106"/>
                <a:gd name="T37" fmla="*/ 528 h 2541"/>
                <a:gd name="T38" fmla="*/ 1033 w 1106"/>
                <a:gd name="T39" fmla="*/ 592 h 2541"/>
                <a:gd name="T40" fmla="*/ 1014 w 1106"/>
                <a:gd name="T41" fmla="*/ 653 h 2541"/>
                <a:gd name="T42" fmla="*/ 961 w 1106"/>
                <a:gd name="T43" fmla="*/ 695 h 2541"/>
                <a:gd name="T44" fmla="*/ 897 w 1106"/>
                <a:gd name="T45" fmla="*/ 702 h 2541"/>
                <a:gd name="T46" fmla="*/ 839 w 1106"/>
                <a:gd name="T47" fmla="*/ 671 h 2541"/>
                <a:gd name="T48" fmla="*/ 771 w 1106"/>
                <a:gd name="T49" fmla="*/ 590 h 2541"/>
                <a:gd name="T50" fmla="*/ 666 w 1106"/>
                <a:gd name="T51" fmla="*/ 527 h 2541"/>
                <a:gd name="T52" fmla="*/ 777 w 1106"/>
                <a:gd name="T53" fmla="*/ 1205 h 2541"/>
                <a:gd name="T54" fmla="*/ 920 w 1106"/>
                <a:gd name="T55" fmla="*/ 1297 h 2541"/>
                <a:gd name="T56" fmla="*/ 1029 w 1106"/>
                <a:gd name="T57" fmla="*/ 1429 h 2541"/>
                <a:gd name="T58" fmla="*/ 1093 w 1106"/>
                <a:gd name="T59" fmla="*/ 1590 h 2541"/>
                <a:gd name="T60" fmla="*/ 1103 w 1106"/>
                <a:gd name="T61" fmla="*/ 1769 h 2541"/>
                <a:gd name="T62" fmla="*/ 1055 w 1106"/>
                <a:gd name="T63" fmla="*/ 1937 h 2541"/>
                <a:gd name="T64" fmla="*/ 961 w 1106"/>
                <a:gd name="T65" fmla="*/ 2080 h 2541"/>
                <a:gd name="T66" fmla="*/ 829 w 1106"/>
                <a:gd name="T67" fmla="*/ 2186 h 2541"/>
                <a:gd name="T68" fmla="*/ 666 w 1106"/>
                <a:gd name="T69" fmla="*/ 2248 h 2541"/>
                <a:gd name="T70" fmla="*/ 655 w 1106"/>
                <a:gd name="T71" fmla="*/ 2477 h 2541"/>
                <a:gd name="T72" fmla="*/ 603 w 1106"/>
                <a:gd name="T73" fmla="*/ 2529 h 2541"/>
                <a:gd name="T74" fmla="*/ 527 w 1106"/>
                <a:gd name="T75" fmla="*/ 2538 h 2541"/>
                <a:gd name="T76" fmla="*/ 464 w 1106"/>
                <a:gd name="T77" fmla="*/ 2498 h 2541"/>
                <a:gd name="T78" fmla="*/ 440 w 1106"/>
                <a:gd name="T79" fmla="*/ 2427 h 2541"/>
                <a:gd name="T80" fmla="*/ 338 w 1106"/>
                <a:gd name="T81" fmla="*/ 2216 h 2541"/>
                <a:gd name="T82" fmla="*/ 201 w 1106"/>
                <a:gd name="T83" fmla="*/ 2133 h 2541"/>
                <a:gd name="T84" fmla="*/ 92 w 1106"/>
                <a:gd name="T85" fmla="*/ 2012 h 2541"/>
                <a:gd name="T86" fmla="*/ 73 w 1106"/>
                <a:gd name="T87" fmla="*/ 1947 h 2541"/>
                <a:gd name="T88" fmla="*/ 92 w 1106"/>
                <a:gd name="T89" fmla="*/ 1886 h 2541"/>
                <a:gd name="T90" fmla="*/ 145 w 1106"/>
                <a:gd name="T91" fmla="*/ 1844 h 2541"/>
                <a:gd name="T92" fmla="*/ 209 w 1106"/>
                <a:gd name="T93" fmla="*/ 1838 h 2541"/>
                <a:gd name="T94" fmla="*/ 266 w 1106"/>
                <a:gd name="T95" fmla="*/ 1870 h 2541"/>
                <a:gd name="T96" fmla="*/ 336 w 1106"/>
                <a:gd name="T97" fmla="*/ 1950 h 2541"/>
                <a:gd name="T98" fmla="*/ 440 w 1106"/>
                <a:gd name="T99" fmla="*/ 2013 h 2541"/>
                <a:gd name="T100" fmla="*/ 329 w 1106"/>
                <a:gd name="T101" fmla="*/ 1336 h 2541"/>
                <a:gd name="T102" fmla="*/ 185 w 1106"/>
                <a:gd name="T103" fmla="*/ 1243 h 2541"/>
                <a:gd name="T104" fmla="*/ 77 w 1106"/>
                <a:gd name="T105" fmla="*/ 1111 h 2541"/>
                <a:gd name="T106" fmla="*/ 13 w 1106"/>
                <a:gd name="T107" fmla="*/ 951 h 2541"/>
                <a:gd name="T108" fmla="*/ 4 w 1106"/>
                <a:gd name="T109" fmla="*/ 771 h 2541"/>
                <a:gd name="T110" fmla="*/ 50 w 1106"/>
                <a:gd name="T111" fmla="*/ 603 h 2541"/>
                <a:gd name="T112" fmla="*/ 145 w 1106"/>
                <a:gd name="T113" fmla="*/ 460 h 2541"/>
                <a:gd name="T114" fmla="*/ 278 w 1106"/>
                <a:gd name="T115" fmla="*/ 353 h 2541"/>
                <a:gd name="T116" fmla="*/ 440 w 1106"/>
                <a:gd name="T117" fmla="*/ 291 h 2541"/>
                <a:gd name="T118" fmla="*/ 451 w 1106"/>
                <a:gd name="T119" fmla="*/ 63 h 2541"/>
                <a:gd name="T120" fmla="*/ 503 w 1106"/>
                <a:gd name="T121" fmla="*/ 11 h 2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06" h="2541">
                  <a:moveTo>
                    <a:pt x="666" y="1404"/>
                  </a:moveTo>
                  <a:lnTo>
                    <a:pt x="666" y="2013"/>
                  </a:lnTo>
                  <a:lnTo>
                    <a:pt x="706" y="1995"/>
                  </a:lnTo>
                  <a:lnTo>
                    <a:pt x="743" y="1973"/>
                  </a:lnTo>
                  <a:lnTo>
                    <a:pt x="777" y="1944"/>
                  </a:lnTo>
                  <a:lnTo>
                    <a:pt x="807" y="1913"/>
                  </a:lnTo>
                  <a:lnTo>
                    <a:pt x="831" y="1878"/>
                  </a:lnTo>
                  <a:lnTo>
                    <a:pt x="852" y="1839"/>
                  </a:lnTo>
                  <a:lnTo>
                    <a:pt x="867" y="1798"/>
                  </a:lnTo>
                  <a:lnTo>
                    <a:pt x="876" y="1754"/>
                  </a:lnTo>
                  <a:lnTo>
                    <a:pt x="879" y="1709"/>
                  </a:lnTo>
                  <a:lnTo>
                    <a:pt x="876" y="1662"/>
                  </a:lnTo>
                  <a:lnTo>
                    <a:pt x="867" y="1619"/>
                  </a:lnTo>
                  <a:lnTo>
                    <a:pt x="852" y="1577"/>
                  </a:lnTo>
                  <a:lnTo>
                    <a:pt x="831" y="1539"/>
                  </a:lnTo>
                  <a:lnTo>
                    <a:pt x="807" y="1503"/>
                  </a:lnTo>
                  <a:lnTo>
                    <a:pt x="777" y="1472"/>
                  </a:lnTo>
                  <a:lnTo>
                    <a:pt x="743" y="1445"/>
                  </a:lnTo>
                  <a:lnTo>
                    <a:pt x="706" y="1421"/>
                  </a:lnTo>
                  <a:lnTo>
                    <a:pt x="666" y="1404"/>
                  </a:lnTo>
                  <a:close/>
                  <a:moveTo>
                    <a:pt x="440" y="527"/>
                  </a:moveTo>
                  <a:lnTo>
                    <a:pt x="400" y="545"/>
                  </a:lnTo>
                  <a:lnTo>
                    <a:pt x="363" y="568"/>
                  </a:lnTo>
                  <a:lnTo>
                    <a:pt x="329" y="595"/>
                  </a:lnTo>
                  <a:lnTo>
                    <a:pt x="300" y="627"/>
                  </a:lnTo>
                  <a:lnTo>
                    <a:pt x="274" y="662"/>
                  </a:lnTo>
                  <a:lnTo>
                    <a:pt x="254" y="701"/>
                  </a:lnTo>
                  <a:lnTo>
                    <a:pt x="240" y="742"/>
                  </a:lnTo>
                  <a:lnTo>
                    <a:pt x="230" y="786"/>
                  </a:lnTo>
                  <a:lnTo>
                    <a:pt x="227" y="831"/>
                  </a:lnTo>
                  <a:lnTo>
                    <a:pt x="230" y="877"/>
                  </a:lnTo>
                  <a:lnTo>
                    <a:pt x="240" y="922"/>
                  </a:lnTo>
                  <a:lnTo>
                    <a:pt x="254" y="963"/>
                  </a:lnTo>
                  <a:lnTo>
                    <a:pt x="274" y="1001"/>
                  </a:lnTo>
                  <a:lnTo>
                    <a:pt x="300" y="1036"/>
                  </a:lnTo>
                  <a:lnTo>
                    <a:pt x="329" y="1068"/>
                  </a:lnTo>
                  <a:lnTo>
                    <a:pt x="363" y="1095"/>
                  </a:lnTo>
                  <a:lnTo>
                    <a:pt x="400" y="1118"/>
                  </a:lnTo>
                  <a:lnTo>
                    <a:pt x="440" y="1136"/>
                  </a:lnTo>
                  <a:lnTo>
                    <a:pt x="440" y="527"/>
                  </a:lnTo>
                  <a:close/>
                  <a:moveTo>
                    <a:pt x="553" y="0"/>
                  </a:moveTo>
                  <a:lnTo>
                    <a:pt x="579" y="2"/>
                  </a:lnTo>
                  <a:lnTo>
                    <a:pt x="603" y="11"/>
                  </a:lnTo>
                  <a:lnTo>
                    <a:pt x="624" y="24"/>
                  </a:lnTo>
                  <a:lnTo>
                    <a:pt x="641" y="42"/>
                  </a:lnTo>
                  <a:lnTo>
                    <a:pt x="655" y="63"/>
                  </a:lnTo>
                  <a:lnTo>
                    <a:pt x="663" y="86"/>
                  </a:lnTo>
                  <a:lnTo>
                    <a:pt x="666" y="113"/>
                  </a:lnTo>
                  <a:lnTo>
                    <a:pt x="666" y="292"/>
                  </a:lnTo>
                  <a:lnTo>
                    <a:pt x="718" y="306"/>
                  </a:lnTo>
                  <a:lnTo>
                    <a:pt x="769" y="324"/>
                  </a:lnTo>
                  <a:lnTo>
                    <a:pt x="817" y="347"/>
                  </a:lnTo>
                  <a:lnTo>
                    <a:pt x="862" y="376"/>
                  </a:lnTo>
                  <a:lnTo>
                    <a:pt x="906" y="407"/>
                  </a:lnTo>
                  <a:lnTo>
                    <a:pt x="946" y="444"/>
                  </a:lnTo>
                  <a:lnTo>
                    <a:pt x="981" y="484"/>
                  </a:lnTo>
                  <a:lnTo>
                    <a:pt x="1014" y="528"/>
                  </a:lnTo>
                  <a:lnTo>
                    <a:pt x="1025" y="549"/>
                  </a:lnTo>
                  <a:lnTo>
                    <a:pt x="1031" y="570"/>
                  </a:lnTo>
                  <a:lnTo>
                    <a:pt x="1033" y="592"/>
                  </a:lnTo>
                  <a:lnTo>
                    <a:pt x="1030" y="613"/>
                  </a:lnTo>
                  <a:lnTo>
                    <a:pt x="1024" y="634"/>
                  </a:lnTo>
                  <a:lnTo>
                    <a:pt x="1014" y="653"/>
                  </a:lnTo>
                  <a:lnTo>
                    <a:pt x="999" y="671"/>
                  </a:lnTo>
                  <a:lnTo>
                    <a:pt x="981" y="685"/>
                  </a:lnTo>
                  <a:lnTo>
                    <a:pt x="961" y="695"/>
                  </a:lnTo>
                  <a:lnTo>
                    <a:pt x="940" y="702"/>
                  </a:lnTo>
                  <a:lnTo>
                    <a:pt x="918" y="704"/>
                  </a:lnTo>
                  <a:lnTo>
                    <a:pt x="897" y="702"/>
                  </a:lnTo>
                  <a:lnTo>
                    <a:pt x="876" y="695"/>
                  </a:lnTo>
                  <a:lnTo>
                    <a:pt x="857" y="685"/>
                  </a:lnTo>
                  <a:lnTo>
                    <a:pt x="839" y="671"/>
                  </a:lnTo>
                  <a:lnTo>
                    <a:pt x="825" y="653"/>
                  </a:lnTo>
                  <a:lnTo>
                    <a:pt x="800" y="620"/>
                  </a:lnTo>
                  <a:lnTo>
                    <a:pt x="771" y="590"/>
                  </a:lnTo>
                  <a:lnTo>
                    <a:pt x="739" y="564"/>
                  </a:lnTo>
                  <a:lnTo>
                    <a:pt x="703" y="543"/>
                  </a:lnTo>
                  <a:lnTo>
                    <a:pt x="666" y="527"/>
                  </a:lnTo>
                  <a:lnTo>
                    <a:pt x="666" y="1169"/>
                  </a:lnTo>
                  <a:lnTo>
                    <a:pt x="723" y="1184"/>
                  </a:lnTo>
                  <a:lnTo>
                    <a:pt x="777" y="1205"/>
                  </a:lnTo>
                  <a:lnTo>
                    <a:pt x="829" y="1230"/>
                  </a:lnTo>
                  <a:lnTo>
                    <a:pt x="876" y="1261"/>
                  </a:lnTo>
                  <a:lnTo>
                    <a:pt x="920" y="1297"/>
                  </a:lnTo>
                  <a:lnTo>
                    <a:pt x="961" y="1337"/>
                  </a:lnTo>
                  <a:lnTo>
                    <a:pt x="997" y="1380"/>
                  </a:lnTo>
                  <a:lnTo>
                    <a:pt x="1029" y="1429"/>
                  </a:lnTo>
                  <a:lnTo>
                    <a:pt x="1055" y="1479"/>
                  </a:lnTo>
                  <a:lnTo>
                    <a:pt x="1077" y="1533"/>
                  </a:lnTo>
                  <a:lnTo>
                    <a:pt x="1093" y="1590"/>
                  </a:lnTo>
                  <a:lnTo>
                    <a:pt x="1103" y="1648"/>
                  </a:lnTo>
                  <a:lnTo>
                    <a:pt x="1106" y="1709"/>
                  </a:lnTo>
                  <a:lnTo>
                    <a:pt x="1103" y="1769"/>
                  </a:lnTo>
                  <a:lnTo>
                    <a:pt x="1093" y="1828"/>
                  </a:lnTo>
                  <a:lnTo>
                    <a:pt x="1077" y="1883"/>
                  </a:lnTo>
                  <a:lnTo>
                    <a:pt x="1055" y="1937"/>
                  </a:lnTo>
                  <a:lnTo>
                    <a:pt x="1029" y="1988"/>
                  </a:lnTo>
                  <a:lnTo>
                    <a:pt x="997" y="2036"/>
                  </a:lnTo>
                  <a:lnTo>
                    <a:pt x="961" y="2080"/>
                  </a:lnTo>
                  <a:lnTo>
                    <a:pt x="920" y="2120"/>
                  </a:lnTo>
                  <a:lnTo>
                    <a:pt x="876" y="2156"/>
                  </a:lnTo>
                  <a:lnTo>
                    <a:pt x="829" y="2186"/>
                  </a:lnTo>
                  <a:lnTo>
                    <a:pt x="777" y="2213"/>
                  </a:lnTo>
                  <a:lnTo>
                    <a:pt x="723" y="2233"/>
                  </a:lnTo>
                  <a:lnTo>
                    <a:pt x="666" y="2248"/>
                  </a:lnTo>
                  <a:lnTo>
                    <a:pt x="666" y="2427"/>
                  </a:lnTo>
                  <a:lnTo>
                    <a:pt x="663" y="2454"/>
                  </a:lnTo>
                  <a:lnTo>
                    <a:pt x="655" y="2477"/>
                  </a:lnTo>
                  <a:lnTo>
                    <a:pt x="641" y="2498"/>
                  </a:lnTo>
                  <a:lnTo>
                    <a:pt x="624" y="2516"/>
                  </a:lnTo>
                  <a:lnTo>
                    <a:pt x="603" y="2529"/>
                  </a:lnTo>
                  <a:lnTo>
                    <a:pt x="579" y="2538"/>
                  </a:lnTo>
                  <a:lnTo>
                    <a:pt x="553" y="2541"/>
                  </a:lnTo>
                  <a:lnTo>
                    <a:pt x="527" y="2538"/>
                  </a:lnTo>
                  <a:lnTo>
                    <a:pt x="503" y="2529"/>
                  </a:lnTo>
                  <a:lnTo>
                    <a:pt x="482" y="2516"/>
                  </a:lnTo>
                  <a:lnTo>
                    <a:pt x="464" y="2498"/>
                  </a:lnTo>
                  <a:lnTo>
                    <a:pt x="451" y="2477"/>
                  </a:lnTo>
                  <a:lnTo>
                    <a:pt x="443" y="2454"/>
                  </a:lnTo>
                  <a:lnTo>
                    <a:pt x="440" y="2427"/>
                  </a:lnTo>
                  <a:lnTo>
                    <a:pt x="440" y="2247"/>
                  </a:lnTo>
                  <a:lnTo>
                    <a:pt x="387" y="2235"/>
                  </a:lnTo>
                  <a:lnTo>
                    <a:pt x="338" y="2216"/>
                  </a:lnTo>
                  <a:lnTo>
                    <a:pt x="289" y="2193"/>
                  </a:lnTo>
                  <a:lnTo>
                    <a:pt x="244" y="2164"/>
                  </a:lnTo>
                  <a:lnTo>
                    <a:pt x="201" y="2133"/>
                  </a:lnTo>
                  <a:lnTo>
                    <a:pt x="161" y="2096"/>
                  </a:lnTo>
                  <a:lnTo>
                    <a:pt x="125" y="2056"/>
                  </a:lnTo>
                  <a:lnTo>
                    <a:pt x="92" y="2012"/>
                  </a:lnTo>
                  <a:lnTo>
                    <a:pt x="82" y="1991"/>
                  </a:lnTo>
                  <a:lnTo>
                    <a:pt x="75" y="1970"/>
                  </a:lnTo>
                  <a:lnTo>
                    <a:pt x="73" y="1947"/>
                  </a:lnTo>
                  <a:lnTo>
                    <a:pt x="75" y="1926"/>
                  </a:lnTo>
                  <a:lnTo>
                    <a:pt x="82" y="1905"/>
                  </a:lnTo>
                  <a:lnTo>
                    <a:pt x="92" y="1886"/>
                  </a:lnTo>
                  <a:lnTo>
                    <a:pt x="107" y="1870"/>
                  </a:lnTo>
                  <a:lnTo>
                    <a:pt x="124" y="1855"/>
                  </a:lnTo>
                  <a:lnTo>
                    <a:pt x="145" y="1844"/>
                  </a:lnTo>
                  <a:lnTo>
                    <a:pt x="166" y="1838"/>
                  </a:lnTo>
                  <a:lnTo>
                    <a:pt x="188" y="1836"/>
                  </a:lnTo>
                  <a:lnTo>
                    <a:pt x="209" y="1838"/>
                  </a:lnTo>
                  <a:lnTo>
                    <a:pt x="230" y="1844"/>
                  </a:lnTo>
                  <a:lnTo>
                    <a:pt x="249" y="1855"/>
                  </a:lnTo>
                  <a:lnTo>
                    <a:pt x="266" y="1870"/>
                  </a:lnTo>
                  <a:lnTo>
                    <a:pt x="281" y="1887"/>
                  </a:lnTo>
                  <a:lnTo>
                    <a:pt x="306" y="1920"/>
                  </a:lnTo>
                  <a:lnTo>
                    <a:pt x="336" y="1950"/>
                  </a:lnTo>
                  <a:lnTo>
                    <a:pt x="367" y="1976"/>
                  </a:lnTo>
                  <a:lnTo>
                    <a:pt x="402" y="1997"/>
                  </a:lnTo>
                  <a:lnTo>
                    <a:pt x="440" y="2013"/>
                  </a:lnTo>
                  <a:lnTo>
                    <a:pt x="440" y="1372"/>
                  </a:lnTo>
                  <a:lnTo>
                    <a:pt x="383" y="1356"/>
                  </a:lnTo>
                  <a:lnTo>
                    <a:pt x="329" y="1336"/>
                  </a:lnTo>
                  <a:lnTo>
                    <a:pt x="278" y="1310"/>
                  </a:lnTo>
                  <a:lnTo>
                    <a:pt x="230" y="1278"/>
                  </a:lnTo>
                  <a:lnTo>
                    <a:pt x="185" y="1243"/>
                  </a:lnTo>
                  <a:lnTo>
                    <a:pt x="145" y="1203"/>
                  </a:lnTo>
                  <a:lnTo>
                    <a:pt x="109" y="1159"/>
                  </a:lnTo>
                  <a:lnTo>
                    <a:pt x="77" y="1111"/>
                  </a:lnTo>
                  <a:lnTo>
                    <a:pt x="50" y="1061"/>
                  </a:lnTo>
                  <a:lnTo>
                    <a:pt x="29" y="1007"/>
                  </a:lnTo>
                  <a:lnTo>
                    <a:pt x="13" y="951"/>
                  </a:lnTo>
                  <a:lnTo>
                    <a:pt x="4" y="892"/>
                  </a:lnTo>
                  <a:lnTo>
                    <a:pt x="0" y="831"/>
                  </a:lnTo>
                  <a:lnTo>
                    <a:pt x="4" y="771"/>
                  </a:lnTo>
                  <a:lnTo>
                    <a:pt x="13" y="712"/>
                  </a:lnTo>
                  <a:lnTo>
                    <a:pt x="29" y="657"/>
                  </a:lnTo>
                  <a:lnTo>
                    <a:pt x="50" y="603"/>
                  </a:lnTo>
                  <a:lnTo>
                    <a:pt x="77" y="551"/>
                  </a:lnTo>
                  <a:lnTo>
                    <a:pt x="109" y="504"/>
                  </a:lnTo>
                  <a:lnTo>
                    <a:pt x="145" y="460"/>
                  </a:lnTo>
                  <a:lnTo>
                    <a:pt x="185" y="420"/>
                  </a:lnTo>
                  <a:lnTo>
                    <a:pt x="230" y="384"/>
                  </a:lnTo>
                  <a:lnTo>
                    <a:pt x="278" y="353"/>
                  </a:lnTo>
                  <a:lnTo>
                    <a:pt x="329" y="327"/>
                  </a:lnTo>
                  <a:lnTo>
                    <a:pt x="383" y="307"/>
                  </a:lnTo>
                  <a:lnTo>
                    <a:pt x="440" y="291"/>
                  </a:lnTo>
                  <a:lnTo>
                    <a:pt x="440" y="113"/>
                  </a:lnTo>
                  <a:lnTo>
                    <a:pt x="443" y="86"/>
                  </a:lnTo>
                  <a:lnTo>
                    <a:pt x="451" y="63"/>
                  </a:lnTo>
                  <a:lnTo>
                    <a:pt x="464" y="42"/>
                  </a:lnTo>
                  <a:lnTo>
                    <a:pt x="482" y="24"/>
                  </a:lnTo>
                  <a:lnTo>
                    <a:pt x="503" y="11"/>
                  </a:lnTo>
                  <a:lnTo>
                    <a:pt x="527" y="2"/>
                  </a:lnTo>
                  <a:lnTo>
                    <a:pt x="5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438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C17B07-54D3-4A0A-8E4D-A1FABCDB7766}"/>
              </a:ext>
            </a:extLst>
          </p:cNvPr>
          <p:cNvSpPr/>
          <p:nvPr/>
        </p:nvSpPr>
        <p:spPr>
          <a:xfrm>
            <a:off x="7934496" y="1156954"/>
            <a:ext cx="475271" cy="452313"/>
          </a:xfrm>
          <a:prstGeom prst="roundRect">
            <a:avLst>
              <a:gd name="adj" fmla="val 448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A8811C-0D52-4885-AC13-F1A762A46E44}"/>
              </a:ext>
            </a:extLst>
          </p:cNvPr>
          <p:cNvSpPr/>
          <p:nvPr/>
        </p:nvSpPr>
        <p:spPr>
          <a:xfrm>
            <a:off x="8588093" y="1007496"/>
            <a:ext cx="299430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Sporty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14873F-69CB-403A-A0DC-9348A96A7E66}"/>
              </a:ext>
            </a:extLst>
          </p:cNvPr>
          <p:cNvSpPr/>
          <p:nvPr/>
        </p:nvSpPr>
        <p:spPr>
          <a:xfrm>
            <a:off x="8588093" y="1342038"/>
            <a:ext cx="2994307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41AF77-AC59-445D-8316-B511FCB95299}"/>
              </a:ext>
            </a:extLst>
          </p:cNvPr>
          <p:cNvSpPr/>
          <p:nvPr/>
        </p:nvSpPr>
        <p:spPr>
          <a:xfrm>
            <a:off x="7934496" y="2462465"/>
            <a:ext cx="475271" cy="452313"/>
          </a:xfrm>
          <a:prstGeom prst="roundRect">
            <a:avLst>
              <a:gd name="adj" fmla="val 448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9C880-ACA9-4A76-AEA2-22D02731C752}"/>
              </a:ext>
            </a:extLst>
          </p:cNvPr>
          <p:cNvSpPr/>
          <p:nvPr/>
        </p:nvSpPr>
        <p:spPr>
          <a:xfrm>
            <a:off x="8588093" y="2313007"/>
            <a:ext cx="299430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Trendy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100841-0688-4F13-A8F8-D606D46B9969}"/>
              </a:ext>
            </a:extLst>
          </p:cNvPr>
          <p:cNvSpPr/>
          <p:nvPr/>
        </p:nvSpPr>
        <p:spPr>
          <a:xfrm>
            <a:off x="8588093" y="2647549"/>
            <a:ext cx="2994307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B82EB6-C24F-45B6-8971-21DAC167228D}"/>
              </a:ext>
            </a:extLst>
          </p:cNvPr>
          <p:cNvSpPr/>
          <p:nvPr/>
        </p:nvSpPr>
        <p:spPr>
          <a:xfrm>
            <a:off x="7934496" y="3767976"/>
            <a:ext cx="475271" cy="452313"/>
          </a:xfrm>
          <a:prstGeom prst="roundRect">
            <a:avLst>
              <a:gd name="adj" fmla="val 448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64BAA0-28FF-48D0-A4D5-9FB7A69899F2}"/>
              </a:ext>
            </a:extLst>
          </p:cNvPr>
          <p:cNvSpPr/>
          <p:nvPr/>
        </p:nvSpPr>
        <p:spPr>
          <a:xfrm>
            <a:off x="8588093" y="3618518"/>
            <a:ext cx="2994307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Up To Date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A6AEC5-21F5-456B-9FEF-D566527EEF55}"/>
              </a:ext>
            </a:extLst>
          </p:cNvPr>
          <p:cNvSpPr/>
          <p:nvPr/>
        </p:nvSpPr>
        <p:spPr>
          <a:xfrm>
            <a:off x="8588093" y="3953060"/>
            <a:ext cx="2994307" cy="613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grpSp>
        <p:nvGrpSpPr>
          <p:cNvPr id="22" name="Group 647">
            <a:extLst>
              <a:ext uri="{FF2B5EF4-FFF2-40B4-BE49-F238E27FC236}">
                <a16:creationId xmlns:a16="http://schemas.microsoft.com/office/drawing/2014/main" id="{EA1DF6AC-C57C-46C3-83AC-556CB8DBC3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29322" y="1241658"/>
            <a:ext cx="285618" cy="286652"/>
            <a:chOff x="580" y="3017"/>
            <a:chExt cx="828" cy="831"/>
          </a:xfrm>
          <a:solidFill>
            <a:schemeClr val="bg1"/>
          </a:solidFill>
        </p:grpSpPr>
        <p:sp>
          <p:nvSpPr>
            <p:cNvPr id="23" name="Freeform 649">
              <a:extLst>
                <a:ext uri="{FF2B5EF4-FFF2-40B4-BE49-F238E27FC236}">
                  <a16:creationId xmlns:a16="http://schemas.microsoft.com/office/drawing/2014/main" id="{6443424B-AD33-466A-8816-8E73D6FA7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" y="3059"/>
              <a:ext cx="248" cy="360"/>
            </a:xfrm>
            <a:custGeom>
              <a:avLst/>
              <a:gdLst>
                <a:gd name="T0" fmla="*/ 278 w 995"/>
                <a:gd name="T1" fmla="*/ 1291 h 1440"/>
                <a:gd name="T2" fmla="*/ 293 w 995"/>
                <a:gd name="T3" fmla="*/ 1328 h 1440"/>
                <a:gd name="T4" fmla="*/ 711 w 995"/>
                <a:gd name="T5" fmla="*/ 1322 h 1440"/>
                <a:gd name="T6" fmla="*/ 711 w 995"/>
                <a:gd name="T7" fmla="*/ 1282 h 1440"/>
                <a:gd name="T8" fmla="*/ 249 w 995"/>
                <a:gd name="T9" fmla="*/ 1108 h 1440"/>
                <a:gd name="T10" fmla="*/ 222 w 995"/>
                <a:gd name="T11" fmla="*/ 1136 h 1440"/>
                <a:gd name="T12" fmla="*/ 249 w 995"/>
                <a:gd name="T13" fmla="*/ 1164 h 1440"/>
                <a:gd name="T14" fmla="*/ 771 w 995"/>
                <a:gd name="T15" fmla="*/ 1146 h 1440"/>
                <a:gd name="T16" fmla="*/ 757 w 995"/>
                <a:gd name="T17" fmla="*/ 1110 h 1440"/>
                <a:gd name="T18" fmla="*/ 480 w 995"/>
                <a:gd name="T19" fmla="*/ 446 h 1440"/>
                <a:gd name="T20" fmla="*/ 442 w 995"/>
                <a:gd name="T21" fmla="*/ 499 h 1440"/>
                <a:gd name="T22" fmla="*/ 480 w 995"/>
                <a:gd name="T23" fmla="*/ 552 h 1440"/>
                <a:gd name="T24" fmla="*/ 542 w 995"/>
                <a:gd name="T25" fmla="*/ 531 h 1440"/>
                <a:gd name="T26" fmla="*/ 542 w 995"/>
                <a:gd name="T27" fmla="*/ 466 h 1440"/>
                <a:gd name="T28" fmla="*/ 497 w 995"/>
                <a:gd name="T29" fmla="*/ 111 h 1440"/>
                <a:gd name="T30" fmla="*/ 316 w 995"/>
                <a:gd name="T31" fmla="*/ 156 h 1440"/>
                <a:gd name="T32" fmla="*/ 180 w 995"/>
                <a:gd name="T33" fmla="*/ 278 h 1440"/>
                <a:gd name="T34" fmla="*/ 113 w 995"/>
                <a:gd name="T35" fmla="*/ 450 h 1440"/>
                <a:gd name="T36" fmla="*/ 135 w 995"/>
                <a:gd name="T37" fmla="*/ 632 h 1440"/>
                <a:gd name="T38" fmla="*/ 232 w 995"/>
                <a:gd name="T39" fmla="*/ 780 h 1440"/>
                <a:gd name="T40" fmla="*/ 332 w 995"/>
                <a:gd name="T41" fmla="*/ 997 h 1440"/>
                <a:gd name="T42" fmla="*/ 392 w 995"/>
                <a:gd name="T43" fmla="*/ 626 h 1440"/>
                <a:gd name="T44" fmla="*/ 335 w 995"/>
                <a:gd name="T45" fmla="*/ 529 h 1440"/>
                <a:gd name="T46" fmla="*/ 354 w 995"/>
                <a:gd name="T47" fmla="*/ 415 h 1440"/>
                <a:gd name="T48" fmla="*/ 440 w 995"/>
                <a:gd name="T49" fmla="*/ 343 h 1440"/>
                <a:gd name="T50" fmla="*/ 555 w 995"/>
                <a:gd name="T51" fmla="*/ 343 h 1440"/>
                <a:gd name="T52" fmla="*/ 640 w 995"/>
                <a:gd name="T53" fmla="*/ 415 h 1440"/>
                <a:gd name="T54" fmla="*/ 660 w 995"/>
                <a:gd name="T55" fmla="*/ 529 h 1440"/>
                <a:gd name="T56" fmla="*/ 603 w 995"/>
                <a:gd name="T57" fmla="*/ 626 h 1440"/>
                <a:gd name="T58" fmla="*/ 663 w 995"/>
                <a:gd name="T59" fmla="*/ 997 h 1440"/>
                <a:gd name="T60" fmla="*/ 763 w 995"/>
                <a:gd name="T61" fmla="*/ 780 h 1440"/>
                <a:gd name="T62" fmla="*/ 860 w 995"/>
                <a:gd name="T63" fmla="*/ 632 h 1440"/>
                <a:gd name="T64" fmla="*/ 882 w 995"/>
                <a:gd name="T65" fmla="*/ 450 h 1440"/>
                <a:gd name="T66" fmla="*/ 815 w 995"/>
                <a:gd name="T67" fmla="*/ 278 h 1440"/>
                <a:gd name="T68" fmla="*/ 679 w 995"/>
                <a:gd name="T69" fmla="*/ 156 h 1440"/>
                <a:gd name="T70" fmla="*/ 497 w 995"/>
                <a:gd name="T71" fmla="*/ 111 h 1440"/>
                <a:gd name="T72" fmla="*/ 654 w 995"/>
                <a:gd name="T73" fmla="*/ 26 h 1440"/>
                <a:gd name="T74" fmla="*/ 830 w 995"/>
                <a:gd name="T75" fmla="*/ 129 h 1440"/>
                <a:gd name="T76" fmla="*/ 950 w 995"/>
                <a:gd name="T77" fmla="*/ 293 h 1440"/>
                <a:gd name="T78" fmla="*/ 995 w 995"/>
                <a:gd name="T79" fmla="*/ 499 h 1440"/>
                <a:gd name="T80" fmla="*/ 956 w 995"/>
                <a:gd name="T81" fmla="*/ 690 h 1440"/>
                <a:gd name="T82" fmla="*/ 849 w 995"/>
                <a:gd name="T83" fmla="*/ 850 h 1440"/>
                <a:gd name="T84" fmla="*/ 800 w 995"/>
                <a:gd name="T85" fmla="*/ 1009 h 1440"/>
                <a:gd name="T86" fmla="*/ 873 w 995"/>
                <a:gd name="T87" fmla="*/ 1081 h 1440"/>
                <a:gd name="T88" fmla="*/ 872 w 995"/>
                <a:gd name="T89" fmla="*/ 1191 h 1440"/>
                <a:gd name="T90" fmla="*/ 826 w 995"/>
                <a:gd name="T91" fmla="*/ 1277 h 1440"/>
                <a:gd name="T92" fmla="*/ 806 w 995"/>
                <a:gd name="T93" fmla="*/ 1379 h 1440"/>
                <a:gd name="T94" fmla="*/ 719 w 995"/>
                <a:gd name="T95" fmla="*/ 1437 h 1440"/>
                <a:gd name="T96" fmla="*/ 250 w 995"/>
                <a:gd name="T97" fmla="*/ 1429 h 1440"/>
                <a:gd name="T98" fmla="*/ 177 w 995"/>
                <a:gd name="T99" fmla="*/ 1356 h 1440"/>
                <a:gd name="T100" fmla="*/ 175 w 995"/>
                <a:gd name="T101" fmla="*/ 1253 h 1440"/>
                <a:gd name="T102" fmla="*/ 113 w 995"/>
                <a:gd name="T103" fmla="*/ 1165 h 1440"/>
                <a:gd name="T104" fmla="*/ 135 w 995"/>
                <a:gd name="T105" fmla="*/ 1058 h 1440"/>
                <a:gd name="T106" fmla="*/ 222 w 995"/>
                <a:gd name="T107" fmla="*/ 1000 h 1440"/>
                <a:gd name="T108" fmla="*/ 113 w 995"/>
                <a:gd name="T109" fmla="*/ 814 h 1440"/>
                <a:gd name="T110" fmla="*/ 22 w 995"/>
                <a:gd name="T111" fmla="*/ 644 h 1440"/>
                <a:gd name="T112" fmla="*/ 3 w 995"/>
                <a:gd name="T113" fmla="*/ 445 h 1440"/>
                <a:gd name="T114" fmla="*/ 68 w 995"/>
                <a:gd name="T115" fmla="*/ 248 h 1440"/>
                <a:gd name="T116" fmla="*/ 204 w 995"/>
                <a:gd name="T117" fmla="*/ 97 h 1440"/>
                <a:gd name="T118" fmla="*/ 391 w 995"/>
                <a:gd name="T119" fmla="*/ 12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5" h="1440">
                  <a:moveTo>
                    <a:pt x="304" y="1274"/>
                  </a:moveTo>
                  <a:lnTo>
                    <a:pt x="293" y="1276"/>
                  </a:lnTo>
                  <a:lnTo>
                    <a:pt x="284" y="1282"/>
                  </a:lnTo>
                  <a:lnTo>
                    <a:pt x="278" y="1291"/>
                  </a:lnTo>
                  <a:lnTo>
                    <a:pt x="276" y="1302"/>
                  </a:lnTo>
                  <a:lnTo>
                    <a:pt x="278" y="1313"/>
                  </a:lnTo>
                  <a:lnTo>
                    <a:pt x="284" y="1322"/>
                  </a:lnTo>
                  <a:lnTo>
                    <a:pt x="293" y="1328"/>
                  </a:lnTo>
                  <a:lnTo>
                    <a:pt x="304" y="1330"/>
                  </a:lnTo>
                  <a:lnTo>
                    <a:pt x="690" y="1330"/>
                  </a:lnTo>
                  <a:lnTo>
                    <a:pt x="702" y="1328"/>
                  </a:lnTo>
                  <a:lnTo>
                    <a:pt x="711" y="1322"/>
                  </a:lnTo>
                  <a:lnTo>
                    <a:pt x="716" y="1313"/>
                  </a:lnTo>
                  <a:lnTo>
                    <a:pt x="719" y="1302"/>
                  </a:lnTo>
                  <a:lnTo>
                    <a:pt x="716" y="1291"/>
                  </a:lnTo>
                  <a:lnTo>
                    <a:pt x="711" y="1282"/>
                  </a:lnTo>
                  <a:lnTo>
                    <a:pt x="702" y="1276"/>
                  </a:lnTo>
                  <a:lnTo>
                    <a:pt x="690" y="1274"/>
                  </a:lnTo>
                  <a:lnTo>
                    <a:pt x="304" y="1274"/>
                  </a:lnTo>
                  <a:close/>
                  <a:moveTo>
                    <a:pt x="249" y="1108"/>
                  </a:moveTo>
                  <a:lnTo>
                    <a:pt x="238" y="1110"/>
                  </a:lnTo>
                  <a:lnTo>
                    <a:pt x="230" y="1116"/>
                  </a:lnTo>
                  <a:lnTo>
                    <a:pt x="224" y="1125"/>
                  </a:lnTo>
                  <a:lnTo>
                    <a:pt x="222" y="1136"/>
                  </a:lnTo>
                  <a:lnTo>
                    <a:pt x="224" y="1146"/>
                  </a:lnTo>
                  <a:lnTo>
                    <a:pt x="230" y="1155"/>
                  </a:lnTo>
                  <a:lnTo>
                    <a:pt x="238" y="1162"/>
                  </a:lnTo>
                  <a:lnTo>
                    <a:pt x="249" y="1164"/>
                  </a:lnTo>
                  <a:lnTo>
                    <a:pt x="746" y="1164"/>
                  </a:lnTo>
                  <a:lnTo>
                    <a:pt x="757" y="1162"/>
                  </a:lnTo>
                  <a:lnTo>
                    <a:pt x="765" y="1155"/>
                  </a:lnTo>
                  <a:lnTo>
                    <a:pt x="771" y="1146"/>
                  </a:lnTo>
                  <a:lnTo>
                    <a:pt x="773" y="1136"/>
                  </a:lnTo>
                  <a:lnTo>
                    <a:pt x="771" y="1125"/>
                  </a:lnTo>
                  <a:lnTo>
                    <a:pt x="765" y="1116"/>
                  </a:lnTo>
                  <a:lnTo>
                    <a:pt x="757" y="1110"/>
                  </a:lnTo>
                  <a:lnTo>
                    <a:pt x="746" y="1108"/>
                  </a:lnTo>
                  <a:lnTo>
                    <a:pt x="249" y="1108"/>
                  </a:lnTo>
                  <a:close/>
                  <a:moveTo>
                    <a:pt x="497" y="443"/>
                  </a:moveTo>
                  <a:lnTo>
                    <a:pt x="480" y="446"/>
                  </a:lnTo>
                  <a:lnTo>
                    <a:pt x="465" y="454"/>
                  </a:lnTo>
                  <a:lnTo>
                    <a:pt x="453" y="466"/>
                  </a:lnTo>
                  <a:lnTo>
                    <a:pt x="445" y="482"/>
                  </a:lnTo>
                  <a:lnTo>
                    <a:pt x="442" y="499"/>
                  </a:lnTo>
                  <a:lnTo>
                    <a:pt x="445" y="516"/>
                  </a:lnTo>
                  <a:lnTo>
                    <a:pt x="453" y="531"/>
                  </a:lnTo>
                  <a:lnTo>
                    <a:pt x="465" y="543"/>
                  </a:lnTo>
                  <a:lnTo>
                    <a:pt x="480" y="552"/>
                  </a:lnTo>
                  <a:lnTo>
                    <a:pt x="497" y="555"/>
                  </a:lnTo>
                  <a:lnTo>
                    <a:pt x="515" y="552"/>
                  </a:lnTo>
                  <a:lnTo>
                    <a:pt x="530" y="543"/>
                  </a:lnTo>
                  <a:lnTo>
                    <a:pt x="542" y="531"/>
                  </a:lnTo>
                  <a:lnTo>
                    <a:pt x="550" y="516"/>
                  </a:lnTo>
                  <a:lnTo>
                    <a:pt x="553" y="499"/>
                  </a:lnTo>
                  <a:lnTo>
                    <a:pt x="550" y="482"/>
                  </a:lnTo>
                  <a:lnTo>
                    <a:pt x="542" y="466"/>
                  </a:lnTo>
                  <a:lnTo>
                    <a:pt x="530" y="454"/>
                  </a:lnTo>
                  <a:lnTo>
                    <a:pt x="515" y="446"/>
                  </a:lnTo>
                  <a:lnTo>
                    <a:pt x="497" y="443"/>
                  </a:lnTo>
                  <a:close/>
                  <a:moveTo>
                    <a:pt x="497" y="111"/>
                  </a:moveTo>
                  <a:lnTo>
                    <a:pt x="449" y="114"/>
                  </a:lnTo>
                  <a:lnTo>
                    <a:pt x="402" y="123"/>
                  </a:lnTo>
                  <a:lnTo>
                    <a:pt x="358" y="137"/>
                  </a:lnTo>
                  <a:lnTo>
                    <a:pt x="316" y="156"/>
                  </a:lnTo>
                  <a:lnTo>
                    <a:pt x="277" y="181"/>
                  </a:lnTo>
                  <a:lnTo>
                    <a:pt x="241" y="209"/>
                  </a:lnTo>
                  <a:lnTo>
                    <a:pt x="208" y="241"/>
                  </a:lnTo>
                  <a:lnTo>
                    <a:pt x="180" y="278"/>
                  </a:lnTo>
                  <a:lnTo>
                    <a:pt x="156" y="316"/>
                  </a:lnTo>
                  <a:lnTo>
                    <a:pt x="137" y="359"/>
                  </a:lnTo>
                  <a:lnTo>
                    <a:pt x="123" y="404"/>
                  </a:lnTo>
                  <a:lnTo>
                    <a:pt x="113" y="450"/>
                  </a:lnTo>
                  <a:lnTo>
                    <a:pt x="110" y="499"/>
                  </a:lnTo>
                  <a:lnTo>
                    <a:pt x="113" y="544"/>
                  </a:lnTo>
                  <a:lnTo>
                    <a:pt x="121" y="589"/>
                  </a:lnTo>
                  <a:lnTo>
                    <a:pt x="135" y="632"/>
                  </a:lnTo>
                  <a:lnTo>
                    <a:pt x="152" y="672"/>
                  </a:lnTo>
                  <a:lnTo>
                    <a:pt x="174" y="712"/>
                  </a:lnTo>
                  <a:lnTo>
                    <a:pt x="201" y="747"/>
                  </a:lnTo>
                  <a:lnTo>
                    <a:pt x="232" y="780"/>
                  </a:lnTo>
                  <a:lnTo>
                    <a:pt x="266" y="809"/>
                  </a:lnTo>
                  <a:lnTo>
                    <a:pt x="304" y="834"/>
                  </a:lnTo>
                  <a:lnTo>
                    <a:pt x="332" y="850"/>
                  </a:lnTo>
                  <a:lnTo>
                    <a:pt x="332" y="997"/>
                  </a:lnTo>
                  <a:lnTo>
                    <a:pt x="442" y="997"/>
                  </a:lnTo>
                  <a:lnTo>
                    <a:pt x="442" y="655"/>
                  </a:lnTo>
                  <a:lnTo>
                    <a:pt x="416" y="643"/>
                  </a:lnTo>
                  <a:lnTo>
                    <a:pt x="392" y="626"/>
                  </a:lnTo>
                  <a:lnTo>
                    <a:pt x="372" y="606"/>
                  </a:lnTo>
                  <a:lnTo>
                    <a:pt x="355" y="583"/>
                  </a:lnTo>
                  <a:lnTo>
                    <a:pt x="343" y="558"/>
                  </a:lnTo>
                  <a:lnTo>
                    <a:pt x="335" y="529"/>
                  </a:lnTo>
                  <a:lnTo>
                    <a:pt x="332" y="499"/>
                  </a:lnTo>
                  <a:lnTo>
                    <a:pt x="335" y="469"/>
                  </a:lnTo>
                  <a:lnTo>
                    <a:pt x="342" y="441"/>
                  </a:lnTo>
                  <a:lnTo>
                    <a:pt x="354" y="415"/>
                  </a:lnTo>
                  <a:lnTo>
                    <a:pt x="371" y="391"/>
                  </a:lnTo>
                  <a:lnTo>
                    <a:pt x="390" y="372"/>
                  </a:lnTo>
                  <a:lnTo>
                    <a:pt x="414" y="355"/>
                  </a:lnTo>
                  <a:lnTo>
                    <a:pt x="440" y="343"/>
                  </a:lnTo>
                  <a:lnTo>
                    <a:pt x="467" y="336"/>
                  </a:lnTo>
                  <a:lnTo>
                    <a:pt x="497" y="333"/>
                  </a:lnTo>
                  <a:lnTo>
                    <a:pt x="527" y="336"/>
                  </a:lnTo>
                  <a:lnTo>
                    <a:pt x="555" y="343"/>
                  </a:lnTo>
                  <a:lnTo>
                    <a:pt x="581" y="355"/>
                  </a:lnTo>
                  <a:lnTo>
                    <a:pt x="605" y="372"/>
                  </a:lnTo>
                  <a:lnTo>
                    <a:pt x="624" y="391"/>
                  </a:lnTo>
                  <a:lnTo>
                    <a:pt x="640" y="415"/>
                  </a:lnTo>
                  <a:lnTo>
                    <a:pt x="653" y="441"/>
                  </a:lnTo>
                  <a:lnTo>
                    <a:pt x="660" y="469"/>
                  </a:lnTo>
                  <a:lnTo>
                    <a:pt x="663" y="499"/>
                  </a:lnTo>
                  <a:lnTo>
                    <a:pt x="660" y="529"/>
                  </a:lnTo>
                  <a:lnTo>
                    <a:pt x="652" y="558"/>
                  </a:lnTo>
                  <a:lnTo>
                    <a:pt x="640" y="583"/>
                  </a:lnTo>
                  <a:lnTo>
                    <a:pt x="623" y="606"/>
                  </a:lnTo>
                  <a:lnTo>
                    <a:pt x="603" y="626"/>
                  </a:lnTo>
                  <a:lnTo>
                    <a:pt x="579" y="643"/>
                  </a:lnTo>
                  <a:lnTo>
                    <a:pt x="553" y="655"/>
                  </a:lnTo>
                  <a:lnTo>
                    <a:pt x="553" y="997"/>
                  </a:lnTo>
                  <a:lnTo>
                    <a:pt x="663" y="997"/>
                  </a:lnTo>
                  <a:lnTo>
                    <a:pt x="663" y="850"/>
                  </a:lnTo>
                  <a:lnTo>
                    <a:pt x="690" y="834"/>
                  </a:lnTo>
                  <a:lnTo>
                    <a:pt x="729" y="809"/>
                  </a:lnTo>
                  <a:lnTo>
                    <a:pt x="763" y="780"/>
                  </a:lnTo>
                  <a:lnTo>
                    <a:pt x="794" y="747"/>
                  </a:lnTo>
                  <a:lnTo>
                    <a:pt x="821" y="712"/>
                  </a:lnTo>
                  <a:lnTo>
                    <a:pt x="843" y="672"/>
                  </a:lnTo>
                  <a:lnTo>
                    <a:pt x="860" y="632"/>
                  </a:lnTo>
                  <a:lnTo>
                    <a:pt x="873" y="589"/>
                  </a:lnTo>
                  <a:lnTo>
                    <a:pt x="882" y="544"/>
                  </a:lnTo>
                  <a:lnTo>
                    <a:pt x="885" y="499"/>
                  </a:lnTo>
                  <a:lnTo>
                    <a:pt x="882" y="450"/>
                  </a:lnTo>
                  <a:lnTo>
                    <a:pt x="872" y="404"/>
                  </a:lnTo>
                  <a:lnTo>
                    <a:pt x="858" y="359"/>
                  </a:lnTo>
                  <a:lnTo>
                    <a:pt x="839" y="316"/>
                  </a:lnTo>
                  <a:lnTo>
                    <a:pt x="815" y="278"/>
                  </a:lnTo>
                  <a:lnTo>
                    <a:pt x="787" y="241"/>
                  </a:lnTo>
                  <a:lnTo>
                    <a:pt x="754" y="209"/>
                  </a:lnTo>
                  <a:lnTo>
                    <a:pt x="718" y="181"/>
                  </a:lnTo>
                  <a:lnTo>
                    <a:pt x="679" y="156"/>
                  </a:lnTo>
                  <a:lnTo>
                    <a:pt x="637" y="137"/>
                  </a:lnTo>
                  <a:lnTo>
                    <a:pt x="592" y="123"/>
                  </a:lnTo>
                  <a:lnTo>
                    <a:pt x="546" y="114"/>
                  </a:lnTo>
                  <a:lnTo>
                    <a:pt x="497" y="111"/>
                  </a:lnTo>
                  <a:close/>
                  <a:moveTo>
                    <a:pt x="497" y="0"/>
                  </a:moveTo>
                  <a:lnTo>
                    <a:pt x="551" y="3"/>
                  </a:lnTo>
                  <a:lnTo>
                    <a:pt x="604" y="12"/>
                  </a:lnTo>
                  <a:lnTo>
                    <a:pt x="654" y="26"/>
                  </a:lnTo>
                  <a:lnTo>
                    <a:pt x="703" y="45"/>
                  </a:lnTo>
                  <a:lnTo>
                    <a:pt x="748" y="68"/>
                  </a:lnTo>
                  <a:lnTo>
                    <a:pt x="791" y="97"/>
                  </a:lnTo>
                  <a:lnTo>
                    <a:pt x="830" y="129"/>
                  </a:lnTo>
                  <a:lnTo>
                    <a:pt x="866" y="165"/>
                  </a:lnTo>
                  <a:lnTo>
                    <a:pt x="899" y="205"/>
                  </a:lnTo>
                  <a:lnTo>
                    <a:pt x="927" y="248"/>
                  </a:lnTo>
                  <a:lnTo>
                    <a:pt x="950" y="293"/>
                  </a:lnTo>
                  <a:lnTo>
                    <a:pt x="969" y="342"/>
                  </a:lnTo>
                  <a:lnTo>
                    <a:pt x="983" y="392"/>
                  </a:lnTo>
                  <a:lnTo>
                    <a:pt x="992" y="445"/>
                  </a:lnTo>
                  <a:lnTo>
                    <a:pt x="995" y="499"/>
                  </a:lnTo>
                  <a:lnTo>
                    <a:pt x="992" y="548"/>
                  </a:lnTo>
                  <a:lnTo>
                    <a:pt x="985" y="597"/>
                  </a:lnTo>
                  <a:lnTo>
                    <a:pt x="972" y="644"/>
                  </a:lnTo>
                  <a:lnTo>
                    <a:pt x="956" y="690"/>
                  </a:lnTo>
                  <a:lnTo>
                    <a:pt x="935" y="734"/>
                  </a:lnTo>
                  <a:lnTo>
                    <a:pt x="911" y="775"/>
                  </a:lnTo>
                  <a:lnTo>
                    <a:pt x="882" y="814"/>
                  </a:lnTo>
                  <a:lnTo>
                    <a:pt x="849" y="850"/>
                  </a:lnTo>
                  <a:lnTo>
                    <a:pt x="813" y="884"/>
                  </a:lnTo>
                  <a:lnTo>
                    <a:pt x="773" y="913"/>
                  </a:lnTo>
                  <a:lnTo>
                    <a:pt x="773" y="1000"/>
                  </a:lnTo>
                  <a:lnTo>
                    <a:pt x="800" y="1009"/>
                  </a:lnTo>
                  <a:lnTo>
                    <a:pt x="823" y="1021"/>
                  </a:lnTo>
                  <a:lnTo>
                    <a:pt x="843" y="1038"/>
                  </a:lnTo>
                  <a:lnTo>
                    <a:pt x="860" y="1058"/>
                  </a:lnTo>
                  <a:lnTo>
                    <a:pt x="873" y="1081"/>
                  </a:lnTo>
                  <a:lnTo>
                    <a:pt x="882" y="1108"/>
                  </a:lnTo>
                  <a:lnTo>
                    <a:pt x="885" y="1136"/>
                  </a:lnTo>
                  <a:lnTo>
                    <a:pt x="882" y="1165"/>
                  </a:lnTo>
                  <a:lnTo>
                    <a:pt x="872" y="1191"/>
                  </a:lnTo>
                  <a:lnTo>
                    <a:pt x="859" y="1215"/>
                  </a:lnTo>
                  <a:lnTo>
                    <a:pt x="841" y="1236"/>
                  </a:lnTo>
                  <a:lnTo>
                    <a:pt x="820" y="1253"/>
                  </a:lnTo>
                  <a:lnTo>
                    <a:pt x="826" y="1277"/>
                  </a:lnTo>
                  <a:lnTo>
                    <a:pt x="829" y="1302"/>
                  </a:lnTo>
                  <a:lnTo>
                    <a:pt x="826" y="1330"/>
                  </a:lnTo>
                  <a:lnTo>
                    <a:pt x="818" y="1356"/>
                  </a:lnTo>
                  <a:lnTo>
                    <a:pt x="806" y="1379"/>
                  </a:lnTo>
                  <a:lnTo>
                    <a:pt x="789" y="1400"/>
                  </a:lnTo>
                  <a:lnTo>
                    <a:pt x="768" y="1417"/>
                  </a:lnTo>
                  <a:lnTo>
                    <a:pt x="744" y="1429"/>
                  </a:lnTo>
                  <a:lnTo>
                    <a:pt x="719" y="1437"/>
                  </a:lnTo>
                  <a:lnTo>
                    <a:pt x="690" y="1440"/>
                  </a:lnTo>
                  <a:lnTo>
                    <a:pt x="304" y="1440"/>
                  </a:lnTo>
                  <a:lnTo>
                    <a:pt x="276" y="1437"/>
                  </a:lnTo>
                  <a:lnTo>
                    <a:pt x="250" y="1429"/>
                  </a:lnTo>
                  <a:lnTo>
                    <a:pt x="227" y="1417"/>
                  </a:lnTo>
                  <a:lnTo>
                    <a:pt x="206" y="1400"/>
                  </a:lnTo>
                  <a:lnTo>
                    <a:pt x="189" y="1379"/>
                  </a:lnTo>
                  <a:lnTo>
                    <a:pt x="177" y="1356"/>
                  </a:lnTo>
                  <a:lnTo>
                    <a:pt x="169" y="1330"/>
                  </a:lnTo>
                  <a:lnTo>
                    <a:pt x="166" y="1302"/>
                  </a:lnTo>
                  <a:lnTo>
                    <a:pt x="168" y="1277"/>
                  </a:lnTo>
                  <a:lnTo>
                    <a:pt x="175" y="1253"/>
                  </a:lnTo>
                  <a:lnTo>
                    <a:pt x="154" y="1236"/>
                  </a:lnTo>
                  <a:lnTo>
                    <a:pt x="136" y="1215"/>
                  </a:lnTo>
                  <a:lnTo>
                    <a:pt x="123" y="1191"/>
                  </a:lnTo>
                  <a:lnTo>
                    <a:pt x="113" y="1165"/>
                  </a:lnTo>
                  <a:lnTo>
                    <a:pt x="110" y="1136"/>
                  </a:lnTo>
                  <a:lnTo>
                    <a:pt x="113" y="1108"/>
                  </a:lnTo>
                  <a:lnTo>
                    <a:pt x="121" y="1081"/>
                  </a:lnTo>
                  <a:lnTo>
                    <a:pt x="135" y="1058"/>
                  </a:lnTo>
                  <a:lnTo>
                    <a:pt x="151" y="1038"/>
                  </a:lnTo>
                  <a:lnTo>
                    <a:pt x="172" y="1021"/>
                  </a:lnTo>
                  <a:lnTo>
                    <a:pt x="195" y="1009"/>
                  </a:lnTo>
                  <a:lnTo>
                    <a:pt x="222" y="1000"/>
                  </a:lnTo>
                  <a:lnTo>
                    <a:pt x="222" y="913"/>
                  </a:lnTo>
                  <a:lnTo>
                    <a:pt x="182" y="884"/>
                  </a:lnTo>
                  <a:lnTo>
                    <a:pt x="146" y="850"/>
                  </a:lnTo>
                  <a:lnTo>
                    <a:pt x="113" y="814"/>
                  </a:lnTo>
                  <a:lnTo>
                    <a:pt x="84" y="775"/>
                  </a:lnTo>
                  <a:lnTo>
                    <a:pt x="59" y="734"/>
                  </a:lnTo>
                  <a:lnTo>
                    <a:pt x="39" y="690"/>
                  </a:lnTo>
                  <a:lnTo>
                    <a:pt x="22" y="644"/>
                  </a:lnTo>
                  <a:lnTo>
                    <a:pt x="10" y="597"/>
                  </a:lnTo>
                  <a:lnTo>
                    <a:pt x="2" y="548"/>
                  </a:lnTo>
                  <a:lnTo>
                    <a:pt x="0" y="499"/>
                  </a:lnTo>
                  <a:lnTo>
                    <a:pt x="3" y="445"/>
                  </a:lnTo>
                  <a:lnTo>
                    <a:pt x="11" y="392"/>
                  </a:lnTo>
                  <a:lnTo>
                    <a:pt x="25" y="342"/>
                  </a:lnTo>
                  <a:lnTo>
                    <a:pt x="45" y="293"/>
                  </a:lnTo>
                  <a:lnTo>
                    <a:pt x="68" y="248"/>
                  </a:lnTo>
                  <a:lnTo>
                    <a:pt x="96" y="205"/>
                  </a:lnTo>
                  <a:lnTo>
                    <a:pt x="129" y="165"/>
                  </a:lnTo>
                  <a:lnTo>
                    <a:pt x="164" y="129"/>
                  </a:lnTo>
                  <a:lnTo>
                    <a:pt x="204" y="97"/>
                  </a:lnTo>
                  <a:lnTo>
                    <a:pt x="247" y="68"/>
                  </a:lnTo>
                  <a:lnTo>
                    <a:pt x="292" y="45"/>
                  </a:lnTo>
                  <a:lnTo>
                    <a:pt x="341" y="26"/>
                  </a:lnTo>
                  <a:lnTo>
                    <a:pt x="391" y="12"/>
                  </a:lnTo>
                  <a:lnTo>
                    <a:pt x="443" y="3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50">
              <a:extLst>
                <a:ext uri="{FF2B5EF4-FFF2-40B4-BE49-F238E27FC236}">
                  <a16:creationId xmlns:a16="http://schemas.microsoft.com/office/drawing/2014/main" id="{1B0625FC-8B06-47A9-BD66-F9513D8C5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" y="3433"/>
              <a:ext cx="331" cy="415"/>
            </a:xfrm>
            <a:custGeom>
              <a:avLst/>
              <a:gdLst>
                <a:gd name="T0" fmla="*/ 114 w 1326"/>
                <a:gd name="T1" fmla="*/ 921 h 1662"/>
                <a:gd name="T2" fmla="*/ 126 w 1326"/>
                <a:gd name="T3" fmla="*/ 989 h 1662"/>
                <a:gd name="T4" fmla="*/ 456 w 1326"/>
                <a:gd name="T5" fmla="*/ 1282 h 1662"/>
                <a:gd name="T6" fmla="*/ 505 w 1326"/>
                <a:gd name="T7" fmla="*/ 1232 h 1662"/>
                <a:gd name="T8" fmla="*/ 213 w 1326"/>
                <a:gd name="T9" fmla="*/ 901 h 1662"/>
                <a:gd name="T10" fmla="*/ 327 w 1326"/>
                <a:gd name="T11" fmla="*/ 719 h 1662"/>
                <a:gd name="T12" fmla="*/ 276 w 1326"/>
                <a:gd name="T13" fmla="*/ 771 h 1662"/>
                <a:gd name="T14" fmla="*/ 585 w 1326"/>
                <a:gd name="T15" fmla="*/ 1118 h 1662"/>
                <a:gd name="T16" fmla="*/ 649 w 1326"/>
                <a:gd name="T17" fmla="*/ 1124 h 1662"/>
                <a:gd name="T18" fmla="*/ 670 w 1326"/>
                <a:gd name="T19" fmla="*/ 1094 h 1662"/>
                <a:gd name="T20" fmla="*/ 662 w 1326"/>
                <a:gd name="T21" fmla="*/ 1052 h 1662"/>
                <a:gd name="T22" fmla="*/ 405 w 1326"/>
                <a:gd name="T23" fmla="*/ 722 h 1662"/>
                <a:gd name="T24" fmla="*/ 518 w 1326"/>
                <a:gd name="T25" fmla="*/ 563 h 1662"/>
                <a:gd name="T26" fmla="*/ 499 w 1326"/>
                <a:gd name="T27" fmla="*/ 640 h 1662"/>
                <a:gd name="T28" fmla="*/ 702 w 1326"/>
                <a:gd name="T29" fmla="*/ 941 h 1662"/>
                <a:gd name="T30" fmla="*/ 752 w 1326"/>
                <a:gd name="T31" fmla="*/ 873 h 1662"/>
                <a:gd name="T32" fmla="*/ 635 w 1326"/>
                <a:gd name="T33" fmla="*/ 580 h 1662"/>
                <a:gd name="T34" fmla="*/ 548 w 1326"/>
                <a:gd name="T35" fmla="*/ 553 h 1662"/>
                <a:gd name="T36" fmla="*/ 785 w 1326"/>
                <a:gd name="T37" fmla="*/ 152 h 1662"/>
                <a:gd name="T38" fmla="*/ 939 w 1326"/>
                <a:gd name="T39" fmla="*/ 831 h 1662"/>
                <a:gd name="T40" fmla="*/ 898 w 1326"/>
                <a:gd name="T41" fmla="*/ 122 h 1662"/>
                <a:gd name="T42" fmla="*/ 924 w 1326"/>
                <a:gd name="T43" fmla="*/ 12 h 1662"/>
                <a:gd name="T44" fmla="*/ 1037 w 1326"/>
                <a:gd name="T45" fmla="*/ 127 h 1662"/>
                <a:gd name="T46" fmla="*/ 1114 w 1326"/>
                <a:gd name="T47" fmla="*/ 833 h 1662"/>
                <a:gd name="T48" fmla="*/ 1226 w 1326"/>
                <a:gd name="T49" fmla="*/ 910 h 1662"/>
                <a:gd name="T50" fmla="*/ 1326 w 1326"/>
                <a:gd name="T51" fmla="*/ 1209 h 1662"/>
                <a:gd name="T52" fmla="*/ 1297 w 1326"/>
                <a:gd name="T53" fmla="*/ 1346 h 1662"/>
                <a:gd name="T54" fmla="*/ 1215 w 1326"/>
                <a:gd name="T55" fmla="*/ 1662 h 1662"/>
                <a:gd name="T56" fmla="*/ 1121 w 1326"/>
                <a:gd name="T57" fmla="*/ 1453 h 1662"/>
                <a:gd name="T58" fmla="*/ 1215 w 1326"/>
                <a:gd name="T59" fmla="*/ 1221 h 1662"/>
                <a:gd name="T60" fmla="*/ 1128 w 1326"/>
                <a:gd name="T61" fmla="*/ 963 h 1662"/>
                <a:gd name="T62" fmla="*/ 850 w 1326"/>
                <a:gd name="T63" fmla="*/ 944 h 1662"/>
                <a:gd name="T64" fmla="*/ 775 w 1326"/>
                <a:gd name="T65" fmla="*/ 1018 h 1662"/>
                <a:gd name="T66" fmla="*/ 810 w 1326"/>
                <a:gd name="T67" fmla="*/ 1119 h 1662"/>
                <a:gd name="T68" fmla="*/ 942 w 1326"/>
                <a:gd name="T69" fmla="*/ 1402 h 1662"/>
                <a:gd name="T70" fmla="*/ 733 w 1326"/>
                <a:gd name="T71" fmla="*/ 1198 h 1662"/>
                <a:gd name="T72" fmla="*/ 665 w 1326"/>
                <a:gd name="T73" fmla="*/ 1237 h 1662"/>
                <a:gd name="T74" fmla="*/ 609 w 1326"/>
                <a:gd name="T75" fmla="*/ 1268 h 1662"/>
                <a:gd name="T76" fmla="*/ 539 w 1326"/>
                <a:gd name="T77" fmla="*/ 1363 h 1662"/>
                <a:gd name="T78" fmla="*/ 417 w 1326"/>
                <a:gd name="T79" fmla="*/ 1392 h 1662"/>
                <a:gd name="T80" fmla="*/ 118 w 1326"/>
                <a:gd name="T81" fmla="*/ 1137 h 1662"/>
                <a:gd name="T82" fmla="*/ 251 w 1326"/>
                <a:gd name="T83" fmla="*/ 1488 h 1662"/>
                <a:gd name="T84" fmla="*/ 166 w 1326"/>
                <a:gd name="T85" fmla="*/ 1662 h 1662"/>
                <a:gd name="T86" fmla="*/ 130 w 1326"/>
                <a:gd name="T87" fmla="*/ 1477 h 1662"/>
                <a:gd name="T88" fmla="*/ 0 w 1326"/>
                <a:gd name="T89" fmla="*/ 1064 h 1662"/>
                <a:gd name="T90" fmla="*/ 38 w 1326"/>
                <a:gd name="T91" fmla="*/ 833 h 1662"/>
                <a:gd name="T92" fmla="*/ 161 w 1326"/>
                <a:gd name="T93" fmla="*/ 775 h 1662"/>
                <a:gd name="T94" fmla="*/ 187 w 1326"/>
                <a:gd name="T95" fmla="*/ 689 h 1662"/>
                <a:gd name="T96" fmla="*/ 298 w 1326"/>
                <a:gd name="T97" fmla="*/ 612 h 1662"/>
                <a:gd name="T98" fmla="*/ 396 w 1326"/>
                <a:gd name="T99" fmla="*/ 548 h 1662"/>
                <a:gd name="T100" fmla="*/ 491 w 1326"/>
                <a:gd name="T101" fmla="*/ 453 h 1662"/>
                <a:gd name="T102" fmla="*/ 643 w 1326"/>
                <a:gd name="T103" fmla="*/ 450 h 1662"/>
                <a:gd name="T104" fmla="*/ 690 w 1326"/>
                <a:gd name="T105" fmla="*/ 96 h 1662"/>
                <a:gd name="T106" fmla="*/ 822 w 1326"/>
                <a:gd name="T107" fmla="*/ 3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26" h="1662">
                  <a:moveTo>
                    <a:pt x="161" y="886"/>
                  </a:moveTo>
                  <a:lnTo>
                    <a:pt x="145" y="889"/>
                  </a:lnTo>
                  <a:lnTo>
                    <a:pt x="132" y="896"/>
                  </a:lnTo>
                  <a:lnTo>
                    <a:pt x="121" y="907"/>
                  </a:lnTo>
                  <a:lnTo>
                    <a:pt x="114" y="921"/>
                  </a:lnTo>
                  <a:lnTo>
                    <a:pt x="110" y="937"/>
                  </a:lnTo>
                  <a:lnTo>
                    <a:pt x="110" y="952"/>
                  </a:lnTo>
                  <a:lnTo>
                    <a:pt x="112" y="966"/>
                  </a:lnTo>
                  <a:lnTo>
                    <a:pt x="118" y="978"/>
                  </a:lnTo>
                  <a:lnTo>
                    <a:pt x="126" y="989"/>
                  </a:lnTo>
                  <a:lnTo>
                    <a:pt x="403" y="1267"/>
                  </a:lnTo>
                  <a:lnTo>
                    <a:pt x="415" y="1276"/>
                  </a:lnTo>
                  <a:lnTo>
                    <a:pt x="428" y="1282"/>
                  </a:lnTo>
                  <a:lnTo>
                    <a:pt x="442" y="1283"/>
                  </a:lnTo>
                  <a:lnTo>
                    <a:pt x="456" y="1282"/>
                  </a:lnTo>
                  <a:lnTo>
                    <a:pt x="469" y="1276"/>
                  </a:lnTo>
                  <a:lnTo>
                    <a:pt x="481" y="1267"/>
                  </a:lnTo>
                  <a:lnTo>
                    <a:pt x="490" y="1257"/>
                  </a:lnTo>
                  <a:lnTo>
                    <a:pt x="500" y="1245"/>
                  </a:lnTo>
                  <a:lnTo>
                    <a:pt x="505" y="1232"/>
                  </a:lnTo>
                  <a:lnTo>
                    <a:pt x="507" y="1218"/>
                  </a:lnTo>
                  <a:lnTo>
                    <a:pt x="505" y="1205"/>
                  </a:lnTo>
                  <a:lnTo>
                    <a:pt x="500" y="1191"/>
                  </a:lnTo>
                  <a:lnTo>
                    <a:pt x="490" y="1179"/>
                  </a:lnTo>
                  <a:lnTo>
                    <a:pt x="213" y="901"/>
                  </a:lnTo>
                  <a:lnTo>
                    <a:pt x="202" y="893"/>
                  </a:lnTo>
                  <a:lnTo>
                    <a:pt x="190" y="888"/>
                  </a:lnTo>
                  <a:lnTo>
                    <a:pt x="177" y="886"/>
                  </a:lnTo>
                  <a:lnTo>
                    <a:pt x="161" y="886"/>
                  </a:lnTo>
                  <a:close/>
                  <a:moveTo>
                    <a:pt x="327" y="719"/>
                  </a:moveTo>
                  <a:lnTo>
                    <a:pt x="311" y="722"/>
                  </a:lnTo>
                  <a:lnTo>
                    <a:pt x="297" y="730"/>
                  </a:lnTo>
                  <a:lnTo>
                    <a:pt x="286" y="741"/>
                  </a:lnTo>
                  <a:lnTo>
                    <a:pt x="279" y="755"/>
                  </a:lnTo>
                  <a:lnTo>
                    <a:pt x="276" y="771"/>
                  </a:lnTo>
                  <a:lnTo>
                    <a:pt x="276" y="786"/>
                  </a:lnTo>
                  <a:lnTo>
                    <a:pt x="278" y="799"/>
                  </a:lnTo>
                  <a:lnTo>
                    <a:pt x="283" y="812"/>
                  </a:lnTo>
                  <a:lnTo>
                    <a:pt x="291" y="823"/>
                  </a:lnTo>
                  <a:lnTo>
                    <a:pt x="585" y="1118"/>
                  </a:lnTo>
                  <a:lnTo>
                    <a:pt x="597" y="1126"/>
                  </a:lnTo>
                  <a:lnTo>
                    <a:pt x="610" y="1131"/>
                  </a:lnTo>
                  <a:lnTo>
                    <a:pt x="623" y="1133"/>
                  </a:lnTo>
                  <a:lnTo>
                    <a:pt x="637" y="1130"/>
                  </a:lnTo>
                  <a:lnTo>
                    <a:pt x="649" y="1124"/>
                  </a:lnTo>
                  <a:lnTo>
                    <a:pt x="650" y="1123"/>
                  </a:lnTo>
                  <a:lnTo>
                    <a:pt x="660" y="1115"/>
                  </a:lnTo>
                  <a:lnTo>
                    <a:pt x="666" y="1104"/>
                  </a:lnTo>
                  <a:lnTo>
                    <a:pt x="670" y="1094"/>
                  </a:lnTo>
                  <a:lnTo>
                    <a:pt x="670" y="1094"/>
                  </a:lnTo>
                  <a:lnTo>
                    <a:pt x="666" y="1074"/>
                  </a:lnTo>
                  <a:lnTo>
                    <a:pt x="664" y="1053"/>
                  </a:lnTo>
                  <a:lnTo>
                    <a:pt x="663" y="1052"/>
                  </a:lnTo>
                  <a:lnTo>
                    <a:pt x="663" y="1052"/>
                  </a:lnTo>
                  <a:lnTo>
                    <a:pt x="662" y="1052"/>
                  </a:lnTo>
                  <a:lnTo>
                    <a:pt x="662" y="1051"/>
                  </a:lnTo>
                  <a:lnTo>
                    <a:pt x="557" y="911"/>
                  </a:lnTo>
                  <a:lnTo>
                    <a:pt x="430" y="740"/>
                  </a:lnTo>
                  <a:lnTo>
                    <a:pt x="418" y="730"/>
                  </a:lnTo>
                  <a:lnTo>
                    <a:pt x="405" y="722"/>
                  </a:lnTo>
                  <a:lnTo>
                    <a:pt x="388" y="719"/>
                  </a:lnTo>
                  <a:lnTo>
                    <a:pt x="327" y="719"/>
                  </a:lnTo>
                  <a:close/>
                  <a:moveTo>
                    <a:pt x="548" y="553"/>
                  </a:moveTo>
                  <a:lnTo>
                    <a:pt x="532" y="556"/>
                  </a:lnTo>
                  <a:lnTo>
                    <a:pt x="518" y="563"/>
                  </a:lnTo>
                  <a:lnTo>
                    <a:pt x="507" y="574"/>
                  </a:lnTo>
                  <a:lnTo>
                    <a:pt x="500" y="589"/>
                  </a:lnTo>
                  <a:lnTo>
                    <a:pt x="498" y="605"/>
                  </a:lnTo>
                  <a:lnTo>
                    <a:pt x="498" y="629"/>
                  </a:lnTo>
                  <a:lnTo>
                    <a:pt x="499" y="640"/>
                  </a:lnTo>
                  <a:lnTo>
                    <a:pt x="502" y="652"/>
                  </a:lnTo>
                  <a:lnTo>
                    <a:pt x="508" y="661"/>
                  </a:lnTo>
                  <a:lnTo>
                    <a:pt x="518" y="679"/>
                  </a:lnTo>
                  <a:lnTo>
                    <a:pt x="583" y="772"/>
                  </a:lnTo>
                  <a:lnTo>
                    <a:pt x="702" y="941"/>
                  </a:lnTo>
                  <a:lnTo>
                    <a:pt x="702" y="941"/>
                  </a:lnTo>
                  <a:lnTo>
                    <a:pt x="713" y="920"/>
                  </a:lnTo>
                  <a:lnTo>
                    <a:pt x="726" y="901"/>
                  </a:lnTo>
                  <a:lnTo>
                    <a:pt x="740" y="886"/>
                  </a:lnTo>
                  <a:lnTo>
                    <a:pt x="752" y="873"/>
                  </a:lnTo>
                  <a:lnTo>
                    <a:pt x="763" y="862"/>
                  </a:lnTo>
                  <a:lnTo>
                    <a:pt x="770" y="854"/>
                  </a:lnTo>
                  <a:lnTo>
                    <a:pt x="773" y="847"/>
                  </a:lnTo>
                  <a:lnTo>
                    <a:pt x="773" y="847"/>
                  </a:lnTo>
                  <a:lnTo>
                    <a:pt x="635" y="580"/>
                  </a:lnTo>
                  <a:lnTo>
                    <a:pt x="629" y="569"/>
                  </a:lnTo>
                  <a:lnTo>
                    <a:pt x="622" y="560"/>
                  </a:lnTo>
                  <a:lnTo>
                    <a:pt x="613" y="555"/>
                  </a:lnTo>
                  <a:lnTo>
                    <a:pt x="601" y="553"/>
                  </a:lnTo>
                  <a:lnTo>
                    <a:pt x="548" y="553"/>
                  </a:lnTo>
                  <a:close/>
                  <a:moveTo>
                    <a:pt x="856" y="110"/>
                  </a:moveTo>
                  <a:lnTo>
                    <a:pt x="834" y="113"/>
                  </a:lnTo>
                  <a:lnTo>
                    <a:pt x="815" y="122"/>
                  </a:lnTo>
                  <a:lnTo>
                    <a:pt x="798" y="135"/>
                  </a:lnTo>
                  <a:lnTo>
                    <a:pt x="785" y="152"/>
                  </a:lnTo>
                  <a:lnTo>
                    <a:pt x="775" y="171"/>
                  </a:lnTo>
                  <a:lnTo>
                    <a:pt x="773" y="193"/>
                  </a:lnTo>
                  <a:lnTo>
                    <a:pt x="773" y="584"/>
                  </a:lnTo>
                  <a:lnTo>
                    <a:pt x="910" y="831"/>
                  </a:lnTo>
                  <a:lnTo>
                    <a:pt x="939" y="831"/>
                  </a:lnTo>
                  <a:lnTo>
                    <a:pt x="939" y="193"/>
                  </a:lnTo>
                  <a:lnTo>
                    <a:pt x="936" y="171"/>
                  </a:lnTo>
                  <a:lnTo>
                    <a:pt x="928" y="152"/>
                  </a:lnTo>
                  <a:lnTo>
                    <a:pt x="915" y="135"/>
                  </a:lnTo>
                  <a:lnTo>
                    <a:pt x="898" y="122"/>
                  </a:lnTo>
                  <a:lnTo>
                    <a:pt x="879" y="113"/>
                  </a:lnTo>
                  <a:lnTo>
                    <a:pt x="856" y="110"/>
                  </a:lnTo>
                  <a:close/>
                  <a:moveTo>
                    <a:pt x="856" y="0"/>
                  </a:moveTo>
                  <a:lnTo>
                    <a:pt x="891" y="3"/>
                  </a:lnTo>
                  <a:lnTo>
                    <a:pt x="924" y="12"/>
                  </a:lnTo>
                  <a:lnTo>
                    <a:pt x="953" y="26"/>
                  </a:lnTo>
                  <a:lnTo>
                    <a:pt x="981" y="46"/>
                  </a:lnTo>
                  <a:lnTo>
                    <a:pt x="1004" y="69"/>
                  </a:lnTo>
                  <a:lnTo>
                    <a:pt x="1023" y="96"/>
                  </a:lnTo>
                  <a:lnTo>
                    <a:pt x="1037" y="127"/>
                  </a:lnTo>
                  <a:lnTo>
                    <a:pt x="1046" y="159"/>
                  </a:lnTo>
                  <a:lnTo>
                    <a:pt x="1049" y="193"/>
                  </a:lnTo>
                  <a:lnTo>
                    <a:pt x="1049" y="831"/>
                  </a:lnTo>
                  <a:lnTo>
                    <a:pt x="1085" y="831"/>
                  </a:lnTo>
                  <a:lnTo>
                    <a:pt x="1114" y="833"/>
                  </a:lnTo>
                  <a:lnTo>
                    <a:pt x="1141" y="840"/>
                  </a:lnTo>
                  <a:lnTo>
                    <a:pt x="1167" y="852"/>
                  </a:lnTo>
                  <a:lnTo>
                    <a:pt x="1190" y="867"/>
                  </a:lnTo>
                  <a:lnTo>
                    <a:pt x="1209" y="887"/>
                  </a:lnTo>
                  <a:lnTo>
                    <a:pt x="1226" y="910"/>
                  </a:lnTo>
                  <a:lnTo>
                    <a:pt x="1239" y="936"/>
                  </a:lnTo>
                  <a:lnTo>
                    <a:pt x="1307" y="1108"/>
                  </a:lnTo>
                  <a:lnTo>
                    <a:pt x="1317" y="1141"/>
                  </a:lnTo>
                  <a:lnTo>
                    <a:pt x="1323" y="1174"/>
                  </a:lnTo>
                  <a:lnTo>
                    <a:pt x="1326" y="1209"/>
                  </a:lnTo>
                  <a:lnTo>
                    <a:pt x="1326" y="1221"/>
                  </a:lnTo>
                  <a:lnTo>
                    <a:pt x="1324" y="1253"/>
                  </a:lnTo>
                  <a:lnTo>
                    <a:pt x="1318" y="1285"/>
                  </a:lnTo>
                  <a:lnTo>
                    <a:pt x="1309" y="1315"/>
                  </a:lnTo>
                  <a:lnTo>
                    <a:pt x="1297" y="1346"/>
                  </a:lnTo>
                  <a:lnTo>
                    <a:pt x="1233" y="1473"/>
                  </a:lnTo>
                  <a:lnTo>
                    <a:pt x="1223" y="1497"/>
                  </a:lnTo>
                  <a:lnTo>
                    <a:pt x="1217" y="1522"/>
                  </a:lnTo>
                  <a:lnTo>
                    <a:pt x="1215" y="1547"/>
                  </a:lnTo>
                  <a:lnTo>
                    <a:pt x="1215" y="1662"/>
                  </a:lnTo>
                  <a:lnTo>
                    <a:pt x="1105" y="1662"/>
                  </a:lnTo>
                  <a:lnTo>
                    <a:pt x="1105" y="1547"/>
                  </a:lnTo>
                  <a:lnTo>
                    <a:pt x="1107" y="1516"/>
                  </a:lnTo>
                  <a:lnTo>
                    <a:pt x="1112" y="1484"/>
                  </a:lnTo>
                  <a:lnTo>
                    <a:pt x="1121" y="1453"/>
                  </a:lnTo>
                  <a:lnTo>
                    <a:pt x="1134" y="1424"/>
                  </a:lnTo>
                  <a:lnTo>
                    <a:pt x="1198" y="1296"/>
                  </a:lnTo>
                  <a:lnTo>
                    <a:pt x="1207" y="1272"/>
                  </a:lnTo>
                  <a:lnTo>
                    <a:pt x="1213" y="1247"/>
                  </a:lnTo>
                  <a:lnTo>
                    <a:pt x="1215" y="1221"/>
                  </a:lnTo>
                  <a:lnTo>
                    <a:pt x="1215" y="1209"/>
                  </a:lnTo>
                  <a:lnTo>
                    <a:pt x="1212" y="1178"/>
                  </a:lnTo>
                  <a:lnTo>
                    <a:pt x="1204" y="1148"/>
                  </a:lnTo>
                  <a:lnTo>
                    <a:pt x="1136" y="977"/>
                  </a:lnTo>
                  <a:lnTo>
                    <a:pt x="1128" y="963"/>
                  </a:lnTo>
                  <a:lnTo>
                    <a:pt x="1116" y="951"/>
                  </a:lnTo>
                  <a:lnTo>
                    <a:pt x="1101" y="944"/>
                  </a:lnTo>
                  <a:lnTo>
                    <a:pt x="1085" y="941"/>
                  </a:lnTo>
                  <a:lnTo>
                    <a:pt x="874" y="941"/>
                  </a:lnTo>
                  <a:lnTo>
                    <a:pt x="850" y="944"/>
                  </a:lnTo>
                  <a:lnTo>
                    <a:pt x="829" y="951"/>
                  </a:lnTo>
                  <a:lnTo>
                    <a:pt x="811" y="964"/>
                  </a:lnTo>
                  <a:lnTo>
                    <a:pt x="796" y="979"/>
                  </a:lnTo>
                  <a:lnTo>
                    <a:pt x="784" y="997"/>
                  </a:lnTo>
                  <a:lnTo>
                    <a:pt x="775" y="1018"/>
                  </a:lnTo>
                  <a:lnTo>
                    <a:pt x="773" y="1042"/>
                  </a:lnTo>
                  <a:lnTo>
                    <a:pt x="775" y="1064"/>
                  </a:lnTo>
                  <a:lnTo>
                    <a:pt x="784" y="1084"/>
                  </a:lnTo>
                  <a:lnTo>
                    <a:pt x="795" y="1103"/>
                  </a:lnTo>
                  <a:lnTo>
                    <a:pt x="810" y="1119"/>
                  </a:lnTo>
                  <a:lnTo>
                    <a:pt x="828" y="1131"/>
                  </a:lnTo>
                  <a:lnTo>
                    <a:pt x="849" y="1139"/>
                  </a:lnTo>
                  <a:lnTo>
                    <a:pt x="982" y="1172"/>
                  </a:lnTo>
                  <a:lnTo>
                    <a:pt x="1046" y="1367"/>
                  </a:lnTo>
                  <a:lnTo>
                    <a:pt x="942" y="1402"/>
                  </a:lnTo>
                  <a:lnTo>
                    <a:pt x="897" y="1265"/>
                  </a:lnTo>
                  <a:lnTo>
                    <a:pt x="822" y="1246"/>
                  </a:lnTo>
                  <a:lnTo>
                    <a:pt x="790" y="1235"/>
                  </a:lnTo>
                  <a:lnTo>
                    <a:pt x="759" y="1219"/>
                  </a:lnTo>
                  <a:lnTo>
                    <a:pt x="733" y="1198"/>
                  </a:lnTo>
                  <a:lnTo>
                    <a:pt x="722" y="1208"/>
                  </a:lnTo>
                  <a:lnTo>
                    <a:pt x="711" y="1216"/>
                  </a:lnTo>
                  <a:lnTo>
                    <a:pt x="708" y="1218"/>
                  </a:lnTo>
                  <a:lnTo>
                    <a:pt x="688" y="1229"/>
                  </a:lnTo>
                  <a:lnTo>
                    <a:pt x="665" y="1237"/>
                  </a:lnTo>
                  <a:lnTo>
                    <a:pt x="644" y="1241"/>
                  </a:lnTo>
                  <a:lnTo>
                    <a:pt x="621" y="1243"/>
                  </a:lnTo>
                  <a:lnTo>
                    <a:pt x="618" y="1243"/>
                  </a:lnTo>
                  <a:lnTo>
                    <a:pt x="615" y="1242"/>
                  </a:lnTo>
                  <a:lnTo>
                    <a:pt x="609" y="1268"/>
                  </a:lnTo>
                  <a:lnTo>
                    <a:pt x="600" y="1292"/>
                  </a:lnTo>
                  <a:lnTo>
                    <a:pt x="586" y="1315"/>
                  </a:lnTo>
                  <a:lnTo>
                    <a:pt x="568" y="1336"/>
                  </a:lnTo>
                  <a:lnTo>
                    <a:pt x="559" y="1346"/>
                  </a:lnTo>
                  <a:lnTo>
                    <a:pt x="539" y="1363"/>
                  </a:lnTo>
                  <a:lnTo>
                    <a:pt x="516" y="1376"/>
                  </a:lnTo>
                  <a:lnTo>
                    <a:pt x="493" y="1386"/>
                  </a:lnTo>
                  <a:lnTo>
                    <a:pt x="467" y="1392"/>
                  </a:lnTo>
                  <a:lnTo>
                    <a:pt x="442" y="1394"/>
                  </a:lnTo>
                  <a:lnTo>
                    <a:pt x="417" y="1392"/>
                  </a:lnTo>
                  <a:lnTo>
                    <a:pt x="391" y="1386"/>
                  </a:lnTo>
                  <a:lnTo>
                    <a:pt x="368" y="1376"/>
                  </a:lnTo>
                  <a:lnTo>
                    <a:pt x="345" y="1363"/>
                  </a:lnTo>
                  <a:lnTo>
                    <a:pt x="325" y="1346"/>
                  </a:lnTo>
                  <a:lnTo>
                    <a:pt x="118" y="1137"/>
                  </a:lnTo>
                  <a:lnTo>
                    <a:pt x="125" y="1172"/>
                  </a:lnTo>
                  <a:lnTo>
                    <a:pt x="134" y="1207"/>
                  </a:lnTo>
                  <a:lnTo>
                    <a:pt x="147" y="1240"/>
                  </a:lnTo>
                  <a:lnTo>
                    <a:pt x="231" y="1434"/>
                  </a:lnTo>
                  <a:lnTo>
                    <a:pt x="251" y="1488"/>
                  </a:lnTo>
                  <a:lnTo>
                    <a:pt x="265" y="1541"/>
                  </a:lnTo>
                  <a:lnTo>
                    <a:pt x="273" y="1597"/>
                  </a:lnTo>
                  <a:lnTo>
                    <a:pt x="276" y="1654"/>
                  </a:lnTo>
                  <a:lnTo>
                    <a:pt x="276" y="1662"/>
                  </a:lnTo>
                  <a:lnTo>
                    <a:pt x="166" y="1662"/>
                  </a:lnTo>
                  <a:lnTo>
                    <a:pt x="166" y="1654"/>
                  </a:lnTo>
                  <a:lnTo>
                    <a:pt x="163" y="1609"/>
                  </a:lnTo>
                  <a:lnTo>
                    <a:pt x="157" y="1565"/>
                  </a:lnTo>
                  <a:lnTo>
                    <a:pt x="145" y="1521"/>
                  </a:lnTo>
                  <a:lnTo>
                    <a:pt x="130" y="1477"/>
                  </a:lnTo>
                  <a:lnTo>
                    <a:pt x="46" y="1284"/>
                  </a:lnTo>
                  <a:lnTo>
                    <a:pt x="26" y="1231"/>
                  </a:lnTo>
                  <a:lnTo>
                    <a:pt x="11" y="1176"/>
                  </a:lnTo>
                  <a:lnTo>
                    <a:pt x="3" y="1121"/>
                  </a:lnTo>
                  <a:lnTo>
                    <a:pt x="0" y="1064"/>
                  </a:lnTo>
                  <a:lnTo>
                    <a:pt x="0" y="937"/>
                  </a:lnTo>
                  <a:lnTo>
                    <a:pt x="2" y="908"/>
                  </a:lnTo>
                  <a:lnTo>
                    <a:pt x="10" y="881"/>
                  </a:lnTo>
                  <a:lnTo>
                    <a:pt x="23" y="855"/>
                  </a:lnTo>
                  <a:lnTo>
                    <a:pt x="38" y="833"/>
                  </a:lnTo>
                  <a:lnTo>
                    <a:pt x="58" y="814"/>
                  </a:lnTo>
                  <a:lnTo>
                    <a:pt x="80" y="797"/>
                  </a:lnTo>
                  <a:lnTo>
                    <a:pt x="105" y="785"/>
                  </a:lnTo>
                  <a:lnTo>
                    <a:pt x="133" y="778"/>
                  </a:lnTo>
                  <a:lnTo>
                    <a:pt x="161" y="775"/>
                  </a:lnTo>
                  <a:lnTo>
                    <a:pt x="166" y="775"/>
                  </a:lnTo>
                  <a:lnTo>
                    <a:pt x="166" y="771"/>
                  </a:lnTo>
                  <a:lnTo>
                    <a:pt x="168" y="742"/>
                  </a:lnTo>
                  <a:lnTo>
                    <a:pt x="176" y="714"/>
                  </a:lnTo>
                  <a:lnTo>
                    <a:pt x="187" y="689"/>
                  </a:lnTo>
                  <a:lnTo>
                    <a:pt x="203" y="667"/>
                  </a:lnTo>
                  <a:lnTo>
                    <a:pt x="224" y="647"/>
                  </a:lnTo>
                  <a:lnTo>
                    <a:pt x="246" y="631"/>
                  </a:lnTo>
                  <a:lnTo>
                    <a:pt x="271" y="619"/>
                  </a:lnTo>
                  <a:lnTo>
                    <a:pt x="298" y="612"/>
                  </a:lnTo>
                  <a:lnTo>
                    <a:pt x="327" y="609"/>
                  </a:lnTo>
                  <a:lnTo>
                    <a:pt x="386" y="609"/>
                  </a:lnTo>
                  <a:lnTo>
                    <a:pt x="386" y="605"/>
                  </a:lnTo>
                  <a:lnTo>
                    <a:pt x="389" y="576"/>
                  </a:lnTo>
                  <a:lnTo>
                    <a:pt x="396" y="548"/>
                  </a:lnTo>
                  <a:lnTo>
                    <a:pt x="409" y="523"/>
                  </a:lnTo>
                  <a:lnTo>
                    <a:pt x="425" y="501"/>
                  </a:lnTo>
                  <a:lnTo>
                    <a:pt x="444" y="481"/>
                  </a:lnTo>
                  <a:lnTo>
                    <a:pt x="466" y="465"/>
                  </a:lnTo>
                  <a:lnTo>
                    <a:pt x="491" y="453"/>
                  </a:lnTo>
                  <a:lnTo>
                    <a:pt x="519" y="446"/>
                  </a:lnTo>
                  <a:lnTo>
                    <a:pt x="548" y="443"/>
                  </a:lnTo>
                  <a:lnTo>
                    <a:pt x="601" y="443"/>
                  </a:lnTo>
                  <a:lnTo>
                    <a:pt x="622" y="445"/>
                  </a:lnTo>
                  <a:lnTo>
                    <a:pt x="643" y="450"/>
                  </a:lnTo>
                  <a:lnTo>
                    <a:pt x="663" y="457"/>
                  </a:lnTo>
                  <a:lnTo>
                    <a:pt x="663" y="193"/>
                  </a:lnTo>
                  <a:lnTo>
                    <a:pt x="666" y="159"/>
                  </a:lnTo>
                  <a:lnTo>
                    <a:pt x="675" y="127"/>
                  </a:lnTo>
                  <a:lnTo>
                    <a:pt x="690" y="96"/>
                  </a:lnTo>
                  <a:lnTo>
                    <a:pt x="709" y="69"/>
                  </a:lnTo>
                  <a:lnTo>
                    <a:pt x="732" y="46"/>
                  </a:lnTo>
                  <a:lnTo>
                    <a:pt x="758" y="26"/>
                  </a:lnTo>
                  <a:lnTo>
                    <a:pt x="789" y="12"/>
                  </a:lnTo>
                  <a:lnTo>
                    <a:pt x="822" y="3"/>
                  </a:lnTo>
                  <a:lnTo>
                    <a:pt x="8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651">
              <a:extLst>
                <a:ext uri="{FF2B5EF4-FFF2-40B4-BE49-F238E27FC236}">
                  <a16:creationId xmlns:a16="http://schemas.microsoft.com/office/drawing/2014/main" id="{CF7C560A-7511-4A17-850E-E40F473B4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3017"/>
              <a:ext cx="28" cy="2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52">
              <a:extLst>
                <a:ext uri="{FF2B5EF4-FFF2-40B4-BE49-F238E27FC236}">
                  <a16:creationId xmlns:a16="http://schemas.microsoft.com/office/drawing/2014/main" id="{5DC257F0-044D-4321-BC96-7C2CABED6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3033"/>
              <a:ext cx="38" cy="37"/>
            </a:xfrm>
            <a:custGeom>
              <a:avLst/>
              <a:gdLst>
                <a:gd name="T0" fmla="*/ 95 w 151"/>
                <a:gd name="T1" fmla="*/ 0 h 151"/>
                <a:gd name="T2" fmla="*/ 151 w 151"/>
                <a:gd name="T3" fmla="*/ 95 h 151"/>
                <a:gd name="T4" fmla="*/ 55 w 151"/>
                <a:gd name="T5" fmla="*/ 151 h 151"/>
                <a:gd name="T6" fmla="*/ 0 w 151"/>
                <a:gd name="T7" fmla="*/ 55 h 151"/>
                <a:gd name="T8" fmla="*/ 9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95" y="0"/>
                  </a:moveTo>
                  <a:lnTo>
                    <a:pt x="151" y="95"/>
                  </a:lnTo>
                  <a:lnTo>
                    <a:pt x="55" y="151"/>
                  </a:lnTo>
                  <a:lnTo>
                    <a:pt x="0" y="55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53">
              <a:extLst>
                <a:ext uri="{FF2B5EF4-FFF2-40B4-BE49-F238E27FC236}">
                  <a16:creationId xmlns:a16="http://schemas.microsoft.com/office/drawing/2014/main" id="{30DC61B7-C901-428C-95AE-6079D563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" y="3088"/>
              <a:ext cx="37" cy="38"/>
            </a:xfrm>
            <a:custGeom>
              <a:avLst/>
              <a:gdLst>
                <a:gd name="T0" fmla="*/ 55 w 151"/>
                <a:gd name="T1" fmla="*/ 0 h 151"/>
                <a:gd name="T2" fmla="*/ 151 w 151"/>
                <a:gd name="T3" fmla="*/ 55 h 151"/>
                <a:gd name="T4" fmla="*/ 95 w 151"/>
                <a:gd name="T5" fmla="*/ 151 h 151"/>
                <a:gd name="T6" fmla="*/ 0 w 151"/>
                <a:gd name="T7" fmla="*/ 95 h 151"/>
                <a:gd name="T8" fmla="*/ 5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55" y="0"/>
                  </a:moveTo>
                  <a:lnTo>
                    <a:pt x="151" y="55"/>
                  </a:lnTo>
                  <a:lnTo>
                    <a:pt x="95" y="151"/>
                  </a:lnTo>
                  <a:lnTo>
                    <a:pt x="0" y="95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54">
              <a:extLst>
                <a:ext uri="{FF2B5EF4-FFF2-40B4-BE49-F238E27FC236}">
                  <a16:creationId xmlns:a16="http://schemas.microsoft.com/office/drawing/2014/main" id="{C867DD44-484F-44F8-B975-A413FCB0C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" y="3170"/>
              <a:ext cx="28" cy="2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55">
              <a:extLst>
                <a:ext uri="{FF2B5EF4-FFF2-40B4-BE49-F238E27FC236}">
                  <a16:creationId xmlns:a16="http://schemas.microsoft.com/office/drawing/2014/main" id="{872E630C-7CCA-461B-AAED-77F255BF1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" y="3241"/>
              <a:ext cx="37" cy="37"/>
            </a:xfrm>
            <a:custGeom>
              <a:avLst/>
              <a:gdLst>
                <a:gd name="T0" fmla="*/ 95 w 151"/>
                <a:gd name="T1" fmla="*/ 0 h 151"/>
                <a:gd name="T2" fmla="*/ 151 w 151"/>
                <a:gd name="T3" fmla="*/ 96 h 151"/>
                <a:gd name="T4" fmla="*/ 55 w 151"/>
                <a:gd name="T5" fmla="*/ 151 h 151"/>
                <a:gd name="T6" fmla="*/ 0 w 151"/>
                <a:gd name="T7" fmla="*/ 56 h 151"/>
                <a:gd name="T8" fmla="*/ 95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95" y="0"/>
                  </a:moveTo>
                  <a:lnTo>
                    <a:pt x="151" y="96"/>
                  </a:lnTo>
                  <a:lnTo>
                    <a:pt x="55" y="151"/>
                  </a:lnTo>
                  <a:lnTo>
                    <a:pt x="0" y="5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56">
              <a:extLst>
                <a:ext uri="{FF2B5EF4-FFF2-40B4-BE49-F238E27FC236}">
                  <a16:creationId xmlns:a16="http://schemas.microsoft.com/office/drawing/2014/main" id="{7F2257E0-E6E7-45F1-8613-AD1813EF2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" y="3241"/>
              <a:ext cx="37" cy="37"/>
            </a:xfrm>
            <a:custGeom>
              <a:avLst/>
              <a:gdLst>
                <a:gd name="T0" fmla="*/ 56 w 151"/>
                <a:gd name="T1" fmla="*/ 0 h 151"/>
                <a:gd name="T2" fmla="*/ 151 w 151"/>
                <a:gd name="T3" fmla="*/ 56 h 151"/>
                <a:gd name="T4" fmla="*/ 96 w 151"/>
                <a:gd name="T5" fmla="*/ 151 h 151"/>
                <a:gd name="T6" fmla="*/ 0 w 151"/>
                <a:gd name="T7" fmla="*/ 96 h 151"/>
                <a:gd name="T8" fmla="*/ 56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56" y="0"/>
                  </a:moveTo>
                  <a:lnTo>
                    <a:pt x="151" y="56"/>
                  </a:lnTo>
                  <a:lnTo>
                    <a:pt x="96" y="151"/>
                  </a:lnTo>
                  <a:lnTo>
                    <a:pt x="0" y="96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657">
              <a:extLst>
                <a:ext uri="{FF2B5EF4-FFF2-40B4-BE49-F238E27FC236}">
                  <a16:creationId xmlns:a16="http://schemas.microsoft.com/office/drawing/2014/main" id="{DB0F38AD-2458-4508-958F-90CEBE7B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" y="3170"/>
              <a:ext cx="28" cy="2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58">
              <a:extLst>
                <a:ext uri="{FF2B5EF4-FFF2-40B4-BE49-F238E27FC236}">
                  <a16:creationId xmlns:a16="http://schemas.microsoft.com/office/drawing/2014/main" id="{2A1466E3-07A4-4057-AE00-4EE88873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" y="3088"/>
              <a:ext cx="37" cy="38"/>
            </a:xfrm>
            <a:custGeom>
              <a:avLst/>
              <a:gdLst>
                <a:gd name="T0" fmla="*/ 96 w 151"/>
                <a:gd name="T1" fmla="*/ 0 h 151"/>
                <a:gd name="T2" fmla="*/ 151 w 151"/>
                <a:gd name="T3" fmla="*/ 96 h 151"/>
                <a:gd name="T4" fmla="*/ 56 w 151"/>
                <a:gd name="T5" fmla="*/ 151 h 151"/>
                <a:gd name="T6" fmla="*/ 0 w 151"/>
                <a:gd name="T7" fmla="*/ 56 h 151"/>
                <a:gd name="T8" fmla="*/ 96 w 151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96" y="0"/>
                  </a:moveTo>
                  <a:lnTo>
                    <a:pt x="151" y="96"/>
                  </a:lnTo>
                  <a:lnTo>
                    <a:pt x="56" y="151"/>
                  </a:lnTo>
                  <a:lnTo>
                    <a:pt x="0" y="56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59">
              <a:extLst>
                <a:ext uri="{FF2B5EF4-FFF2-40B4-BE49-F238E27FC236}">
                  <a16:creationId xmlns:a16="http://schemas.microsoft.com/office/drawing/2014/main" id="{E71851B3-178F-4125-B17D-7BCE72871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3033"/>
              <a:ext cx="38" cy="37"/>
            </a:xfrm>
            <a:custGeom>
              <a:avLst/>
              <a:gdLst>
                <a:gd name="T0" fmla="*/ 54 w 150"/>
                <a:gd name="T1" fmla="*/ 0 h 151"/>
                <a:gd name="T2" fmla="*/ 150 w 150"/>
                <a:gd name="T3" fmla="*/ 55 h 151"/>
                <a:gd name="T4" fmla="*/ 96 w 150"/>
                <a:gd name="T5" fmla="*/ 151 h 151"/>
                <a:gd name="T6" fmla="*/ 0 w 150"/>
                <a:gd name="T7" fmla="*/ 95 h 151"/>
                <a:gd name="T8" fmla="*/ 54 w 150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1">
                  <a:moveTo>
                    <a:pt x="54" y="0"/>
                  </a:moveTo>
                  <a:lnTo>
                    <a:pt x="150" y="55"/>
                  </a:lnTo>
                  <a:lnTo>
                    <a:pt x="96" y="151"/>
                  </a:lnTo>
                  <a:lnTo>
                    <a:pt x="0" y="95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60">
              <a:extLst>
                <a:ext uri="{FF2B5EF4-FFF2-40B4-BE49-F238E27FC236}">
                  <a16:creationId xmlns:a16="http://schemas.microsoft.com/office/drawing/2014/main" id="{0038DADA-7D8E-46B2-B758-B3EB18C8C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3156"/>
              <a:ext cx="82" cy="83"/>
            </a:xfrm>
            <a:custGeom>
              <a:avLst/>
              <a:gdLst>
                <a:gd name="T0" fmla="*/ 111 w 332"/>
                <a:gd name="T1" fmla="*/ 0 h 333"/>
                <a:gd name="T2" fmla="*/ 221 w 332"/>
                <a:gd name="T3" fmla="*/ 0 h 333"/>
                <a:gd name="T4" fmla="*/ 221 w 332"/>
                <a:gd name="T5" fmla="*/ 111 h 333"/>
                <a:gd name="T6" fmla="*/ 332 w 332"/>
                <a:gd name="T7" fmla="*/ 111 h 333"/>
                <a:gd name="T8" fmla="*/ 332 w 332"/>
                <a:gd name="T9" fmla="*/ 221 h 333"/>
                <a:gd name="T10" fmla="*/ 221 w 332"/>
                <a:gd name="T11" fmla="*/ 221 h 333"/>
                <a:gd name="T12" fmla="*/ 221 w 332"/>
                <a:gd name="T13" fmla="*/ 333 h 333"/>
                <a:gd name="T14" fmla="*/ 111 w 332"/>
                <a:gd name="T15" fmla="*/ 333 h 333"/>
                <a:gd name="T16" fmla="*/ 111 w 332"/>
                <a:gd name="T17" fmla="*/ 221 h 333"/>
                <a:gd name="T18" fmla="*/ 0 w 332"/>
                <a:gd name="T19" fmla="*/ 221 h 333"/>
                <a:gd name="T20" fmla="*/ 0 w 332"/>
                <a:gd name="T21" fmla="*/ 111 h 333"/>
                <a:gd name="T22" fmla="*/ 111 w 332"/>
                <a:gd name="T23" fmla="*/ 111 h 333"/>
                <a:gd name="T24" fmla="*/ 111 w 332"/>
                <a:gd name="T25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2" h="333">
                  <a:moveTo>
                    <a:pt x="111" y="0"/>
                  </a:moveTo>
                  <a:lnTo>
                    <a:pt x="221" y="0"/>
                  </a:lnTo>
                  <a:lnTo>
                    <a:pt x="221" y="111"/>
                  </a:lnTo>
                  <a:lnTo>
                    <a:pt x="332" y="111"/>
                  </a:lnTo>
                  <a:lnTo>
                    <a:pt x="332" y="221"/>
                  </a:lnTo>
                  <a:lnTo>
                    <a:pt x="221" y="221"/>
                  </a:lnTo>
                  <a:lnTo>
                    <a:pt x="221" y="333"/>
                  </a:lnTo>
                  <a:lnTo>
                    <a:pt x="111" y="333"/>
                  </a:lnTo>
                  <a:lnTo>
                    <a:pt x="111" y="221"/>
                  </a:lnTo>
                  <a:lnTo>
                    <a:pt x="0" y="221"/>
                  </a:lnTo>
                  <a:lnTo>
                    <a:pt x="0" y="111"/>
                  </a:lnTo>
                  <a:lnTo>
                    <a:pt x="111" y="111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61">
              <a:extLst>
                <a:ext uri="{FF2B5EF4-FFF2-40B4-BE49-F238E27FC236}">
                  <a16:creationId xmlns:a16="http://schemas.microsoft.com/office/drawing/2014/main" id="{D95449EC-2C4A-47EA-B1F2-D172E517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" y="3017"/>
              <a:ext cx="83" cy="83"/>
            </a:xfrm>
            <a:custGeom>
              <a:avLst/>
              <a:gdLst>
                <a:gd name="T0" fmla="*/ 111 w 331"/>
                <a:gd name="T1" fmla="*/ 0 h 332"/>
                <a:gd name="T2" fmla="*/ 221 w 331"/>
                <a:gd name="T3" fmla="*/ 0 h 332"/>
                <a:gd name="T4" fmla="*/ 221 w 331"/>
                <a:gd name="T5" fmla="*/ 112 h 332"/>
                <a:gd name="T6" fmla="*/ 331 w 331"/>
                <a:gd name="T7" fmla="*/ 112 h 332"/>
                <a:gd name="T8" fmla="*/ 331 w 331"/>
                <a:gd name="T9" fmla="*/ 222 h 332"/>
                <a:gd name="T10" fmla="*/ 221 w 331"/>
                <a:gd name="T11" fmla="*/ 222 h 332"/>
                <a:gd name="T12" fmla="*/ 221 w 331"/>
                <a:gd name="T13" fmla="*/ 332 h 332"/>
                <a:gd name="T14" fmla="*/ 111 w 331"/>
                <a:gd name="T15" fmla="*/ 332 h 332"/>
                <a:gd name="T16" fmla="*/ 111 w 331"/>
                <a:gd name="T17" fmla="*/ 222 h 332"/>
                <a:gd name="T18" fmla="*/ 0 w 331"/>
                <a:gd name="T19" fmla="*/ 222 h 332"/>
                <a:gd name="T20" fmla="*/ 0 w 331"/>
                <a:gd name="T21" fmla="*/ 112 h 332"/>
                <a:gd name="T22" fmla="*/ 111 w 331"/>
                <a:gd name="T23" fmla="*/ 112 h 332"/>
                <a:gd name="T24" fmla="*/ 111 w 331"/>
                <a:gd name="T2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1" h="332">
                  <a:moveTo>
                    <a:pt x="111" y="0"/>
                  </a:moveTo>
                  <a:lnTo>
                    <a:pt x="221" y="0"/>
                  </a:lnTo>
                  <a:lnTo>
                    <a:pt x="221" y="112"/>
                  </a:lnTo>
                  <a:lnTo>
                    <a:pt x="331" y="112"/>
                  </a:lnTo>
                  <a:lnTo>
                    <a:pt x="331" y="222"/>
                  </a:lnTo>
                  <a:lnTo>
                    <a:pt x="221" y="222"/>
                  </a:lnTo>
                  <a:lnTo>
                    <a:pt x="221" y="332"/>
                  </a:lnTo>
                  <a:lnTo>
                    <a:pt x="111" y="332"/>
                  </a:lnTo>
                  <a:lnTo>
                    <a:pt x="111" y="222"/>
                  </a:lnTo>
                  <a:lnTo>
                    <a:pt x="0" y="222"/>
                  </a:lnTo>
                  <a:lnTo>
                    <a:pt x="0" y="112"/>
                  </a:lnTo>
                  <a:lnTo>
                    <a:pt x="111" y="112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62">
              <a:extLst>
                <a:ext uri="{FF2B5EF4-FFF2-40B4-BE49-F238E27FC236}">
                  <a16:creationId xmlns:a16="http://schemas.microsoft.com/office/drawing/2014/main" id="{47534EA4-50AF-482D-8CF4-2D1B2A2DF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3239"/>
              <a:ext cx="83" cy="83"/>
            </a:xfrm>
            <a:custGeom>
              <a:avLst/>
              <a:gdLst>
                <a:gd name="T0" fmla="*/ 111 w 331"/>
                <a:gd name="T1" fmla="*/ 0 h 332"/>
                <a:gd name="T2" fmla="*/ 221 w 331"/>
                <a:gd name="T3" fmla="*/ 0 h 332"/>
                <a:gd name="T4" fmla="*/ 221 w 331"/>
                <a:gd name="T5" fmla="*/ 110 h 332"/>
                <a:gd name="T6" fmla="*/ 331 w 331"/>
                <a:gd name="T7" fmla="*/ 110 h 332"/>
                <a:gd name="T8" fmla="*/ 331 w 331"/>
                <a:gd name="T9" fmla="*/ 221 h 332"/>
                <a:gd name="T10" fmla="*/ 221 w 331"/>
                <a:gd name="T11" fmla="*/ 221 h 332"/>
                <a:gd name="T12" fmla="*/ 221 w 331"/>
                <a:gd name="T13" fmla="*/ 332 h 332"/>
                <a:gd name="T14" fmla="*/ 111 w 331"/>
                <a:gd name="T15" fmla="*/ 332 h 332"/>
                <a:gd name="T16" fmla="*/ 111 w 331"/>
                <a:gd name="T17" fmla="*/ 221 h 332"/>
                <a:gd name="T18" fmla="*/ 0 w 331"/>
                <a:gd name="T19" fmla="*/ 221 h 332"/>
                <a:gd name="T20" fmla="*/ 0 w 331"/>
                <a:gd name="T21" fmla="*/ 110 h 332"/>
                <a:gd name="T22" fmla="*/ 111 w 331"/>
                <a:gd name="T23" fmla="*/ 110 h 332"/>
                <a:gd name="T24" fmla="*/ 111 w 331"/>
                <a:gd name="T2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1" h="332">
                  <a:moveTo>
                    <a:pt x="111" y="0"/>
                  </a:moveTo>
                  <a:lnTo>
                    <a:pt x="221" y="0"/>
                  </a:lnTo>
                  <a:lnTo>
                    <a:pt x="221" y="110"/>
                  </a:lnTo>
                  <a:lnTo>
                    <a:pt x="331" y="110"/>
                  </a:lnTo>
                  <a:lnTo>
                    <a:pt x="331" y="221"/>
                  </a:lnTo>
                  <a:lnTo>
                    <a:pt x="221" y="221"/>
                  </a:lnTo>
                  <a:lnTo>
                    <a:pt x="221" y="332"/>
                  </a:lnTo>
                  <a:lnTo>
                    <a:pt x="111" y="332"/>
                  </a:lnTo>
                  <a:lnTo>
                    <a:pt x="111" y="221"/>
                  </a:lnTo>
                  <a:lnTo>
                    <a:pt x="0" y="221"/>
                  </a:lnTo>
                  <a:lnTo>
                    <a:pt x="0" y="110"/>
                  </a:lnTo>
                  <a:lnTo>
                    <a:pt x="111" y="110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63">
              <a:extLst>
                <a:ext uri="{FF2B5EF4-FFF2-40B4-BE49-F238E27FC236}">
                  <a16:creationId xmlns:a16="http://schemas.microsoft.com/office/drawing/2014/main" id="{4D18E815-E588-4E6F-8877-A32057CB1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" y="3100"/>
              <a:ext cx="82" cy="83"/>
            </a:xfrm>
            <a:custGeom>
              <a:avLst/>
              <a:gdLst>
                <a:gd name="T0" fmla="*/ 110 w 332"/>
                <a:gd name="T1" fmla="*/ 0 h 333"/>
                <a:gd name="T2" fmla="*/ 220 w 332"/>
                <a:gd name="T3" fmla="*/ 0 h 333"/>
                <a:gd name="T4" fmla="*/ 220 w 332"/>
                <a:gd name="T5" fmla="*/ 111 h 333"/>
                <a:gd name="T6" fmla="*/ 332 w 332"/>
                <a:gd name="T7" fmla="*/ 111 h 333"/>
                <a:gd name="T8" fmla="*/ 332 w 332"/>
                <a:gd name="T9" fmla="*/ 222 h 333"/>
                <a:gd name="T10" fmla="*/ 220 w 332"/>
                <a:gd name="T11" fmla="*/ 222 h 333"/>
                <a:gd name="T12" fmla="*/ 220 w 332"/>
                <a:gd name="T13" fmla="*/ 333 h 333"/>
                <a:gd name="T14" fmla="*/ 110 w 332"/>
                <a:gd name="T15" fmla="*/ 333 h 333"/>
                <a:gd name="T16" fmla="*/ 110 w 332"/>
                <a:gd name="T17" fmla="*/ 222 h 333"/>
                <a:gd name="T18" fmla="*/ 0 w 332"/>
                <a:gd name="T19" fmla="*/ 222 h 333"/>
                <a:gd name="T20" fmla="*/ 0 w 332"/>
                <a:gd name="T21" fmla="*/ 111 h 333"/>
                <a:gd name="T22" fmla="*/ 110 w 332"/>
                <a:gd name="T23" fmla="*/ 111 h 333"/>
                <a:gd name="T24" fmla="*/ 110 w 332"/>
                <a:gd name="T25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2" h="333">
                  <a:moveTo>
                    <a:pt x="110" y="0"/>
                  </a:moveTo>
                  <a:lnTo>
                    <a:pt x="220" y="0"/>
                  </a:lnTo>
                  <a:lnTo>
                    <a:pt x="220" y="111"/>
                  </a:lnTo>
                  <a:lnTo>
                    <a:pt x="332" y="111"/>
                  </a:lnTo>
                  <a:lnTo>
                    <a:pt x="332" y="222"/>
                  </a:lnTo>
                  <a:lnTo>
                    <a:pt x="220" y="222"/>
                  </a:lnTo>
                  <a:lnTo>
                    <a:pt x="220" y="333"/>
                  </a:lnTo>
                  <a:lnTo>
                    <a:pt x="110" y="333"/>
                  </a:lnTo>
                  <a:lnTo>
                    <a:pt x="110" y="222"/>
                  </a:lnTo>
                  <a:lnTo>
                    <a:pt x="0" y="222"/>
                  </a:lnTo>
                  <a:lnTo>
                    <a:pt x="0" y="111"/>
                  </a:lnTo>
                  <a:lnTo>
                    <a:pt x="110" y="111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64">
              <a:extLst>
                <a:ext uri="{FF2B5EF4-FFF2-40B4-BE49-F238E27FC236}">
                  <a16:creationId xmlns:a16="http://schemas.microsoft.com/office/drawing/2014/main" id="{29599CE9-C9CC-4FDC-81B2-454CACAEB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" y="3377"/>
              <a:ext cx="83" cy="83"/>
            </a:xfrm>
            <a:custGeom>
              <a:avLst/>
              <a:gdLst>
                <a:gd name="T0" fmla="*/ 110 w 331"/>
                <a:gd name="T1" fmla="*/ 0 h 332"/>
                <a:gd name="T2" fmla="*/ 221 w 331"/>
                <a:gd name="T3" fmla="*/ 0 h 332"/>
                <a:gd name="T4" fmla="*/ 221 w 331"/>
                <a:gd name="T5" fmla="*/ 111 h 332"/>
                <a:gd name="T6" fmla="*/ 331 w 331"/>
                <a:gd name="T7" fmla="*/ 111 h 332"/>
                <a:gd name="T8" fmla="*/ 331 w 331"/>
                <a:gd name="T9" fmla="*/ 222 h 332"/>
                <a:gd name="T10" fmla="*/ 221 w 331"/>
                <a:gd name="T11" fmla="*/ 222 h 332"/>
                <a:gd name="T12" fmla="*/ 221 w 331"/>
                <a:gd name="T13" fmla="*/ 332 h 332"/>
                <a:gd name="T14" fmla="*/ 110 w 331"/>
                <a:gd name="T15" fmla="*/ 332 h 332"/>
                <a:gd name="T16" fmla="*/ 110 w 331"/>
                <a:gd name="T17" fmla="*/ 222 h 332"/>
                <a:gd name="T18" fmla="*/ 0 w 331"/>
                <a:gd name="T19" fmla="*/ 222 h 332"/>
                <a:gd name="T20" fmla="*/ 0 w 331"/>
                <a:gd name="T21" fmla="*/ 111 h 332"/>
                <a:gd name="T22" fmla="*/ 110 w 331"/>
                <a:gd name="T23" fmla="*/ 111 h 332"/>
                <a:gd name="T24" fmla="*/ 110 w 331"/>
                <a:gd name="T2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1" h="332">
                  <a:moveTo>
                    <a:pt x="110" y="0"/>
                  </a:moveTo>
                  <a:lnTo>
                    <a:pt x="221" y="0"/>
                  </a:lnTo>
                  <a:lnTo>
                    <a:pt x="221" y="111"/>
                  </a:lnTo>
                  <a:lnTo>
                    <a:pt x="331" y="111"/>
                  </a:lnTo>
                  <a:lnTo>
                    <a:pt x="331" y="222"/>
                  </a:lnTo>
                  <a:lnTo>
                    <a:pt x="221" y="222"/>
                  </a:lnTo>
                  <a:lnTo>
                    <a:pt x="221" y="332"/>
                  </a:lnTo>
                  <a:lnTo>
                    <a:pt x="110" y="332"/>
                  </a:lnTo>
                  <a:lnTo>
                    <a:pt x="110" y="222"/>
                  </a:lnTo>
                  <a:lnTo>
                    <a:pt x="0" y="222"/>
                  </a:lnTo>
                  <a:lnTo>
                    <a:pt x="0" y="111"/>
                  </a:lnTo>
                  <a:lnTo>
                    <a:pt x="110" y="111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65">
              <a:extLst>
                <a:ext uri="{FF2B5EF4-FFF2-40B4-BE49-F238E27FC236}">
                  <a16:creationId xmlns:a16="http://schemas.microsoft.com/office/drawing/2014/main" id="{DD3BD15F-1274-40E5-B111-BCF772A3A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3308"/>
              <a:ext cx="83" cy="83"/>
            </a:xfrm>
            <a:custGeom>
              <a:avLst/>
              <a:gdLst>
                <a:gd name="T0" fmla="*/ 111 w 332"/>
                <a:gd name="T1" fmla="*/ 0 h 333"/>
                <a:gd name="T2" fmla="*/ 222 w 332"/>
                <a:gd name="T3" fmla="*/ 0 h 333"/>
                <a:gd name="T4" fmla="*/ 222 w 332"/>
                <a:gd name="T5" fmla="*/ 111 h 333"/>
                <a:gd name="T6" fmla="*/ 332 w 332"/>
                <a:gd name="T7" fmla="*/ 111 h 333"/>
                <a:gd name="T8" fmla="*/ 332 w 332"/>
                <a:gd name="T9" fmla="*/ 222 h 333"/>
                <a:gd name="T10" fmla="*/ 222 w 332"/>
                <a:gd name="T11" fmla="*/ 222 h 333"/>
                <a:gd name="T12" fmla="*/ 222 w 332"/>
                <a:gd name="T13" fmla="*/ 333 h 333"/>
                <a:gd name="T14" fmla="*/ 111 w 332"/>
                <a:gd name="T15" fmla="*/ 333 h 333"/>
                <a:gd name="T16" fmla="*/ 111 w 332"/>
                <a:gd name="T17" fmla="*/ 222 h 333"/>
                <a:gd name="T18" fmla="*/ 0 w 332"/>
                <a:gd name="T19" fmla="*/ 222 h 333"/>
                <a:gd name="T20" fmla="*/ 0 w 332"/>
                <a:gd name="T21" fmla="*/ 111 h 333"/>
                <a:gd name="T22" fmla="*/ 111 w 332"/>
                <a:gd name="T23" fmla="*/ 111 h 333"/>
                <a:gd name="T24" fmla="*/ 111 w 332"/>
                <a:gd name="T25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2" h="333">
                  <a:moveTo>
                    <a:pt x="111" y="0"/>
                  </a:moveTo>
                  <a:lnTo>
                    <a:pt x="222" y="0"/>
                  </a:lnTo>
                  <a:lnTo>
                    <a:pt x="222" y="111"/>
                  </a:lnTo>
                  <a:lnTo>
                    <a:pt x="332" y="111"/>
                  </a:lnTo>
                  <a:lnTo>
                    <a:pt x="332" y="222"/>
                  </a:lnTo>
                  <a:lnTo>
                    <a:pt x="222" y="222"/>
                  </a:lnTo>
                  <a:lnTo>
                    <a:pt x="222" y="333"/>
                  </a:lnTo>
                  <a:lnTo>
                    <a:pt x="111" y="333"/>
                  </a:lnTo>
                  <a:lnTo>
                    <a:pt x="111" y="222"/>
                  </a:lnTo>
                  <a:lnTo>
                    <a:pt x="0" y="222"/>
                  </a:lnTo>
                  <a:lnTo>
                    <a:pt x="0" y="111"/>
                  </a:lnTo>
                  <a:lnTo>
                    <a:pt x="111" y="111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727">
            <a:extLst>
              <a:ext uri="{FF2B5EF4-FFF2-40B4-BE49-F238E27FC236}">
                <a16:creationId xmlns:a16="http://schemas.microsoft.com/office/drawing/2014/main" id="{63A061CE-B5EC-4EEC-B8A1-6D2359217E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5584" y="2550053"/>
            <a:ext cx="267704" cy="268214"/>
            <a:chOff x="5265" y="497"/>
            <a:chExt cx="1049" cy="1051"/>
          </a:xfrm>
          <a:solidFill>
            <a:schemeClr val="bg1"/>
          </a:solidFill>
        </p:grpSpPr>
        <p:sp>
          <p:nvSpPr>
            <p:cNvPr id="41" name="Freeform 729">
              <a:extLst>
                <a:ext uri="{FF2B5EF4-FFF2-40B4-BE49-F238E27FC236}">
                  <a16:creationId xmlns:a16="http://schemas.microsoft.com/office/drawing/2014/main" id="{505F7C41-2543-4E33-8842-599A017D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838"/>
              <a:ext cx="142" cy="51"/>
            </a:xfrm>
            <a:custGeom>
              <a:avLst/>
              <a:gdLst>
                <a:gd name="T0" fmla="*/ 102 w 569"/>
                <a:gd name="T1" fmla="*/ 0 h 204"/>
                <a:gd name="T2" fmla="*/ 468 w 569"/>
                <a:gd name="T3" fmla="*/ 0 h 204"/>
                <a:gd name="T4" fmla="*/ 494 w 569"/>
                <a:gd name="T5" fmla="*/ 4 h 204"/>
                <a:gd name="T6" fmla="*/ 518 w 569"/>
                <a:gd name="T7" fmla="*/ 14 h 204"/>
                <a:gd name="T8" fmla="*/ 540 w 569"/>
                <a:gd name="T9" fmla="*/ 30 h 204"/>
                <a:gd name="T10" fmla="*/ 555 w 569"/>
                <a:gd name="T11" fmla="*/ 50 h 204"/>
                <a:gd name="T12" fmla="*/ 566 w 569"/>
                <a:gd name="T13" fmla="*/ 76 h 204"/>
                <a:gd name="T14" fmla="*/ 569 w 569"/>
                <a:gd name="T15" fmla="*/ 102 h 204"/>
                <a:gd name="T16" fmla="*/ 566 w 569"/>
                <a:gd name="T17" fmla="*/ 129 h 204"/>
                <a:gd name="T18" fmla="*/ 555 w 569"/>
                <a:gd name="T19" fmla="*/ 153 h 204"/>
                <a:gd name="T20" fmla="*/ 540 w 569"/>
                <a:gd name="T21" fmla="*/ 174 h 204"/>
                <a:gd name="T22" fmla="*/ 518 w 569"/>
                <a:gd name="T23" fmla="*/ 190 h 204"/>
                <a:gd name="T24" fmla="*/ 494 w 569"/>
                <a:gd name="T25" fmla="*/ 200 h 204"/>
                <a:gd name="T26" fmla="*/ 468 w 569"/>
                <a:gd name="T27" fmla="*/ 204 h 204"/>
                <a:gd name="T28" fmla="*/ 102 w 569"/>
                <a:gd name="T29" fmla="*/ 204 h 204"/>
                <a:gd name="T30" fmla="*/ 75 w 569"/>
                <a:gd name="T31" fmla="*/ 200 h 204"/>
                <a:gd name="T32" fmla="*/ 51 w 569"/>
                <a:gd name="T33" fmla="*/ 190 h 204"/>
                <a:gd name="T34" fmla="*/ 29 w 569"/>
                <a:gd name="T35" fmla="*/ 174 h 204"/>
                <a:gd name="T36" fmla="*/ 14 w 569"/>
                <a:gd name="T37" fmla="*/ 153 h 204"/>
                <a:gd name="T38" fmla="*/ 4 w 569"/>
                <a:gd name="T39" fmla="*/ 129 h 204"/>
                <a:gd name="T40" fmla="*/ 0 w 569"/>
                <a:gd name="T41" fmla="*/ 102 h 204"/>
                <a:gd name="T42" fmla="*/ 4 w 569"/>
                <a:gd name="T43" fmla="*/ 76 h 204"/>
                <a:gd name="T44" fmla="*/ 14 w 569"/>
                <a:gd name="T45" fmla="*/ 50 h 204"/>
                <a:gd name="T46" fmla="*/ 29 w 569"/>
                <a:gd name="T47" fmla="*/ 30 h 204"/>
                <a:gd name="T48" fmla="*/ 51 w 569"/>
                <a:gd name="T49" fmla="*/ 14 h 204"/>
                <a:gd name="T50" fmla="*/ 75 w 569"/>
                <a:gd name="T51" fmla="*/ 4 h 204"/>
                <a:gd name="T52" fmla="*/ 102 w 569"/>
                <a:gd name="T5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9" h="204">
                  <a:moveTo>
                    <a:pt x="102" y="0"/>
                  </a:moveTo>
                  <a:lnTo>
                    <a:pt x="468" y="0"/>
                  </a:lnTo>
                  <a:lnTo>
                    <a:pt x="494" y="4"/>
                  </a:lnTo>
                  <a:lnTo>
                    <a:pt x="518" y="14"/>
                  </a:lnTo>
                  <a:lnTo>
                    <a:pt x="540" y="30"/>
                  </a:lnTo>
                  <a:lnTo>
                    <a:pt x="555" y="50"/>
                  </a:lnTo>
                  <a:lnTo>
                    <a:pt x="566" y="76"/>
                  </a:lnTo>
                  <a:lnTo>
                    <a:pt x="569" y="102"/>
                  </a:lnTo>
                  <a:lnTo>
                    <a:pt x="566" y="129"/>
                  </a:lnTo>
                  <a:lnTo>
                    <a:pt x="555" y="153"/>
                  </a:lnTo>
                  <a:lnTo>
                    <a:pt x="540" y="174"/>
                  </a:lnTo>
                  <a:lnTo>
                    <a:pt x="518" y="190"/>
                  </a:lnTo>
                  <a:lnTo>
                    <a:pt x="494" y="200"/>
                  </a:lnTo>
                  <a:lnTo>
                    <a:pt x="468" y="204"/>
                  </a:lnTo>
                  <a:lnTo>
                    <a:pt x="102" y="204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29" y="174"/>
                  </a:lnTo>
                  <a:lnTo>
                    <a:pt x="14" y="153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6"/>
                  </a:lnTo>
                  <a:lnTo>
                    <a:pt x="14" y="50"/>
                  </a:lnTo>
                  <a:lnTo>
                    <a:pt x="29" y="30"/>
                  </a:lnTo>
                  <a:lnTo>
                    <a:pt x="51" y="14"/>
                  </a:lnTo>
                  <a:lnTo>
                    <a:pt x="75" y="4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30">
              <a:extLst>
                <a:ext uri="{FF2B5EF4-FFF2-40B4-BE49-F238E27FC236}">
                  <a16:creationId xmlns:a16="http://schemas.microsoft.com/office/drawing/2014/main" id="{764E1F23-B288-473C-A917-683DBF646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" y="838"/>
              <a:ext cx="142" cy="51"/>
            </a:xfrm>
            <a:custGeom>
              <a:avLst/>
              <a:gdLst>
                <a:gd name="T0" fmla="*/ 102 w 570"/>
                <a:gd name="T1" fmla="*/ 0 h 204"/>
                <a:gd name="T2" fmla="*/ 469 w 570"/>
                <a:gd name="T3" fmla="*/ 0 h 204"/>
                <a:gd name="T4" fmla="*/ 496 w 570"/>
                <a:gd name="T5" fmla="*/ 4 h 204"/>
                <a:gd name="T6" fmla="*/ 520 w 570"/>
                <a:gd name="T7" fmla="*/ 14 h 204"/>
                <a:gd name="T8" fmla="*/ 540 w 570"/>
                <a:gd name="T9" fmla="*/ 30 h 204"/>
                <a:gd name="T10" fmla="*/ 556 w 570"/>
                <a:gd name="T11" fmla="*/ 50 h 204"/>
                <a:gd name="T12" fmla="*/ 566 w 570"/>
                <a:gd name="T13" fmla="*/ 76 h 204"/>
                <a:gd name="T14" fmla="*/ 570 w 570"/>
                <a:gd name="T15" fmla="*/ 102 h 204"/>
                <a:gd name="T16" fmla="*/ 566 w 570"/>
                <a:gd name="T17" fmla="*/ 129 h 204"/>
                <a:gd name="T18" fmla="*/ 556 w 570"/>
                <a:gd name="T19" fmla="*/ 153 h 204"/>
                <a:gd name="T20" fmla="*/ 540 w 570"/>
                <a:gd name="T21" fmla="*/ 174 h 204"/>
                <a:gd name="T22" fmla="*/ 520 w 570"/>
                <a:gd name="T23" fmla="*/ 190 h 204"/>
                <a:gd name="T24" fmla="*/ 496 w 570"/>
                <a:gd name="T25" fmla="*/ 200 h 204"/>
                <a:gd name="T26" fmla="*/ 469 w 570"/>
                <a:gd name="T27" fmla="*/ 204 h 204"/>
                <a:gd name="T28" fmla="*/ 102 w 570"/>
                <a:gd name="T29" fmla="*/ 204 h 204"/>
                <a:gd name="T30" fmla="*/ 75 w 570"/>
                <a:gd name="T31" fmla="*/ 200 h 204"/>
                <a:gd name="T32" fmla="*/ 51 w 570"/>
                <a:gd name="T33" fmla="*/ 190 h 204"/>
                <a:gd name="T34" fmla="*/ 31 w 570"/>
                <a:gd name="T35" fmla="*/ 174 h 204"/>
                <a:gd name="T36" fmla="*/ 14 w 570"/>
                <a:gd name="T37" fmla="*/ 153 h 204"/>
                <a:gd name="T38" fmla="*/ 4 w 570"/>
                <a:gd name="T39" fmla="*/ 129 h 204"/>
                <a:gd name="T40" fmla="*/ 0 w 570"/>
                <a:gd name="T41" fmla="*/ 102 h 204"/>
                <a:gd name="T42" fmla="*/ 4 w 570"/>
                <a:gd name="T43" fmla="*/ 76 h 204"/>
                <a:gd name="T44" fmla="*/ 14 w 570"/>
                <a:gd name="T45" fmla="*/ 50 h 204"/>
                <a:gd name="T46" fmla="*/ 31 w 570"/>
                <a:gd name="T47" fmla="*/ 30 h 204"/>
                <a:gd name="T48" fmla="*/ 51 w 570"/>
                <a:gd name="T49" fmla="*/ 14 h 204"/>
                <a:gd name="T50" fmla="*/ 75 w 570"/>
                <a:gd name="T51" fmla="*/ 4 h 204"/>
                <a:gd name="T52" fmla="*/ 102 w 570"/>
                <a:gd name="T5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04">
                  <a:moveTo>
                    <a:pt x="102" y="0"/>
                  </a:moveTo>
                  <a:lnTo>
                    <a:pt x="469" y="0"/>
                  </a:lnTo>
                  <a:lnTo>
                    <a:pt x="496" y="4"/>
                  </a:lnTo>
                  <a:lnTo>
                    <a:pt x="520" y="14"/>
                  </a:lnTo>
                  <a:lnTo>
                    <a:pt x="540" y="30"/>
                  </a:lnTo>
                  <a:lnTo>
                    <a:pt x="556" y="50"/>
                  </a:lnTo>
                  <a:lnTo>
                    <a:pt x="566" y="76"/>
                  </a:lnTo>
                  <a:lnTo>
                    <a:pt x="570" y="102"/>
                  </a:lnTo>
                  <a:lnTo>
                    <a:pt x="566" y="129"/>
                  </a:lnTo>
                  <a:lnTo>
                    <a:pt x="556" y="153"/>
                  </a:lnTo>
                  <a:lnTo>
                    <a:pt x="540" y="174"/>
                  </a:lnTo>
                  <a:lnTo>
                    <a:pt x="520" y="190"/>
                  </a:lnTo>
                  <a:lnTo>
                    <a:pt x="496" y="200"/>
                  </a:lnTo>
                  <a:lnTo>
                    <a:pt x="469" y="204"/>
                  </a:lnTo>
                  <a:lnTo>
                    <a:pt x="102" y="204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31" y="174"/>
                  </a:lnTo>
                  <a:lnTo>
                    <a:pt x="14" y="153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6"/>
                  </a:lnTo>
                  <a:lnTo>
                    <a:pt x="14" y="50"/>
                  </a:lnTo>
                  <a:lnTo>
                    <a:pt x="31" y="30"/>
                  </a:lnTo>
                  <a:lnTo>
                    <a:pt x="51" y="14"/>
                  </a:lnTo>
                  <a:lnTo>
                    <a:pt x="75" y="4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31">
              <a:extLst>
                <a:ext uri="{FF2B5EF4-FFF2-40B4-BE49-F238E27FC236}">
                  <a16:creationId xmlns:a16="http://schemas.microsoft.com/office/drawing/2014/main" id="{082FF0C2-2322-4C0F-8D8B-8F7571BDD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" y="1159"/>
              <a:ext cx="117" cy="118"/>
            </a:xfrm>
            <a:custGeom>
              <a:avLst/>
              <a:gdLst>
                <a:gd name="T0" fmla="*/ 357 w 469"/>
                <a:gd name="T1" fmla="*/ 0 h 469"/>
                <a:gd name="T2" fmla="*/ 379 w 469"/>
                <a:gd name="T3" fmla="*/ 0 h 469"/>
                <a:gd name="T4" fmla="*/ 400 w 469"/>
                <a:gd name="T5" fmla="*/ 4 h 469"/>
                <a:gd name="T6" fmla="*/ 422 w 469"/>
                <a:gd name="T7" fmla="*/ 14 h 469"/>
                <a:gd name="T8" fmla="*/ 440 w 469"/>
                <a:gd name="T9" fmla="*/ 28 h 469"/>
                <a:gd name="T10" fmla="*/ 454 w 469"/>
                <a:gd name="T11" fmla="*/ 47 h 469"/>
                <a:gd name="T12" fmla="*/ 464 w 469"/>
                <a:gd name="T13" fmla="*/ 67 h 469"/>
                <a:gd name="T14" fmla="*/ 469 w 469"/>
                <a:gd name="T15" fmla="*/ 89 h 469"/>
                <a:gd name="T16" fmla="*/ 469 w 469"/>
                <a:gd name="T17" fmla="*/ 112 h 469"/>
                <a:gd name="T18" fmla="*/ 464 w 469"/>
                <a:gd name="T19" fmla="*/ 134 h 469"/>
                <a:gd name="T20" fmla="*/ 454 w 469"/>
                <a:gd name="T21" fmla="*/ 154 h 469"/>
                <a:gd name="T22" fmla="*/ 440 w 469"/>
                <a:gd name="T23" fmla="*/ 172 h 469"/>
                <a:gd name="T24" fmla="*/ 173 w 469"/>
                <a:gd name="T25" fmla="*/ 438 h 469"/>
                <a:gd name="T26" fmla="*/ 158 w 469"/>
                <a:gd name="T27" fmla="*/ 452 h 469"/>
                <a:gd name="T28" fmla="*/ 140 w 469"/>
                <a:gd name="T29" fmla="*/ 461 h 469"/>
                <a:gd name="T30" fmla="*/ 121 w 469"/>
                <a:gd name="T31" fmla="*/ 466 h 469"/>
                <a:gd name="T32" fmla="*/ 102 w 469"/>
                <a:gd name="T33" fmla="*/ 469 h 469"/>
                <a:gd name="T34" fmla="*/ 82 w 469"/>
                <a:gd name="T35" fmla="*/ 466 h 469"/>
                <a:gd name="T36" fmla="*/ 64 w 469"/>
                <a:gd name="T37" fmla="*/ 461 h 469"/>
                <a:gd name="T38" fmla="*/ 46 w 469"/>
                <a:gd name="T39" fmla="*/ 452 h 469"/>
                <a:gd name="T40" fmla="*/ 29 w 469"/>
                <a:gd name="T41" fmla="*/ 438 h 469"/>
                <a:gd name="T42" fmla="*/ 15 w 469"/>
                <a:gd name="T43" fmla="*/ 420 h 469"/>
                <a:gd name="T44" fmla="*/ 5 w 469"/>
                <a:gd name="T45" fmla="*/ 400 h 469"/>
                <a:gd name="T46" fmla="*/ 0 w 469"/>
                <a:gd name="T47" fmla="*/ 378 h 469"/>
                <a:gd name="T48" fmla="*/ 0 w 469"/>
                <a:gd name="T49" fmla="*/ 355 h 469"/>
                <a:gd name="T50" fmla="*/ 5 w 469"/>
                <a:gd name="T51" fmla="*/ 334 h 469"/>
                <a:gd name="T52" fmla="*/ 15 w 469"/>
                <a:gd name="T53" fmla="*/ 313 h 469"/>
                <a:gd name="T54" fmla="*/ 29 w 469"/>
                <a:gd name="T55" fmla="*/ 294 h 469"/>
                <a:gd name="T56" fmla="*/ 296 w 469"/>
                <a:gd name="T57" fmla="*/ 28 h 469"/>
                <a:gd name="T58" fmla="*/ 315 w 469"/>
                <a:gd name="T59" fmla="*/ 14 h 469"/>
                <a:gd name="T60" fmla="*/ 335 w 469"/>
                <a:gd name="T61" fmla="*/ 4 h 469"/>
                <a:gd name="T62" fmla="*/ 357 w 469"/>
                <a:gd name="T6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9" h="469">
                  <a:moveTo>
                    <a:pt x="357" y="0"/>
                  </a:moveTo>
                  <a:lnTo>
                    <a:pt x="379" y="0"/>
                  </a:lnTo>
                  <a:lnTo>
                    <a:pt x="400" y="4"/>
                  </a:lnTo>
                  <a:lnTo>
                    <a:pt x="422" y="14"/>
                  </a:lnTo>
                  <a:lnTo>
                    <a:pt x="440" y="28"/>
                  </a:lnTo>
                  <a:lnTo>
                    <a:pt x="454" y="47"/>
                  </a:lnTo>
                  <a:lnTo>
                    <a:pt x="464" y="67"/>
                  </a:lnTo>
                  <a:lnTo>
                    <a:pt x="469" y="89"/>
                  </a:lnTo>
                  <a:lnTo>
                    <a:pt x="469" y="112"/>
                  </a:lnTo>
                  <a:lnTo>
                    <a:pt x="464" y="134"/>
                  </a:lnTo>
                  <a:lnTo>
                    <a:pt x="454" y="154"/>
                  </a:lnTo>
                  <a:lnTo>
                    <a:pt x="440" y="172"/>
                  </a:lnTo>
                  <a:lnTo>
                    <a:pt x="173" y="438"/>
                  </a:lnTo>
                  <a:lnTo>
                    <a:pt x="158" y="452"/>
                  </a:lnTo>
                  <a:lnTo>
                    <a:pt x="140" y="461"/>
                  </a:lnTo>
                  <a:lnTo>
                    <a:pt x="121" y="466"/>
                  </a:lnTo>
                  <a:lnTo>
                    <a:pt x="102" y="469"/>
                  </a:lnTo>
                  <a:lnTo>
                    <a:pt x="82" y="466"/>
                  </a:lnTo>
                  <a:lnTo>
                    <a:pt x="64" y="461"/>
                  </a:lnTo>
                  <a:lnTo>
                    <a:pt x="46" y="452"/>
                  </a:lnTo>
                  <a:lnTo>
                    <a:pt x="29" y="438"/>
                  </a:lnTo>
                  <a:lnTo>
                    <a:pt x="15" y="420"/>
                  </a:lnTo>
                  <a:lnTo>
                    <a:pt x="5" y="400"/>
                  </a:lnTo>
                  <a:lnTo>
                    <a:pt x="0" y="378"/>
                  </a:lnTo>
                  <a:lnTo>
                    <a:pt x="0" y="355"/>
                  </a:lnTo>
                  <a:lnTo>
                    <a:pt x="5" y="334"/>
                  </a:lnTo>
                  <a:lnTo>
                    <a:pt x="15" y="313"/>
                  </a:lnTo>
                  <a:lnTo>
                    <a:pt x="29" y="294"/>
                  </a:lnTo>
                  <a:lnTo>
                    <a:pt x="296" y="28"/>
                  </a:lnTo>
                  <a:lnTo>
                    <a:pt x="315" y="14"/>
                  </a:lnTo>
                  <a:lnTo>
                    <a:pt x="335" y="4"/>
                  </a:lnTo>
                  <a:lnTo>
                    <a:pt x="3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32">
              <a:extLst>
                <a:ext uri="{FF2B5EF4-FFF2-40B4-BE49-F238E27FC236}">
                  <a16:creationId xmlns:a16="http://schemas.microsoft.com/office/drawing/2014/main" id="{8C6B76FC-F413-4223-A89F-FBD1856E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" y="497"/>
              <a:ext cx="115" cy="116"/>
            </a:xfrm>
            <a:custGeom>
              <a:avLst/>
              <a:gdLst>
                <a:gd name="T0" fmla="*/ 349 w 461"/>
                <a:gd name="T1" fmla="*/ 0 h 462"/>
                <a:gd name="T2" fmla="*/ 371 w 461"/>
                <a:gd name="T3" fmla="*/ 0 h 462"/>
                <a:gd name="T4" fmla="*/ 393 w 461"/>
                <a:gd name="T5" fmla="*/ 5 h 462"/>
                <a:gd name="T6" fmla="*/ 414 w 461"/>
                <a:gd name="T7" fmla="*/ 15 h 462"/>
                <a:gd name="T8" fmla="*/ 432 w 461"/>
                <a:gd name="T9" fmla="*/ 29 h 462"/>
                <a:gd name="T10" fmla="*/ 446 w 461"/>
                <a:gd name="T11" fmla="*/ 48 h 462"/>
                <a:gd name="T12" fmla="*/ 456 w 461"/>
                <a:gd name="T13" fmla="*/ 69 h 462"/>
                <a:gd name="T14" fmla="*/ 461 w 461"/>
                <a:gd name="T15" fmla="*/ 90 h 462"/>
                <a:gd name="T16" fmla="*/ 461 w 461"/>
                <a:gd name="T17" fmla="*/ 113 h 462"/>
                <a:gd name="T18" fmla="*/ 456 w 461"/>
                <a:gd name="T19" fmla="*/ 135 h 462"/>
                <a:gd name="T20" fmla="*/ 446 w 461"/>
                <a:gd name="T21" fmla="*/ 155 h 462"/>
                <a:gd name="T22" fmla="*/ 432 w 461"/>
                <a:gd name="T23" fmla="*/ 173 h 462"/>
                <a:gd name="T24" fmla="*/ 174 w 461"/>
                <a:gd name="T25" fmla="*/ 433 h 462"/>
                <a:gd name="T26" fmla="*/ 157 w 461"/>
                <a:gd name="T27" fmla="*/ 446 h 462"/>
                <a:gd name="T28" fmla="*/ 139 w 461"/>
                <a:gd name="T29" fmla="*/ 455 h 462"/>
                <a:gd name="T30" fmla="*/ 121 w 461"/>
                <a:gd name="T31" fmla="*/ 460 h 462"/>
                <a:gd name="T32" fmla="*/ 101 w 461"/>
                <a:gd name="T33" fmla="*/ 462 h 462"/>
                <a:gd name="T34" fmla="*/ 82 w 461"/>
                <a:gd name="T35" fmla="*/ 460 h 462"/>
                <a:gd name="T36" fmla="*/ 63 w 461"/>
                <a:gd name="T37" fmla="*/ 455 h 462"/>
                <a:gd name="T38" fmla="*/ 45 w 461"/>
                <a:gd name="T39" fmla="*/ 446 h 462"/>
                <a:gd name="T40" fmla="*/ 30 w 461"/>
                <a:gd name="T41" fmla="*/ 433 h 462"/>
                <a:gd name="T42" fmla="*/ 14 w 461"/>
                <a:gd name="T43" fmla="*/ 414 h 462"/>
                <a:gd name="T44" fmla="*/ 5 w 461"/>
                <a:gd name="T45" fmla="*/ 394 h 462"/>
                <a:gd name="T46" fmla="*/ 0 w 461"/>
                <a:gd name="T47" fmla="*/ 372 h 462"/>
                <a:gd name="T48" fmla="*/ 0 w 461"/>
                <a:gd name="T49" fmla="*/ 349 h 462"/>
                <a:gd name="T50" fmla="*/ 5 w 461"/>
                <a:gd name="T51" fmla="*/ 327 h 462"/>
                <a:gd name="T52" fmla="*/ 14 w 461"/>
                <a:gd name="T53" fmla="*/ 307 h 462"/>
                <a:gd name="T54" fmla="*/ 30 w 461"/>
                <a:gd name="T55" fmla="*/ 289 h 462"/>
                <a:gd name="T56" fmla="*/ 288 w 461"/>
                <a:gd name="T57" fmla="*/ 29 h 462"/>
                <a:gd name="T58" fmla="*/ 307 w 461"/>
                <a:gd name="T59" fmla="*/ 15 h 462"/>
                <a:gd name="T60" fmla="*/ 328 w 461"/>
                <a:gd name="T61" fmla="*/ 5 h 462"/>
                <a:gd name="T62" fmla="*/ 349 w 461"/>
                <a:gd name="T63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1" h="462">
                  <a:moveTo>
                    <a:pt x="349" y="0"/>
                  </a:moveTo>
                  <a:lnTo>
                    <a:pt x="371" y="0"/>
                  </a:lnTo>
                  <a:lnTo>
                    <a:pt x="393" y="5"/>
                  </a:lnTo>
                  <a:lnTo>
                    <a:pt x="414" y="15"/>
                  </a:lnTo>
                  <a:lnTo>
                    <a:pt x="432" y="29"/>
                  </a:lnTo>
                  <a:lnTo>
                    <a:pt x="446" y="48"/>
                  </a:lnTo>
                  <a:lnTo>
                    <a:pt x="456" y="69"/>
                  </a:lnTo>
                  <a:lnTo>
                    <a:pt x="461" y="90"/>
                  </a:lnTo>
                  <a:lnTo>
                    <a:pt x="461" y="113"/>
                  </a:lnTo>
                  <a:lnTo>
                    <a:pt x="456" y="135"/>
                  </a:lnTo>
                  <a:lnTo>
                    <a:pt x="446" y="155"/>
                  </a:lnTo>
                  <a:lnTo>
                    <a:pt x="432" y="173"/>
                  </a:lnTo>
                  <a:lnTo>
                    <a:pt x="174" y="433"/>
                  </a:lnTo>
                  <a:lnTo>
                    <a:pt x="157" y="446"/>
                  </a:lnTo>
                  <a:lnTo>
                    <a:pt x="139" y="455"/>
                  </a:lnTo>
                  <a:lnTo>
                    <a:pt x="121" y="460"/>
                  </a:lnTo>
                  <a:lnTo>
                    <a:pt x="101" y="462"/>
                  </a:lnTo>
                  <a:lnTo>
                    <a:pt x="82" y="460"/>
                  </a:lnTo>
                  <a:lnTo>
                    <a:pt x="63" y="455"/>
                  </a:lnTo>
                  <a:lnTo>
                    <a:pt x="45" y="446"/>
                  </a:lnTo>
                  <a:lnTo>
                    <a:pt x="30" y="433"/>
                  </a:lnTo>
                  <a:lnTo>
                    <a:pt x="14" y="414"/>
                  </a:lnTo>
                  <a:lnTo>
                    <a:pt x="5" y="394"/>
                  </a:lnTo>
                  <a:lnTo>
                    <a:pt x="0" y="372"/>
                  </a:lnTo>
                  <a:lnTo>
                    <a:pt x="0" y="349"/>
                  </a:lnTo>
                  <a:lnTo>
                    <a:pt x="5" y="327"/>
                  </a:lnTo>
                  <a:lnTo>
                    <a:pt x="14" y="307"/>
                  </a:lnTo>
                  <a:lnTo>
                    <a:pt x="30" y="289"/>
                  </a:lnTo>
                  <a:lnTo>
                    <a:pt x="288" y="29"/>
                  </a:lnTo>
                  <a:lnTo>
                    <a:pt x="307" y="15"/>
                  </a:lnTo>
                  <a:lnTo>
                    <a:pt x="328" y="5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33">
              <a:extLst>
                <a:ext uri="{FF2B5EF4-FFF2-40B4-BE49-F238E27FC236}">
                  <a16:creationId xmlns:a16="http://schemas.microsoft.com/office/drawing/2014/main" id="{091D3342-4CB5-47AE-8229-843B16778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" y="497"/>
              <a:ext cx="116" cy="116"/>
            </a:xfrm>
            <a:custGeom>
              <a:avLst/>
              <a:gdLst>
                <a:gd name="T0" fmla="*/ 112 w 461"/>
                <a:gd name="T1" fmla="*/ 0 h 461"/>
                <a:gd name="T2" fmla="*/ 135 w 461"/>
                <a:gd name="T3" fmla="*/ 4 h 461"/>
                <a:gd name="T4" fmla="*/ 156 w 461"/>
                <a:gd name="T5" fmla="*/ 14 h 461"/>
                <a:gd name="T6" fmla="*/ 173 w 461"/>
                <a:gd name="T7" fmla="*/ 28 h 461"/>
                <a:gd name="T8" fmla="*/ 432 w 461"/>
                <a:gd name="T9" fmla="*/ 288 h 461"/>
                <a:gd name="T10" fmla="*/ 447 w 461"/>
                <a:gd name="T11" fmla="*/ 306 h 461"/>
                <a:gd name="T12" fmla="*/ 456 w 461"/>
                <a:gd name="T13" fmla="*/ 326 h 461"/>
                <a:gd name="T14" fmla="*/ 461 w 461"/>
                <a:gd name="T15" fmla="*/ 348 h 461"/>
                <a:gd name="T16" fmla="*/ 461 w 461"/>
                <a:gd name="T17" fmla="*/ 371 h 461"/>
                <a:gd name="T18" fmla="*/ 456 w 461"/>
                <a:gd name="T19" fmla="*/ 393 h 461"/>
                <a:gd name="T20" fmla="*/ 447 w 461"/>
                <a:gd name="T21" fmla="*/ 413 h 461"/>
                <a:gd name="T22" fmla="*/ 432 w 461"/>
                <a:gd name="T23" fmla="*/ 431 h 461"/>
                <a:gd name="T24" fmla="*/ 417 w 461"/>
                <a:gd name="T25" fmla="*/ 445 h 461"/>
                <a:gd name="T26" fmla="*/ 399 w 461"/>
                <a:gd name="T27" fmla="*/ 454 h 461"/>
                <a:gd name="T28" fmla="*/ 380 w 461"/>
                <a:gd name="T29" fmla="*/ 459 h 461"/>
                <a:gd name="T30" fmla="*/ 361 w 461"/>
                <a:gd name="T31" fmla="*/ 461 h 461"/>
                <a:gd name="T32" fmla="*/ 342 w 461"/>
                <a:gd name="T33" fmla="*/ 459 h 461"/>
                <a:gd name="T34" fmla="*/ 322 w 461"/>
                <a:gd name="T35" fmla="*/ 454 h 461"/>
                <a:gd name="T36" fmla="*/ 305 w 461"/>
                <a:gd name="T37" fmla="*/ 445 h 461"/>
                <a:gd name="T38" fmla="*/ 288 w 461"/>
                <a:gd name="T39" fmla="*/ 431 h 461"/>
                <a:gd name="T40" fmla="*/ 29 w 461"/>
                <a:gd name="T41" fmla="*/ 172 h 461"/>
                <a:gd name="T42" fmla="*/ 15 w 461"/>
                <a:gd name="T43" fmla="*/ 154 h 461"/>
                <a:gd name="T44" fmla="*/ 5 w 461"/>
                <a:gd name="T45" fmla="*/ 134 h 461"/>
                <a:gd name="T46" fmla="*/ 0 w 461"/>
                <a:gd name="T47" fmla="*/ 112 h 461"/>
                <a:gd name="T48" fmla="*/ 0 w 461"/>
                <a:gd name="T49" fmla="*/ 89 h 461"/>
                <a:gd name="T50" fmla="*/ 5 w 461"/>
                <a:gd name="T51" fmla="*/ 68 h 461"/>
                <a:gd name="T52" fmla="*/ 15 w 461"/>
                <a:gd name="T53" fmla="*/ 47 h 461"/>
                <a:gd name="T54" fmla="*/ 29 w 461"/>
                <a:gd name="T55" fmla="*/ 28 h 461"/>
                <a:gd name="T56" fmla="*/ 49 w 461"/>
                <a:gd name="T57" fmla="*/ 14 h 461"/>
                <a:gd name="T58" fmla="*/ 69 w 461"/>
                <a:gd name="T59" fmla="*/ 4 h 461"/>
                <a:gd name="T60" fmla="*/ 91 w 461"/>
                <a:gd name="T61" fmla="*/ 0 h 461"/>
                <a:gd name="T62" fmla="*/ 112 w 461"/>
                <a:gd name="T63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1" h="461">
                  <a:moveTo>
                    <a:pt x="112" y="0"/>
                  </a:moveTo>
                  <a:lnTo>
                    <a:pt x="135" y="4"/>
                  </a:lnTo>
                  <a:lnTo>
                    <a:pt x="156" y="14"/>
                  </a:lnTo>
                  <a:lnTo>
                    <a:pt x="173" y="28"/>
                  </a:lnTo>
                  <a:lnTo>
                    <a:pt x="432" y="288"/>
                  </a:lnTo>
                  <a:lnTo>
                    <a:pt x="447" y="306"/>
                  </a:lnTo>
                  <a:lnTo>
                    <a:pt x="456" y="326"/>
                  </a:lnTo>
                  <a:lnTo>
                    <a:pt x="461" y="348"/>
                  </a:lnTo>
                  <a:lnTo>
                    <a:pt x="461" y="371"/>
                  </a:lnTo>
                  <a:lnTo>
                    <a:pt x="456" y="393"/>
                  </a:lnTo>
                  <a:lnTo>
                    <a:pt x="447" y="413"/>
                  </a:lnTo>
                  <a:lnTo>
                    <a:pt x="432" y="431"/>
                  </a:lnTo>
                  <a:lnTo>
                    <a:pt x="417" y="445"/>
                  </a:lnTo>
                  <a:lnTo>
                    <a:pt x="399" y="454"/>
                  </a:lnTo>
                  <a:lnTo>
                    <a:pt x="380" y="459"/>
                  </a:lnTo>
                  <a:lnTo>
                    <a:pt x="361" y="461"/>
                  </a:lnTo>
                  <a:lnTo>
                    <a:pt x="342" y="459"/>
                  </a:lnTo>
                  <a:lnTo>
                    <a:pt x="322" y="454"/>
                  </a:lnTo>
                  <a:lnTo>
                    <a:pt x="305" y="445"/>
                  </a:lnTo>
                  <a:lnTo>
                    <a:pt x="288" y="431"/>
                  </a:lnTo>
                  <a:lnTo>
                    <a:pt x="29" y="172"/>
                  </a:lnTo>
                  <a:lnTo>
                    <a:pt x="15" y="154"/>
                  </a:lnTo>
                  <a:lnTo>
                    <a:pt x="5" y="134"/>
                  </a:lnTo>
                  <a:lnTo>
                    <a:pt x="0" y="112"/>
                  </a:lnTo>
                  <a:lnTo>
                    <a:pt x="0" y="89"/>
                  </a:lnTo>
                  <a:lnTo>
                    <a:pt x="5" y="68"/>
                  </a:lnTo>
                  <a:lnTo>
                    <a:pt x="15" y="47"/>
                  </a:lnTo>
                  <a:lnTo>
                    <a:pt x="29" y="28"/>
                  </a:lnTo>
                  <a:lnTo>
                    <a:pt x="49" y="14"/>
                  </a:lnTo>
                  <a:lnTo>
                    <a:pt x="69" y="4"/>
                  </a:lnTo>
                  <a:lnTo>
                    <a:pt x="9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34">
              <a:extLst>
                <a:ext uri="{FF2B5EF4-FFF2-40B4-BE49-F238E27FC236}">
                  <a16:creationId xmlns:a16="http://schemas.microsoft.com/office/drawing/2014/main" id="{4F501E59-AB44-416F-BD93-501112DDF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" y="1159"/>
              <a:ext cx="117" cy="118"/>
            </a:xfrm>
            <a:custGeom>
              <a:avLst/>
              <a:gdLst>
                <a:gd name="T0" fmla="*/ 112 w 467"/>
                <a:gd name="T1" fmla="*/ 0 h 469"/>
                <a:gd name="T2" fmla="*/ 134 w 467"/>
                <a:gd name="T3" fmla="*/ 5 h 469"/>
                <a:gd name="T4" fmla="*/ 155 w 467"/>
                <a:gd name="T5" fmla="*/ 15 h 469"/>
                <a:gd name="T6" fmla="*/ 173 w 467"/>
                <a:gd name="T7" fmla="*/ 29 h 469"/>
                <a:gd name="T8" fmla="*/ 438 w 467"/>
                <a:gd name="T9" fmla="*/ 294 h 469"/>
                <a:gd name="T10" fmla="*/ 453 w 467"/>
                <a:gd name="T11" fmla="*/ 313 h 469"/>
                <a:gd name="T12" fmla="*/ 462 w 467"/>
                <a:gd name="T13" fmla="*/ 334 h 469"/>
                <a:gd name="T14" fmla="*/ 467 w 467"/>
                <a:gd name="T15" fmla="*/ 355 h 469"/>
                <a:gd name="T16" fmla="*/ 467 w 467"/>
                <a:gd name="T17" fmla="*/ 378 h 469"/>
                <a:gd name="T18" fmla="*/ 462 w 467"/>
                <a:gd name="T19" fmla="*/ 400 h 469"/>
                <a:gd name="T20" fmla="*/ 453 w 467"/>
                <a:gd name="T21" fmla="*/ 420 h 469"/>
                <a:gd name="T22" fmla="*/ 438 w 467"/>
                <a:gd name="T23" fmla="*/ 438 h 469"/>
                <a:gd name="T24" fmla="*/ 423 w 467"/>
                <a:gd name="T25" fmla="*/ 452 h 469"/>
                <a:gd name="T26" fmla="*/ 405 w 467"/>
                <a:gd name="T27" fmla="*/ 461 h 469"/>
                <a:gd name="T28" fmla="*/ 386 w 467"/>
                <a:gd name="T29" fmla="*/ 466 h 469"/>
                <a:gd name="T30" fmla="*/ 367 w 467"/>
                <a:gd name="T31" fmla="*/ 469 h 469"/>
                <a:gd name="T32" fmla="*/ 346 w 467"/>
                <a:gd name="T33" fmla="*/ 466 h 469"/>
                <a:gd name="T34" fmla="*/ 329 w 467"/>
                <a:gd name="T35" fmla="*/ 461 h 469"/>
                <a:gd name="T36" fmla="*/ 311 w 467"/>
                <a:gd name="T37" fmla="*/ 452 h 469"/>
                <a:gd name="T38" fmla="*/ 294 w 467"/>
                <a:gd name="T39" fmla="*/ 438 h 469"/>
                <a:gd name="T40" fmla="*/ 29 w 467"/>
                <a:gd name="T41" fmla="*/ 173 h 469"/>
                <a:gd name="T42" fmla="*/ 15 w 467"/>
                <a:gd name="T43" fmla="*/ 155 h 469"/>
                <a:gd name="T44" fmla="*/ 5 w 467"/>
                <a:gd name="T45" fmla="*/ 135 h 469"/>
                <a:gd name="T46" fmla="*/ 0 w 467"/>
                <a:gd name="T47" fmla="*/ 112 h 469"/>
                <a:gd name="T48" fmla="*/ 0 w 467"/>
                <a:gd name="T49" fmla="*/ 90 h 469"/>
                <a:gd name="T50" fmla="*/ 5 w 467"/>
                <a:gd name="T51" fmla="*/ 69 h 469"/>
                <a:gd name="T52" fmla="*/ 15 w 467"/>
                <a:gd name="T53" fmla="*/ 48 h 469"/>
                <a:gd name="T54" fmla="*/ 29 w 467"/>
                <a:gd name="T55" fmla="*/ 29 h 469"/>
                <a:gd name="T56" fmla="*/ 48 w 467"/>
                <a:gd name="T57" fmla="*/ 15 h 469"/>
                <a:gd name="T58" fmla="*/ 69 w 467"/>
                <a:gd name="T59" fmla="*/ 5 h 469"/>
                <a:gd name="T60" fmla="*/ 90 w 467"/>
                <a:gd name="T61" fmla="*/ 0 h 469"/>
                <a:gd name="T62" fmla="*/ 112 w 467"/>
                <a:gd name="T6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7" h="469">
                  <a:moveTo>
                    <a:pt x="112" y="0"/>
                  </a:moveTo>
                  <a:lnTo>
                    <a:pt x="134" y="5"/>
                  </a:lnTo>
                  <a:lnTo>
                    <a:pt x="155" y="15"/>
                  </a:lnTo>
                  <a:lnTo>
                    <a:pt x="173" y="29"/>
                  </a:lnTo>
                  <a:lnTo>
                    <a:pt x="438" y="294"/>
                  </a:lnTo>
                  <a:lnTo>
                    <a:pt x="453" y="313"/>
                  </a:lnTo>
                  <a:lnTo>
                    <a:pt x="462" y="334"/>
                  </a:lnTo>
                  <a:lnTo>
                    <a:pt x="467" y="355"/>
                  </a:lnTo>
                  <a:lnTo>
                    <a:pt x="467" y="378"/>
                  </a:lnTo>
                  <a:lnTo>
                    <a:pt x="462" y="400"/>
                  </a:lnTo>
                  <a:lnTo>
                    <a:pt x="453" y="420"/>
                  </a:lnTo>
                  <a:lnTo>
                    <a:pt x="438" y="438"/>
                  </a:lnTo>
                  <a:lnTo>
                    <a:pt x="423" y="452"/>
                  </a:lnTo>
                  <a:lnTo>
                    <a:pt x="405" y="461"/>
                  </a:lnTo>
                  <a:lnTo>
                    <a:pt x="386" y="466"/>
                  </a:lnTo>
                  <a:lnTo>
                    <a:pt x="367" y="469"/>
                  </a:lnTo>
                  <a:lnTo>
                    <a:pt x="346" y="466"/>
                  </a:lnTo>
                  <a:lnTo>
                    <a:pt x="329" y="461"/>
                  </a:lnTo>
                  <a:lnTo>
                    <a:pt x="311" y="452"/>
                  </a:lnTo>
                  <a:lnTo>
                    <a:pt x="294" y="438"/>
                  </a:lnTo>
                  <a:lnTo>
                    <a:pt x="29" y="173"/>
                  </a:lnTo>
                  <a:lnTo>
                    <a:pt x="15" y="155"/>
                  </a:lnTo>
                  <a:lnTo>
                    <a:pt x="5" y="135"/>
                  </a:lnTo>
                  <a:lnTo>
                    <a:pt x="0" y="112"/>
                  </a:lnTo>
                  <a:lnTo>
                    <a:pt x="0" y="90"/>
                  </a:lnTo>
                  <a:lnTo>
                    <a:pt x="5" y="69"/>
                  </a:lnTo>
                  <a:lnTo>
                    <a:pt x="15" y="48"/>
                  </a:lnTo>
                  <a:lnTo>
                    <a:pt x="29" y="29"/>
                  </a:lnTo>
                  <a:lnTo>
                    <a:pt x="48" y="15"/>
                  </a:lnTo>
                  <a:lnTo>
                    <a:pt x="69" y="5"/>
                  </a:lnTo>
                  <a:lnTo>
                    <a:pt x="90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35">
              <a:extLst>
                <a:ext uri="{FF2B5EF4-FFF2-40B4-BE49-F238E27FC236}">
                  <a16:creationId xmlns:a16="http://schemas.microsoft.com/office/drawing/2014/main" id="{C6BD2939-86B2-4EE8-963F-0E88174DD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1" y="566"/>
              <a:ext cx="638" cy="982"/>
            </a:xfrm>
            <a:custGeom>
              <a:avLst/>
              <a:gdLst>
                <a:gd name="T0" fmla="*/ 1302 w 2551"/>
                <a:gd name="T1" fmla="*/ 3392 h 3928"/>
                <a:gd name="T2" fmla="*/ 1374 w 2551"/>
                <a:gd name="T3" fmla="*/ 3463 h 3928"/>
                <a:gd name="T4" fmla="*/ 1347 w 2551"/>
                <a:gd name="T5" fmla="*/ 3562 h 3928"/>
                <a:gd name="T6" fmla="*/ 790 w 2551"/>
                <a:gd name="T7" fmla="*/ 3592 h 3928"/>
                <a:gd name="T8" fmla="*/ 1760 w 2551"/>
                <a:gd name="T9" fmla="*/ 3255 h 3928"/>
                <a:gd name="T10" fmla="*/ 1139 w 2551"/>
                <a:gd name="T11" fmla="*/ 1845 h 3928"/>
                <a:gd name="T12" fmla="*/ 1408 w 2551"/>
                <a:gd name="T13" fmla="*/ 1863 h 3928"/>
                <a:gd name="T14" fmla="*/ 996 w 2551"/>
                <a:gd name="T15" fmla="*/ 1537 h 3928"/>
                <a:gd name="T16" fmla="*/ 1018 w 2551"/>
                <a:gd name="T17" fmla="*/ 236 h 3928"/>
                <a:gd name="T18" fmla="*/ 711 w 2551"/>
                <a:gd name="T19" fmla="*/ 374 h 3928"/>
                <a:gd name="T20" fmla="*/ 461 w 2551"/>
                <a:gd name="T21" fmla="*/ 599 h 3928"/>
                <a:gd name="T22" fmla="*/ 287 w 2551"/>
                <a:gd name="T23" fmla="*/ 895 h 3928"/>
                <a:gd name="T24" fmla="*/ 207 w 2551"/>
                <a:gd name="T25" fmla="*/ 1241 h 3928"/>
                <a:gd name="T26" fmla="*/ 232 w 2551"/>
                <a:gd name="T27" fmla="*/ 1608 h 3928"/>
                <a:gd name="T28" fmla="*/ 354 w 2551"/>
                <a:gd name="T29" fmla="*/ 1974 h 3928"/>
                <a:gd name="T30" fmla="*/ 559 w 2551"/>
                <a:gd name="T31" fmla="*/ 2313 h 3928"/>
                <a:gd name="T32" fmla="*/ 726 w 2551"/>
                <a:gd name="T33" fmla="*/ 2674 h 3928"/>
                <a:gd name="T34" fmla="*/ 790 w 2551"/>
                <a:gd name="T35" fmla="*/ 3052 h 3928"/>
                <a:gd name="T36" fmla="*/ 737 w 2551"/>
                <a:gd name="T37" fmla="*/ 1454 h 3928"/>
                <a:gd name="T38" fmla="*/ 767 w 2551"/>
                <a:gd name="T39" fmla="*/ 1361 h 3928"/>
                <a:gd name="T40" fmla="*/ 1714 w 2551"/>
                <a:gd name="T41" fmla="*/ 1333 h 3928"/>
                <a:gd name="T42" fmla="*/ 1799 w 2551"/>
                <a:gd name="T43" fmla="*/ 1380 h 3928"/>
                <a:gd name="T44" fmla="*/ 1805 w 2551"/>
                <a:gd name="T45" fmla="*/ 1478 h 3928"/>
                <a:gd name="T46" fmla="*/ 1766 w 2551"/>
                <a:gd name="T47" fmla="*/ 2956 h 3928"/>
                <a:gd name="T48" fmla="*/ 1856 w 2551"/>
                <a:gd name="T49" fmla="*/ 2581 h 3928"/>
                <a:gd name="T50" fmla="*/ 2049 w 2551"/>
                <a:gd name="T51" fmla="*/ 2226 h 3928"/>
                <a:gd name="T52" fmla="*/ 2235 w 2551"/>
                <a:gd name="T53" fmla="*/ 1885 h 3928"/>
                <a:gd name="T54" fmla="*/ 2334 w 2551"/>
                <a:gd name="T55" fmla="*/ 1515 h 3928"/>
                <a:gd name="T56" fmla="*/ 2333 w 2551"/>
                <a:gd name="T57" fmla="*/ 1151 h 3928"/>
                <a:gd name="T58" fmla="*/ 2227 w 2551"/>
                <a:gd name="T59" fmla="*/ 814 h 3928"/>
                <a:gd name="T60" fmla="*/ 2032 w 2551"/>
                <a:gd name="T61" fmla="*/ 535 h 3928"/>
                <a:gd name="T62" fmla="*/ 1767 w 2551"/>
                <a:gd name="T63" fmla="*/ 330 h 3928"/>
                <a:gd name="T64" fmla="*/ 1449 w 2551"/>
                <a:gd name="T65" fmla="*/ 218 h 3928"/>
                <a:gd name="T66" fmla="*/ 1375 w 2551"/>
                <a:gd name="T67" fmla="*/ 4 h 3928"/>
                <a:gd name="T68" fmla="*/ 1749 w 2551"/>
                <a:gd name="T69" fmla="*/ 96 h 3928"/>
                <a:gd name="T70" fmla="*/ 2072 w 2551"/>
                <a:gd name="T71" fmla="*/ 293 h 3928"/>
                <a:gd name="T72" fmla="*/ 2325 w 2551"/>
                <a:gd name="T73" fmla="*/ 579 h 3928"/>
                <a:gd name="T74" fmla="*/ 2491 w 2551"/>
                <a:gd name="T75" fmla="*/ 932 h 3928"/>
                <a:gd name="T76" fmla="*/ 2551 w 2551"/>
                <a:gd name="T77" fmla="*/ 1334 h 3928"/>
                <a:gd name="T78" fmla="*/ 2493 w 2551"/>
                <a:gd name="T79" fmla="*/ 1751 h 3928"/>
                <a:gd name="T80" fmla="*/ 2332 w 2551"/>
                <a:gd name="T81" fmla="*/ 2157 h 3928"/>
                <a:gd name="T82" fmla="*/ 2106 w 2551"/>
                <a:gd name="T83" fmla="*/ 2522 h 3928"/>
                <a:gd name="T84" fmla="*/ 1980 w 2551"/>
                <a:gd name="T85" fmla="*/ 2895 h 3928"/>
                <a:gd name="T86" fmla="*/ 1961 w 2551"/>
                <a:gd name="T87" fmla="*/ 3761 h 3928"/>
                <a:gd name="T88" fmla="*/ 1891 w 2551"/>
                <a:gd name="T89" fmla="*/ 3880 h 3928"/>
                <a:gd name="T90" fmla="*/ 1760 w 2551"/>
                <a:gd name="T91" fmla="*/ 3928 h 3928"/>
                <a:gd name="T92" fmla="*/ 687 w 2551"/>
                <a:gd name="T93" fmla="*/ 3900 h 3928"/>
                <a:gd name="T94" fmla="*/ 599 w 2551"/>
                <a:gd name="T95" fmla="*/ 3796 h 3928"/>
                <a:gd name="T96" fmla="*/ 582 w 2551"/>
                <a:gd name="T97" fmla="*/ 2989 h 3928"/>
                <a:gd name="T98" fmla="*/ 487 w 2551"/>
                <a:gd name="T99" fmla="*/ 2613 h 3928"/>
                <a:gd name="T100" fmla="*/ 274 w 2551"/>
                <a:gd name="T101" fmla="*/ 2253 h 3928"/>
                <a:gd name="T102" fmla="*/ 88 w 2551"/>
                <a:gd name="T103" fmla="*/ 1855 h 3928"/>
                <a:gd name="T104" fmla="*/ 3 w 2551"/>
                <a:gd name="T105" fmla="*/ 1437 h 3928"/>
                <a:gd name="T106" fmla="*/ 33 w 2551"/>
                <a:gd name="T107" fmla="*/ 1029 h 3928"/>
                <a:gd name="T108" fmla="*/ 173 w 2551"/>
                <a:gd name="T109" fmla="*/ 662 h 3928"/>
                <a:gd name="T110" fmla="*/ 407 w 2551"/>
                <a:gd name="T111" fmla="*/ 357 h 3928"/>
                <a:gd name="T112" fmla="*/ 715 w 2551"/>
                <a:gd name="T113" fmla="*/ 135 h 3928"/>
                <a:gd name="T114" fmla="*/ 1078 w 2551"/>
                <a:gd name="T115" fmla="*/ 16 h 3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51" h="3928">
                  <a:moveTo>
                    <a:pt x="790" y="3255"/>
                  </a:moveTo>
                  <a:lnTo>
                    <a:pt x="790" y="3388"/>
                  </a:lnTo>
                  <a:lnTo>
                    <a:pt x="1275" y="3388"/>
                  </a:lnTo>
                  <a:lnTo>
                    <a:pt x="1302" y="3392"/>
                  </a:lnTo>
                  <a:lnTo>
                    <a:pt x="1326" y="3402"/>
                  </a:lnTo>
                  <a:lnTo>
                    <a:pt x="1347" y="3418"/>
                  </a:lnTo>
                  <a:lnTo>
                    <a:pt x="1363" y="3439"/>
                  </a:lnTo>
                  <a:lnTo>
                    <a:pt x="1374" y="3463"/>
                  </a:lnTo>
                  <a:lnTo>
                    <a:pt x="1376" y="3490"/>
                  </a:lnTo>
                  <a:lnTo>
                    <a:pt x="1374" y="3517"/>
                  </a:lnTo>
                  <a:lnTo>
                    <a:pt x="1363" y="3541"/>
                  </a:lnTo>
                  <a:lnTo>
                    <a:pt x="1347" y="3562"/>
                  </a:lnTo>
                  <a:lnTo>
                    <a:pt x="1326" y="3578"/>
                  </a:lnTo>
                  <a:lnTo>
                    <a:pt x="1302" y="3588"/>
                  </a:lnTo>
                  <a:lnTo>
                    <a:pt x="1275" y="3592"/>
                  </a:lnTo>
                  <a:lnTo>
                    <a:pt x="790" y="3592"/>
                  </a:lnTo>
                  <a:lnTo>
                    <a:pt x="790" y="3724"/>
                  </a:lnTo>
                  <a:lnTo>
                    <a:pt x="1760" y="3724"/>
                  </a:lnTo>
                  <a:lnTo>
                    <a:pt x="1761" y="3724"/>
                  </a:lnTo>
                  <a:lnTo>
                    <a:pt x="1760" y="3255"/>
                  </a:lnTo>
                  <a:lnTo>
                    <a:pt x="790" y="3255"/>
                  </a:lnTo>
                  <a:close/>
                  <a:moveTo>
                    <a:pt x="996" y="1537"/>
                  </a:moveTo>
                  <a:lnTo>
                    <a:pt x="1133" y="1827"/>
                  </a:lnTo>
                  <a:lnTo>
                    <a:pt x="1139" y="1845"/>
                  </a:lnTo>
                  <a:lnTo>
                    <a:pt x="1142" y="1863"/>
                  </a:lnTo>
                  <a:lnTo>
                    <a:pt x="1221" y="3052"/>
                  </a:lnTo>
                  <a:lnTo>
                    <a:pt x="1329" y="3052"/>
                  </a:lnTo>
                  <a:lnTo>
                    <a:pt x="1408" y="1863"/>
                  </a:lnTo>
                  <a:lnTo>
                    <a:pt x="1412" y="1845"/>
                  </a:lnTo>
                  <a:lnTo>
                    <a:pt x="1418" y="1827"/>
                  </a:lnTo>
                  <a:lnTo>
                    <a:pt x="1553" y="1537"/>
                  </a:lnTo>
                  <a:lnTo>
                    <a:pt x="996" y="1537"/>
                  </a:lnTo>
                  <a:close/>
                  <a:moveTo>
                    <a:pt x="1275" y="203"/>
                  </a:moveTo>
                  <a:lnTo>
                    <a:pt x="1188" y="207"/>
                  </a:lnTo>
                  <a:lnTo>
                    <a:pt x="1101" y="218"/>
                  </a:lnTo>
                  <a:lnTo>
                    <a:pt x="1018" y="236"/>
                  </a:lnTo>
                  <a:lnTo>
                    <a:pt x="937" y="262"/>
                  </a:lnTo>
                  <a:lnTo>
                    <a:pt x="858" y="292"/>
                  </a:lnTo>
                  <a:lnTo>
                    <a:pt x="782" y="330"/>
                  </a:lnTo>
                  <a:lnTo>
                    <a:pt x="711" y="374"/>
                  </a:lnTo>
                  <a:lnTo>
                    <a:pt x="642" y="422"/>
                  </a:lnTo>
                  <a:lnTo>
                    <a:pt x="577" y="476"/>
                  </a:lnTo>
                  <a:lnTo>
                    <a:pt x="517" y="535"/>
                  </a:lnTo>
                  <a:lnTo>
                    <a:pt x="461" y="599"/>
                  </a:lnTo>
                  <a:lnTo>
                    <a:pt x="410" y="667"/>
                  </a:lnTo>
                  <a:lnTo>
                    <a:pt x="363" y="739"/>
                  </a:lnTo>
                  <a:lnTo>
                    <a:pt x="323" y="814"/>
                  </a:lnTo>
                  <a:lnTo>
                    <a:pt x="287" y="895"/>
                  </a:lnTo>
                  <a:lnTo>
                    <a:pt x="258" y="978"/>
                  </a:lnTo>
                  <a:lnTo>
                    <a:pt x="235" y="1063"/>
                  </a:lnTo>
                  <a:lnTo>
                    <a:pt x="217" y="1151"/>
                  </a:lnTo>
                  <a:lnTo>
                    <a:pt x="207" y="1241"/>
                  </a:lnTo>
                  <a:lnTo>
                    <a:pt x="203" y="1334"/>
                  </a:lnTo>
                  <a:lnTo>
                    <a:pt x="207" y="1425"/>
                  </a:lnTo>
                  <a:lnTo>
                    <a:pt x="216" y="1515"/>
                  </a:lnTo>
                  <a:lnTo>
                    <a:pt x="232" y="1608"/>
                  </a:lnTo>
                  <a:lnTo>
                    <a:pt x="254" y="1701"/>
                  </a:lnTo>
                  <a:lnTo>
                    <a:pt x="282" y="1793"/>
                  </a:lnTo>
                  <a:lnTo>
                    <a:pt x="316" y="1885"/>
                  </a:lnTo>
                  <a:lnTo>
                    <a:pt x="354" y="1974"/>
                  </a:lnTo>
                  <a:lnTo>
                    <a:pt x="399" y="2062"/>
                  </a:lnTo>
                  <a:lnTo>
                    <a:pt x="447" y="2146"/>
                  </a:lnTo>
                  <a:lnTo>
                    <a:pt x="501" y="2226"/>
                  </a:lnTo>
                  <a:lnTo>
                    <a:pt x="559" y="2313"/>
                  </a:lnTo>
                  <a:lnTo>
                    <a:pt x="610" y="2401"/>
                  </a:lnTo>
                  <a:lnTo>
                    <a:pt x="655" y="2490"/>
                  </a:lnTo>
                  <a:lnTo>
                    <a:pt x="695" y="2581"/>
                  </a:lnTo>
                  <a:lnTo>
                    <a:pt x="726" y="2674"/>
                  </a:lnTo>
                  <a:lnTo>
                    <a:pt x="752" y="2767"/>
                  </a:lnTo>
                  <a:lnTo>
                    <a:pt x="771" y="2862"/>
                  </a:lnTo>
                  <a:lnTo>
                    <a:pt x="784" y="2956"/>
                  </a:lnTo>
                  <a:lnTo>
                    <a:pt x="790" y="3052"/>
                  </a:lnTo>
                  <a:lnTo>
                    <a:pt x="1017" y="3052"/>
                  </a:lnTo>
                  <a:lnTo>
                    <a:pt x="940" y="1896"/>
                  </a:lnTo>
                  <a:lnTo>
                    <a:pt x="744" y="1478"/>
                  </a:lnTo>
                  <a:lnTo>
                    <a:pt x="737" y="1454"/>
                  </a:lnTo>
                  <a:lnTo>
                    <a:pt x="735" y="1429"/>
                  </a:lnTo>
                  <a:lnTo>
                    <a:pt x="740" y="1403"/>
                  </a:lnTo>
                  <a:lnTo>
                    <a:pt x="751" y="1380"/>
                  </a:lnTo>
                  <a:lnTo>
                    <a:pt x="767" y="1361"/>
                  </a:lnTo>
                  <a:lnTo>
                    <a:pt x="788" y="1346"/>
                  </a:lnTo>
                  <a:lnTo>
                    <a:pt x="810" y="1337"/>
                  </a:lnTo>
                  <a:lnTo>
                    <a:pt x="836" y="1333"/>
                  </a:lnTo>
                  <a:lnTo>
                    <a:pt x="1714" y="1333"/>
                  </a:lnTo>
                  <a:lnTo>
                    <a:pt x="1739" y="1337"/>
                  </a:lnTo>
                  <a:lnTo>
                    <a:pt x="1762" y="1346"/>
                  </a:lnTo>
                  <a:lnTo>
                    <a:pt x="1782" y="1361"/>
                  </a:lnTo>
                  <a:lnTo>
                    <a:pt x="1799" y="1380"/>
                  </a:lnTo>
                  <a:lnTo>
                    <a:pt x="1811" y="1403"/>
                  </a:lnTo>
                  <a:lnTo>
                    <a:pt x="1816" y="1429"/>
                  </a:lnTo>
                  <a:lnTo>
                    <a:pt x="1813" y="1454"/>
                  </a:lnTo>
                  <a:lnTo>
                    <a:pt x="1805" y="1478"/>
                  </a:lnTo>
                  <a:lnTo>
                    <a:pt x="1610" y="1896"/>
                  </a:lnTo>
                  <a:lnTo>
                    <a:pt x="1533" y="3052"/>
                  </a:lnTo>
                  <a:lnTo>
                    <a:pt x="1761" y="3052"/>
                  </a:lnTo>
                  <a:lnTo>
                    <a:pt x="1766" y="2956"/>
                  </a:lnTo>
                  <a:lnTo>
                    <a:pt x="1779" y="2862"/>
                  </a:lnTo>
                  <a:lnTo>
                    <a:pt x="1798" y="2767"/>
                  </a:lnTo>
                  <a:lnTo>
                    <a:pt x="1823" y="2674"/>
                  </a:lnTo>
                  <a:lnTo>
                    <a:pt x="1856" y="2581"/>
                  </a:lnTo>
                  <a:lnTo>
                    <a:pt x="1895" y="2490"/>
                  </a:lnTo>
                  <a:lnTo>
                    <a:pt x="1940" y="2401"/>
                  </a:lnTo>
                  <a:lnTo>
                    <a:pt x="1991" y="2313"/>
                  </a:lnTo>
                  <a:lnTo>
                    <a:pt x="2049" y="2226"/>
                  </a:lnTo>
                  <a:lnTo>
                    <a:pt x="2102" y="2146"/>
                  </a:lnTo>
                  <a:lnTo>
                    <a:pt x="2152" y="2062"/>
                  </a:lnTo>
                  <a:lnTo>
                    <a:pt x="2195" y="1974"/>
                  </a:lnTo>
                  <a:lnTo>
                    <a:pt x="2235" y="1885"/>
                  </a:lnTo>
                  <a:lnTo>
                    <a:pt x="2268" y="1793"/>
                  </a:lnTo>
                  <a:lnTo>
                    <a:pt x="2296" y="1701"/>
                  </a:lnTo>
                  <a:lnTo>
                    <a:pt x="2318" y="1608"/>
                  </a:lnTo>
                  <a:lnTo>
                    <a:pt x="2334" y="1515"/>
                  </a:lnTo>
                  <a:lnTo>
                    <a:pt x="2344" y="1425"/>
                  </a:lnTo>
                  <a:lnTo>
                    <a:pt x="2347" y="1334"/>
                  </a:lnTo>
                  <a:lnTo>
                    <a:pt x="2343" y="1241"/>
                  </a:lnTo>
                  <a:lnTo>
                    <a:pt x="2333" y="1151"/>
                  </a:lnTo>
                  <a:lnTo>
                    <a:pt x="2316" y="1063"/>
                  </a:lnTo>
                  <a:lnTo>
                    <a:pt x="2292" y="978"/>
                  </a:lnTo>
                  <a:lnTo>
                    <a:pt x="2263" y="895"/>
                  </a:lnTo>
                  <a:lnTo>
                    <a:pt x="2227" y="814"/>
                  </a:lnTo>
                  <a:lnTo>
                    <a:pt x="2186" y="739"/>
                  </a:lnTo>
                  <a:lnTo>
                    <a:pt x="2140" y="667"/>
                  </a:lnTo>
                  <a:lnTo>
                    <a:pt x="2088" y="599"/>
                  </a:lnTo>
                  <a:lnTo>
                    <a:pt x="2032" y="535"/>
                  </a:lnTo>
                  <a:lnTo>
                    <a:pt x="1972" y="476"/>
                  </a:lnTo>
                  <a:lnTo>
                    <a:pt x="1907" y="422"/>
                  </a:lnTo>
                  <a:lnTo>
                    <a:pt x="1840" y="374"/>
                  </a:lnTo>
                  <a:lnTo>
                    <a:pt x="1767" y="330"/>
                  </a:lnTo>
                  <a:lnTo>
                    <a:pt x="1692" y="292"/>
                  </a:lnTo>
                  <a:lnTo>
                    <a:pt x="1613" y="262"/>
                  </a:lnTo>
                  <a:lnTo>
                    <a:pt x="1533" y="236"/>
                  </a:lnTo>
                  <a:lnTo>
                    <a:pt x="1449" y="218"/>
                  </a:lnTo>
                  <a:lnTo>
                    <a:pt x="1363" y="207"/>
                  </a:lnTo>
                  <a:lnTo>
                    <a:pt x="1275" y="203"/>
                  </a:lnTo>
                  <a:close/>
                  <a:moveTo>
                    <a:pt x="1275" y="0"/>
                  </a:moveTo>
                  <a:lnTo>
                    <a:pt x="1375" y="4"/>
                  </a:lnTo>
                  <a:lnTo>
                    <a:pt x="1472" y="16"/>
                  </a:lnTo>
                  <a:lnTo>
                    <a:pt x="1567" y="36"/>
                  </a:lnTo>
                  <a:lnTo>
                    <a:pt x="1660" y="62"/>
                  </a:lnTo>
                  <a:lnTo>
                    <a:pt x="1749" y="96"/>
                  </a:lnTo>
                  <a:lnTo>
                    <a:pt x="1836" y="135"/>
                  </a:lnTo>
                  <a:lnTo>
                    <a:pt x="1919" y="183"/>
                  </a:lnTo>
                  <a:lnTo>
                    <a:pt x="1998" y="235"/>
                  </a:lnTo>
                  <a:lnTo>
                    <a:pt x="2072" y="293"/>
                  </a:lnTo>
                  <a:lnTo>
                    <a:pt x="2143" y="357"/>
                  </a:lnTo>
                  <a:lnTo>
                    <a:pt x="2209" y="426"/>
                  </a:lnTo>
                  <a:lnTo>
                    <a:pt x="2270" y="500"/>
                  </a:lnTo>
                  <a:lnTo>
                    <a:pt x="2325" y="579"/>
                  </a:lnTo>
                  <a:lnTo>
                    <a:pt x="2376" y="662"/>
                  </a:lnTo>
                  <a:lnTo>
                    <a:pt x="2421" y="748"/>
                  </a:lnTo>
                  <a:lnTo>
                    <a:pt x="2459" y="839"/>
                  </a:lnTo>
                  <a:lnTo>
                    <a:pt x="2491" y="932"/>
                  </a:lnTo>
                  <a:lnTo>
                    <a:pt x="2516" y="1029"/>
                  </a:lnTo>
                  <a:lnTo>
                    <a:pt x="2535" y="1128"/>
                  </a:lnTo>
                  <a:lnTo>
                    <a:pt x="2547" y="1230"/>
                  </a:lnTo>
                  <a:lnTo>
                    <a:pt x="2551" y="1334"/>
                  </a:lnTo>
                  <a:lnTo>
                    <a:pt x="2547" y="1437"/>
                  </a:lnTo>
                  <a:lnTo>
                    <a:pt x="2535" y="1542"/>
                  </a:lnTo>
                  <a:lnTo>
                    <a:pt x="2518" y="1646"/>
                  </a:lnTo>
                  <a:lnTo>
                    <a:pt x="2493" y="1751"/>
                  </a:lnTo>
                  <a:lnTo>
                    <a:pt x="2463" y="1855"/>
                  </a:lnTo>
                  <a:lnTo>
                    <a:pt x="2425" y="1957"/>
                  </a:lnTo>
                  <a:lnTo>
                    <a:pt x="2381" y="2058"/>
                  </a:lnTo>
                  <a:lnTo>
                    <a:pt x="2332" y="2157"/>
                  </a:lnTo>
                  <a:lnTo>
                    <a:pt x="2275" y="2253"/>
                  </a:lnTo>
                  <a:lnTo>
                    <a:pt x="2214" y="2344"/>
                  </a:lnTo>
                  <a:lnTo>
                    <a:pt x="2157" y="2431"/>
                  </a:lnTo>
                  <a:lnTo>
                    <a:pt x="2106" y="2522"/>
                  </a:lnTo>
                  <a:lnTo>
                    <a:pt x="2063" y="2613"/>
                  </a:lnTo>
                  <a:lnTo>
                    <a:pt x="2027" y="2705"/>
                  </a:lnTo>
                  <a:lnTo>
                    <a:pt x="1999" y="2799"/>
                  </a:lnTo>
                  <a:lnTo>
                    <a:pt x="1980" y="2895"/>
                  </a:lnTo>
                  <a:lnTo>
                    <a:pt x="1967" y="2989"/>
                  </a:lnTo>
                  <a:lnTo>
                    <a:pt x="1963" y="3085"/>
                  </a:lnTo>
                  <a:lnTo>
                    <a:pt x="1963" y="3724"/>
                  </a:lnTo>
                  <a:lnTo>
                    <a:pt x="1961" y="3761"/>
                  </a:lnTo>
                  <a:lnTo>
                    <a:pt x="1951" y="3796"/>
                  </a:lnTo>
                  <a:lnTo>
                    <a:pt x="1935" y="3827"/>
                  </a:lnTo>
                  <a:lnTo>
                    <a:pt x="1916" y="3855"/>
                  </a:lnTo>
                  <a:lnTo>
                    <a:pt x="1891" y="3880"/>
                  </a:lnTo>
                  <a:lnTo>
                    <a:pt x="1863" y="3900"/>
                  </a:lnTo>
                  <a:lnTo>
                    <a:pt x="1831" y="3915"/>
                  </a:lnTo>
                  <a:lnTo>
                    <a:pt x="1796" y="3924"/>
                  </a:lnTo>
                  <a:lnTo>
                    <a:pt x="1760" y="3928"/>
                  </a:lnTo>
                  <a:lnTo>
                    <a:pt x="790" y="3928"/>
                  </a:lnTo>
                  <a:lnTo>
                    <a:pt x="753" y="3924"/>
                  </a:lnTo>
                  <a:lnTo>
                    <a:pt x="719" y="3915"/>
                  </a:lnTo>
                  <a:lnTo>
                    <a:pt x="687" y="3900"/>
                  </a:lnTo>
                  <a:lnTo>
                    <a:pt x="659" y="3880"/>
                  </a:lnTo>
                  <a:lnTo>
                    <a:pt x="635" y="3855"/>
                  </a:lnTo>
                  <a:lnTo>
                    <a:pt x="614" y="3827"/>
                  </a:lnTo>
                  <a:lnTo>
                    <a:pt x="599" y="3796"/>
                  </a:lnTo>
                  <a:lnTo>
                    <a:pt x="590" y="3761"/>
                  </a:lnTo>
                  <a:lnTo>
                    <a:pt x="586" y="3724"/>
                  </a:lnTo>
                  <a:lnTo>
                    <a:pt x="586" y="3085"/>
                  </a:lnTo>
                  <a:lnTo>
                    <a:pt x="582" y="2989"/>
                  </a:lnTo>
                  <a:lnTo>
                    <a:pt x="571" y="2895"/>
                  </a:lnTo>
                  <a:lnTo>
                    <a:pt x="551" y="2799"/>
                  </a:lnTo>
                  <a:lnTo>
                    <a:pt x="523" y="2705"/>
                  </a:lnTo>
                  <a:lnTo>
                    <a:pt x="487" y="2613"/>
                  </a:lnTo>
                  <a:lnTo>
                    <a:pt x="444" y="2522"/>
                  </a:lnTo>
                  <a:lnTo>
                    <a:pt x="394" y="2431"/>
                  </a:lnTo>
                  <a:lnTo>
                    <a:pt x="335" y="2344"/>
                  </a:lnTo>
                  <a:lnTo>
                    <a:pt x="274" y="2253"/>
                  </a:lnTo>
                  <a:lnTo>
                    <a:pt x="219" y="2157"/>
                  </a:lnTo>
                  <a:lnTo>
                    <a:pt x="168" y="2058"/>
                  </a:lnTo>
                  <a:lnTo>
                    <a:pt x="125" y="1957"/>
                  </a:lnTo>
                  <a:lnTo>
                    <a:pt x="88" y="1855"/>
                  </a:lnTo>
                  <a:lnTo>
                    <a:pt x="56" y="1751"/>
                  </a:lnTo>
                  <a:lnTo>
                    <a:pt x="32" y="1646"/>
                  </a:lnTo>
                  <a:lnTo>
                    <a:pt x="14" y="1542"/>
                  </a:lnTo>
                  <a:lnTo>
                    <a:pt x="3" y="1437"/>
                  </a:lnTo>
                  <a:lnTo>
                    <a:pt x="0" y="1334"/>
                  </a:lnTo>
                  <a:lnTo>
                    <a:pt x="4" y="1230"/>
                  </a:lnTo>
                  <a:lnTo>
                    <a:pt x="14" y="1128"/>
                  </a:lnTo>
                  <a:lnTo>
                    <a:pt x="33" y="1029"/>
                  </a:lnTo>
                  <a:lnTo>
                    <a:pt x="59" y="932"/>
                  </a:lnTo>
                  <a:lnTo>
                    <a:pt x="91" y="839"/>
                  </a:lnTo>
                  <a:lnTo>
                    <a:pt x="129" y="748"/>
                  </a:lnTo>
                  <a:lnTo>
                    <a:pt x="173" y="662"/>
                  </a:lnTo>
                  <a:lnTo>
                    <a:pt x="224" y="579"/>
                  </a:lnTo>
                  <a:lnTo>
                    <a:pt x="281" y="500"/>
                  </a:lnTo>
                  <a:lnTo>
                    <a:pt x="342" y="426"/>
                  </a:lnTo>
                  <a:lnTo>
                    <a:pt x="407" y="357"/>
                  </a:lnTo>
                  <a:lnTo>
                    <a:pt x="478" y="293"/>
                  </a:lnTo>
                  <a:lnTo>
                    <a:pt x="553" y="235"/>
                  </a:lnTo>
                  <a:lnTo>
                    <a:pt x="632" y="183"/>
                  </a:lnTo>
                  <a:lnTo>
                    <a:pt x="715" y="135"/>
                  </a:lnTo>
                  <a:lnTo>
                    <a:pt x="802" y="96"/>
                  </a:lnTo>
                  <a:lnTo>
                    <a:pt x="891" y="62"/>
                  </a:lnTo>
                  <a:lnTo>
                    <a:pt x="982" y="36"/>
                  </a:lnTo>
                  <a:lnTo>
                    <a:pt x="1078" y="16"/>
                  </a:lnTo>
                  <a:lnTo>
                    <a:pt x="1176" y="4"/>
                  </a:lnTo>
                  <a:lnTo>
                    <a:pt x="12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440">
            <a:extLst>
              <a:ext uri="{FF2B5EF4-FFF2-40B4-BE49-F238E27FC236}">
                <a16:creationId xmlns:a16="http://schemas.microsoft.com/office/drawing/2014/main" id="{19417A37-C9E5-4B06-8CB5-D81602F9D9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23318" y="3855614"/>
            <a:ext cx="297624" cy="297624"/>
            <a:chOff x="4495" y="668"/>
            <a:chExt cx="4098" cy="4098"/>
          </a:xfrm>
          <a:solidFill>
            <a:schemeClr val="bg1"/>
          </a:solidFill>
        </p:grpSpPr>
        <p:sp>
          <p:nvSpPr>
            <p:cNvPr id="49" name="Freeform 442">
              <a:extLst>
                <a:ext uri="{FF2B5EF4-FFF2-40B4-BE49-F238E27FC236}">
                  <a16:creationId xmlns:a16="http://schemas.microsoft.com/office/drawing/2014/main" id="{BDDE2D76-1741-4D8E-A293-7AA5B94D04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" y="668"/>
              <a:ext cx="4098" cy="4098"/>
            </a:xfrm>
            <a:custGeom>
              <a:avLst/>
              <a:gdLst>
                <a:gd name="T0" fmla="*/ 1698 w 4098"/>
                <a:gd name="T1" fmla="*/ 196 h 4098"/>
                <a:gd name="T2" fmla="*/ 1264 w 4098"/>
                <a:gd name="T3" fmla="*/ 334 h 4098"/>
                <a:gd name="T4" fmla="*/ 883 w 4098"/>
                <a:gd name="T5" fmla="*/ 569 h 4098"/>
                <a:gd name="T6" fmla="*/ 569 w 4098"/>
                <a:gd name="T7" fmla="*/ 883 h 4098"/>
                <a:gd name="T8" fmla="*/ 334 w 4098"/>
                <a:gd name="T9" fmla="*/ 1264 h 4098"/>
                <a:gd name="T10" fmla="*/ 196 w 4098"/>
                <a:gd name="T11" fmla="*/ 1698 h 4098"/>
                <a:gd name="T12" fmla="*/ 166 w 4098"/>
                <a:gd name="T13" fmla="*/ 2168 h 4098"/>
                <a:gd name="T14" fmla="*/ 252 w 4098"/>
                <a:gd name="T15" fmla="*/ 2623 h 4098"/>
                <a:gd name="T16" fmla="*/ 441 w 4098"/>
                <a:gd name="T17" fmla="*/ 3033 h 4098"/>
                <a:gd name="T18" fmla="*/ 717 w 4098"/>
                <a:gd name="T19" fmla="*/ 3381 h 4098"/>
                <a:gd name="T20" fmla="*/ 1065 w 4098"/>
                <a:gd name="T21" fmla="*/ 3657 h 4098"/>
                <a:gd name="T22" fmla="*/ 1475 w 4098"/>
                <a:gd name="T23" fmla="*/ 3846 h 4098"/>
                <a:gd name="T24" fmla="*/ 1930 w 4098"/>
                <a:gd name="T25" fmla="*/ 3932 h 4098"/>
                <a:gd name="T26" fmla="*/ 2400 w 4098"/>
                <a:gd name="T27" fmla="*/ 3902 h 4098"/>
                <a:gd name="T28" fmla="*/ 2834 w 4098"/>
                <a:gd name="T29" fmla="*/ 3764 h 4098"/>
                <a:gd name="T30" fmla="*/ 3215 w 4098"/>
                <a:gd name="T31" fmla="*/ 3529 h 4098"/>
                <a:gd name="T32" fmla="*/ 3529 w 4098"/>
                <a:gd name="T33" fmla="*/ 3215 h 4098"/>
                <a:gd name="T34" fmla="*/ 3764 w 4098"/>
                <a:gd name="T35" fmla="*/ 2834 h 4098"/>
                <a:gd name="T36" fmla="*/ 3902 w 4098"/>
                <a:gd name="T37" fmla="*/ 2400 h 4098"/>
                <a:gd name="T38" fmla="*/ 3932 w 4098"/>
                <a:gd name="T39" fmla="*/ 1930 h 4098"/>
                <a:gd name="T40" fmla="*/ 3846 w 4098"/>
                <a:gd name="T41" fmla="*/ 1475 h 4098"/>
                <a:gd name="T42" fmla="*/ 3657 w 4098"/>
                <a:gd name="T43" fmla="*/ 1065 h 4098"/>
                <a:gd name="T44" fmla="*/ 3381 w 4098"/>
                <a:gd name="T45" fmla="*/ 717 h 4098"/>
                <a:gd name="T46" fmla="*/ 3033 w 4098"/>
                <a:gd name="T47" fmla="*/ 441 h 4098"/>
                <a:gd name="T48" fmla="*/ 2623 w 4098"/>
                <a:gd name="T49" fmla="*/ 252 h 4098"/>
                <a:gd name="T50" fmla="*/ 2168 w 4098"/>
                <a:gd name="T51" fmla="*/ 166 h 4098"/>
                <a:gd name="T52" fmla="*/ 2281 w 4098"/>
                <a:gd name="T53" fmla="*/ 12 h 4098"/>
                <a:gd name="T54" fmla="*/ 2727 w 4098"/>
                <a:gd name="T55" fmla="*/ 114 h 4098"/>
                <a:gd name="T56" fmla="*/ 3137 w 4098"/>
                <a:gd name="T57" fmla="*/ 312 h 4098"/>
                <a:gd name="T58" fmla="*/ 3498 w 4098"/>
                <a:gd name="T59" fmla="*/ 600 h 4098"/>
                <a:gd name="T60" fmla="*/ 3786 w 4098"/>
                <a:gd name="T61" fmla="*/ 961 h 4098"/>
                <a:gd name="T62" fmla="*/ 3984 w 4098"/>
                <a:gd name="T63" fmla="*/ 1371 h 4098"/>
                <a:gd name="T64" fmla="*/ 4086 w 4098"/>
                <a:gd name="T65" fmla="*/ 1817 h 4098"/>
                <a:gd name="T66" fmla="*/ 4086 w 4098"/>
                <a:gd name="T67" fmla="*/ 2281 h 4098"/>
                <a:gd name="T68" fmla="*/ 3984 w 4098"/>
                <a:gd name="T69" fmla="*/ 2727 h 4098"/>
                <a:gd name="T70" fmla="*/ 3786 w 4098"/>
                <a:gd name="T71" fmla="*/ 3137 h 4098"/>
                <a:gd name="T72" fmla="*/ 3498 w 4098"/>
                <a:gd name="T73" fmla="*/ 3498 h 4098"/>
                <a:gd name="T74" fmla="*/ 3137 w 4098"/>
                <a:gd name="T75" fmla="*/ 3786 h 4098"/>
                <a:gd name="T76" fmla="*/ 2727 w 4098"/>
                <a:gd name="T77" fmla="*/ 3984 h 4098"/>
                <a:gd name="T78" fmla="*/ 2281 w 4098"/>
                <a:gd name="T79" fmla="*/ 4086 h 4098"/>
                <a:gd name="T80" fmla="*/ 1817 w 4098"/>
                <a:gd name="T81" fmla="*/ 4086 h 4098"/>
                <a:gd name="T82" fmla="*/ 1371 w 4098"/>
                <a:gd name="T83" fmla="*/ 3984 h 4098"/>
                <a:gd name="T84" fmla="*/ 961 w 4098"/>
                <a:gd name="T85" fmla="*/ 3786 h 4098"/>
                <a:gd name="T86" fmla="*/ 600 w 4098"/>
                <a:gd name="T87" fmla="*/ 3498 h 4098"/>
                <a:gd name="T88" fmla="*/ 312 w 4098"/>
                <a:gd name="T89" fmla="*/ 3137 h 4098"/>
                <a:gd name="T90" fmla="*/ 114 w 4098"/>
                <a:gd name="T91" fmla="*/ 2727 h 4098"/>
                <a:gd name="T92" fmla="*/ 12 w 4098"/>
                <a:gd name="T93" fmla="*/ 2281 h 4098"/>
                <a:gd name="T94" fmla="*/ 12 w 4098"/>
                <a:gd name="T95" fmla="*/ 1817 h 4098"/>
                <a:gd name="T96" fmla="*/ 114 w 4098"/>
                <a:gd name="T97" fmla="*/ 1371 h 4098"/>
                <a:gd name="T98" fmla="*/ 312 w 4098"/>
                <a:gd name="T99" fmla="*/ 961 h 4098"/>
                <a:gd name="T100" fmla="*/ 600 w 4098"/>
                <a:gd name="T101" fmla="*/ 600 h 4098"/>
                <a:gd name="T102" fmla="*/ 961 w 4098"/>
                <a:gd name="T103" fmla="*/ 312 h 4098"/>
                <a:gd name="T104" fmla="*/ 1371 w 4098"/>
                <a:gd name="T105" fmla="*/ 114 h 4098"/>
                <a:gd name="T106" fmla="*/ 1817 w 4098"/>
                <a:gd name="T107" fmla="*/ 12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8" h="4098">
                  <a:moveTo>
                    <a:pt x="2049" y="163"/>
                  </a:moveTo>
                  <a:lnTo>
                    <a:pt x="1930" y="166"/>
                  </a:lnTo>
                  <a:lnTo>
                    <a:pt x="1813" y="178"/>
                  </a:lnTo>
                  <a:lnTo>
                    <a:pt x="1698" y="196"/>
                  </a:lnTo>
                  <a:lnTo>
                    <a:pt x="1586" y="221"/>
                  </a:lnTo>
                  <a:lnTo>
                    <a:pt x="1475" y="252"/>
                  </a:lnTo>
                  <a:lnTo>
                    <a:pt x="1368" y="291"/>
                  </a:lnTo>
                  <a:lnTo>
                    <a:pt x="1264" y="334"/>
                  </a:lnTo>
                  <a:lnTo>
                    <a:pt x="1164" y="385"/>
                  </a:lnTo>
                  <a:lnTo>
                    <a:pt x="1065" y="441"/>
                  </a:lnTo>
                  <a:lnTo>
                    <a:pt x="972" y="502"/>
                  </a:lnTo>
                  <a:lnTo>
                    <a:pt x="883" y="569"/>
                  </a:lnTo>
                  <a:lnTo>
                    <a:pt x="797" y="640"/>
                  </a:lnTo>
                  <a:lnTo>
                    <a:pt x="717" y="717"/>
                  </a:lnTo>
                  <a:lnTo>
                    <a:pt x="640" y="797"/>
                  </a:lnTo>
                  <a:lnTo>
                    <a:pt x="569" y="883"/>
                  </a:lnTo>
                  <a:lnTo>
                    <a:pt x="502" y="972"/>
                  </a:lnTo>
                  <a:lnTo>
                    <a:pt x="441" y="1065"/>
                  </a:lnTo>
                  <a:lnTo>
                    <a:pt x="385" y="1164"/>
                  </a:lnTo>
                  <a:lnTo>
                    <a:pt x="334" y="1264"/>
                  </a:lnTo>
                  <a:lnTo>
                    <a:pt x="291" y="1368"/>
                  </a:lnTo>
                  <a:lnTo>
                    <a:pt x="252" y="1475"/>
                  </a:lnTo>
                  <a:lnTo>
                    <a:pt x="221" y="1586"/>
                  </a:lnTo>
                  <a:lnTo>
                    <a:pt x="196" y="1698"/>
                  </a:lnTo>
                  <a:lnTo>
                    <a:pt x="178" y="1813"/>
                  </a:lnTo>
                  <a:lnTo>
                    <a:pt x="166" y="1930"/>
                  </a:lnTo>
                  <a:lnTo>
                    <a:pt x="163" y="2049"/>
                  </a:lnTo>
                  <a:lnTo>
                    <a:pt x="166" y="2168"/>
                  </a:lnTo>
                  <a:lnTo>
                    <a:pt x="178" y="2285"/>
                  </a:lnTo>
                  <a:lnTo>
                    <a:pt x="196" y="2400"/>
                  </a:lnTo>
                  <a:lnTo>
                    <a:pt x="221" y="2512"/>
                  </a:lnTo>
                  <a:lnTo>
                    <a:pt x="252" y="2623"/>
                  </a:lnTo>
                  <a:lnTo>
                    <a:pt x="291" y="2730"/>
                  </a:lnTo>
                  <a:lnTo>
                    <a:pt x="334" y="2834"/>
                  </a:lnTo>
                  <a:lnTo>
                    <a:pt x="385" y="2934"/>
                  </a:lnTo>
                  <a:lnTo>
                    <a:pt x="441" y="3033"/>
                  </a:lnTo>
                  <a:lnTo>
                    <a:pt x="502" y="3126"/>
                  </a:lnTo>
                  <a:lnTo>
                    <a:pt x="569" y="3215"/>
                  </a:lnTo>
                  <a:lnTo>
                    <a:pt x="640" y="3301"/>
                  </a:lnTo>
                  <a:lnTo>
                    <a:pt x="717" y="3381"/>
                  </a:lnTo>
                  <a:lnTo>
                    <a:pt x="797" y="3458"/>
                  </a:lnTo>
                  <a:lnTo>
                    <a:pt x="883" y="3529"/>
                  </a:lnTo>
                  <a:lnTo>
                    <a:pt x="972" y="3596"/>
                  </a:lnTo>
                  <a:lnTo>
                    <a:pt x="1065" y="3657"/>
                  </a:lnTo>
                  <a:lnTo>
                    <a:pt x="1164" y="3713"/>
                  </a:lnTo>
                  <a:lnTo>
                    <a:pt x="1264" y="3764"/>
                  </a:lnTo>
                  <a:lnTo>
                    <a:pt x="1368" y="3807"/>
                  </a:lnTo>
                  <a:lnTo>
                    <a:pt x="1475" y="3846"/>
                  </a:lnTo>
                  <a:lnTo>
                    <a:pt x="1586" y="3877"/>
                  </a:lnTo>
                  <a:lnTo>
                    <a:pt x="1698" y="3902"/>
                  </a:lnTo>
                  <a:lnTo>
                    <a:pt x="1813" y="3920"/>
                  </a:lnTo>
                  <a:lnTo>
                    <a:pt x="1930" y="3932"/>
                  </a:lnTo>
                  <a:lnTo>
                    <a:pt x="2049" y="3935"/>
                  </a:lnTo>
                  <a:lnTo>
                    <a:pt x="2168" y="3932"/>
                  </a:lnTo>
                  <a:lnTo>
                    <a:pt x="2285" y="3920"/>
                  </a:lnTo>
                  <a:lnTo>
                    <a:pt x="2400" y="3902"/>
                  </a:lnTo>
                  <a:lnTo>
                    <a:pt x="2512" y="3877"/>
                  </a:lnTo>
                  <a:lnTo>
                    <a:pt x="2623" y="3846"/>
                  </a:lnTo>
                  <a:lnTo>
                    <a:pt x="2730" y="3807"/>
                  </a:lnTo>
                  <a:lnTo>
                    <a:pt x="2834" y="3764"/>
                  </a:lnTo>
                  <a:lnTo>
                    <a:pt x="2934" y="3713"/>
                  </a:lnTo>
                  <a:lnTo>
                    <a:pt x="3033" y="3657"/>
                  </a:lnTo>
                  <a:lnTo>
                    <a:pt x="3126" y="3596"/>
                  </a:lnTo>
                  <a:lnTo>
                    <a:pt x="3215" y="3529"/>
                  </a:lnTo>
                  <a:lnTo>
                    <a:pt x="3301" y="3458"/>
                  </a:lnTo>
                  <a:lnTo>
                    <a:pt x="3381" y="3381"/>
                  </a:lnTo>
                  <a:lnTo>
                    <a:pt x="3458" y="3301"/>
                  </a:lnTo>
                  <a:lnTo>
                    <a:pt x="3529" y="3215"/>
                  </a:lnTo>
                  <a:lnTo>
                    <a:pt x="3596" y="3126"/>
                  </a:lnTo>
                  <a:lnTo>
                    <a:pt x="3657" y="3033"/>
                  </a:lnTo>
                  <a:lnTo>
                    <a:pt x="3713" y="2934"/>
                  </a:lnTo>
                  <a:lnTo>
                    <a:pt x="3764" y="2834"/>
                  </a:lnTo>
                  <a:lnTo>
                    <a:pt x="3807" y="2730"/>
                  </a:lnTo>
                  <a:lnTo>
                    <a:pt x="3846" y="2623"/>
                  </a:lnTo>
                  <a:lnTo>
                    <a:pt x="3877" y="2512"/>
                  </a:lnTo>
                  <a:lnTo>
                    <a:pt x="3902" y="2400"/>
                  </a:lnTo>
                  <a:lnTo>
                    <a:pt x="3920" y="2285"/>
                  </a:lnTo>
                  <a:lnTo>
                    <a:pt x="3932" y="2168"/>
                  </a:lnTo>
                  <a:lnTo>
                    <a:pt x="3935" y="2049"/>
                  </a:lnTo>
                  <a:lnTo>
                    <a:pt x="3932" y="1930"/>
                  </a:lnTo>
                  <a:lnTo>
                    <a:pt x="3920" y="1813"/>
                  </a:lnTo>
                  <a:lnTo>
                    <a:pt x="3902" y="1698"/>
                  </a:lnTo>
                  <a:lnTo>
                    <a:pt x="3877" y="1586"/>
                  </a:lnTo>
                  <a:lnTo>
                    <a:pt x="3846" y="1475"/>
                  </a:lnTo>
                  <a:lnTo>
                    <a:pt x="3807" y="1368"/>
                  </a:lnTo>
                  <a:lnTo>
                    <a:pt x="3764" y="1264"/>
                  </a:lnTo>
                  <a:lnTo>
                    <a:pt x="3713" y="1164"/>
                  </a:lnTo>
                  <a:lnTo>
                    <a:pt x="3657" y="1065"/>
                  </a:lnTo>
                  <a:lnTo>
                    <a:pt x="3596" y="972"/>
                  </a:lnTo>
                  <a:lnTo>
                    <a:pt x="3529" y="883"/>
                  </a:lnTo>
                  <a:lnTo>
                    <a:pt x="3458" y="797"/>
                  </a:lnTo>
                  <a:lnTo>
                    <a:pt x="3381" y="717"/>
                  </a:lnTo>
                  <a:lnTo>
                    <a:pt x="3301" y="640"/>
                  </a:lnTo>
                  <a:lnTo>
                    <a:pt x="3215" y="569"/>
                  </a:lnTo>
                  <a:lnTo>
                    <a:pt x="3126" y="502"/>
                  </a:lnTo>
                  <a:lnTo>
                    <a:pt x="3033" y="441"/>
                  </a:lnTo>
                  <a:lnTo>
                    <a:pt x="2934" y="385"/>
                  </a:lnTo>
                  <a:lnTo>
                    <a:pt x="2834" y="334"/>
                  </a:lnTo>
                  <a:lnTo>
                    <a:pt x="2730" y="291"/>
                  </a:lnTo>
                  <a:lnTo>
                    <a:pt x="2623" y="252"/>
                  </a:lnTo>
                  <a:lnTo>
                    <a:pt x="2512" y="221"/>
                  </a:lnTo>
                  <a:lnTo>
                    <a:pt x="2400" y="196"/>
                  </a:lnTo>
                  <a:lnTo>
                    <a:pt x="2285" y="178"/>
                  </a:lnTo>
                  <a:lnTo>
                    <a:pt x="2168" y="166"/>
                  </a:lnTo>
                  <a:lnTo>
                    <a:pt x="2049" y="163"/>
                  </a:lnTo>
                  <a:close/>
                  <a:moveTo>
                    <a:pt x="2049" y="0"/>
                  </a:moveTo>
                  <a:lnTo>
                    <a:pt x="2166" y="4"/>
                  </a:lnTo>
                  <a:lnTo>
                    <a:pt x="2281" y="12"/>
                  </a:lnTo>
                  <a:lnTo>
                    <a:pt x="2395" y="29"/>
                  </a:lnTo>
                  <a:lnTo>
                    <a:pt x="2508" y="51"/>
                  </a:lnTo>
                  <a:lnTo>
                    <a:pt x="2619" y="79"/>
                  </a:lnTo>
                  <a:lnTo>
                    <a:pt x="2727" y="114"/>
                  </a:lnTo>
                  <a:lnTo>
                    <a:pt x="2834" y="155"/>
                  </a:lnTo>
                  <a:lnTo>
                    <a:pt x="2937" y="201"/>
                  </a:lnTo>
                  <a:lnTo>
                    <a:pt x="3039" y="253"/>
                  </a:lnTo>
                  <a:lnTo>
                    <a:pt x="3137" y="312"/>
                  </a:lnTo>
                  <a:lnTo>
                    <a:pt x="3232" y="376"/>
                  </a:lnTo>
                  <a:lnTo>
                    <a:pt x="3324" y="445"/>
                  </a:lnTo>
                  <a:lnTo>
                    <a:pt x="3413" y="520"/>
                  </a:lnTo>
                  <a:lnTo>
                    <a:pt x="3498" y="600"/>
                  </a:lnTo>
                  <a:lnTo>
                    <a:pt x="3578" y="685"/>
                  </a:lnTo>
                  <a:lnTo>
                    <a:pt x="3653" y="774"/>
                  </a:lnTo>
                  <a:lnTo>
                    <a:pt x="3722" y="866"/>
                  </a:lnTo>
                  <a:lnTo>
                    <a:pt x="3786" y="961"/>
                  </a:lnTo>
                  <a:lnTo>
                    <a:pt x="3845" y="1059"/>
                  </a:lnTo>
                  <a:lnTo>
                    <a:pt x="3897" y="1161"/>
                  </a:lnTo>
                  <a:lnTo>
                    <a:pt x="3943" y="1264"/>
                  </a:lnTo>
                  <a:lnTo>
                    <a:pt x="3984" y="1371"/>
                  </a:lnTo>
                  <a:lnTo>
                    <a:pt x="4019" y="1479"/>
                  </a:lnTo>
                  <a:lnTo>
                    <a:pt x="4047" y="1590"/>
                  </a:lnTo>
                  <a:lnTo>
                    <a:pt x="4069" y="1703"/>
                  </a:lnTo>
                  <a:lnTo>
                    <a:pt x="4086" y="1817"/>
                  </a:lnTo>
                  <a:lnTo>
                    <a:pt x="4094" y="1932"/>
                  </a:lnTo>
                  <a:lnTo>
                    <a:pt x="4098" y="2049"/>
                  </a:lnTo>
                  <a:lnTo>
                    <a:pt x="4094" y="2166"/>
                  </a:lnTo>
                  <a:lnTo>
                    <a:pt x="4086" y="2281"/>
                  </a:lnTo>
                  <a:lnTo>
                    <a:pt x="4069" y="2395"/>
                  </a:lnTo>
                  <a:lnTo>
                    <a:pt x="4047" y="2508"/>
                  </a:lnTo>
                  <a:lnTo>
                    <a:pt x="4019" y="2619"/>
                  </a:lnTo>
                  <a:lnTo>
                    <a:pt x="3984" y="2727"/>
                  </a:lnTo>
                  <a:lnTo>
                    <a:pt x="3943" y="2834"/>
                  </a:lnTo>
                  <a:lnTo>
                    <a:pt x="3897" y="2937"/>
                  </a:lnTo>
                  <a:lnTo>
                    <a:pt x="3845" y="3039"/>
                  </a:lnTo>
                  <a:lnTo>
                    <a:pt x="3786" y="3137"/>
                  </a:lnTo>
                  <a:lnTo>
                    <a:pt x="3722" y="3232"/>
                  </a:lnTo>
                  <a:lnTo>
                    <a:pt x="3653" y="3324"/>
                  </a:lnTo>
                  <a:lnTo>
                    <a:pt x="3578" y="3413"/>
                  </a:lnTo>
                  <a:lnTo>
                    <a:pt x="3498" y="3498"/>
                  </a:lnTo>
                  <a:lnTo>
                    <a:pt x="3413" y="3578"/>
                  </a:lnTo>
                  <a:lnTo>
                    <a:pt x="3324" y="3653"/>
                  </a:lnTo>
                  <a:lnTo>
                    <a:pt x="3232" y="3722"/>
                  </a:lnTo>
                  <a:lnTo>
                    <a:pt x="3137" y="3786"/>
                  </a:lnTo>
                  <a:lnTo>
                    <a:pt x="3039" y="3845"/>
                  </a:lnTo>
                  <a:lnTo>
                    <a:pt x="2937" y="3897"/>
                  </a:lnTo>
                  <a:lnTo>
                    <a:pt x="2834" y="3943"/>
                  </a:lnTo>
                  <a:lnTo>
                    <a:pt x="2727" y="3984"/>
                  </a:lnTo>
                  <a:lnTo>
                    <a:pt x="2619" y="4019"/>
                  </a:lnTo>
                  <a:lnTo>
                    <a:pt x="2508" y="4047"/>
                  </a:lnTo>
                  <a:lnTo>
                    <a:pt x="2395" y="4069"/>
                  </a:lnTo>
                  <a:lnTo>
                    <a:pt x="2281" y="4086"/>
                  </a:lnTo>
                  <a:lnTo>
                    <a:pt x="2166" y="4094"/>
                  </a:lnTo>
                  <a:lnTo>
                    <a:pt x="2049" y="4098"/>
                  </a:lnTo>
                  <a:lnTo>
                    <a:pt x="1932" y="4094"/>
                  </a:lnTo>
                  <a:lnTo>
                    <a:pt x="1817" y="4086"/>
                  </a:lnTo>
                  <a:lnTo>
                    <a:pt x="1703" y="4069"/>
                  </a:lnTo>
                  <a:lnTo>
                    <a:pt x="1590" y="4047"/>
                  </a:lnTo>
                  <a:lnTo>
                    <a:pt x="1479" y="4019"/>
                  </a:lnTo>
                  <a:lnTo>
                    <a:pt x="1371" y="3984"/>
                  </a:lnTo>
                  <a:lnTo>
                    <a:pt x="1264" y="3943"/>
                  </a:lnTo>
                  <a:lnTo>
                    <a:pt x="1161" y="3897"/>
                  </a:lnTo>
                  <a:lnTo>
                    <a:pt x="1059" y="3845"/>
                  </a:lnTo>
                  <a:lnTo>
                    <a:pt x="961" y="3786"/>
                  </a:lnTo>
                  <a:lnTo>
                    <a:pt x="866" y="3722"/>
                  </a:lnTo>
                  <a:lnTo>
                    <a:pt x="774" y="3653"/>
                  </a:lnTo>
                  <a:lnTo>
                    <a:pt x="685" y="3578"/>
                  </a:lnTo>
                  <a:lnTo>
                    <a:pt x="600" y="3498"/>
                  </a:lnTo>
                  <a:lnTo>
                    <a:pt x="520" y="3413"/>
                  </a:lnTo>
                  <a:lnTo>
                    <a:pt x="445" y="3324"/>
                  </a:lnTo>
                  <a:lnTo>
                    <a:pt x="376" y="3232"/>
                  </a:lnTo>
                  <a:lnTo>
                    <a:pt x="312" y="3137"/>
                  </a:lnTo>
                  <a:lnTo>
                    <a:pt x="253" y="3039"/>
                  </a:lnTo>
                  <a:lnTo>
                    <a:pt x="201" y="2937"/>
                  </a:lnTo>
                  <a:lnTo>
                    <a:pt x="155" y="2834"/>
                  </a:lnTo>
                  <a:lnTo>
                    <a:pt x="114" y="2727"/>
                  </a:lnTo>
                  <a:lnTo>
                    <a:pt x="79" y="2619"/>
                  </a:lnTo>
                  <a:lnTo>
                    <a:pt x="51" y="2508"/>
                  </a:lnTo>
                  <a:lnTo>
                    <a:pt x="29" y="2395"/>
                  </a:lnTo>
                  <a:lnTo>
                    <a:pt x="12" y="2281"/>
                  </a:lnTo>
                  <a:lnTo>
                    <a:pt x="4" y="2166"/>
                  </a:lnTo>
                  <a:lnTo>
                    <a:pt x="0" y="2049"/>
                  </a:lnTo>
                  <a:lnTo>
                    <a:pt x="4" y="1932"/>
                  </a:lnTo>
                  <a:lnTo>
                    <a:pt x="12" y="1817"/>
                  </a:lnTo>
                  <a:lnTo>
                    <a:pt x="29" y="1703"/>
                  </a:lnTo>
                  <a:lnTo>
                    <a:pt x="51" y="1590"/>
                  </a:lnTo>
                  <a:lnTo>
                    <a:pt x="79" y="1479"/>
                  </a:lnTo>
                  <a:lnTo>
                    <a:pt x="114" y="1371"/>
                  </a:lnTo>
                  <a:lnTo>
                    <a:pt x="155" y="1264"/>
                  </a:lnTo>
                  <a:lnTo>
                    <a:pt x="201" y="1161"/>
                  </a:lnTo>
                  <a:lnTo>
                    <a:pt x="253" y="1059"/>
                  </a:lnTo>
                  <a:lnTo>
                    <a:pt x="312" y="961"/>
                  </a:lnTo>
                  <a:lnTo>
                    <a:pt x="376" y="866"/>
                  </a:lnTo>
                  <a:lnTo>
                    <a:pt x="445" y="774"/>
                  </a:lnTo>
                  <a:lnTo>
                    <a:pt x="520" y="685"/>
                  </a:lnTo>
                  <a:lnTo>
                    <a:pt x="600" y="600"/>
                  </a:lnTo>
                  <a:lnTo>
                    <a:pt x="685" y="520"/>
                  </a:lnTo>
                  <a:lnTo>
                    <a:pt x="774" y="445"/>
                  </a:lnTo>
                  <a:lnTo>
                    <a:pt x="866" y="376"/>
                  </a:lnTo>
                  <a:lnTo>
                    <a:pt x="961" y="312"/>
                  </a:lnTo>
                  <a:lnTo>
                    <a:pt x="1059" y="253"/>
                  </a:lnTo>
                  <a:lnTo>
                    <a:pt x="1161" y="201"/>
                  </a:lnTo>
                  <a:lnTo>
                    <a:pt x="1264" y="155"/>
                  </a:lnTo>
                  <a:lnTo>
                    <a:pt x="1371" y="114"/>
                  </a:lnTo>
                  <a:lnTo>
                    <a:pt x="1479" y="79"/>
                  </a:lnTo>
                  <a:lnTo>
                    <a:pt x="1590" y="51"/>
                  </a:lnTo>
                  <a:lnTo>
                    <a:pt x="1703" y="29"/>
                  </a:lnTo>
                  <a:lnTo>
                    <a:pt x="1817" y="12"/>
                  </a:lnTo>
                  <a:lnTo>
                    <a:pt x="1932" y="4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3">
              <a:extLst>
                <a:ext uri="{FF2B5EF4-FFF2-40B4-BE49-F238E27FC236}">
                  <a16:creationId xmlns:a16="http://schemas.microsoft.com/office/drawing/2014/main" id="{581B3A45-432C-4C71-AF79-367EC2681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3" y="1755"/>
              <a:ext cx="2569" cy="1974"/>
            </a:xfrm>
            <a:custGeom>
              <a:avLst/>
              <a:gdLst>
                <a:gd name="T0" fmla="*/ 2245 w 2569"/>
                <a:gd name="T1" fmla="*/ 168 h 1974"/>
                <a:gd name="T2" fmla="*/ 2198 w 2569"/>
                <a:gd name="T3" fmla="*/ 198 h 1974"/>
                <a:gd name="T4" fmla="*/ 920 w 2569"/>
                <a:gd name="T5" fmla="*/ 1471 h 1974"/>
                <a:gd name="T6" fmla="*/ 880 w 2569"/>
                <a:gd name="T7" fmla="*/ 1481 h 1974"/>
                <a:gd name="T8" fmla="*/ 840 w 2569"/>
                <a:gd name="T9" fmla="*/ 1471 h 1974"/>
                <a:gd name="T10" fmla="*/ 371 w 2569"/>
                <a:gd name="T11" fmla="*/ 1005 h 1974"/>
                <a:gd name="T12" fmla="*/ 330 w 2569"/>
                <a:gd name="T13" fmla="*/ 979 h 1974"/>
                <a:gd name="T14" fmla="*/ 284 w 2569"/>
                <a:gd name="T15" fmla="*/ 971 h 1974"/>
                <a:gd name="T16" fmla="*/ 238 w 2569"/>
                <a:gd name="T17" fmla="*/ 979 h 1974"/>
                <a:gd name="T18" fmla="*/ 197 w 2569"/>
                <a:gd name="T19" fmla="*/ 1005 h 1974"/>
                <a:gd name="T20" fmla="*/ 169 w 2569"/>
                <a:gd name="T21" fmla="*/ 1053 h 1974"/>
                <a:gd name="T22" fmla="*/ 162 w 2569"/>
                <a:gd name="T23" fmla="*/ 1106 h 1974"/>
                <a:gd name="T24" fmla="*/ 180 w 2569"/>
                <a:gd name="T25" fmla="*/ 1157 h 1974"/>
                <a:gd name="T26" fmla="*/ 793 w 2569"/>
                <a:gd name="T27" fmla="*/ 1775 h 1974"/>
                <a:gd name="T28" fmla="*/ 833 w 2569"/>
                <a:gd name="T29" fmla="*/ 1801 h 1974"/>
                <a:gd name="T30" fmla="*/ 880 w 2569"/>
                <a:gd name="T31" fmla="*/ 1811 h 1974"/>
                <a:gd name="T32" fmla="*/ 927 w 2569"/>
                <a:gd name="T33" fmla="*/ 1801 h 1974"/>
                <a:gd name="T34" fmla="*/ 967 w 2569"/>
                <a:gd name="T35" fmla="*/ 1775 h 1974"/>
                <a:gd name="T36" fmla="*/ 2389 w 2569"/>
                <a:gd name="T37" fmla="*/ 349 h 1974"/>
                <a:gd name="T38" fmla="*/ 2406 w 2569"/>
                <a:gd name="T39" fmla="*/ 298 h 1974"/>
                <a:gd name="T40" fmla="*/ 2400 w 2569"/>
                <a:gd name="T41" fmla="*/ 244 h 1974"/>
                <a:gd name="T42" fmla="*/ 2370 w 2569"/>
                <a:gd name="T43" fmla="*/ 198 h 1974"/>
                <a:gd name="T44" fmla="*/ 2324 w 2569"/>
                <a:gd name="T45" fmla="*/ 168 h 1974"/>
                <a:gd name="T46" fmla="*/ 2271 w 2569"/>
                <a:gd name="T47" fmla="*/ 162 h 1974"/>
                <a:gd name="T48" fmla="*/ 2305 w 2569"/>
                <a:gd name="T49" fmla="*/ 0 h 1974"/>
                <a:gd name="T50" fmla="*/ 2383 w 2569"/>
                <a:gd name="T51" fmla="*/ 16 h 1974"/>
                <a:gd name="T52" fmla="*/ 2455 w 2569"/>
                <a:gd name="T53" fmla="*/ 54 h 1974"/>
                <a:gd name="T54" fmla="*/ 2514 w 2569"/>
                <a:gd name="T55" fmla="*/ 114 h 1974"/>
                <a:gd name="T56" fmla="*/ 2553 w 2569"/>
                <a:gd name="T57" fmla="*/ 186 h 1974"/>
                <a:gd name="T58" fmla="*/ 2569 w 2569"/>
                <a:gd name="T59" fmla="*/ 264 h 1974"/>
                <a:gd name="T60" fmla="*/ 2564 w 2569"/>
                <a:gd name="T61" fmla="*/ 344 h 1974"/>
                <a:gd name="T62" fmla="*/ 2535 w 2569"/>
                <a:gd name="T63" fmla="*/ 419 h 1974"/>
                <a:gd name="T64" fmla="*/ 2486 w 2569"/>
                <a:gd name="T65" fmla="*/ 486 h 1974"/>
                <a:gd name="T66" fmla="*/ 1054 w 2569"/>
                <a:gd name="T67" fmla="*/ 1916 h 1974"/>
                <a:gd name="T68" fmla="*/ 989 w 2569"/>
                <a:gd name="T69" fmla="*/ 1953 h 1974"/>
                <a:gd name="T70" fmla="*/ 917 w 2569"/>
                <a:gd name="T71" fmla="*/ 1972 h 1974"/>
                <a:gd name="T72" fmla="*/ 843 w 2569"/>
                <a:gd name="T73" fmla="*/ 1972 h 1974"/>
                <a:gd name="T74" fmla="*/ 771 w 2569"/>
                <a:gd name="T75" fmla="*/ 1953 h 1974"/>
                <a:gd name="T76" fmla="*/ 706 w 2569"/>
                <a:gd name="T77" fmla="*/ 1916 h 1974"/>
                <a:gd name="T78" fmla="*/ 82 w 2569"/>
                <a:gd name="T79" fmla="*/ 1295 h 1974"/>
                <a:gd name="T80" fmla="*/ 32 w 2569"/>
                <a:gd name="T81" fmla="*/ 1228 h 1974"/>
                <a:gd name="T82" fmla="*/ 5 w 2569"/>
                <a:gd name="T83" fmla="*/ 1152 h 1974"/>
                <a:gd name="T84" fmla="*/ 0 w 2569"/>
                <a:gd name="T85" fmla="*/ 1073 h 1974"/>
                <a:gd name="T86" fmla="*/ 16 w 2569"/>
                <a:gd name="T87" fmla="*/ 994 h 1974"/>
                <a:gd name="T88" fmla="*/ 54 w 2569"/>
                <a:gd name="T89" fmla="*/ 922 h 1974"/>
                <a:gd name="T90" fmla="*/ 114 w 2569"/>
                <a:gd name="T91" fmla="*/ 863 h 1974"/>
                <a:gd name="T92" fmla="*/ 186 w 2569"/>
                <a:gd name="T93" fmla="*/ 824 h 1974"/>
                <a:gd name="T94" fmla="*/ 264 w 2569"/>
                <a:gd name="T95" fmla="*/ 808 h 1974"/>
                <a:gd name="T96" fmla="*/ 344 w 2569"/>
                <a:gd name="T97" fmla="*/ 813 h 1974"/>
                <a:gd name="T98" fmla="*/ 419 w 2569"/>
                <a:gd name="T99" fmla="*/ 840 h 1974"/>
                <a:gd name="T100" fmla="*/ 486 w 2569"/>
                <a:gd name="T101" fmla="*/ 890 h 1974"/>
                <a:gd name="T102" fmla="*/ 2082 w 2569"/>
                <a:gd name="T103" fmla="*/ 83 h 1974"/>
                <a:gd name="T104" fmla="*/ 2149 w 2569"/>
                <a:gd name="T105" fmla="*/ 33 h 1974"/>
                <a:gd name="T106" fmla="*/ 2225 w 2569"/>
                <a:gd name="T107" fmla="*/ 5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69" h="1974">
                  <a:moveTo>
                    <a:pt x="2271" y="162"/>
                  </a:moveTo>
                  <a:lnTo>
                    <a:pt x="2245" y="168"/>
                  </a:lnTo>
                  <a:lnTo>
                    <a:pt x="2220" y="181"/>
                  </a:lnTo>
                  <a:lnTo>
                    <a:pt x="2198" y="198"/>
                  </a:lnTo>
                  <a:lnTo>
                    <a:pt x="939" y="1457"/>
                  </a:lnTo>
                  <a:lnTo>
                    <a:pt x="920" y="1471"/>
                  </a:lnTo>
                  <a:lnTo>
                    <a:pt x="901" y="1479"/>
                  </a:lnTo>
                  <a:lnTo>
                    <a:pt x="880" y="1481"/>
                  </a:lnTo>
                  <a:lnTo>
                    <a:pt x="859" y="1479"/>
                  </a:lnTo>
                  <a:lnTo>
                    <a:pt x="840" y="1471"/>
                  </a:lnTo>
                  <a:lnTo>
                    <a:pt x="823" y="1457"/>
                  </a:lnTo>
                  <a:lnTo>
                    <a:pt x="371" y="1005"/>
                  </a:lnTo>
                  <a:lnTo>
                    <a:pt x="351" y="991"/>
                  </a:lnTo>
                  <a:lnTo>
                    <a:pt x="330" y="979"/>
                  </a:lnTo>
                  <a:lnTo>
                    <a:pt x="308" y="972"/>
                  </a:lnTo>
                  <a:lnTo>
                    <a:pt x="284" y="971"/>
                  </a:lnTo>
                  <a:lnTo>
                    <a:pt x="260" y="972"/>
                  </a:lnTo>
                  <a:lnTo>
                    <a:pt x="238" y="979"/>
                  </a:lnTo>
                  <a:lnTo>
                    <a:pt x="217" y="991"/>
                  </a:lnTo>
                  <a:lnTo>
                    <a:pt x="197" y="1005"/>
                  </a:lnTo>
                  <a:lnTo>
                    <a:pt x="180" y="1028"/>
                  </a:lnTo>
                  <a:lnTo>
                    <a:pt x="169" y="1053"/>
                  </a:lnTo>
                  <a:lnTo>
                    <a:pt x="162" y="1079"/>
                  </a:lnTo>
                  <a:lnTo>
                    <a:pt x="162" y="1106"/>
                  </a:lnTo>
                  <a:lnTo>
                    <a:pt x="169" y="1132"/>
                  </a:lnTo>
                  <a:lnTo>
                    <a:pt x="180" y="1157"/>
                  </a:lnTo>
                  <a:lnTo>
                    <a:pt x="197" y="1179"/>
                  </a:lnTo>
                  <a:lnTo>
                    <a:pt x="793" y="1775"/>
                  </a:lnTo>
                  <a:lnTo>
                    <a:pt x="812" y="1790"/>
                  </a:lnTo>
                  <a:lnTo>
                    <a:pt x="833" y="1801"/>
                  </a:lnTo>
                  <a:lnTo>
                    <a:pt x="857" y="1809"/>
                  </a:lnTo>
                  <a:lnTo>
                    <a:pt x="880" y="1811"/>
                  </a:lnTo>
                  <a:lnTo>
                    <a:pt x="904" y="1809"/>
                  </a:lnTo>
                  <a:lnTo>
                    <a:pt x="927" y="1801"/>
                  </a:lnTo>
                  <a:lnTo>
                    <a:pt x="948" y="1790"/>
                  </a:lnTo>
                  <a:lnTo>
                    <a:pt x="967" y="1775"/>
                  </a:lnTo>
                  <a:lnTo>
                    <a:pt x="2370" y="371"/>
                  </a:lnTo>
                  <a:lnTo>
                    <a:pt x="2389" y="349"/>
                  </a:lnTo>
                  <a:lnTo>
                    <a:pt x="2400" y="324"/>
                  </a:lnTo>
                  <a:lnTo>
                    <a:pt x="2406" y="298"/>
                  </a:lnTo>
                  <a:lnTo>
                    <a:pt x="2406" y="272"/>
                  </a:lnTo>
                  <a:lnTo>
                    <a:pt x="2400" y="244"/>
                  </a:lnTo>
                  <a:lnTo>
                    <a:pt x="2389" y="219"/>
                  </a:lnTo>
                  <a:lnTo>
                    <a:pt x="2370" y="198"/>
                  </a:lnTo>
                  <a:lnTo>
                    <a:pt x="2349" y="181"/>
                  </a:lnTo>
                  <a:lnTo>
                    <a:pt x="2324" y="168"/>
                  </a:lnTo>
                  <a:lnTo>
                    <a:pt x="2297" y="162"/>
                  </a:lnTo>
                  <a:lnTo>
                    <a:pt x="2271" y="162"/>
                  </a:lnTo>
                  <a:close/>
                  <a:moveTo>
                    <a:pt x="2265" y="0"/>
                  </a:moveTo>
                  <a:lnTo>
                    <a:pt x="2305" y="0"/>
                  </a:lnTo>
                  <a:lnTo>
                    <a:pt x="2344" y="5"/>
                  </a:lnTo>
                  <a:lnTo>
                    <a:pt x="2383" y="16"/>
                  </a:lnTo>
                  <a:lnTo>
                    <a:pt x="2420" y="33"/>
                  </a:lnTo>
                  <a:lnTo>
                    <a:pt x="2455" y="54"/>
                  </a:lnTo>
                  <a:lnTo>
                    <a:pt x="2486" y="83"/>
                  </a:lnTo>
                  <a:lnTo>
                    <a:pt x="2514" y="114"/>
                  </a:lnTo>
                  <a:lnTo>
                    <a:pt x="2535" y="150"/>
                  </a:lnTo>
                  <a:lnTo>
                    <a:pt x="2553" y="186"/>
                  </a:lnTo>
                  <a:lnTo>
                    <a:pt x="2564" y="224"/>
                  </a:lnTo>
                  <a:lnTo>
                    <a:pt x="2569" y="264"/>
                  </a:lnTo>
                  <a:lnTo>
                    <a:pt x="2569" y="304"/>
                  </a:lnTo>
                  <a:lnTo>
                    <a:pt x="2564" y="344"/>
                  </a:lnTo>
                  <a:lnTo>
                    <a:pt x="2553" y="382"/>
                  </a:lnTo>
                  <a:lnTo>
                    <a:pt x="2535" y="419"/>
                  </a:lnTo>
                  <a:lnTo>
                    <a:pt x="2514" y="454"/>
                  </a:lnTo>
                  <a:lnTo>
                    <a:pt x="2486" y="486"/>
                  </a:lnTo>
                  <a:lnTo>
                    <a:pt x="1083" y="1891"/>
                  </a:lnTo>
                  <a:lnTo>
                    <a:pt x="1054" y="1916"/>
                  </a:lnTo>
                  <a:lnTo>
                    <a:pt x="1023" y="1937"/>
                  </a:lnTo>
                  <a:lnTo>
                    <a:pt x="989" y="1953"/>
                  </a:lnTo>
                  <a:lnTo>
                    <a:pt x="955" y="1964"/>
                  </a:lnTo>
                  <a:lnTo>
                    <a:pt x="917" y="1972"/>
                  </a:lnTo>
                  <a:lnTo>
                    <a:pt x="880" y="1974"/>
                  </a:lnTo>
                  <a:lnTo>
                    <a:pt x="843" y="1972"/>
                  </a:lnTo>
                  <a:lnTo>
                    <a:pt x="806" y="1964"/>
                  </a:lnTo>
                  <a:lnTo>
                    <a:pt x="771" y="1953"/>
                  </a:lnTo>
                  <a:lnTo>
                    <a:pt x="737" y="1937"/>
                  </a:lnTo>
                  <a:lnTo>
                    <a:pt x="706" y="1916"/>
                  </a:lnTo>
                  <a:lnTo>
                    <a:pt x="678" y="1891"/>
                  </a:lnTo>
                  <a:lnTo>
                    <a:pt x="82" y="1295"/>
                  </a:lnTo>
                  <a:lnTo>
                    <a:pt x="54" y="1263"/>
                  </a:lnTo>
                  <a:lnTo>
                    <a:pt x="32" y="1228"/>
                  </a:lnTo>
                  <a:lnTo>
                    <a:pt x="16" y="1190"/>
                  </a:lnTo>
                  <a:lnTo>
                    <a:pt x="5" y="1152"/>
                  </a:lnTo>
                  <a:lnTo>
                    <a:pt x="0" y="1112"/>
                  </a:lnTo>
                  <a:lnTo>
                    <a:pt x="0" y="1073"/>
                  </a:lnTo>
                  <a:lnTo>
                    <a:pt x="5" y="1033"/>
                  </a:lnTo>
                  <a:lnTo>
                    <a:pt x="16" y="994"/>
                  </a:lnTo>
                  <a:lnTo>
                    <a:pt x="32" y="957"/>
                  </a:lnTo>
                  <a:lnTo>
                    <a:pt x="54" y="922"/>
                  </a:lnTo>
                  <a:lnTo>
                    <a:pt x="82" y="890"/>
                  </a:lnTo>
                  <a:lnTo>
                    <a:pt x="114" y="863"/>
                  </a:lnTo>
                  <a:lnTo>
                    <a:pt x="149" y="840"/>
                  </a:lnTo>
                  <a:lnTo>
                    <a:pt x="186" y="824"/>
                  </a:lnTo>
                  <a:lnTo>
                    <a:pt x="224" y="813"/>
                  </a:lnTo>
                  <a:lnTo>
                    <a:pt x="264" y="808"/>
                  </a:lnTo>
                  <a:lnTo>
                    <a:pt x="304" y="808"/>
                  </a:lnTo>
                  <a:lnTo>
                    <a:pt x="344" y="813"/>
                  </a:lnTo>
                  <a:lnTo>
                    <a:pt x="382" y="824"/>
                  </a:lnTo>
                  <a:lnTo>
                    <a:pt x="419" y="840"/>
                  </a:lnTo>
                  <a:lnTo>
                    <a:pt x="454" y="863"/>
                  </a:lnTo>
                  <a:lnTo>
                    <a:pt x="486" y="890"/>
                  </a:lnTo>
                  <a:lnTo>
                    <a:pt x="880" y="1285"/>
                  </a:lnTo>
                  <a:lnTo>
                    <a:pt x="2082" y="83"/>
                  </a:lnTo>
                  <a:lnTo>
                    <a:pt x="2115" y="54"/>
                  </a:lnTo>
                  <a:lnTo>
                    <a:pt x="2149" y="33"/>
                  </a:lnTo>
                  <a:lnTo>
                    <a:pt x="2187" y="16"/>
                  </a:lnTo>
                  <a:lnTo>
                    <a:pt x="2225" y="5"/>
                  </a:lnTo>
                  <a:lnTo>
                    <a:pt x="22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44">
              <a:extLst>
                <a:ext uri="{FF2B5EF4-FFF2-40B4-BE49-F238E27FC236}">
                  <a16:creationId xmlns:a16="http://schemas.microsoft.com/office/drawing/2014/main" id="{7C4167A3-EA56-4F85-9D77-0B8266B0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" y="3052"/>
              <a:ext cx="1793" cy="1428"/>
            </a:xfrm>
            <a:custGeom>
              <a:avLst/>
              <a:gdLst>
                <a:gd name="T0" fmla="*/ 1732 w 1793"/>
                <a:gd name="T1" fmla="*/ 3 h 1428"/>
                <a:gd name="T2" fmla="*/ 1770 w 1793"/>
                <a:gd name="T3" fmla="*/ 23 h 1428"/>
                <a:gd name="T4" fmla="*/ 1791 w 1793"/>
                <a:gd name="T5" fmla="*/ 59 h 1428"/>
                <a:gd name="T6" fmla="*/ 1791 w 1793"/>
                <a:gd name="T7" fmla="*/ 101 h 1428"/>
                <a:gd name="T8" fmla="*/ 1725 w 1793"/>
                <a:gd name="T9" fmla="*/ 308 h 1428"/>
                <a:gd name="T10" fmla="*/ 1634 w 1793"/>
                <a:gd name="T11" fmla="*/ 502 h 1428"/>
                <a:gd name="T12" fmla="*/ 1524 w 1793"/>
                <a:gd name="T13" fmla="*/ 682 h 1428"/>
                <a:gd name="T14" fmla="*/ 1393 w 1793"/>
                <a:gd name="T15" fmla="*/ 845 h 1428"/>
                <a:gd name="T16" fmla="*/ 1244 w 1793"/>
                <a:gd name="T17" fmla="*/ 991 h 1428"/>
                <a:gd name="T18" fmla="*/ 1080 w 1793"/>
                <a:gd name="T19" fmla="*/ 1119 h 1428"/>
                <a:gd name="T20" fmla="*/ 902 w 1793"/>
                <a:gd name="T21" fmla="*/ 1227 h 1428"/>
                <a:gd name="T22" fmla="*/ 712 w 1793"/>
                <a:gd name="T23" fmla="*/ 1313 h 1428"/>
                <a:gd name="T24" fmla="*/ 509 w 1793"/>
                <a:gd name="T25" fmla="*/ 1376 h 1428"/>
                <a:gd name="T26" fmla="*/ 299 w 1793"/>
                <a:gd name="T27" fmla="*/ 1415 h 1428"/>
                <a:gd name="T28" fmla="*/ 82 w 1793"/>
                <a:gd name="T29" fmla="*/ 1428 h 1428"/>
                <a:gd name="T30" fmla="*/ 41 w 1793"/>
                <a:gd name="T31" fmla="*/ 1417 h 1428"/>
                <a:gd name="T32" fmla="*/ 11 w 1793"/>
                <a:gd name="T33" fmla="*/ 1387 h 1428"/>
                <a:gd name="T34" fmla="*/ 0 w 1793"/>
                <a:gd name="T35" fmla="*/ 1346 h 1428"/>
                <a:gd name="T36" fmla="*/ 11 w 1793"/>
                <a:gd name="T37" fmla="*/ 1305 h 1428"/>
                <a:gd name="T38" fmla="*/ 41 w 1793"/>
                <a:gd name="T39" fmla="*/ 1276 h 1428"/>
                <a:gd name="T40" fmla="*/ 82 w 1793"/>
                <a:gd name="T41" fmla="*/ 1264 h 1428"/>
                <a:gd name="T42" fmla="*/ 288 w 1793"/>
                <a:gd name="T43" fmla="*/ 1252 h 1428"/>
                <a:gd name="T44" fmla="*/ 488 w 1793"/>
                <a:gd name="T45" fmla="*/ 1214 h 1428"/>
                <a:gd name="T46" fmla="*/ 678 w 1793"/>
                <a:gd name="T47" fmla="*/ 1150 h 1428"/>
                <a:gd name="T48" fmla="*/ 858 w 1793"/>
                <a:gd name="T49" fmla="*/ 1065 h 1428"/>
                <a:gd name="T50" fmla="*/ 1025 w 1793"/>
                <a:gd name="T51" fmla="*/ 959 h 1428"/>
                <a:gd name="T52" fmla="*/ 1177 w 1793"/>
                <a:gd name="T53" fmla="*/ 832 h 1428"/>
                <a:gd name="T54" fmla="*/ 1313 w 1793"/>
                <a:gd name="T55" fmla="*/ 688 h 1428"/>
                <a:gd name="T56" fmla="*/ 1431 w 1793"/>
                <a:gd name="T57" fmla="*/ 527 h 1428"/>
                <a:gd name="T58" fmla="*/ 1529 w 1793"/>
                <a:gd name="T59" fmla="*/ 350 h 1428"/>
                <a:gd name="T60" fmla="*/ 1603 w 1793"/>
                <a:gd name="T61" fmla="*/ 160 h 1428"/>
                <a:gd name="T62" fmla="*/ 1640 w 1793"/>
                <a:gd name="T63" fmla="*/ 41 h 1428"/>
                <a:gd name="T64" fmla="*/ 1670 w 1793"/>
                <a:gd name="T65" fmla="*/ 11 h 1428"/>
                <a:gd name="T66" fmla="*/ 1710 w 1793"/>
                <a:gd name="T67" fmla="*/ 0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93" h="1428">
                  <a:moveTo>
                    <a:pt x="1710" y="0"/>
                  </a:moveTo>
                  <a:lnTo>
                    <a:pt x="1732" y="3"/>
                  </a:lnTo>
                  <a:lnTo>
                    <a:pt x="1752" y="10"/>
                  </a:lnTo>
                  <a:lnTo>
                    <a:pt x="1770" y="23"/>
                  </a:lnTo>
                  <a:lnTo>
                    <a:pt x="1782" y="40"/>
                  </a:lnTo>
                  <a:lnTo>
                    <a:pt x="1791" y="59"/>
                  </a:lnTo>
                  <a:lnTo>
                    <a:pt x="1793" y="80"/>
                  </a:lnTo>
                  <a:lnTo>
                    <a:pt x="1791" y="101"/>
                  </a:lnTo>
                  <a:lnTo>
                    <a:pt x="1761" y="206"/>
                  </a:lnTo>
                  <a:lnTo>
                    <a:pt x="1725" y="308"/>
                  </a:lnTo>
                  <a:lnTo>
                    <a:pt x="1683" y="408"/>
                  </a:lnTo>
                  <a:lnTo>
                    <a:pt x="1634" y="502"/>
                  </a:lnTo>
                  <a:lnTo>
                    <a:pt x="1582" y="594"/>
                  </a:lnTo>
                  <a:lnTo>
                    <a:pt x="1524" y="682"/>
                  </a:lnTo>
                  <a:lnTo>
                    <a:pt x="1460" y="765"/>
                  </a:lnTo>
                  <a:lnTo>
                    <a:pt x="1393" y="845"/>
                  </a:lnTo>
                  <a:lnTo>
                    <a:pt x="1321" y="920"/>
                  </a:lnTo>
                  <a:lnTo>
                    <a:pt x="1244" y="991"/>
                  </a:lnTo>
                  <a:lnTo>
                    <a:pt x="1165" y="1058"/>
                  </a:lnTo>
                  <a:lnTo>
                    <a:pt x="1080" y="1119"/>
                  </a:lnTo>
                  <a:lnTo>
                    <a:pt x="992" y="1175"/>
                  </a:lnTo>
                  <a:lnTo>
                    <a:pt x="902" y="1227"/>
                  </a:lnTo>
                  <a:lnTo>
                    <a:pt x="808" y="1273"/>
                  </a:lnTo>
                  <a:lnTo>
                    <a:pt x="712" y="1313"/>
                  </a:lnTo>
                  <a:lnTo>
                    <a:pt x="611" y="1348"/>
                  </a:lnTo>
                  <a:lnTo>
                    <a:pt x="509" y="1376"/>
                  </a:lnTo>
                  <a:lnTo>
                    <a:pt x="405" y="1399"/>
                  </a:lnTo>
                  <a:lnTo>
                    <a:pt x="299" y="1415"/>
                  </a:lnTo>
                  <a:lnTo>
                    <a:pt x="191" y="1425"/>
                  </a:lnTo>
                  <a:lnTo>
                    <a:pt x="82" y="1428"/>
                  </a:lnTo>
                  <a:lnTo>
                    <a:pt x="61" y="1426"/>
                  </a:lnTo>
                  <a:lnTo>
                    <a:pt x="41" y="1417"/>
                  </a:lnTo>
                  <a:lnTo>
                    <a:pt x="25" y="1405"/>
                  </a:lnTo>
                  <a:lnTo>
                    <a:pt x="11" y="1387"/>
                  </a:lnTo>
                  <a:lnTo>
                    <a:pt x="4" y="1369"/>
                  </a:lnTo>
                  <a:lnTo>
                    <a:pt x="0" y="1346"/>
                  </a:lnTo>
                  <a:lnTo>
                    <a:pt x="4" y="1325"/>
                  </a:lnTo>
                  <a:lnTo>
                    <a:pt x="11" y="1305"/>
                  </a:lnTo>
                  <a:lnTo>
                    <a:pt x="25" y="1289"/>
                  </a:lnTo>
                  <a:lnTo>
                    <a:pt x="41" y="1276"/>
                  </a:lnTo>
                  <a:lnTo>
                    <a:pt x="61" y="1268"/>
                  </a:lnTo>
                  <a:lnTo>
                    <a:pt x="82" y="1264"/>
                  </a:lnTo>
                  <a:lnTo>
                    <a:pt x="186" y="1262"/>
                  </a:lnTo>
                  <a:lnTo>
                    <a:pt x="288" y="1252"/>
                  </a:lnTo>
                  <a:lnTo>
                    <a:pt x="389" y="1236"/>
                  </a:lnTo>
                  <a:lnTo>
                    <a:pt x="488" y="1214"/>
                  </a:lnTo>
                  <a:lnTo>
                    <a:pt x="584" y="1185"/>
                  </a:lnTo>
                  <a:lnTo>
                    <a:pt x="678" y="1150"/>
                  </a:lnTo>
                  <a:lnTo>
                    <a:pt x="770" y="1110"/>
                  </a:lnTo>
                  <a:lnTo>
                    <a:pt x="858" y="1065"/>
                  </a:lnTo>
                  <a:lnTo>
                    <a:pt x="943" y="1015"/>
                  </a:lnTo>
                  <a:lnTo>
                    <a:pt x="1025" y="959"/>
                  </a:lnTo>
                  <a:lnTo>
                    <a:pt x="1103" y="898"/>
                  </a:lnTo>
                  <a:lnTo>
                    <a:pt x="1177" y="832"/>
                  </a:lnTo>
                  <a:lnTo>
                    <a:pt x="1247" y="763"/>
                  </a:lnTo>
                  <a:lnTo>
                    <a:pt x="1313" y="688"/>
                  </a:lnTo>
                  <a:lnTo>
                    <a:pt x="1375" y="610"/>
                  </a:lnTo>
                  <a:lnTo>
                    <a:pt x="1431" y="527"/>
                  </a:lnTo>
                  <a:lnTo>
                    <a:pt x="1483" y="441"/>
                  </a:lnTo>
                  <a:lnTo>
                    <a:pt x="1529" y="350"/>
                  </a:lnTo>
                  <a:lnTo>
                    <a:pt x="1568" y="257"/>
                  </a:lnTo>
                  <a:lnTo>
                    <a:pt x="1603" y="160"/>
                  </a:lnTo>
                  <a:lnTo>
                    <a:pt x="1633" y="61"/>
                  </a:lnTo>
                  <a:lnTo>
                    <a:pt x="1640" y="41"/>
                  </a:lnTo>
                  <a:lnTo>
                    <a:pt x="1654" y="24"/>
                  </a:lnTo>
                  <a:lnTo>
                    <a:pt x="1670" y="11"/>
                  </a:lnTo>
                  <a:lnTo>
                    <a:pt x="1689" y="3"/>
                  </a:lnTo>
                  <a:lnTo>
                    <a:pt x="17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45">
              <a:extLst>
                <a:ext uri="{FF2B5EF4-FFF2-40B4-BE49-F238E27FC236}">
                  <a16:creationId xmlns:a16="http://schemas.microsoft.com/office/drawing/2014/main" id="{146AF020-EFB3-45ED-AA55-5A900602E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" y="2635"/>
              <a:ext cx="165" cy="237"/>
            </a:xfrm>
            <a:custGeom>
              <a:avLst/>
              <a:gdLst>
                <a:gd name="T0" fmla="*/ 83 w 165"/>
                <a:gd name="T1" fmla="*/ 0 h 237"/>
                <a:gd name="T2" fmla="*/ 106 w 165"/>
                <a:gd name="T3" fmla="*/ 4 h 237"/>
                <a:gd name="T4" fmla="*/ 124 w 165"/>
                <a:gd name="T5" fmla="*/ 11 h 237"/>
                <a:gd name="T6" fmla="*/ 142 w 165"/>
                <a:gd name="T7" fmla="*/ 25 h 237"/>
                <a:gd name="T8" fmla="*/ 154 w 165"/>
                <a:gd name="T9" fmla="*/ 41 h 237"/>
                <a:gd name="T10" fmla="*/ 163 w 165"/>
                <a:gd name="T11" fmla="*/ 61 h 237"/>
                <a:gd name="T12" fmla="*/ 165 w 165"/>
                <a:gd name="T13" fmla="*/ 82 h 237"/>
                <a:gd name="T14" fmla="*/ 164 w 165"/>
                <a:gd name="T15" fmla="*/ 159 h 237"/>
                <a:gd name="T16" fmla="*/ 160 w 165"/>
                <a:gd name="T17" fmla="*/ 180 h 237"/>
                <a:gd name="T18" fmla="*/ 152 w 165"/>
                <a:gd name="T19" fmla="*/ 199 h 237"/>
                <a:gd name="T20" fmla="*/ 138 w 165"/>
                <a:gd name="T21" fmla="*/ 215 h 237"/>
                <a:gd name="T22" fmla="*/ 122 w 165"/>
                <a:gd name="T23" fmla="*/ 226 h 237"/>
                <a:gd name="T24" fmla="*/ 103 w 165"/>
                <a:gd name="T25" fmla="*/ 235 h 237"/>
                <a:gd name="T26" fmla="*/ 82 w 165"/>
                <a:gd name="T27" fmla="*/ 237 h 237"/>
                <a:gd name="T28" fmla="*/ 78 w 165"/>
                <a:gd name="T29" fmla="*/ 237 h 237"/>
                <a:gd name="T30" fmla="*/ 57 w 165"/>
                <a:gd name="T31" fmla="*/ 234 h 237"/>
                <a:gd name="T32" fmla="*/ 37 w 165"/>
                <a:gd name="T33" fmla="*/ 224 h 237"/>
                <a:gd name="T34" fmla="*/ 21 w 165"/>
                <a:gd name="T35" fmla="*/ 211 h 237"/>
                <a:gd name="T36" fmla="*/ 10 w 165"/>
                <a:gd name="T37" fmla="*/ 194 h 237"/>
                <a:gd name="T38" fmla="*/ 3 w 165"/>
                <a:gd name="T39" fmla="*/ 174 h 237"/>
                <a:gd name="T40" fmla="*/ 0 w 165"/>
                <a:gd name="T41" fmla="*/ 152 h 237"/>
                <a:gd name="T42" fmla="*/ 1 w 165"/>
                <a:gd name="T43" fmla="*/ 82 h 237"/>
                <a:gd name="T44" fmla="*/ 5 w 165"/>
                <a:gd name="T45" fmla="*/ 61 h 237"/>
                <a:gd name="T46" fmla="*/ 13 w 165"/>
                <a:gd name="T47" fmla="*/ 41 h 237"/>
                <a:gd name="T48" fmla="*/ 26 w 165"/>
                <a:gd name="T49" fmla="*/ 25 h 237"/>
                <a:gd name="T50" fmla="*/ 42 w 165"/>
                <a:gd name="T51" fmla="*/ 11 h 237"/>
                <a:gd name="T52" fmla="*/ 62 w 165"/>
                <a:gd name="T53" fmla="*/ 4 h 237"/>
                <a:gd name="T54" fmla="*/ 83 w 165"/>
                <a:gd name="T5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" h="237">
                  <a:moveTo>
                    <a:pt x="83" y="0"/>
                  </a:moveTo>
                  <a:lnTo>
                    <a:pt x="106" y="4"/>
                  </a:lnTo>
                  <a:lnTo>
                    <a:pt x="124" y="11"/>
                  </a:lnTo>
                  <a:lnTo>
                    <a:pt x="142" y="25"/>
                  </a:lnTo>
                  <a:lnTo>
                    <a:pt x="154" y="41"/>
                  </a:lnTo>
                  <a:lnTo>
                    <a:pt x="163" y="61"/>
                  </a:lnTo>
                  <a:lnTo>
                    <a:pt x="165" y="82"/>
                  </a:lnTo>
                  <a:lnTo>
                    <a:pt x="164" y="159"/>
                  </a:lnTo>
                  <a:lnTo>
                    <a:pt x="160" y="180"/>
                  </a:lnTo>
                  <a:lnTo>
                    <a:pt x="152" y="199"/>
                  </a:lnTo>
                  <a:lnTo>
                    <a:pt x="138" y="215"/>
                  </a:lnTo>
                  <a:lnTo>
                    <a:pt x="122" y="226"/>
                  </a:lnTo>
                  <a:lnTo>
                    <a:pt x="103" y="235"/>
                  </a:lnTo>
                  <a:lnTo>
                    <a:pt x="82" y="237"/>
                  </a:lnTo>
                  <a:lnTo>
                    <a:pt x="78" y="237"/>
                  </a:lnTo>
                  <a:lnTo>
                    <a:pt x="57" y="234"/>
                  </a:lnTo>
                  <a:lnTo>
                    <a:pt x="37" y="224"/>
                  </a:lnTo>
                  <a:lnTo>
                    <a:pt x="21" y="211"/>
                  </a:lnTo>
                  <a:lnTo>
                    <a:pt x="10" y="194"/>
                  </a:lnTo>
                  <a:lnTo>
                    <a:pt x="3" y="174"/>
                  </a:lnTo>
                  <a:lnTo>
                    <a:pt x="0" y="152"/>
                  </a:lnTo>
                  <a:lnTo>
                    <a:pt x="1" y="82"/>
                  </a:lnTo>
                  <a:lnTo>
                    <a:pt x="5" y="61"/>
                  </a:lnTo>
                  <a:lnTo>
                    <a:pt x="13" y="41"/>
                  </a:lnTo>
                  <a:lnTo>
                    <a:pt x="26" y="25"/>
                  </a:lnTo>
                  <a:lnTo>
                    <a:pt x="42" y="11"/>
                  </a:lnTo>
                  <a:lnTo>
                    <a:pt x="62" y="4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r="18572"/>
          <a:stretch/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F81F2A-2AB4-437D-9DA7-8510902C5B86}"/>
              </a:ext>
            </a:extLst>
          </p:cNvPr>
          <p:cNvSpPr txBox="1"/>
          <p:nvPr/>
        </p:nvSpPr>
        <p:spPr>
          <a:xfrm>
            <a:off x="7921796" y="3733800"/>
            <a:ext cx="274874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390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defRPr>
            </a:lvl1pPr>
          </a:lstStyle>
          <a:p>
            <a:r>
              <a:rPr lang="en-US" dirty="0"/>
              <a:t>Music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61569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0226" y="-901700"/>
            <a:ext cx="4959181" cy="6904667"/>
            <a:chOff x="6957048" y="-1570899"/>
            <a:chExt cx="4959181" cy="69046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865EE4-89B2-46DF-A46F-FADA34AAF62E}"/>
                </a:ext>
              </a:extLst>
            </p:cNvPr>
            <p:cNvSpPr txBox="1"/>
            <p:nvPr/>
          </p:nvSpPr>
          <p:spPr>
            <a:xfrm>
              <a:off x="6957048" y="-1570899"/>
              <a:ext cx="4959181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3900" dirty="0">
                  <a:solidFill>
                    <a:schemeClr val="accent5"/>
                  </a:solidFill>
                  <a:latin typeface="+mj-lt"/>
                  <a:ea typeface="Playfair Display" charset="0"/>
                  <a:cs typeface="FrankRuehl" panose="020E0503060101010101" pitchFamily="34" charset="-79"/>
                </a:rPr>
                <a:t>Freestyles</a:t>
              </a:r>
              <a:endParaRPr lang="en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8A71205-B5CE-44C6-86A4-C85D786BF20D}"/>
                </a:ext>
              </a:extLst>
            </p:cNvPr>
            <p:cNvSpPr/>
            <p:nvPr/>
          </p:nvSpPr>
          <p:spPr>
            <a:xfrm>
              <a:off x="6957048" y="3775669"/>
              <a:ext cx="481908" cy="48190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8E7F11A-4A5B-4814-A3CD-ACCC6D9265ED}"/>
                </a:ext>
              </a:extLst>
            </p:cNvPr>
            <p:cNvSpPr/>
            <p:nvPr/>
          </p:nvSpPr>
          <p:spPr>
            <a:xfrm>
              <a:off x="6957048" y="4778833"/>
              <a:ext cx="481908" cy="48190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116">
              <a:extLst>
                <a:ext uri="{FF2B5EF4-FFF2-40B4-BE49-F238E27FC236}">
                  <a16:creationId xmlns:a16="http://schemas.microsoft.com/office/drawing/2014/main" id="{6150FD65-8098-4C47-AFDF-FB3BD16C4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607" y="3909255"/>
              <a:ext cx="302789" cy="266636"/>
            </a:xfrm>
            <a:custGeom>
              <a:avLst/>
              <a:gdLst>
                <a:gd name="T0" fmla="*/ 1272 w 4019"/>
                <a:gd name="T1" fmla="*/ 446 h 3537"/>
                <a:gd name="T2" fmla="*/ 1751 w 4019"/>
                <a:gd name="T3" fmla="*/ 406 h 3537"/>
                <a:gd name="T4" fmla="*/ 2093 w 4019"/>
                <a:gd name="T5" fmla="*/ 479 h 3537"/>
                <a:gd name="T6" fmla="*/ 3354 w 4019"/>
                <a:gd name="T7" fmla="*/ 581 h 3537"/>
                <a:gd name="T8" fmla="*/ 2479 w 4019"/>
                <a:gd name="T9" fmla="*/ 669 h 3537"/>
                <a:gd name="T10" fmla="*/ 2779 w 4019"/>
                <a:gd name="T11" fmla="*/ 926 h 3537"/>
                <a:gd name="T12" fmla="*/ 2804 w 4019"/>
                <a:gd name="T13" fmla="*/ 1139 h 3537"/>
                <a:gd name="T14" fmla="*/ 2880 w 4019"/>
                <a:gd name="T15" fmla="*/ 1500 h 3537"/>
                <a:gd name="T16" fmla="*/ 2790 w 4019"/>
                <a:gd name="T17" fmla="*/ 1682 h 3537"/>
                <a:gd name="T18" fmla="*/ 2596 w 4019"/>
                <a:gd name="T19" fmla="*/ 1670 h 3537"/>
                <a:gd name="T20" fmla="*/ 2377 w 4019"/>
                <a:gd name="T21" fmla="*/ 1368 h 3537"/>
                <a:gd name="T22" fmla="*/ 2268 w 4019"/>
                <a:gd name="T23" fmla="*/ 1148 h 3537"/>
                <a:gd name="T24" fmla="*/ 451 w 4019"/>
                <a:gd name="T25" fmla="*/ 2201 h 3537"/>
                <a:gd name="T26" fmla="*/ 398 w 4019"/>
                <a:gd name="T27" fmla="*/ 2402 h 3537"/>
                <a:gd name="T28" fmla="*/ 587 w 4019"/>
                <a:gd name="T29" fmla="*/ 2487 h 3537"/>
                <a:gd name="T30" fmla="*/ 1638 w 4019"/>
                <a:gd name="T31" fmla="*/ 1780 h 3537"/>
                <a:gd name="T32" fmla="*/ 1735 w 4019"/>
                <a:gd name="T33" fmla="*/ 1880 h 3537"/>
                <a:gd name="T34" fmla="*/ 771 w 4019"/>
                <a:gd name="T35" fmla="*/ 2603 h 3537"/>
                <a:gd name="T36" fmla="*/ 856 w 4019"/>
                <a:gd name="T37" fmla="*/ 2784 h 3537"/>
                <a:gd name="T38" fmla="*/ 1072 w 4019"/>
                <a:gd name="T39" fmla="*/ 2750 h 3537"/>
                <a:gd name="T40" fmla="*/ 1902 w 4019"/>
                <a:gd name="T41" fmla="*/ 2166 h 3537"/>
                <a:gd name="T42" fmla="*/ 1971 w 4019"/>
                <a:gd name="T43" fmla="*/ 2283 h 3537"/>
                <a:gd name="T44" fmla="*/ 1135 w 4019"/>
                <a:gd name="T45" fmla="*/ 2963 h 3537"/>
                <a:gd name="T46" fmla="*/ 1246 w 4019"/>
                <a:gd name="T47" fmla="*/ 3128 h 3537"/>
                <a:gd name="T48" fmla="*/ 2053 w 4019"/>
                <a:gd name="T49" fmla="*/ 2639 h 3537"/>
                <a:gd name="T50" fmla="*/ 2148 w 4019"/>
                <a:gd name="T51" fmla="*/ 2739 h 3537"/>
                <a:gd name="T52" fmla="*/ 1674 w 4019"/>
                <a:gd name="T53" fmla="*/ 3155 h 3537"/>
                <a:gd name="T54" fmla="*/ 1772 w 4019"/>
                <a:gd name="T55" fmla="*/ 3291 h 3537"/>
                <a:gd name="T56" fmla="*/ 1919 w 4019"/>
                <a:gd name="T57" fmla="*/ 3150 h 3537"/>
                <a:gd name="T58" fmla="*/ 2148 w 4019"/>
                <a:gd name="T59" fmla="*/ 3039 h 3537"/>
                <a:gd name="T60" fmla="*/ 2317 w 4019"/>
                <a:gd name="T61" fmla="*/ 2787 h 3537"/>
                <a:gd name="T62" fmla="*/ 2581 w 4019"/>
                <a:gd name="T63" fmla="*/ 2755 h 3537"/>
                <a:gd name="T64" fmla="*/ 2679 w 4019"/>
                <a:gd name="T65" fmla="*/ 2524 h 3537"/>
                <a:gd name="T66" fmla="*/ 2944 w 4019"/>
                <a:gd name="T67" fmla="*/ 2527 h 3537"/>
                <a:gd name="T68" fmla="*/ 2913 w 4019"/>
                <a:gd name="T69" fmla="*/ 2297 h 3537"/>
                <a:gd name="T70" fmla="*/ 3143 w 4019"/>
                <a:gd name="T71" fmla="*/ 2130 h 3537"/>
                <a:gd name="T72" fmla="*/ 3680 w 4019"/>
                <a:gd name="T73" fmla="*/ 1780 h 3537"/>
                <a:gd name="T74" fmla="*/ 3768 w 4019"/>
                <a:gd name="T75" fmla="*/ 1921 h 3537"/>
                <a:gd name="T76" fmla="*/ 3566 w 4019"/>
                <a:gd name="T77" fmla="*/ 2638 h 3537"/>
                <a:gd name="T78" fmla="*/ 3395 w 4019"/>
                <a:gd name="T79" fmla="*/ 2870 h 3537"/>
                <a:gd name="T80" fmla="*/ 3170 w 4019"/>
                <a:gd name="T81" fmla="*/ 2849 h 3537"/>
                <a:gd name="T82" fmla="*/ 3084 w 4019"/>
                <a:gd name="T83" fmla="*/ 3105 h 3537"/>
                <a:gd name="T84" fmla="*/ 2837 w 4019"/>
                <a:gd name="T85" fmla="*/ 3119 h 3537"/>
                <a:gd name="T86" fmla="*/ 2754 w 4019"/>
                <a:gd name="T87" fmla="*/ 3259 h 3537"/>
                <a:gd name="T88" fmla="*/ 2512 w 4019"/>
                <a:gd name="T89" fmla="*/ 3356 h 3537"/>
                <a:gd name="T90" fmla="*/ 2378 w 4019"/>
                <a:gd name="T91" fmla="*/ 3315 h 3537"/>
                <a:gd name="T92" fmla="*/ 2229 w 4019"/>
                <a:gd name="T93" fmla="*/ 3529 h 3537"/>
                <a:gd name="T94" fmla="*/ 1994 w 4019"/>
                <a:gd name="T95" fmla="*/ 3449 h 3537"/>
                <a:gd name="T96" fmla="*/ 1748 w 4019"/>
                <a:gd name="T97" fmla="*/ 3447 h 3537"/>
                <a:gd name="T98" fmla="*/ 1525 w 4019"/>
                <a:gd name="T99" fmla="*/ 3246 h 3537"/>
                <a:gd name="T100" fmla="*/ 1264 w 4019"/>
                <a:gd name="T101" fmla="*/ 3295 h 3537"/>
                <a:gd name="T102" fmla="*/ 1014 w 4019"/>
                <a:gd name="T103" fmla="*/ 3128 h 3537"/>
                <a:gd name="T104" fmla="*/ 869 w 4019"/>
                <a:gd name="T105" fmla="*/ 2944 h 3537"/>
                <a:gd name="T106" fmla="*/ 629 w 4019"/>
                <a:gd name="T107" fmla="*/ 2759 h 3537"/>
                <a:gd name="T108" fmla="*/ 446 w 4019"/>
                <a:gd name="T109" fmla="*/ 2635 h 3537"/>
                <a:gd name="T110" fmla="*/ 230 w 4019"/>
                <a:gd name="T111" fmla="*/ 2403 h 3537"/>
                <a:gd name="T112" fmla="*/ 323 w 4019"/>
                <a:gd name="T113" fmla="*/ 2101 h 3537"/>
                <a:gd name="T114" fmla="*/ 150 w 4019"/>
                <a:gd name="T115" fmla="*/ 1733 h 3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9" h="3537">
                  <a:moveTo>
                    <a:pt x="0" y="0"/>
                  </a:moveTo>
                  <a:lnTo>
                    <a:pt x="899" y="412"/>
                  </a:lnTo>
                  <a:lnTo>
                    <a:pt x="959" y="436"/>
                  </a:lnTo>
                  <a:lnTo>
                    <a:pt x="1020" y="452"/>
                  </a:lnTo>
                  <a:lnTo>
                    <a:pt x="1083" y="462"/>
                  </a:lnTo>
                  <a:lnTo>
                    <a:pt x="1146" y="463"/>
                  </a:lnTo>
                  <a:lnTo>
                    <a:pt x="1210" y="458"/>
                  </a:lnTo>
                  <a:lnTo>
                    <a:pt x="1272" y="446"/>
                  </a:lnTo>
                  <a:lnTo>
                    <a:pt x="1318" y="434"/>
                  </a:lnTo>
                  <a:lnTo>
                    <a:pt x="1369" y="423"/>
                  </a:lnTo>
                  <a:lnTo>
                    <a:pt x="1424" y="414"/>
                  </a:lnTo>
                  <a:lnTo>
                    <a:pt x="1481" y="407"/>
                  </a:lnTo>
                  <a:lnTo>
                    <a:pt x="1543" y="403"/>
                  </a:lnTo>
                  <a:lnTo>
                    <a:pt x="1609" y="401"/>
                  </a:lnTo>
                  <a:lnTo>
                    <a:pt x="1677" y="402"/>
                  </a:lnTo>
                  <a:lnTo>
                    <a:pt x="1751" y="406"/>
                  </a:lnTo>
                  <a:lnTo>
                    <a:pt x="1826" y="414"/>
                  </a:lnTo>
                  <a:lnTo>
                    <a:pt x="1906" y="427"/>
                  </a:lnTo>
                  <a:lnTo>
                    <a:pt x="1989" y="444"/>
                  </a:lnTo>
                  <a:lnTo>
                    <a:pt x="2000" y="447"/>
                  </a:lnTo>
                  <a:lnTo>
                    <a:pt x="2017" y="453"/>
                  </a:lnTo>
                  <a:lnTo>
                    <a:pt x="2039" y="459"/>
                  </a:lnTo>
                  <a:lnTo>
                    <a:pt x="2065" y="468"/>
                  </a:lnTo>
                  <a:lnTo>
                    <a:pt x="2093" y="479"/>
                  </a:lnTo>
                  <a:lnTo>
                    <a:pt x="3084" y="490"/>
                  </a:lnTo>
                  <a:lnTo>
                    <a:pt x="3133" y="487"/>
                  </a:lnTo>
                  <a:lnTo>
                    <a:pt x="3181" y="478"/>
                  </a:lnTo>
                  <a:lnTo>
                    <a:pt x="3227" y="462"/>
                  </a:lnTo>
                  <a:lnTo>
                    <a:pt x="3271" y="440"/>
                  </a:lnTo>
                  <a:lnTo>
                    <a:pt x="4019" y="4"/>
                  </a:lnTo>
                  <a:lnTo>
                    <a:pt x="4019" y="188"/>
                  </a:lnTo>
                  <a:lnTo>
                    <a:pt x="3354" y="581"/>
                  </a:lnTo>
                  <a:lnTo>
                    <a:pt x="3311" y="604"/>
                  </a:lnTo>
                  <a:lnTo>
                    <a:pt x="3266" y="623"/>
                  </a:lnTo>
                  <a:lnTo>
                    <a:pt x="3218" y="635"/>
                  </a:lnTo>
                  <a:lnTo>
                    <a:pt x="3171" y="642"/>
                  </a:lnTo>
                  <a:lnTo>
                    <a:pt x="3122" y="645"/>
                  </a:lnTo>
                  <a:lnTo>
                    <a:pt x="2954" y="648"/>
                  </a:lnTo>
                  <a:lnTo>
                    <a:pt x="2425" y="640"/>
                  </a:lnTo>
                  <a:lnTo>
                    <a:pt x="2479" y="669"/>
                  </a:lnTo>
                  <a:lnTo>
                    <a:pt x="2530" y="698"/>
                  </a:lnTo>
                  <a:lnTo>
                    <a:pt x="2579" y="730"/>
                  </a:lnTo>
                  <a:lnTo>
                    <a:pt x="2624" y="761"/>
                  </a:lnTo>
                  <a:lnTo>
                    <a:pt x="2665" y="793"/>
                  </a:lnTo>
                  <a:lnTo>
                    <a:pt x="2703" y="826"/>
                  </a:lnTo>
                  <a:lnTo>
                    <a:pt x="2734" y="859"/>
                  </a:lnTo>
                  <a:lnTo>
                    <a:pt x="2759" y="893"/>
                  </a:lnTo>
                  <a:lnTo>
                    <a:pt x="2779" y="926"/>
                  </a:lnTo>
                  <a:lnTo>
                    <a:pt x="2779" y="930"/>
                  </a:lnTo>
                  <a:lnTo>
                    <a:pt x="2780" y="942"/>
                  </a:lnTo>
                  <a:lnTo>
                    <a:pt x="2782" y="961"/>
                  </a:lnTo>
                  <a:lnTo>
                    <a:pt x="2785" y="988"/>
                  </a:lnTo>
                  <a:lnTo>
                    <a:pt x="2788" y="1020"/>
                  </a:lnTo>
                  <a:lnTo>
                    <a:pt x="2793" y="1055"/>
                  </a:lnTo>
                  <a:lnTo>
                    <a:pt x="2798" y="1095"/>
                  </a:lnTo>
                  <a:lnTo>
                    <a:pt x="2804" y="1139"/>
                  </a:lnTo>
                  <a:lnTo>
                    <a:pt x="2812" y="1184"/>
                  </a:lnTo>
                  <a:lnTo>
                    <a:pt x="2819" y="1232"/>
                  </a:lnTo>
                  <a:lnTo>
                    <a:pt x="2827" y="1279"/>
                  </a:lnTo>
                  <a:lnTo>
                    <a:pt x="2837" y="1327"/>
                  </a:lnTo>
                  <a:lnTo>
                    <a:pt x="2847" y="1374"/>
                  </a:lnTo>
                  <a:lnTo>
                    <a:pt x="2857" y="1418"/>
                  </a:lnTo>
                  <a:lnTo>
                    <a:pt x="2868" y="1461"/>
                  </a:lnTo>
                  <a:lnTo>
                    <a:pt x="2880" y="1500"/>
                  </a:lnTo>
                  <a:lnTo>
                    <a:pt x="2886" y="1529"/>
                  </a:lnTo>
                  <a:lnTo>
                    <a:pt x="2887" y="1558"/>
                  </a:lnTo>
                  <a:lnTo>
                    <a:pt x="2881" y="1586"/>
                  </a:lnTo>
                  <a:lnTo>
                    <a:pt x="2871" y="1613"/>
                  </a:lnTo>
                  <a:lnTo>
                    <a:pt x="2855" y="1637"/>
                  </a:lnTo>
                  <a:lnTo>
                    <a:pt x="2835" y="1657"/>
                  </a:lnTo>
                  <a:lnTo>
                    <a:pt x="2809" y="1674"/>
                  </a:lnTo>
                  <a:lnTo>
                    <a:pt x="2790" y="1682"/>
                  </a:lnTo>
                  <a:lnTo>
                    <a:pt x="2769" y="1690"/>
                  </a:lnTo>
                  <a:lnTo>
                    <a:pt x="2746" y="1696"/>
                  </a:lnTo>
                  <a:lnTo>
                    <a:pt x="2723" y="1699"/>
                  </a:lnTo>
                  <a:lnTo>
                    <a:pt x="2698" y="1699"/>
                  </a:lnTo>
                  <a:lnTo>
                    <a:pt x="2674" y="1698"/>
                  </a:lnTo>
                  <a:lnTo>
                    <a:pt x="2648" y="1692"/>
                  </a:lnTo>
                  <a:lnTo>
                    <a:pt x="2622" y="1683"/>
                  </a:lnTo>
                  <a:lnTo>
                    <a:pt x="2596" y="1670"/>
                  </a:lnTo>
                  <a:lnTo>
                    <a:pt x="2568" y="1652"/>
                  </a:lnTo>
                  <a:lnTo>
                    <a:pt x="2541" y="1629"/>
                  </a:lnTo>
                  <a:lnTo>
                    <a:pt x="2513" y="1601"/>
                  </a:lnTo>
                  <a:lnTo>
                    <a:pt x="2486" y="1567"/>
                  </a:lnTo>
                  <a:lnTo>
                    <a:pt x="2458" y="1528"/>
                  </a:lnTo>
                  <a:lnTo>
                    <a:pt x="2430" y="1481"/>
                  </a:lnTo>
                  <a:lnTo>
                    <a:pt x="2403" y="1428"/>
                  </a:lnTo>
                  <a:lnTo>
                    <a:pt x="2377" y="1368"/>
                  </a:lnTo>
                  <a:lnTo>
                    <a:pt x="2350" y="1300"/>
                  </a:lnTo>
                  <a:lnTo>
                    <a:pt x="2324" y="1224"/>
                  </a:lnTo>
                  <a:lnTo>
                    <a:pt x="2323" y="1221"/>
                  </a:lnTo>
                  <a:lnTo>
                    <a:pt x="2318" y="1213"/>
                  </a:lnTo>
                  <a:lnTo>
                    <a:pt x="2310" y="1201"/>
                  </a:lnTo>
                  <a:lnTo>
                    <a:pt x="2299" y="1187"/>
                  </a:lnTo>
                  <a:lnTo>
                    <a:pt x="2285" y="1168"/>
                  </a:lnTo>
                  <a:lnTo>
                    <a:pt x="2268" y="1148"/>
                  </a:lnTo>
                  <a:lnTo>
                    <a:pt x="2250" y="1124"/>
                  </a:lnTo>
                  <a:lnTo>
                    <a:pt x="2228" y="1101"/>
                  </a:lnTo>
                  <a:lnTo>
                    <a:pt x="2205" y="1077"/>
                  </a:lnTo>
                  <a:lnTo>
                    <a:pt x="2181" y="1054"/>
                  </a:lnTo>
                  <a:lnTo>
                    <a:pt x="2154" y="1031"/>
                  </a:lnTo>
                  <a:lnTo>
                    <a:pt x="2126" y="1010"/>
                  </a:lnTo>
                  <a:lnTo>
                    <a:pt x="2095" y="990"/>
                  </a:lnTo>
                  <a:lnTo>
                    <a:pt x="451" y="2201"/>
                  </a:lnTo>
                  <a:lnTo>
                    <a:pt x="428" y="2221"/>
                  </a:lnTo>
                  <a:lnTo>
                    <a:pt x="411" y="2242"/>
                  </a:lnTo>
                  <a:lnTo>
                    <a:pt x="396" y="2267"/>
                  </a:lnTo>
                  <a:lnTo>
                    <a:pt x="387" y="2294"/>
                  </a:lnTo>
                  <a:lnTo>
                    <a:pt x="383" y="2320"/>
                  </a:lnTo>
                  <a:lnTo>
                    <a:pt x="384" y="2348"/>
                  </a:lnTo>
                  <a:lnTo>
                    <a:pt x="389" y="2375"/>
                  </a:lnTo>
                  <a:lnTo>
                    <a:pt x="398" y="2402"/>
                  </a:lnTo>
                  <a:lnTo>
                    <a:pt x="413" y="2426"/>
                  </a:lnTo>
                  <a:lnTo>
                    <a:pt x="432" y="2448"/>
                  </a:lnTo>
                  <a:lnTo>
                    <a:pt x="454" y="2467"/>
                  </a:lnTo>
                  <a:lnTo>
                    <a:pt x="479" y="2480"/>
                  </a:lnTo>
                  <a:lnTo>
                    <a:pt x="506" y="2488"/>
                  </a:lnTo>
                  <a:lnTo>
                    <a:pt x="532" y="2493"/>
                  </a:lnTo>
                  <a:lnTo>
                    <a:pt x="560" y="2492"/>
                  </a:lnTo>
                  <a:lnTo>
                    <a:pt x="587" y="2487"/>
                  </a:lnTo>
                  <a:lnTo>
                    <a:pt x="614" y="2477"/>
                  </a:lnTo>
                  <a:lnTo>
                    <a:pt x="637" y="2463"/>
                  </a:lnTo>
                  <a:lnTo>
                    <a:pt x="721" y="2402"/>
                  </a:lnTo>
                  <a:lnTo>
                    <a:pt x="728" y="2397"/>
                  </a:lnTo>
                  <a:lnTo>
                    <a:pt x="736" y="2391"/>
                  </a:lnTo>
                  <a:lnTo>
                    <a:pt x="743" y="2382"/>
                  </a:lnTo>
                  <a:lnTo>
                    <a:pt x="1615" y="1791"/>
                  </a:lnTo>
                  <a:lnTo>
                    <a:pt x="1638" y="1780"/>
                  </a:lnTo>
                  <a:lnTo>
                    <a:pt x="1660" y="1777"/>
                  </a:lnTo>
                  <a:lnTo>
                    <a:pt x="1682" y="1782"/>
                  </a:lnTo>
                  <a:lnTo>
                    <a:pt x="1704" y="1793"/>
                  </a:lnTo>
                  <a:lnTo>
                    <a:pt x="1719" y="1806"/>
                  </a:lnTo>
                  <a:lnTo>
                    <a:pt x="1730" y="1823"/>
                  </a:lnTo>
                  <a:lnTo>
                    <a:pt x="1736" y="1842"/>
                  </a:lnTo>
                  <a:lnTo>
                    <a:pt x="1737" y="1862"/>
                  </a:lnTo>
                  <a:lnTo>
                    <a:pt x="1735" y="1880"/>
                  </a:lnTo>
                  <a:lnTo>
                    <a:pt x="1729" y="1895"/>
                  </a:lnTo>
                  <a:lnTo>
                    <a:pt x="1718" y="1909"/>
                  </a:lnTo>
                  <a:lnTo>
                    <a:pt x="1704" y="1921"/>
                  </a:lnTo>
                  <a:lnTo>
                    <a:pt x="889" y="2476"/>
                  </a:lnTo>
                  <a:lnTo>
                    <a:pt x="816" y="2527"/>
                  </a:lnTo>
                  <a:lnTo>
                    <a:pt x="797" y="2551"/>
                  </a:lnTo>
                  <a:lnTo>
                    <a:pt x="782" y="2575"/>
                  </a:lnTo>
                  <a:lnTo>
                    <a:pt x="771" y="2603"/>
                  </a:lnTo>
                  <a:lnTo>
                    <a:pt x="766" y="2631"/>
                  </a:lnTo>
                  <a:lnTo>
                    <a:pt x="765" y="2659"/>
                  </a:lnTo>
                  <a:lnTo>
                    <a:pt x="770" y="2688"/>
                  </a:lnTo>
                  <a:lnTo>
                    <a:pt x="780" y="2716"/>
                  </a:lnTo>
                  <a:lnTo>
                    <a:pt x="795" y="2742"/>
                  </a:lnTo>
                  <a:lnTo>
                    <a:pt x="811" y="2760"/>
                  </a:lnTo>
                  <a:lnTo>
                    <a:pt x="832" y="2773"/>
                  </a:lnTo>
                  <a:lnTo>
                    <a:pt x="856" y="2784"/>
                  </a:lnTo>
                  <a:lnTo>
                    <a:pt x="883" y="2792"/>
                  </a:lnTo>
                  <a:lnTo>
                    <a:pt x="912" y="2797"/>
                  </a:lnTo>
                  <a:lnTo>
                    <a:pt x="943" y="2797"/>
                  </a:lnTo>
                  <a:lnTo>
                    <a:pt x="973" y="2794"/>
                  </a:lnTo>
                  <a:lnTo>
                    <a:pt x="1004" y="2787"/>
                  </a:lnTo>
                  <a:lnTo>
                    <a:pt x="1033" y="2776"/>
                  </a:lnTo>
                  <a:lnTo>
                    <a:pt x="1061" y="2761"/>
                  </a:lnTo>
                  <a:lnTo>
                    <a:pt x="1072" y="2750"/>
                  </a:lnTo>
                  <a:lnTo>
                    <a:pt x="1082" y="2741"/>
                  </a:lnTo>
                  <a:lnTo>
                    <a:pt x="1094" y="2731"/>
                  </a:lnTo>
                  <a:lnTo>
                    <a:pt x="1107" y="2723"/>
                  </a:lnTo>
                  <a:lnTo>
                    <a:pt x="1841" y="2194"/>
                  </a:lnTo>
                  <a:lnTo>
                    <a:pt x="1854" y="2180"/>
                  </a:lnTo>
                  <a:lnTo>
                    <a:pt x="1867" y="2172"/>
                  </a:lnTo>
                  <a:lnTo>
                    <a:pt x="1883" y="2167"/>
                  </a:lnTo>
                  <a:lnTo>
                    <a:pt x="1902" y="2166"/>
                  </a:lnTo>
                  <a:lnTo>
                    <a:pt x="1922" y="2169"/>
                  </a:lnTo>
                  <a:lnTo>
                    <a:pt x="1941" y="2178"/>
                  </a:lnTo>
                  <a:lnTo>
                    <a:pt x="1956" y="2191"/>
                  </a:lnTo>
                  <a:lnTo>
                    <a:pt x="1969" y="2207"/>
                  </a:lnTo>
                  <a:lnTo>
                    <a:pt x="1977" y="2227"/>
                  </a:lnTo>
                  <a:lnTo>
                    <a:pt x="1980" y="2247"/>
                  </a:lnTo>
                  <a:lnTo>
                    <a:pt x="1977" y="2266"/>
                  </a:lnTo>
                  <a:lnTo>
                    <a:pt x="1971" y="2283"/>
                  </a:lnTo>
                  <a:lnTo>
                    <a:pt x="1962" y="2297"/>
                  </a:lnTo>
                  <a:lnTo>
                    <a:pt x="1952" y="2309"/>
                  </a:lnTo>
                  <a:lnTo>
                    <a:pt x="1202" y="2844"/>
                  </a:lnTo>
                  <a:lnTo>
                    <a:pt x="1180" y="2862"/>
                  </a:lnTo>
                  <a:lnTo>
                    <a:pt x="1162" y="2884"/>
                  </a:lnTo>
                  <a:lnTo>
                    <a:pt x="1149" y="2910"/>
                  </a:lnTo>
                  <a:lnTo>
                    <a:pt x="1139" y="2935"/>
                  </a:lnTo>
                  <a:lnTo>
                    <a:pt x="1135" y="2963"/>
                  </a:lnTo>
                  <a:lnTo>
                    <a:pt x="1135" y="2990"/>
                  </a:lnTo>
                  <a:lnTo>
                    <a:pt x="1140" y="3018"/>
                  </a:lnTo>
                  <a:lnTo>
                    <a:pt x="1150" y="3044"/>
                  </a:lnTo>
                  <a:lnTo>
                    <a:pt x="1165" y="3068"/>
                  </a:lnTo>
                  <a:lnTo>
                    <a:pt x="1180" y="3088"/>
                  </a:lnTo>
                  <a:lnTo>
                    <a:pt x="1200" y="3105"/>
                  </a:lnTo>
                  <a:lnTo>
                    <a:pt x="1222" y="3118"/>
                  </a:lnTo>
                  <a:lnTo>
                    <a:pt x="1246" y="3128"/>
                  </a:lnTo>
                  <a:lnTo>
                    <a:pt x="1273" y="3134"/>
                  </a:lnTo>
                  <a:lnTo>
                    <a:pt x="1305" y="3136"/>
                  </a:lnTo>
                  <a:lnTo>
                    <a:pt x="1336" y="3131"/>
                  </a:lnTo>
                  <a:lnTo>
                    <a:pt x="1367" y="3121"/>
                  </a:lnTo>
                  <a:lnTo>
                    <a:pt x="1395" y="3105"/>
                  </a:lnTo>
                  <a:lnTo>
                    <a:pt x="2022" y="2650"/>
                  </a:lnTo>
                  <a:lnTo>
                    <a:pt x="2038" y="2643"/>
                  </a:lnTo>
                  <a:lnTo>
                    <a:pt x="2053" y="2639"/>
                  </a:lnTo>
                  <a:lnTo>
                    <a:pt x="2068" y="2638"/>
                  </a:lnTo>
                  <a:lnTo>
                    <a:pt x="2090" y="2641"/>
                  </a:lnTo>
                  <a:lnTo>
                    <a:pt x="2110" y="2649"/>
                  </a:lnTo>
                  <a:lnTo>
                    <a:pt x="2127" y="2663"/>
                  </a:lnTo>
                  <a:lnTo>
                    <a:pt x="2140" y="2680"/>
                  </a:lnTo>
                  <a:lnTo>
                    <a:pt x="2148" y="2699"/>
                  </a:lnTo>
                  <a:lnTo>
                    <a:pt x="2150" y="2722"/>
                  </a:lnTo>
                  <a:lnTo>
                    <a:pt x="2148" y="2739"/>
                  </a:lnTo>
                  <a:lnTo>
                    <a:pt x="2140" y="2755"/>
                  </a:lnTo>
                  <a:lnTo>
                    <a:pt x="2131" y="2769"/>
                  </a:lnTo>
                  <a:lnTo>
                    <a:pt x="2117" y="2781"/>
                  </a:lnTo>
                  <a:lnTo>
                    <a:pt x="1724" y="3077"/>
                  </a:lnTo>
                  <a:lnTo>
                    <a:pt x="1705" y="3093"/>
                  </a:lnTo>
                  <a:lnTo>
                    <a:pt x="1691" y="3111"/>
                  </a:lnTo>
                  <a:lnTo>
                    <a:pt x="1681" y="3133"/>
                  </a:lnTo>
                  <a:lnTo>
                    <a:pt x="1674" y="3155"/>
                  </a:lnTo>
                  <a:lnTo>
                    <a:pt x="1671" y="3178"/>
                  </a:lnTo>
                  <a:lnTo>
                    <a:pt x="1675" y="3201"/>
                  </a:lnTo>
                  <a:lnTo>
                    <a:pt x="1682" y="3223"/>
                  </a:lnTo>
                  <a:lnTo>
                    <a:pt x="1694" y="3241"/>
                  </a:lnTo>
                  <a:lnTo>
                    <a:pt x="1710" y="3259"/>
                  </a:lnTo>
                  <a:lnTo>
                    <a:pt x="1730" y="3273"/>
                  </a:lnTo>
                  <a:lnTo>
                    <a:pt x="1751" y="3284"/>
                  </a:lnTo>
                  <a:lnTo>
                    <a:pt x="1772" y="3291"/>
                  </a:lnTo>
                  <a:lnTo>
                    <a:pt x="1796" y="3292"/>
                  </a:lnTo>
                  <a:lnTo>
                    <a:pt x="1819" y="3290"/>
                  </a:lnTo>
                  <a:lnTo>
                    <a:pt x="1841" y="3283"/>
                  </a:lnTo>
                  <a:lnTo>
                    <a:pt x="1859" y="3270"/>
                  </a:lnTo>
                  <a:lnTo>
                    <a:pt x="1895" y="3247"/>
                  </a:lnTo>
                  <a:lnTo>
                    <a:pt x="1898" y="3214"/>
                  </a:lnTo>
                  <a:lnTo>
                    <a:pt x="1905" y="3181"/>
                  </a:lnTo>
                  <a:lnTo>
                    <a:pt x="1919" y="3150"/>
                  </a:lnTo>
                  <a:lnTo>
                    <a:pt x="1937" y="3121"/>
                  </a:lnTo>
                  <a:lnTo>
                    <a:pt x="1959" y="3094"/>
                  </a:lnTo>
                  <a:lnTo>
                    <a:pt x="1986" y="3071"/>
                  </a:lnTo>
                  <a:lnTo>
                    <a:pt x="2015" y="3054"/>
                  </a:lnTo>
                  <a:lnTo>
                    <a:pt x="2048" y="3041"/>
                  </a:lnTo>
                  <a:lnTo>
                    <a:pt x="2081" y="3035"/>
                  </a:lnTo>
                  <a:lnTo>
                    <a:pt x="2115" y="3034"/>
                  </a:lnTo>
                  <a:lnTo>
                    <a:pt x="2148" y="3039"/>
                  </a:lnTo>
                  <a:lnTo>
                    <a:pt x="2221" y="2993"/>
                  </a:lnTo>
                  <a:lnTo>
                    <a:pt x="2221" y="2960"/>
                  </a:lnTo>
                  <a:lnTo>
                    <a:pt x="2226" y="2927"/>
                  </a:lnTo>
                  <a:lnTo>
                    <a:pt x="2235" y="2895"/>
                  </a:lnTo>
                  <a:lnTo>
                    <a:pt x="2249" y="2864"/>
                  </a:lnTo>
                  <a:lnTo>
                    <a:pt x="2267" y="2836"/>
                  </a:lnTo>
                  <a:lnTo>
                    <a:pt x="2290" y="2809"/>
                  </a:lnTo>
                  <a:lnTo>
                    <a:pt x="2317" y="2787"/>
                  </a:lnTo>
                  <a:lnTo>
                    <a:pt x="2350" y="2769"/>
                  </a:lnTo>
                  <a:lnTo>
                    <a:pt x="2384" y="2755"/>
                  </a:lnTo>
                  <a:lnTo>
                    <a:pt x="2418" y="2748"/>
                  </a:lnTo>
                  <a:lnTo>
                    <a:pt x="2453" y="2747"/>
                  </a:lnTo>
                  <a:lnTo>
                    <a:pt x="2489" y="2752"/>
                  </a:lnTo>
                  <a:lnTo>
                    <a:pt x="2522" y="2760"/>
                  </a:lnTo>
                  <a:lnTo>
                    <a:pt x="2555" y="2775"/>
                  </a:lnTo>
                  <a:lnTo>
                    <a:pt x="2581" y="2755"/>
                  </a:lnTo>
                  <a:lnTo>
                    <a:pt x="2578" y="2719"/>
                  </a:lnTo>
                  <a:lnTo>
                    <a:pt x="2580" y="2682"/>
                  </a:lnTo>
                  <a:lnTo>
                    <a:pt x="2587" y="2646"/>
                  </a:lnTo>
                  <a:lnTo>
                    <a:pt x="2601" y="2613"/>
                  </a:lnTo>
                  <a:lnTo>
                    <a:pt x="2620" y="2581"/>
                  </a:lnTo>
                  <a:lnTo>
                    <a:pt x="2645" y="2553"/>
                  </a:lnTo>
                  <a:lnTo>
                    <a:pt x="2674" y="2529"/>
                  </a:lnTo>
                  <a:lnTo>
                    <a:pt x="2679" y="2524"/>
                  </a:lnTo>
                  <a:lnTo>
                    <a:pt x="2710" y="2505"/>
                  </a:lnTo>
                  <a:lnTo>
                    <a:pt x="2745" y="2493"/>
                  </a:lnTo>
                  <a:lnTo>
                    <a:pt x="2779" y="2486"/>
                  </a:lnTo>
                  <a:lnTo>
                    <a:pt x="2814" y="2485"/>
                  </a:lnTo>
                  <a:lnTo>
                    <a:pt x="2848" y="2488"/>
                  </a:lnTo>
                  <a:lnTo>
                    <a:pt x="2882" y="2497"/>
                  </a:lnTo>
                  <a:lnTo>
                    <a:pt x="2914" y="2510"/>
                  </a:lnTo>
                  <a:lnTo>
                    <a:pt x="2944" y="2527"/>
                  </a:lnTo>
                  <a:lnTo>
                    <a:pt x="2949" y="2527"/>
                  </a:lnTo>
                  <a:lnTo>
                    <a:pt x="2946" y="2518"/>
                  </a:lnTo>
                  <a:lnTo>
                    <a:pt x="2925" y="2482"/>
                  </a:lnTo>
                  <a:lnTo>
                    <a:pt x="2910" y="2447"/>
                  </a:lnTo>
                  <a:lnTo>
                    <a:pt x="2902" y="2409"/>
                  </a:lnTo>
                  <a:lnTo>
                    <a:pt x="2900" y="2372"/>
                  </a:lnTo>
                  <a:lnTo>
                    <a:pt x="2904" y="2334"/>
                  </a:lnTo>
                  <a:lnTo>
                    <a:pt x="2913" y="2297"/>
                  </a:lnTo>
                  <a:lnTo>
                    <a:pt x="2929" y="2262"/>
                  </a:lnTo>
                  <a:lnTo>
                    <a:pt x="2948" y="2229"/>
                  </a:lnTo>
                  <a:lnTo>
                    <a:pt x="2974" y="2199"/>
                  </a:lnTo>
                  <a:lnTo>
                    <a:pt x="3004" y="2173"/>
                  </a:lnTo>
                  <a:lnTo>
                    <a:pt x="3037" y="2154"/>
                  </a:lnTo>
                  <a:lnTo>
                    <a:pt x="3071" y="2140"/>
                  </a:lnTo>
                  <a:lnTo>
                    <a:pt x="3108" y="2133"/>
                  </a:lnTo>
                  <a:lnTo>
                    <a:pt x="3143" y="2130"/>
                  </a:lnTo>
                  <a:lnTo>
                    <a:pt x="3179" y="2133"/>
                  </a:lnTo>
                  <a:lnTo>
                    <a:pt x="3215" y="2140"/>
                  </a:lnTo>
                  <a:lnTo>
                    <a:pt x="3249" y="2154"/>
                  </a:lnTo>
                  <a:lnTo>
                    <a:pt x="3281" y="2172"/>
                  </a:lnTo>
                  <a:lnTo>
                    <a:pt x="3310" y="2194"/>
                  </a:lnTo>
                  <a:lnTo>
                    <a:pt x="3584" y="1877"/>
                  </a:lnTo>
                  <a:lnTo>
                    <a:pt x="3630" y="1826"/>
                  </a:lnTo>
                  <a:lnTo>
                    <a:pt x="3680" y="1780"/>
                  </a:lnTo>
                  <a:lnTo>
                    <a:pt x="3733" y="1737"/>
                  </a:lnTo>
                  <a:lnTo>
                    <a:pt x="3787" y="1697"/>
                  </a:lnTo>
                  <a:lnTo>
                    <a:pt x="3846" y="1661"/>
                  </a:lnTo>
                  <a:lnTo>
                    <a:pt x="4019" y="1563"/>
                  </a:lnTo>
                  <a:lnTo>
                    <a:pt x="4019" y="1760"/>
                  </a:lnTo>
                  <a:lnTo>
                    <a:pt x="3893" y="1832"/>
                  </a:lnTo>
                  <a:lnTo>
                    <a:pt x="3829" y="1873"/>
                  </a:lnTo>
                  <a:lnTo>
                    <a:pt x="3768" y="1921"/>
                  </a:lnTo>
                  <a:lnTo>
                    <a:pt x="3711" y="1972"/>
                  </a:lnTo>
                  <a:lnTo>
                    <a:pt x="3658" y="2028"/>
                  </a:lnTo>
                  <a:lnTo>
                    <a:pt x="3404" y="2325"/>
                  </a:lnTo>
                  <a:lnTo>
                    <a:pt x="3521" y="2492"/>
                  </a:lnTo>
                  <a:lnTo>
                    <a:pt x="3541" y="2527"/>
                  </a:lnTo>
                  <a:lnTo>
                    <a:pt x="3556" y="2563"/>
                  </a:lnTo>
                  <a:lnTo>
                    <a:pt x="3563" y="2600"/>
                  </a:lnTo>
                  <a:lnTo>
                    <a:pt x="3566" y="2638"/>
                  </a:lnTo>
                  <a:lnTo>
                    <a:pt x="3562" y="2676"/>
                  </a:lnTo>
                  <a:lnTo>
                    <a:pt x="3552" y="2713"/>
                  </a:lnTo>
                  <a:lnTo>
                    <a:pt x="3538" y="2748"/>
                  </a:lnTo>
                  <a:lnTo>
                    <a:pt x="3518" y="2781"/>
                  </a:lnTo>
                  <a:lnTo>
                    <a:pt x="3493" y="2811"/>
                  </a:lnTo>
                  <a:lnTo>
                    <a:pt x="3462" y="2837"/>
                  </a:lnTo>
                  <a:lnTo>
                    <a:pt x="3429" y="2856"/>
                  </a:lnTo>
                  <a:lnTo>
                    <a:pt x="3395" y="2870"/>
                  </a:lnTo>
                  <a:lnTo>
                    <a:pt x="3359" y="2877"/>
                  </a:lnTo>
                  <a:lnTo>
                    <a:pt x="3322" y="2879"/>
                  </a:lnTo>
                  <a:lnTo>
                    <a:pt x="3285" y="2877"/>
                  </a:lnTo>
                  <a:lnTo>
                    <a:pt x="3250" y="2870"/>
                  </a:lnTo>
                  <a:lnTo>
                    <a:pt x="3216" y="2856"/>
                  </a:lnTo>
                  <a:lnTo>
                    <a:pt x="3184" y="2838"/>
                  </a:lnTo>
                  <a:lnTo>
                    <a:pt x="3156" y="2816"/>
                  </a:lnTo>
                  <a:lnTo>
                    <a:pt x="3170" y="2849"/>
                  </a:lnTo>
                  <a:lnTo>
                    <a:pt x="3178" y="2884"/>
                  </a:lnTo>
                  <a:lnTo>
                    <a:pt x="3181" y="2920"/>
                  </a:lnTo>
                  <a:lnTo>
                    <a:pt x="3178" y="2955"/>
                  </a:lnTo>
                  <a:lnTo>
                    <a:pt x="3170" y="2990"/>
                  </a:lnTo>
                  <a:lnTo>
                    <a:pt x="3156" y="3022"/>
                  </a:lnTo>
                  <a:lnTo>
                    <a:pt x="3138" y="3054"/>
                  </a:lnTo>
                  <a:lnTo>
                    <a:pt x="3114" y="3080"/>
                  </a:lnTo>
                  <a:lnTo>
                    <a:pt x="3084" y="3105"/>
                  </a:lnTo>
                  <a:lnTo>
                    <a:pt x="3080" y="3110"/>
                  </a:lnTo>
                  <a:lnTo>
                    <a:pt x="3048" y="3128"/>
                  </a:lnTo>
                  <a:lnTo>
                    <a:pt x="3013" y="3141"/>
                  </a:lnTo>
                  <a:lnTo>
                    <a:pt x="2977" y="3147"/>
                  </a:lnTo>
                  <a:lnTo>
                    <a:pt x="2941" y="3149"/>
                  </a:lnTo>
                  <a:lnTo>
                    <a:pt x="2905" y="3145"/>
                  </a:lnTo>
                  <a:lnTo>
                    <a:pt x="2870" y="3135"/>
                  </a:lnTo>
                  <a:lnTo>
                    <a:pt x="2837" y="3119"/>
                  </a:lnTo>
                  <a:lnTo>
                    <a:pt x="2807" y="3099"/>
                  </a:lnTo>
                  <a:lnTo>
                    <a:pt x="2780" y="3073"/>
                  </a:lnTo>
                  <a:lnTo>
                    <a:pt x="2786" y="3105"/>
                  </a:lnTo>
                  <a:lnTo>
                    <a:pt x="2788" y="3138"/>
                  </a:lnTo>
                  <a:lnTo>
                    <a:pt x="2786" y="3169"/>
                  </a:lnTo>
                  <a:lnTo>
                    <a:pt x="2780" y="3201"/>
                  </a:lnTo>
                  <a:lnTo>
                    <a:pt x="2769" y="3231"/>
                  </a:lnTo>
                  <a:lnTo>
                    <a:pt x="2754" y="3259"/>
                  </a:lnTo>
                  <a:lnTo>
                    <a:pt x="2735" y="3286"/>
                  </a:lnTo>
                  <a:lnTo>
                    <a:pt x="2710" y="3309"/>
                  </a:lnTo>
                  <a:lnTo>
                    <a:pt x="2682" y="3330"/>
                  </a:lnTo>
                  <a:lnTo>
                    <a:pt x="2651" y="3346"/>
                  </a:lnTo>
                  <a:lnTo>
                    <a:pt x="2617" y="3357"/>
                  </a:lnTo>
                  <a:lnTo>
                    <a:pt x="2581" y="3362"/>
                  </a:lnTo>
                  <a:lnTo>
                    <a:pt x="2546" y="3362"/>
                  </a:lnTo>
                  <a:lnTo>
                    <a:pt x="2512" y="3356"/>
                  </a:lnTo>
                  <a:lnTo>
                    <a:pt x="2479" y="3346"/>
                  </a:lnTo>
                  <a:lnTo>
                    <a:pt x="2447" y="3330"/>
                  </a:lnTo>
                  <a:lnTo>
                    <a:pt x="2418" y="3309"/>
                  </a:lnTo>
                  <a:lnTo>
                    <a:pt x="2393" y="3285"/>
                  </a:lnTo>
                  <a:lnTo>
                    <a:pt x="2369" y="3257"/>
                  </a:lnTo>
                  <a:lnTo>
                    <a:pt x="2363" y="3247"/>
                  </a:lnTo>
                  <a:lnTo>
                    <a:pt x="2373" y="3280"/>
                  </a:lnTo>
                  <a:lnTo>
                    <a:pt x="2378" y="3315"/>
                  </a:lnTo>
                  <a:lnTo>
                    <a:pt x="2377" y="3351"/>
                  </a:lnTo>
                  <a:lnTo>
                    <a:pt x="2369" y="3385"/>
                  </a:lnTo>
                  <a:lnTo>
                    <a:pt x="2356" y="3419"/>
                  </a:lnTo>
                  <a:lnTo>
                    <a:pt x="2339" y="3449"/>
                  </a:lnTo>
                  <a:lnTo>
                    <a:pt x="2316" y="3476"/>
                  </a:lnTo>
                  <a:lnTo>
                    <a:pt x="2289" y="3501"/>
                  </a:lnTo>
                  <a:lnTo>
                    <a:pt x="2260" y="3516"/>
                  </a:lnTo>
                  <a:lnTo>
                    <a:pt x="2229" y="3529"/>
                  </a:lnTo>
                  <a:lnTo>
                    <a:pt x="2196" y="3536"/>
                  </a:lnTo>
                  <a:lnTo>
                    <a:pt x="2163" y="3537"/>
                  </a:lnTo>
                  <a:lnTo>
                    <a:pt x="2131" y="3535"/>
                  </a:lnTo>
                  <a:lnTo>
                    <a:pt x="2099" y="3526"/>
                  </a:lnTo>
                  <a:lnTo>
                    <a:pt x="2070" y="3514"/>
                  </a:lnTo>
                  <a:lnTo>
                    <a:pt x="2042" y="3497"/>
                  </a:lnTo>
                  <a:lnTo>
                    <a:pt x="2016" y="3475"/>
                  </a:lnTo>
                  <a:lnTo>
                    <a:pt x="1994" y="3449"/>
                  </a:lnTo>
                  <a:lnTo>
                    <a:pt x="1958" y="3397"/>
                  </a:lnTo>
                  <a:lnTo>
                    <a:pt x="1953" y="3397"/>
                  </a:lnTo>
                  <a:lnTo>
                    <a:pt x="1920" y="3416"/>
                  </a:lnTo>
                  <a:lnTo>
                    <a:pt x="1886" y="3432"/>
                  </a:lnTo>
                  <a:lnTo>
                    <a:pt x="1850" y="3442"/>
                  </a:lnTo>
                  <a:lnTo>
                    <a:pt x="1815" y="3448"/>
                  </a:lnTo>
                  <a:lnTo>
                    <a:pt x="1779" y="3448"/>
                  </a:lnTo>
                  <a:lnTo>
                    <a:pt x="1748" y="3447"/>
                  </a:lnTo>
                  <a:lnTo>
                    <a:pt x="1704" y="3435"/>
                  </a:lnTo>
                  <a:lnTo>
                    <a:pt x="1664" y="3418"/>
                  </a:lnTo>
                  <a:lnTo>
                    <a:pt x="1627" y="3396"/>
                  </a:lnTo>
                  <a:lnTo>
                    <a:pt x="1596" y="3368"/>
                  </a:lnTo>
                  <a:lnTo>
                    <a:pt x="1568" y="3336"/>
                  </a:lnTo>
                  <a:lnTo>
                    <a:pt x="1550" y="3307"/>
                  </a:lnTo>
                  <a:lnTo>
                    <a:pt x="1536" y="3278"/>
                  </a:lnTo>
                  <a:lnTo>
                    <a:pt x="1525" y="3246"/>
                  </a:lnTo>
                  <a:lnTo>
                    <a:pt x="1519" y="3212"/>
                  </a:lnTo>
                  <a:lnTo>
                    <a:pt x="1487" y="3236"/>
                  </a:lnTo>
                  <a:lnTo>
                    <a:pt x="1451" y="3259"/>
                  </a:lnTo>
                  <a:lnTo>
                    <a:pt x="1412" y="3276"/>
                  </a:lnTo>
                  <a:lnTo>
                    <a:pt x="1370" y="3289"/>
                  </a:lnTo>
                  <a:lnTo>
                    <a:pt x="1328" y="3295"/>
                  </a:lnTo>
                  <a:lnTo>
                    <a:pt x="1283" y="3296"/>
                  </a:lnTo>
                  <a:lnTo>
                    <a:pt x="1264" y="3295"/>
                  </a:lnTo>
                  <a:lnTo>
                    <a:pt x="1247" y="3293"/>
                  </a:lnTo>
                  <a:lnTo>
                    <a:pt x="1206" y="3284"/>
                  </a:lnTo>
                  <a:lnTo>
                    <a:pt x="1167" y="3269"/>
                  </a:lnTo>
                  <a:lnTo>
                    <a:pt x="1130" y="3251"/>
                  </a:lnTo>
                  <a:lnTo>
                    <a:pt x="1096" y="3226"/>
                  </a:lnTo>
                  <a:lnTo>
                    <a:pt x="1066" y="3198"/>
                  </a:lnTo>
                  <a:lnTo>
                    <a:pt x="1038" y="3167"/>
                  </a:lnTo>
                  <a:lnTo>
                    <a:pt x="1014" y="3128"/>
                  </a:lnTo>
                  <a:lnTo>
                    <a:pt x="994" y="3086"/>
                  </a:lnTo>
                  <a:lnTo>
                    <a:pt x="982" y="3043"/>
                  </a:lnTo>
                  <a:lnTo>
                    <a:pt x="977" y="2998"/>
                  </a:lnTo>
                  <a:lnTo>
                    <a:pt x="979" y="2952"/>
                  </a:lnTo>
                  <a:lnTo>
                    <a:pt x="957" y="2951"/>
                  </a:lnTo>
                  <a:lnTo>
                    <a:pt x="933" y="2950"/>
                  </a:lnTo>
                  <a:lnTo>
                    <a:pt x="909" y="2949"/>
                  </a:lnTo>
                  <a:lnTo>
                    <a:pt x="869" y="2944"/>
                  </a:lnTo>
                  <a:lnTo>
                    <a:pt x="828" y="2937"/>
                  </a:lnTo>
                  <a:lnTo>
                    <a:pt x="792" y="2924"/>
                  </a:lnTo>
                  <a:lnTo>
                    <a:pt x="756" y="2907"/>
                  </a:lnTo>
                  <a:lnTo>
                    <a:pt x="724" y="2887"/>
                  </a:lnTo>
                  <a:lnTo>
                    <a:pt x="694" y="2861"/>
                  </a:lnTo>
                  <a:lnTo>
                    <a:pt x="668" y="2829"/>
                  </a:lnTo>
                  <a:lnTo>
                    <a:pt x="646" y="2794"/>
                  </a:lnTo>
                  <a:lnTo>
                    <a:pt x="629" y="2759"/>
                  </a:lnTo>
                  <a:lnTo>
                    <a:pt x="618" y="2721"/>
                  </a:lnTo>
                  <a:lnTo>
                    <a:pt x="610" y="2682"/>
                  </a:lnTo>
                  <a:lnTo>
                    <a:pt x="608" y="2641"/>
                  </a:lnTo>
                  <a:lnTo>
                    <a:pt x="566" y="2646"/>
                  </a:lnTo>
                  <a:lnTo>
                    <a:pt x="523" y="2646"/>
                  </a:lnTo>
                  <a:lnTo>
                    <a:pt x="504" y="2646"/>
                  </a:lnTo>
                  <a:lnTo>
                    <a:pt x="486" y="2644"/>
                  </a:lnTo>
                  <a:lnTo>
                    <a:pt x="446" y="2635"/>
                  </a:lnTo>
                  <a:lnTo>
                    <a:pt x="407" y="2620"/>
                  </a:lnTo>
                  <a:lnTo>
                    <a:pt x="370" y="2600"/>
                  </a:lnTo>
                  <a:lnTo>
                    <a:pt x="336" y="2577"/>
                  </a:lnTo>
                  <a:lnTo>
                    <a:pt x="305" y="2549"/>
                  </a:lnTo>
                  <a:lnTo>
                    <a:pt x="277" y="2518"/>
                  </a:lnTo>
                  <a:lnTo>
                    <a:pt x="256" y="2481"/>
                  </a:lnTo>
                  <a:lnTo>
                    <a:pt x="241" y="2442"/>
                  </a:lnTo>
                  <a:lnTo>
                    <a:pt x="230" y="2403"/>
                  </a:lnTo>
                  <a:lnTo>
                    <a:pt x="224" y="2363"/>
                  </a:lnTo>
                  <a:lnTo>
                    <a:pt x="224" y="2322"/>
                  </a:lnTo>
                  <a:lnTo>
                    <a:pt x="229" y="2281"/>
                  </a:lnTo>
                  <a:lnTo>
                    <a:pt x="238" y="2241"/>
                  </a:lnTo>
                  <a:lnTo>
                    <a:pt x="252" y="2203"/>
                  </a:lnTo>
                  <a:lnTo>
                    <a:pt x="270" y="2167"/>
                  </a:lnTo>
                  <a:lnTo>
                    <a:pt x="295" y="2133"/>
                  </a:lnTo>
                  <a:lnTo>
                    <a:pt x="323" y="2101"/>
                  </a:lnTo>
                  <a:lnTo>
                    <a:pt x="356" y="2073"/>
                  </a:lnTo>
                  <a:lnTo>
                    <a:pt x="409" y="2031"/>
                  </a:lnTo>
                  <a:lnTo>
                    <a:pt x="378" y="1972"/>
                  </a:lnTo>
                  <a:lnTo>
                    <a:pt x="341" y="1916"/>
                  </a:lnTo>
                  <a:lnTo>
                    <a:pt x="300" y="1865"/>
                  </a:lnTo>
                  <a:lnTo>
                    <a:pt x="253" y="1816"/>
                  </a:lnTo>
                  <a:lnTo>
                    <a:pt x="203" y="1772"/>
                  </a:lnTo>
                  <a:lnTo>
                    <a:pt x="150" y="1733"/>
                  </a:lnTo>
                  <a:lnTo>
                    <a:pt x="93" y="1698"/>
                  </a:lnTo>
                  <a:lnTo>
                    <a:pt x="0" y="1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37" name="Group 1328">
              <a:extLst>
                <a:ext uri="{FF2B5EF4-FFF2-40B4-BE49-F238E27FC236}">
                  <a16:creationId xmlns:a16="http://schemas.microsoft.com/office/drawing/2014/main" id="{779A42E2-C8F9-4F0B-8AAE-1BE056E8B22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78626" y="4869432"/>
              <a:ext cx="238750" cy="300709"/>
              <a:chOff x="5113" y="193"/>
              <a:chExt cx="578" cy="728"/>
            </a:xfrm>
            <a:solidFill>
              <a:schemeClr val="bg1"/>
            </a:solidFill>
          </p:grpSpPr>
          <p:sp>
            <p:nvSpPr>
              <p:cNvPr id="38" name="Freeform 1330">
                <a:extLst>
                  <a:ext uri="{FF2B5EF4-FFF2-40B4-BE49-F238E27FC236}">
                    <a16:creationId xmlns:a16="http://schemas.microsoft.com/office/drawing/2014/main" id="{F47A4703-6683-413B-B44F-A18235B995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3" y="193"/>
                <a:ext cx="578" cy="728"/>
              </a:xfrm>
              <a:custGeom>
                <a:avLst/>
                <a:gdLst>
                  <a:gd name="T0" fmla="*/ 1224 w 2891"/>
                  <a:gd name="T1" fmla="*/ 610 h 3639"/>
                  <a:gd name="T2" fmla="*/ 962 w 2891"/>
                  <a:gd name="T3" fmla="*/ 726 h 3639"/>
                  <a:gd name="T4" fmla="*/ 754 w 2891"/>
                  <a:gd name="T5" fmla="*/ 918 h 3639"/>
                  <a:gd name="T6" fmla="*/ 617 w 2891"/>
                  <a:gd name="T7" fmla="*/ 1166 h 3639"/>
                  <a:gd name="T8" fmla="*/ 567 w 2891"/>
                  <a:gd name="T9" fmla="*/ 1457 h 3639"/>
                  <a:gd name="T10" fmla="*/ 613 w 2891"/>
                  <a:gd name="T11" fmla="*/ 1736 h 3639"/>
                  <a:gd name="T12" fmla="*/ 740 w 2891"/>
                  <a:gd name="T13" fmla="*/ 1978 h 3639"/>
                  <a:gd name="T14" fmla="*/ 833 w 2891"/>
                  <a:gd name="T15" fmla="*/ 1974 h 3639"/>
                  <a:gd name="T16" fmla="*/ 962 w 2891"/>
                  <a:gd name="T17" fmla="*/ 1927 h 3639"/>
                  <a:gd name="T18" fmla="*/ 1093 w 2891"/>
                  <a:gd name="T19" fmla="*/ 1871 h 3639"/>
                  <a:gd name="T20" fmla="*/ 1177 w 2891"/>
                  <a:gd name="T21" fmla="*/ 1822 h 3639"/>
                  <a:gd name="T22" fmla="*/ 1310 w 2891"/>
                  <a:gd name="T23" fmla="*/ 2156 h 3639"/>
                  <a:gd name="T24" fmla="*/ 1406 w 2891"/>
                  <a:gd name="T25" fmla="*/ 2111 h 3639"/>
                  <a:gd name="T26" fmla="*/ 1353 w 2891"/>
                  <a:gd name="T27" fmla="*/ 2011 h 3639"/>
                  <a:gd name="T28" fmla="*/ 1357 w 2891"/>
                  <a:gd name="T29" fmla="*/ 1952 h 3639"/>
                  <a:gd name="T30" fmla="*/ 1392 w 2891"/>
                  <a:gd name="T31" fmla="*/ 1924 h 3639"/>
                  <a:gd name="T32" fmla="*/ 1430 w 2891"/>
                  <a:gd name="T33" fmla="*/ 1915 h 3639"/>
                  <a:gd name="T34" fmla="*/ 1448 w 2891"/>
                  <a:gd name="T35" fmla="*/ 1915 h 3639"/>
                  <a:gd name="T36" fmla="*/ 1478 w 2891"/>
                  <a:gd name="T37" fmla="*/ 1919 h 3639"/>
                  <a:gd name="T38" fmla="*/ 1518 w 2891"/>
                  <a:gd name="T39" fmla="*/ 1935 h 3639"/>
                  <a:gd name="T40" fmla="*/ 1540 w 2891"/>
                  <a:gd name="T41" fmla="*/ 1977 h 3639"/>
                  <a:gd name="T42" fmla="*/ 1519 w 2891"/>
                  <a:gd name="T43" fmla="*/ 2055 h 3639"/>
                  <a:gd name="T44" fmla="*/ 1560 w 2891"/>
                  <a:gd name="T45" fmla="*/ 2220 h 3639"/>
                  <a:gd name="T46" fmla="*/ 1693 w 2891"/>
                  <a:gd name="T47" fmla="*/ 1810 h 3639"/>
                  <a:gd name="T48" fmla="*/ 1748 w 2891"/>
                  <a:gd name="T49" fmla="*/ 1843 h 3639"/>
                  <a:gd name="T50" fmla="*/ 1858 w 2891"/>
                  <a:gd name="T51" fmla="*/ 1900 h 3639"/>
                  <a:gd name="T52" fmla="*/ 2006 w 2891"/>
                  <a:gd name="T53" fmla="*/ 1952 h 3639"/>
                  <a:gd name="T54" fmla="*/ 2093 w 2891"/>
                  <a:gd name="T55" fmla="*/ 2009 h 3639"/>
                  <a:gd name="T56" fmla="*/ 2222 w 2891"/>
                  <a:gd name="T57" fmla="*/ 1862 h 3639"/>
                  <a:gd name="T58" fmla="*/ 2310 w 2891"/>
                  <a:gd name="T59" fmla="*/ 1601 h 3639"/>
                  <a:gd name="T60" fmla="*/ 2310 w 2891"/>
                  <a:gd name="T61" fmla="*/ 1308 h 3639"/>
                  <a:gd name="T62" fmla="*/ 2215 w 2891"/>
                  <a:gd name="T63" fmla="*/ 1036 h 3639"/>
                  <a:gd name="T64" fmla="*/ 2040 w 2891"/>
                  <a:gd name="T65" fmla="*/ 814 h 3639"/>
                  <a:gd name="T66" fmla="*/ 1803 w 2891"/>
                  <a:gd name="T67" fmla="*/ 658 h 3639"/>
                  <a:gd name="T68" fmla="*/ 1521 w 2891"/>
                  <a:gd name="T69" fmla="*/ 586 h 3639"/>
                  <a:gd name="T70" fmla="*/ 1693 w 2891"/>
                  <a:gd name="T71" fmla="*/ 20 h 3639"/>
                  <a:gd name="T72" fmla="*/ 2062 w 2891"/>
                  <a:gd name="T73" fmla="*/ 136 h 3639"/>
                  <a:gd name="T74" fmla="*/ 2380 w 2891"/>
                  <a:gd name="T75" fmla="*/ 341 h 3639"/>
                  <a:gd name="T76" fmla="*/ 2634 w 2891"/>
                  <a:gd name="T77" fmla="*/ 619 h 3639"/>
                  <a:gd name="T78" fmla="*/ 2807 w 2891"/>
                  <a:gd name="T79" fmla="*/ 957 h 3639"/>
                  <a:gd name="T80" fmla="*/ 2887 w 2891"/>
                  <a:gd name="T81" fmla="*/ 1339 h 3639"/>
                  <a:gd name="T82" fmla="*/ 2865 w 2891"/>
                  <a:gd name="T83" fmla="*/ 1714 h 3639"/>
                  <a:gd name="T84" fmla="*/ 2856 w 2891"/>
                  <a:gd name="T85" fmla="*/ 1758 h 3639"/>
                  <a:gd name="T86" fmla="*/ 2758 w 2891"/>
                  <a:gd name="T87" fmla="*/ 2044 h 3639"/>
                  <a:gd name="T88" fmla="*/ 2635 w 2891"/>
                  <a:gd name="T89" fmla="*/ 2296 h 3639"/>
                  <a:gd name="T90" fmla="*/ 2445 w 2891"/>
                  <a:gd name="T91" fmla="*/ 2603 h 3639"/>
                  <a:gd name="T92" fmla="*/ 2172 w 2891"/>
                  <a:gd name="T93" fmla="*/ 2953 h 3639"/>
                  <a:gd name="T94" fmla="*/ 1807 w 2891"/>
                  <a:gd name="T95" fmla="*/ 3334 h 3639"/>
                  <a:gd name="T96" fmla="*/ 1451 w 2891"/>
                  <a:gd name="T97" fmla="*/ 3639 h 3639"/>
                  <a:gd name="T98" fmla="*/ 1193 w 2891"/>
                  <a:gd name="T99" fmla="*/ 3433 h 3639"/>
                  <a:gd name="T100" fmla="*/ 800 w 2891"/>
                  <a:gd name="T101" fmla="*/ 3045 h 3639"/>
                  <a:gd name="T102" fmla="*/ 507 w 2891"/>
                  <a:gd name="T103" fmla="*/ 2687 h 3639"/>
                  <a:gd name="T104" fmla="*/ 298 w 2891"/>
                  <a:gd name="T105" fmla="*/ 2368 h 3639"/>
                  <a:gd name="T106" fmla="*/ 158 w 2891"/>
                  <a:gd name="T107" fmla="*/ 2101 h 3639"/>
                  <a:gd name="T108" fmla="*/ 54 w 2891"/>
                  <a:gd name="T109" fmla="*/ 1831 h 3639"/>
                  <a:gd name="T110" fmla="*/ 27 w 2891"/>
                  <a:gd name="T111" fmla="*/ 1716 h 3639"/>
                  <a:gd name="T112" fmla="*/ 0 w 2891"/>
                  <a:gd name="T113" fmla="*/ 1468 h 3639"/>
                  <a:gd name="T114" fmla="*/ 38 w 2891"/>
                  <a:gd name="T115" fmla="*/ 1108 h 3639"/>
                  <a:gd name="T116" fmla="*/ 172 w 2891"/>
                  <a:gd name="T117" fmla="*/ 755 h 3639"/>
                  <a:gd name="T118" fmla="*/ 389 w 2891"/>
                  <a:gd name="T119" fmla="*/ 455 h 3639"/>
                  <a:gd name="T120" fmla="*/ 674 w 2891"/>
                  <a:gd name="T121" fmla="*/ 220 h 3639"/>
                  <a:gd name="T122" fmla="*/ 1014 w 2891"/>
                  <a:gd name="T123" fmla="*/ 64 h 3639"/>
                  <a:gd name="T124" fmla="*/ 1393 w 2891"/>
                  <a:gd name="T125" fmla="*/ 0 h 3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91" h="3639">
                    <a:moveTo>
                      <a:pt x="1445" y="582"/>
                    </a:moveTo>
                    <a:lnTo>
                      <a:pt x="1370" y="586"/>
                    </a:lnTo>
                    <a:lnTo>
                      <a:pt x="1295" y="595"/>
                    </a:lnTo>
                    <a:lnTo>
                      <a:pt x="1224" y="610"/>
                    </a:lnTo>
                    <a:lnTo>
                      <a:pt x="1154" y="631"/>
                    </a:lnTo>
                    <a:lnTo>
                      <a:pt x="1087" y="658"/>
                    </a:lnTo>
                    <a:lnTo>
                      <a:pt x="1023" y="690"/>
                    </a:lnTo>
                    <a:lnTo>
                      <a:pt x="962" y="726"/>
                    </a:lnTo>
                    <a:lnTo>
                      <a:pt x="904" y="769"/>
                    </a:lnTo>
                    <a:lnTo>
                      <a:pt x="850" y="814"/>
                    </a:lnTo>
                    <a:lnTo>
                      <a:pt x="800" y="864"/>
                    </a:lnTo>
                    <a:lnTo>
                      <a:pt x="754" y="918"/>
                    </a:lnTo>
                    <a:lnTo>
                      <a:pt x="713" y="976"/>
                    </a:lnTo>
                    <a:lnTo>
                      <a:pt x="676" y="1036"/>
                    </a:lnTo>
                    <a:lnTo>
                      <a:pt x="644" y="1100"/>
                    </a:lnTo>
                    <a:lnTo>
                      <a:pt x="617" y="1166"/>
                    </a:lnTo>
                    <a:lnTo>
                      <a:pt x="596" y="1236"/>
                    </a:lnTo>
                    <a:lnTo>
                      <a:pt x="580" y="1308"/>
                    </a:lnTo>
                    <a:lnTo>
                      <a:pt x="570" y="1381"/>
                    </a:lnTo>
                    <a:lnTo>
                      <a:pt x="567" y="1457"/>
                    </a:lnTo>
                    <a:lnTo>
                      <a:pt x="570" y="1530"/>
                    </a:lnTo>
                    <a:lnTo>
                      <a:pt x="579" y="1601"/>
                    </a:lnTo>
                    <a:lnTo>
                      <a:pt x="594" y="1669"/>
                    </a:lnTo>
                    <a:lnTo>
                      <a:pt x="613" y="1736"/>
                    </a:lnTo>
                    <a:lnTo>
                      <a:pt x="638" y="1801"/>
                    </a:lnTo>
                    <a:lnTo>
                      <a:pt x="667" y="1862"/>
                    </a:lnTo>
                    <a:lnTo>
                      <a:pt x="702" y="1922"/>
                    </a:lnTo>
                    <a:lnTo>
                      <a:pt x="740" y="1978"/>
                    </a:lnTo>
                    <a:lnTo>
                      <a:pt x="783" y="2030"/>
                    </a:lnTo>
                    <a:lnTo>
                      <a:pt x="796" y="2009"/>
                    </a:lnTo>
                    <a:lnTo>
                      <a:pt x="813" y="1991"/>
                    </a:lnTo>
                    <a:lnTo>
                      <a:pt x="833" y="1974"/>
                    </a:lnTo>
                    <a:lnTo>
                      <a:pt x="856" y="1961"/>
                    </a:lnTo>
                    <a:lnTo>
                      <a:pt x="884" y="1952"/>
                    </a:lnTo>
                    <a:lnTo>
                      <a:pt x="924" y="1941"/>
                    </a:lnTo>
                    <a:lnTo>
                      <a:pt x="962" y="1927"/>
                    </a:lnTo>
                    <a:lnTo>
                      <a:pt x="997" y="1914"/>
                    </a:lnTo>
                    <a:lnTo>
                      <a:pt x="1032" y="1900"/>
                    </a:lnTo>
                    <a:lnTo>
                      <a:pt x="1064" y="1885"/>
                    </a:lnTo>
                    <a:lnTo>
                      <a:pt x="1093" y="1871"/>
                    </a:lnTo>
                    <a:lnTo>
                      <a:pt x="1120" y="1857"/>
                    </a:lnTo>
                    <a:lnTo>
                      <a:pt x="1143" y="1843"/>
                    </a:lnTo>
                    <a:lnTo>
                      <a:pt x="1162" y="1832"/>
                    </a:lnTo>
                    <a:lnTo>
                      <a:pt x="1177" y="1822"/>
                    </a:lnTo>
                    <a:lnTo>
                      <a:pt x="1190" y="1814"/>
                    </a:lnTo>
                    <a:lnTo>
                      <a:pt x="1196" y="1810"/>
                    </a:lnTo>
                    <a:lnTo>
                      <a:pt x="1200" y="1808"/>
                    </a:lnTo>
                    <a:lnTo>
                      <a:pt x="1310" y="2156"/>
                    </a:lnTo>
                    <a:lnTo>
                      <a:pt x="1330" y="2221"/>
                    </a:lnTo>
                    <a:lnTo>
                      <a:pt x="1330" y="2220"/>
                    </a:lnTo>
                    <a:lnTo>
                      <a:pt x="1349" y="2275"/>
                    </a:lnTo>
                    <a:lnTo>
                      <a:pt x="1406" y="2111"/>
                    </a:lnTo>
                    <a:lnTo>
                      <a:pt x="1386" y="2081"/>
                    </a:lnTo>
                    <a:lnTo>
                      <a:pt x="1371" y="2055"/>
                    </a:lnTo>
                    <a:lnTo>
                      <a:pt x="1360" y="2032"/>
                    </a:lnTo>
                    <a:lnTo>
                      <a:pt x="1353" y="2011"/>
                    </a:lnTo>
                    <a:lnTo>
                      <a:pt x="1350" y="1993"/>
                    </a:lnTo>
                    <a:lnTo>
                      <a:pt x="1350" y="1977"/>
                    </a:lnTo>
                    <a:lnTo>
                      <a:pt x="1353" y="1964"/>
                    </a:lnTo>
                    <a:lnTo>
                      <a:pt x="1357" y="1952"/>
                    </a:lnTo>
                    <a:lnTo>
                      <a:pt x="1364" y="1943"/>
                    </a:lnTo>
                    <a:lnTo>
                      <a:pt x="1373" y="1935"/>
                    </a:lnTo>
                    <a:lnTo>
                      <a:pt x="1382" y="1929"/>
                    </a:lnTo>
                    <a:lnTo>
                      <a:pt x="1392" y="1924"/>
                    </a:lnTo>
                    <a:lnTo>
                      <a:pt x="1402" y="1921"/>
                    </a:lnTo>
                    <a:lnTo>
                      <a:pt x="1412" y="1919"/>
                    </a:lnTo>
                    <a:lnTo>
                      <a:pt x="1422" y="1916"/>
                    </a:lnTo>
                    <a:lnTo>
                      <a:pt x="1430" y="1915"/>
                    </a:lnTo>
                    <a:lnTo>
                      <a:pt x="1437" y="1915"/>
                    </a:lnTo>
                    <a:lnTo>
                      <a:pt x="1442" y="1915"/>
                    </a:lnTo>
                    <a:lnTo>
                      <a:pt x="1445" y="1915"/>
                    </a:lnTo>
                    <a:lnTo>
                      <a:pt x="1448" y="1915"/>
                    </a:lnTo>
                    <a:lnTo>
                      <a:pt x="1453" y="1915"/>
                    </a:lnTo>
                    <a:lnTo>
                      <a:pt x="1460" y="1915"/>
                    </a:lnTo>
                    <a:lnTo>
                      <a:pt x="1469" y="1916"/>
                    </a:lnTo>
                    <a:lnTo>
                      <a:pt x="1478" y="1919"/>
                    </a:lnTo>
                    <a:lnTo>
                      <a:pt x="1488" y="1921"/>
                    </a:lnTo>
                    <a:lnTo>
                      <a:pt x="1498" y="1924"/>
                    </a:lnTo>
                    <a:lnTo>
                      <a:pt x="1508" y="1929"/>
                    </a:lnTo>
                    <a:lnTo>
                      <a:pt x="1518" y="1935"/>
                    </a:lnTo>
                    <a:lnTo>
                      <a:pt x="1525" y="1943"/>
                    </a:lnTo>
                    <a:lnTo>
                      <a:pt x="1532" y="1952"/>
                    </a:lnTo>
                    <a:lnTo>
                      <a:pt x="1538" y="1964"/>
                    </a:lnTo>
                    <a:lnTo>
                      <a:pt x="1540" y="1977"/>
                    </a:lnTo>
                    <a:lnTo>
                      <a:pt x="1540" y="1993"/>
                    </a:lnTo>
                    <a:lnTo>
                      <a:pt x="1536" y="2011"/>
                    </a:lnTo>
                    <a:lnTo>
                      <a:pt x="1530" y="2032"/>
                    </a:lnTo>
                    <a:lnTo>
                      <a:pt x="1519" y="2055"/>
                    </a:lnTo>
                    <a:lnTo>
                      <a:pt x="1504" y="2081"/>
                    </a:lnTo>
                    <a:lnTo>
                      <a:pt x="1483" y="2111"/>
                    </a:lnTo>
                    <a:lnTo>
                      <a:pt x="1542" y="2275"/>
                    </a:lnTo>
                    <a:lnTo>
                      <a:pt x="1560" y="2220"/>
                    </a:lnTo>
                    <a:lnTo>
                      <a:pt x="1560" y="2221"/>
                    </a:lnTo>
                    <a:lnTo>
                      <a:pt x="1581" y="2156"/>
                    </a:lnTo>
                    <a:lnTo>
                      <a:pt x="1691" y="1808"/>
                    </a:lnTo>
                    <a:lnTo>
                      <a:pt x="1693" y="1810"/>
                    </a:lnTo>
                    <a:lnTo>
                      <a:pt x="1700" y="1814"/>
                    </a:lnTo>
                    <a:lnTo>
                      <a:pt x="1712" y="1822"/>
                    </a:lnTo>
                    <a:lnTo>
                      <a:pt x="1728" y="1832"/>
                    </a:lnTo>
                    <a:lnTo>
                      <a:pt x="1748" y="1843"/>
                    </a:lnTo>
                    <a:lnTo>
                      <a:pt x="1770" y="1857"/>
                    </a:lnTo>
                    <a:lnTo>
                      <a:pt x="1797" y="1871"/>
                    </a:lnTo>
                    <a:lnTo>
                      <a:pt x="1825" y="1885"/>
                    </a:lnTo>
                    <a:lnTo>
                      <a:pt x="1858" y="1900"/>
                    </a:lnTo>
                    <a:lnTo>
                      <a:pt x="1892" y="1914"/>
                    </a:lnTo>
                    <a:lnTo>
                      <a:pt x="1929" y="1927"/>
                    </a:lnTo>
                    <a:lnTo>
                      <a:pt x="1967" y="1941"/>
                    </a:lnTo>
                    <a:lnTo>
                      <a:pt x="2006" y="1952"/>
                    </a:lnTo>
                    <a:lnTo>
                      <a:pt x="2033" y="1962"/>
                    </a:lnTo>
                    <a:lnTo>
                      <a:pt x="2058" y="1975"/>
                    </a:lnTo>
                    <a:lnTo>
                      <a:pt x="2078" y="1991"/>
                    </a:lnTo>
                    <a:lnTo>
                      <a:pt x="2093" y="2009"/>
                    </a:lnTo>
                    <a:lnTo>
                      <a:pt x="2107" y="2030"/>
                    </a:lnTo>
                    <a:lnTo>
                      <a:pt x="2150" y="1978"/>
                    </a:lnTo>
                    <a:lnTo>
                      <a:pt x="2188" y="1922"/>
                    </a:lnTo>
                    <a:lnTo>
                      <a:pt x="2222" y="1862"/>
                    </a:lnTo>
                    <a:lnTo>
                      <a:pt x="2252" y="1801"/>
                    </a:lnTo>
                    <a:lnTo>
                      <a:pt x="2277" y="1736"/>
                    </a:lnTo>
                    <a:lnTo>
                      <a:pt x="2297" y="1669"/>
                    </a:lnTo>
                    <a:lnTo>
                      <a:pt x="2310" y="1601"/>
                    </a:lnTo>
                    <a:lnTo>
                      <a:pt x="2319" y="1530"/>
                    </a:lnTo>
                    <a:lnTo>
                      <a:pt x="2322" y="1457"/>
                    </a:lnTo>
                    <a:lnTo>
                      <a:pt x="2319" y="1381"/>
                    </a:lnTo>
                    <a:lnTo>
                      <a:pt x="2310" y="1308"/>
                    </a:lnTo>
                    <a:lnTo>
                      <a:pt x="2295" y="1236"/>
                    </a:lnTo>
                    <a:lnTo>
                      <a:pt x="2272" y="1166"/>
                    </a:lnTo>
                    <a:lnTo>
                      <a:pt x="2246" y="1100"/>
                    </a:lnTo>
                    <a:lnTo>
                      <a:pt x="2215" y="1036"/>
                    </a:lnTo>
                    <a:lnTo>
                      <a:pt x="2178" y="976"/>
                    </a:lnTo>
                    <a:lnTo>
                      <a:pt x="2136" y="918"/>
                    </a:lnTo>
                    <a:lnTo>
                      <a:pt x="2090" y="864"/>
                    </a:lnTo>
                    <a:lnTo>
                      <a:pt x="2040" y="814"/>
                    </a:lnTo>
                    <a:lnTo>
                      <a:pt x="1986" y="769"/>
                    </a:lnTo>
                    <a:lnTo>
                      <a:pt x="1928" y="726"/>
                    </a:lnTo>
                    <a:lnTo>
                      <a:pt x="1867" y="690"/>
                    </a:lnTo>
                    <a:lnTo>
                      <a:pt x="1803" y="658"/>
                    </a:lnTo>
                    <a:lnTo>
                      <a:pt x="1735" y="631"/>
                    </a:lnTo>
                    <a:lnTo>
                      <a:pt x="1667" y="610"/>
                    </a:lnTo>
                    <a:lnTo>
                      <a:pt x="1594" y="595"/>
                    </a:lnTo>
                    <a:lnTo>
                      <a:pt x="1521" y="586"/>
                    </a:lnTo>
                    <a:lnTo>
                      <a:pt x="1445" y="582"/>
                    </a:lnTo>
                    <a:close/>
                    <a:moveTo>
                      <a:pt x="1495" y="0"/>
                    </a:moveTo>
                    <a:lnTo>
                      <a:pt x="1595" y="6"/>
                    </a:lnTo>
                    <a:lnTo>
                      <a:pt x="1693" y="20"/>
                    </a:lnTo>
                    <a:lnTo>
                      <a:pt x="1790" y="41"/>
                    </a:lnTo>
                    <a:lnTo>
                      <a:pt x="1883" y="66"/>
                    </a:lnTo>
                    <a:lnTo>
                      <a:pt x="1974" y="98"/>
                    </a:lnTo>
                    <a:lnTo>
                      <a:pt x="2062" y="136"/>
                    </a:lnTo>
                    <a:lnTo>
                      <a:pt x="2147" y="180"/>
                    </a:lnTo>
                    <a:lnTo>
                      <a:pt x="2228" y="229"/>
                    </a:lnTo>
                    <a:lnTo>
                      <a:pt x="2306" y="282"/>
                    </a:lnTo>
                    <a:lnTo>
                      <a:pt x="2380" y="341"/>
                    </a:lnTo>
                    <a:lnTo>
                      <a:pt x="2450" y="404"/>
                    </a:lnTo>
                    <a:lnTo>
                      <a:pt x="2516" y="472"/>
                    </a:lnTo>
                    <a:lnTo>
                      <a:pt x="2577" y="544"/>
                    </a:lnTo>
                    <a:lnTo>
                      <a:pt x="2634" y="619"/>
                    </a:lnTo>
                    <a:lnTo>
                      <a:pt x="2685" y="699"/>
                    </a:lnTo>
                    <a:lnTo>
                      <a:pt x="2732" y="782"/>
                    </a:lnTo>
                    <a:lnTo>
                      <a:pt x="2773" y="868"/>
                    </a:lnTo>
                    <a:lnTo>
                      <a:pt x="2807" y="957"/>
                    </a:lnTo>
                    <a:lnTo>
                      <a:pt x="2837" y="1049"/>
                    </a:lnTo>
                    <a:lnTo>
                      <a:pt x="2861" y="1143"/>
                    </a:lnTo>
                    <a:lnTo>
                      <a:pt x="2877" y="1241"/>
                    </a:lnTo>
                    <a:lnTo>
                      <a:pt x="2887" y="1339"/>
                    </a:lnTo>
                    <a:lnTo>
                      <a:pt x="2891" y="1440"/>
                    </a:lnTo>
                    <a:lnTo>
                      <a:pt x="2888" y="1533"/>
                    </a:lnTo>
                    <a:lnTo>
                      <a:pt x="2879" y="1624"/>
                    </a:lnTo>
                    <a:lnTo>
                      <a:pt x="2865" y="1714"/>
                    </a:lnTo>
                    <a:lnTo>
                      <a:pt x="2865" y="1716"/>
                    </a:lnTo>
                    <a:lnTo>
                      <a:pt x="2863" y="1725"/>
                    </a:lnTo>
                    <a:lnTo>
                      <a:pt x="2861" y="1738"/>
                    </a:lnTo>
                    <a:lnTo>
                      <a:pt x="2856" y="1758"/>
                    </a:lnTo>
                    <a:lnTo>
                      <a:pt x="2837" y="1831"/>
                    </a:lnTo>
                    <a:lnTo>
                      <a:pt x="2814" y="1904"/>
                    </a:lnTo>
                    <a:lnTo>
                      <a:pt x="2788" y="1975"/>
                    </a:lnTo>
                    <a:lnTo>
                      <a:pt x="2758" y="2044"/>
                    </a:lnTo>
                    <a:lnTo>
                      <a:pt x="2733" y="2101"/>
                    </a:lnTo>
                    <a:lnTo>
                      <a:pt x="2704" y="2162"/>
                    </a:lnTo>
                    <a:lnTo>
                      <a:pt x="2672" y="2228"/>
                    </a:lnTo>
                    <a:lnTo>
                      <a:pt x="2635" y="2296"/>
                    </a:lnTo>
                    <a:lnTo>
                      <a:pt x="2594" y="2368"/>
                    </a:lnTo>
                    <a:lnTo>
                      <a:pt x="2549" y="2444"/>
                    </a:lnTo>
                    <a:lnTo>
                      <a:pt x="2499" y="2522"/>
                    </a:lnTo>
                    <a:lnTo>
                      <a:pt x="2445" y="2603"/>
                    </a:lnTo>
                    <a:lnTo>
                      <a:pt x="2385" y="2687"/>
                    </a:lnTo>
                    <a:lnTo>
                      <a:pt x="2319" y="2774"/>
                    </a:lnTo>
                    <a:lnTo>
                      <a:pt x="2249" y="2862"/>
                    </a:lnTo>
                    <a:lnTo>
                      <a:pt x="2172" y="2953"/>
                    </a:lnTo>
                    <a:lnTo>
                      <a:pt x="2091" y="3045"/>
                    </a:lnTo>
                    <a:lnTo>
                      <a:pt x="2002" y="3141"/>
                    </a:lnTo>
                    <a:lnTo>
                      <a:pt x="1908" y="3236"/>
                    </a:lnTo>
                    <a:lnTo>
                      <a:pt x="1807" y="3334"/>
                    </a:lnTo>
                    <a:lnTo>
                      <a:pt x="1699" y="3433"/>
                    </a:lnTo>
                    <a:lnTo>
                      <a:pt x="1583" y="3533"/>
                    </a:lnTo>
                    <a:lnTo>
                      <a:pt x="1461" y="3635"/>
                    </a:lnTo>
                    <a:lnTo>
                      <a:pt x="1451" y="3639"/>
                    </a:lnTo>
                    <a:lnTo>
                      <a:pt x="1440" y="3639"/>
                    </a:lnTo>
                    <a:lnTo>
                      <a:pt x="1430" y="3635"/>
                    </a:lnTo>
                    <a:lnTo>
                      <a:pt x="1307" y="3533"/>
                    </a:lnTo>
                    <a:lnTo>
                      <a:pt x="1193" y="3433"/>
                    </a:lnTo>
                    <a:lnTo>
                      <a:pt x="1085" y="3334"/>
                    </a:lnTo>
                    <a:lnTo>
                      <a:pt x="984" y="3236"/>
                    </a:lnTo>
                    <a:lnTo>
                      <a:pt x="889" y="3141"/>
                    </a:lnTo>
                    <a:lnTo>
                      <a:pt x="800" y="3045"/>
                    </a:lnTo>
                    <a:lnTo>
                      <a:pt x="718" y="2953"/>
                    </a:lnTo>
                    <a:lnTo>
                      <a:pt x="643" y="2862"/>
                    </a:lnTo>
                    <a:lnTo>
                      <a:pt x="571" y="2774"/>
                    </a:lnTo>
                    <a:lnTo>
                      <a:pt x="507" y="2687"/>
                    </a:lnTo>
                    <a:lnTo>
                      <a:pt x="447" y="2603"/>
                    </a:lnTo>
                    <a:lnTo>
                      <a:pt x="392" y="2522"/>
                    </a:lnTo>
                    <a:lnTo>
                      <a:pt x="342" y="2444"/>
                    </a:lnTo>
                    <a:lnTo>
                      <a:pt x="298" y="2368"/>
                    </a:lnTo>
                    <a:lnTo>
                      <a:pt x="257" y="2296"/>
                    </a:lnTo>
                    <a:lnTo>
                      <a:pt x="220" y="2228"/>
                    </a:lnTo>
                    <a:lnTo>
                      <a:pt x="187" y="2162"/>
                    </a:lnTo>
                    <a:lnTo>
                      <a:pt x="158" y="2101"/>
                    </a:lnTo>
                    <a:lnTo>
                      <a:pt x="133" y="2044"/>
                    </a:lnTo>
                    <a:lnTo>
                      <a:pt x="103" y="1975"/>
                    </a:lnTo>
                    <a:lnTo>
                      <a:pt x="77" y="1904"/>
                    </a:lnTo>
                    <a:lnTo>
                      <a:pt x="54" y="1831"/>
                    </a:lnTo>
                    <a:lnTo>
                      <a:pt x="36" y="1758"/>
                    </a:lnTo>
                    <a:lnTo>
                      <a:pt x="31" y="1738"/>
                    </a:lnTo>
                    <a:lnTo>
                      <a:pt x="28" y="1725"/>
                    </a:lnTo>
                    <a:lnTo>
                      <a:pt x="27" y="1716"/>
                    </a:lnTo>
                    <a:lnTo>
                      <a:pt x="26" y="1714"/>
                    </a:lnTo>
                    <a:lnTo>
                      <a:pt x="12" y="1633"/>
                    </a:lnTo>
                    <a:lnTo>
                      <a:pt x="4" y="1551"/>
                    </a:lnTo>
                    <a:lnTo>
                      <a:pt x="0" y="1468"/>
                    </a:lnTo>
                    <a:lnTo>
                      <a:pt x="1" y="1383"/>
                    </a:lnTo>
                    <a:lnTo>
                      <a:pt x="7" y="1299"/>
                    </a:lnTo>
                    <a:lnTo>
                      <a:pt x="19" y="1202"/>
                    </a:lnTo>
                    <a:lnTo>
                      <a:pt x="38" y="1108"/>
                    </a:lnTo>
                    <a:lnTo>
                      <a:pt x="63" y="1014"/>
                    </a:lnTo>
                    <a:lnTo>
                      <a:pt x="93" y="925"/>
                    </a:lnTo>
                    <a:lnTo>
                      <a:pt x="130" y="838"/>
                    </a:lnTo>
                    <a:lnTo>
                      <a:pt x="172" y="755"/>
                    </a:lnTo>
                    <a:lnTo>
                      <a:pt x="219" y="674"/>
                    </a:lnTo>
                    <a:lnTo>
                      <a:pt x="271" y="597"/>
                    </a:lnTo>
                    <a:lnTo>
                      <a:pt x="328" y="524"/>
                    </a:lnTo>
                    <a:lnTo>
                      <a:pt x="389" y="455"/>
                    </a:lnTo>
                    <a:lnTo>
                      <a:pt x="455" y="390"/>
                    </a:lnTo>
                    <a:lnTo>
                      <a:pt x="524" y="329"/>
                    </a:lnTo>
                    <a:lnTo>
                      <a:pt x="597" y="272"/>
                    </a:lnTo>
                    <a:lnTo>
                      <a:pt x="674" y="220"/>
                    </a:lnTo>
                    <a:lnTo>
                      <a:pt x="755" y="172"/>
                    </a:lnTo>
                    <a:lnTo>
                      <a:pt x="838" y="131"/>
                    </a:lnTo>
                    <a:lnTo>
                      <a:pt x="925" y="95"/>
                    </a:lnTo>
                    <a:lnTo>
                      <a:pt x="1014" y="64"/>
                    </a:lnTo>
                    <a:lnTo>
                      <a:pt x="1105" y="38"/>
                    </a:lnTo>
                    <a:lnTo>
                      <a:pt x="1200" y="20"/>
                    </a:lnTo>
                    <a:lnTo>
                      <a:pt x="1295" y="6"/>
                    </a:lnTo>
                    <a:lnTo>
                      <a:pt x="1393" y="0"/>
                    </a:lnTo>
                    <a:lnTo>
                      <a:pt x="14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1331">
                <a:extLst>
                  <a:ext uri="{FF2B5EF4-FFF2-40B4-BE49-F238E27FC236}">
                    <a16:creationId xmlns:a16="http://schemas.microsoft.com/office/drawing/2014/main" id="{699B11BA-6C9E-48F3-AC94-5E0828AFB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9" y="369"/>
                <a:ext cx="146" cy="194"/>
              </a:xfrm>
              <a:custGeom>
                <a:avLst/>
                <a:gdLst>
                  <a:gd name="T0" fmla="*/ 414 w 731"/>
                  <a:gd name="T1" fmla="*/ 2 h 971"/>
                  <a:gd name="T2" fmla="*/ 473 w 731"/>
                  <a:gd name="T3" fmla="*/ 17 h 971"/>
                  <a:gd name="T4" fmla="*/ 520 w 731"/>
                  <a:gd name="T5" fmla="*/ 39 h 971"/>
                  <a:gd name="T6" fmla="*/ 564 w 731"/>
                  <a:gd name="T7" fmla="*/ 69 h 971"/>
                  <a:gd name="T8" fmla="*/ 591 w 731"/>
                  <a:gd name="T9" fmla="*/ 98 h 971"/>
                  <a:gd name="T10" fmla="*/ 604 w 731"/>
                  <a:gd name="T11" fmla="*/ 115 h 971"/>
                  <a:gd name="T12" fmla="*/ 607 w 731"/>
                  <a:gd name="T13" fmla="*/ 118 h 971"/>
                  <a:gd name="T14" fmla="*/ 615 w 731"/>
                  <a:gd name="T15" fmla="*/ 120 h 971"/>
                  <a:gd name="T16" fmla="*/ 631 w 731"/>
                  <a:gd name="T17" fmla="*/ 127 h 971"/>
                  <a:gd name="T18" fmla="*/ 651 w 731"/>
                  <a:gd name="T19" fmla="*/ 139 h 971"/>
                  <a:gd name="T20" fmla="*/ 671 w 731"/>
                  <a:gd name="T21" fmla="*/ 160 h 971"/>
                  <a:gd name="T22" fmla="*/ 690 w 731"/>
                  <a:gd name="T23" fmla="*/ 191 h 971"/>
                  <a:gd name="T24" fmla="*/ 703 w 731"/>
                  <a:gd name="T25" fmla="*/ 235 h 971"/>
                  <a:gd name="T26" fmla="*/ 710 w 731"/>
                  <a:gd name="T27" fmla="*/ 295 h 971"/>
                  <a:gd name="T28" fmla="*/ 707 w 731"/>
                  <a:gd name="T29" fmla="*/ 371 h 971"/>
                  <a:gd name="T30" fmla="*/ 694 w 731"/>
                  <a:gd name="T31" fmla="*/ 440 h 971"/>
                  <a:gd name="T32" fmla="*/ 695 w 731"/>
                  <a:gd name="T33" fmla="*/ 463 h 971"/>
                  <a:gd name="T34" fmla="*/ 711 w 731"/>
                  <a:gd name="T35" fmla="*/ 467 h 971"/>
                  <a:gd name="T36" fmla="*/ 723 w 731"/>
                  <a:gd name="T37" fmla="*/ 478 h 971"/>
                  <a:gd name="T38" fmla="*/ 731 w 731"/>
                  <a:gd name="T39" fmla="*/ 501 h 971"/>
                  <a:gd name="T40" fmla="*/ 730 w 731"/>
                  <a:gd name="T41" fmla="*/ 536 h 971"/>
                  <a:gd name="T42" fmla="*/ 719 w 731"/>
                  <a:gd name="T43" fmla="*/ 589 h 971"/>
                  <a:gd name="T44" fmla="*/ 700 w 731"/>
                  <a:gd name="T45" fmla="*/ 645 h 971"/>
                  <a:gd name="T46" fmla="*/ 681 w 731"/>
                  <a:gd name="T47" fmla="*/ 677 h 971"/>
                  <a:gd name="T48" fmla="*/ 665 w 731"/>
                  <a:gd name="T49" fmla="*/ 692 h 971"/>
                  <a:gd name="T50" fmla="*/ 651 w 731"/>
                  <a:gd name="T51" fmla="*/ 724 h 971"/>
                  <a:gd name="T52" fmla="*/ 628 w 731"/>
                  <a:gd name="T53" fmla="*/ 786 h 971"/>
                  <a:gd name="T54" fmla="*/ 591 w 731"/>
                  <a:gd name="T55" fmla="*/ 846 h 971"/>
                  <a:gd name="T56" fmla="*/ 541 w 731"/>
                  <a:gd name="T57" fmla="*/ 900 h 971"/>
                  <a:gd name="T58" fmla="*/ 479 w 731"/>
                  <a:gd name="T59" fmla="*/ 942 h 971"/>
                  <a:gd name="T60" fmla="*/ 413 w 731"/>
                  <a:gd name="T61" fmla="*/ 966 h 971"/>
                  <a:gd name="T62" fmla="*/ 350 w 731"/>
                  <a:gd name="T63" fmla="*/ 971 h 971"/>
                  <a:gd name="T64" fmla="*/ 287 w 731"/>
                  <a:gd name="T65" fmla="*/ 957 h 971"/>
                  <a:gd name="T66" fmla="*/ 220 w 731"/>
                  <a:gd name="T67" fmla="*/ 923 h 971"/>
                  <a:gd name="T68" fmla="*/ 163 w 731"/>
                  <a:gd name="T69" fmla="*/ 874 h 971"/>
                  <a:gd name="T70" fmla="*/ 120 w 731"/>
                  <a:gd name="T71" fmla="*/ 817 h 971"/>
                  <a:gd name="T72" fmla="*/ 90 w 731"/>
                  <a:gd name="T73" fmla="*/ 755 h 971"/>
                  <a:gd name="T74" fmla="*/ 74 w 731"/>
                  <a:gd name="T75" fmla="*/ 694 h 971"/>
                  <a:gd name="T76" fmla="*/ 58 w 731"/>
                  <a:gd name="T77" fmla="*/ 687 h 971"/>
                  <a:gd name="T78" fmla="*/ 41 w 731"/>
                  <a:gd name="T79" fmla="*/ 664 h 971"/>
                  <a:gd name="T80" fmla="*/ 23 w 731"/>
                  <a:gd name="T81" fmla="*/ 620 h 971"/>
                  <a:gd name="T82" fmla="*/ 5 w 731"/>
                  <a:gd name="T83" fmla="*/ 561 h 971"/>
                  <a:gd name="T84" fmla="*/ 0 w 731"/>
                  <a:gd name="T85" fmla="*/ 517 h 971"/>
                  <a:gd name="T86" fmla="*/ 4 w 731"/>
                  <a:gd name="T87" fmla="*/ 488 h 971"/>
                  <a:gd name="T88" fmla="*/ 14 w 731"/>
                  <a:gd name="T89" fmla="*/ 471 h 971"/>
                  <a:gd name="T90" fmla="*/ 27 w 731"/>
                  <a:gd name="T91" fmla="*/ 464 h 971"/>
                  <a:gd name="T92" fmla="*/ 43 w 731"/>
                  <a:gd name="T93" fmla="*/ 463 h 971"/>
                  <a:gd name="T94" fmla="*/ 31 w 731"/>
                  <a:gd name="T95" fmla="*/ 417 h 971"/>
                  <a:gd name="T96" fmla="*/ 22 w 731"/>
                  <a:gd name="T97" fmla="*/ 341 h 971"/>
                  <a:gd name="T98" fmla="*/ 30 w 731"/>
                  <a:gd name="T99" fmla="*/ 271 h 971"/>
                  <a:gd name="T100" fmla="*/ 55 w 731"/>
                  <a:gd name="T101" fmla="*/ 201 h 971"/>
                  <a:gd name="T102" fmla="*/ 94 w 731"/>
                  <a:gd name="T103" fmla="*/ 144 h 971"/>
                  <a:gd name="T104" fmla="*/ 141 w 731"/>
                  <a:gd name="T105" fmla="*/ 96 h 971"/>
                  <a:gd name="T106" fmla="*/ 196 w 731"/>
                  <a:gd name="T107" fmla="*/ 55 h 971"/>
                  <a:gd name="T108" fmla="*/ 245 w 731"/>
                  <a:gd name="T109" fmla="*/ 26 h 971"/>
                  <a:gd name="T110" fmla="*/ 307 w 731"/>
                  <a:gd name="T111" fmla="*/ 6 h 971"/>
                  <a:gd name="T112" fmla="*/ 380 w 731"/>
                  <a:gd name="T113" fmla="*/ 0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31" h="971">
                    <a:moveTo>
                      <a:pt x="380" y="0"/>
                    </a:moveTo>
                    <a:lnTo>
                      <a:pt x="414" y="2"/>
                    </a:lnTo>
                    <a:lnTo>
                      <a:pt x="444" y="8"/>
                    </a:lnTo>
                    <a:lnTo>
                      <a:pt x="473" y="17"/>
                    </a:lnTo>
                    <a:lnTo>
                      <a:pt x="498" y="27"/>
                    </a:lnTo>
                    <a:lnTo>
                      <a:pt x="520" y="39"/>
                    </a:lnTo>
                    <a:lnTo>
                      <a:pt x="544" y="53"/>
                    </a:lnTo>
                    <a:lnTo>
                      <a:pt x="564" y="69"/>
                    </a:lnTo>
                    <a:lnTo>
                      <a:pt x="580" y="84"/>
                    </a:lnTo>
                    <a:lnTo>
                      <a:pt x="591" y="98"/>
                    </a:lnTo>
                    <a:lnTo>
                      <a:pt x="600" y="108"/>
                    </a:lnTo>
                    <a:lnTo>
                      <a:pt x="604" y="115"/>
                    </a:lnTo>
                    <a:lnTo>
                      <a:pt x="605" y="118"/>
                    </a:lnTo>
                    <a:lnTo>
                      <a:pt x="607" y="118"/>
                    </a:lnTo>
                    <a:lnTo>
                      <a:pt x="610" y="119"/>
                    </a:lnTo>
                    <a:lnTo>
                      <a:pt x="615" y="120"/>
                    </a:lnTo>
                    <a:lnTo>
                      <a:pt x="623" y="122"/>
                    </a:lnTo>
                    <a:lnTo>
                      <a:pt x="631" y="127"/>
                    </a:lnTo>
                    <a:lnTo>
                      <a:pt x="641" y="131"/>
                    </a:lnTo>
                    <a:lnTo>
                      <a:pt x="651" y="139"/>
                    </a:lnTo>
                    <a:lnTo>
                      <a:pt x="661" y="148"/>
                    </a:lnTo>
                    <a:lnTo>
                      <a:pt x="671" y="160"/>
                    </a:lnTo>
                    <a:lnTo>
                      <a:pt x="681" y="173"/>
                    </a:lnTo>
                    <a:lnTo>
                      <a:pt x="690" y="191"/>
                    </a:lnTo>
                    <a:lnTo>
                      <a:pt x="697" y="211"/>
                    </a:lnTo>
                    <a:lnTo>
                      <a:pt x="703" y="235"/>
                    </a:lnTo>
                    <a:lnTo>
                      <a:pt x="708" y="263"/>
                    </a:lnTo>
                    <a:lnTo>
                      <a:pt x="710" y="295"/>
                    </a:lnTo>
                    <a:lnTo>
                      <a:pt x="710" y="330"/>
                    </a:lnTo>
                    <a:lnTo>
                      <a:pt x="707" y="371"/>
                    </a:lnTo>
                    <a:lnTo>
                      <a:pt x="700" y="417"/>
                    </a:lnTo>
                    <a:lnTo>
                      <a:pt x="694" y="440"/>
                    </a:lnTo>
                    <a:lnTo>
                      <a:pt x="688" y="463"/>
                    </a:lnTo>
                    <a:lnTo>
                      <a:pt x="695" y="463"/>
                    </a:lnTo>
                    <a:lnTo>
                      <a:pt x="703" y="464"/>
                    </a:lnTo>
                    <a:lnTo>
                      <a:pt x="711" y="467"/>
                    </a:lnTo>
                    <a:lnTo>
                      <a:pt x="718" y="471"/>
                    </a:lnTo>
                    <a:lnTo>
                      <a:pt x="723" y="478"/>
                    </a:lnTo>
                    <a:lnTo>
                      <a:pt x="728" y="488"/>
                    </a:lnTo>
                    <a:lnTo>
                      <a:pt x="731" y="501"/>
                    </a:lnTo>
                    <a:lnTo>
                      <a:pt x="731" y="517"/>
                    </a:lnTo>
                    <a:lnTo>
                      <a:pt x="730" y="536"/>
                    </a:lnTo>
                    <a:lnTo>
                      <a:pt x="725" y="561"/>
                    </a:lnTo>
                    <a:lnTo>
                      <a:pt x="719" y="589"/>
                    </a:lnTo>
                    <a:lnTo>
                      <a:pt x="709" y="620"/>
                    </a:lnTo>
                    <a:lnTo>
                      <a:pt x="700" y="645"/>
                    </a:lnTo>
                    <a:lnTo>
                      <a:pt x="690" y="664"/>
                    </a:lnTo>
                    <a:lnTo>
                      <a:pt x="681" y="677"/>
                    </a:lnTo>
                    <a:lnTo>
                      <a:pt x="673" y="687"/>
                    </a:lnTo>
                    <a:lnTo>
                      <a:pt x="665" y="692"/>
                    </a:lnTo>
                    <a:lnTo>
                      <a:pt x="658" y="694"/>
                    </a:lnTo>
                    <a:lnTo>
                      <a:pt x="651" y="724"/>
                    </a:lnTo>
                    <a:lnTo>
                      <a:pt x="641" y="755"/>
                    </a:lnTo>
                    <a:lnTo>
                      <a:pt x="628" y="786"/>
                    </a:lnTo>
                    <a:lnTo>
                      <a:pt x="611" y="816"/>
                    </a:lnTo>
                    <a:lnTo>
                      <a:pt x="591" y="846"/>
                    </a:lnTo>
                    <a:lnTo>
                      <a:pt x="568" y="874"/>
                    </a:lnTo>
                    <a:lnTo>
                      <a:pt x="541" y="900"/>
                    </a:lnTo>
                    <a:lnTo>
                      <a:pt x="511" y="923"/>
                    </a:lnTo>
                    <a:lnTo>
                      <a:pt x="479" y="942"/>
                    </a:lnTo>
                    <a:lnTo>
                      <a:pt x="444" y="957"/>
                    </a:lnTo>
                    <a:lnTo>
                      <a:pt x="413" y="966"/>
                    </a:lnTo>
                    <a:lnTo>
                      <a:pt x="382" y="971"/>
                    </a:lnTo>
                    <a:lnTo>
                      <a:pt x="350" y="971"/>
                    </a:lnTo>
                    <a:lnTo>
                      <a:pt x="319" y="966"/>
                    </a:lnTo>
                    <a:lnTo>
                      <a:pt x="287" y="957"/>
                    </a:lnTo>
                    <a:lnTo>
                      <a:pt x="252" y="942"/>
                    </a:lnTo>
                    <a:lnTo>
                      <a:pt x="220" y="923"/>
                    </a:lnTo>
                    <a:lnTo>
                      <a:pt x="190" y="900"/>
                    </a:lnTo>
                    <a:lnTo>
                      <a:pt x="163" y="874"/>
                    </a:lnTo>
                    <a:lnTo>
                      <a:pt x="140" y="846"/>
                    </a:lnTo>
                    <a:lnTo>
                      <a:pt x="120" y="817"/>
                    </a:lnTo>
                    <a:lnTo>
                      <a:pt x="103" y="786"/>
                    </a:lnTo>
                    <a:lnTo>
                      <a:pt x="90" y="755"/>
                    </a:lnTo>
                    <a:lnTo>
                      <a:pt x="80" y="724"/>
                    </a:lnTo>
                    <a:lnTo>
                      <a:pt x="74" y="694"/>
                    </a:lnTo>
                    <a:lnTo>
                      <a:pt x="66" y="693"/>
                    </a:lnTo>
                    <a:lnTo>
                      <a:pt x="58" y="687"/>
                    </a:lnTo>
                    <a:lnTo>
                      <a:pt x="50" y="678"/>
                    </a:lnTo>
                    <a:lnTo>
                      <a:pt x="41" y="664"/>
                    </a:lnTo>
                    <a:lnTo>
                      <a:pt x="32" y="645"/>
                    </a:lnTo>
                    <a:lnTo>
                      <a:pt x="23" y="620"/>
                    </a:lnTo>
                    <a:lnTo>
                      <a:pt x="13" y="589"/>
                    </a:lnTo>
                    <a:lnTo>
                      <a:pt x="5" y="561"/>
                    </a:lnTo>
                    <a:lnTo>
                      <a:pt x="2" y="536"/>
                    </a:lnTo>
                    <a:lnTo>
                      <a:pt x="0" y="517"/>
                    </a:lnTo>
                    <a:lnTo>
                      <a:pt x="1" y="501"/>
                    </a:lnTo>
                    <a:lnTo>
                      <a:pt x="4" y="488"/>
                    </a:lnTo>
                    <a:lnTo>
                      <a:pt x="7" y="479"/>
                    </a:lnTo>
                    <a:lnTo>
                      <a:pt x="14" y="471"/>
                    </a:lnTo>
                    <a:lnTo>
                      <a:pt x="21" y="467"/>
                    </a:lnTo>
                    <a:lnTo>
                      <a:pt x="27" y="464"/>
                    </a:lnTo>
                    <a:lnTo>
                      <a:pt x="35" y="463"/>
                    </a:lnTo>
                    <a:lnTo>
                      <a:pt x="43" y="463"/>
                    </a:lnTo>
                    <a:lnTo>
                      <a:pt x="35" y="440"/>
                    </a:lnTo>
                    <a:lnTo>
                      <a:pt x="31" y="417"/>
                    </a:lnTo>
                    <a:lnTo>
                      <a:pt x="24" y="379"/>
                    </a:lnTo>
                    <a:lnTo>
                      <a:pt x="22" y="341"/>
                    </a:lnTo>
                    <a:lnTo>
                      <a:pt x="23" y="306"/>
                    </a:lnTo>
                    <a:lnTo>
                      <a:pt x="30" y="271"/>
                    </a:lnTo>
                    <a:lnTo>
                      <a:pt x="41" y="234"/>
                    </a:lnTo>
                    <a:lnTo>
                      <a:pt x="55" y="201"/>
                    </a:lnTo>
                    <a:lnTo>
                      <a:pt x="74" y="171"/>
                    </a:lnTo>
                    <a:lnTo>
                      <a:pt x="94" y="144"/>
                    </a:lnTo>
                    <a:lnTo>
                      <a:pt x="116" y="120"/>
                    </a:lnTo>
                    <a:lnTo>
                      <a:pt x="141" y="96"/>
                    </a:lnTo>
                    <a:lnTo>
                      <a:pt x="167" y="73"/>
                    </a:lnTo>
                    <a:lnTo>
                      <a:pt x="196" y="55"/>
                    </a:lnTo>
                    <a:lnTo>
                      <a:pt x="220" y="39"/>
                    </a:lnTo>
                    <a:lnTo>
                      <a:pt x="245" y="26"/>
                    </a:lnTo>
                    <a:lnTo>
                      <a:pt x="273" y="15"/>
                    </a:lnTo>
                    <a:lnTo>
                      <a:pt x="307" y="6"/>
                    </a:lnTo>
                    <a:lnTo>
                      <a:pt x="343" y="1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D620ED-D65E-4D26-951B-A61E0B13FFDD}"/>
                </a:ext>
              </a:extLst>
            </p:cNvPr>
            <p:cNvSpPr/>
            <p:nvPr/>
          </p:nvSpPr>
          <p:spPr>
            <a:xfrm>
              <a:off x="7616968" y="3667360"/>
              <a:ext cx="3616354" cy="70083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Sed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perspiciatis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unde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omnis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isteNatu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error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voluptatem</a:t>
              </a:r>
              <a:r>
                <a:rPr lang="id-ID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unde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omnis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52DAE9C-1505-417D-8EB5-E0CA8FE1D34E}"/>
                </a:ext>
              </a:extLst>
            </p:cNvPr>
            <p:cNvSpPr/>
            <p:nvPr/>
          </p:nvSpPr>
          <p:spPr>
            <a:xfrm>
              <a:off x="7587537" y="4632935"/>
              <a:ext cx="3616354" cy="70083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Sed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perspiciatis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unde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omnis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isteNatu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error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voluptatem</a:t>
              </a:r>
              <a:r>
                <a:rPr lang="id-ID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unde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omnis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0643D2B-4AF5-4C78-99B1-5E5BCB4F6735}"/>
                </a:ext>
              </a:extLst>
            </p:cNvPr>
            <p:cNvSpPr/>
            <p:nvPr/>
          </p:nvSpPr>
          <p:spPr>
            <a:xfrm>
              <a:off x="6957048" y="2795242"/>
              <a:ext cx="481908" cy="48190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D3DF522-0575-4D7F-A89C-759F8D3B5143}"/>
                </a:ext>
              </a:extLst>
            </p:cNvPr>
            <p:cNvSpPr/>
            <p:nvPr/>
          </p:nvSpPr>
          <p:spPr>
            <a:xfrm>
              <a:off x="7616968" y="2686933"/>
              <a:ext cx="3616354" cy="70083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Sed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perspiciatis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unde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omnis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isteNatu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error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voluptatem</a:t>
              </a:r>
              <a:r>
                <a:rPr lang="id-ID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unde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omnis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</a:p>
          </p:txBody>
        </p:sp>
        <p:grpSp>
          <p:nvGrpSpPr>
            <p:cNvPr id="48" name="Group 428">
              <a:extLst>
                <a:ext uri="{FF2B5EF4-FFF2-40B4-BE49-F238E27FC236}">
                  <a16:creationId xmlns:a16="http://schemas.microsoft.com/office/drawing/2014/main" id="{208ED214-B517-4D7A-8F74-35F746A292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93252" y="2928519"/>
              <a:ext cx="256144" cy="256144"/>
              <a:chOff x="3226" y="1077"/>
              <a:chExt cx="215" cy="215"/>
            </a:xfrm>
            <a:solidFill>
              <a:schemeClr val="bg1"/>
            </a:solidFill>
          </p:grpSpPr>
          <p:sp>
            <p:nvSpPr>
              <p:cNvPr id="49" name="Freeform 430">
                <a:extLst>
                  <a:ext uri="{FF2B5EF4-FFF2-40B4-BE49-F238E27FC236}">
                    <a16:creationId xmlns:a16="http://schemas.microsoft.com/office/drawing/2014/main" id="{3E2E3561-4E64-4C6F-B210-F27A9B4C08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6" y="1077"/>
                <a:ext cx="215" cy="215"/>
              </a:xfrm>
              <a:custGeom>
                <a:avLst/>
                <a:gdLst>
                  <a:gd name="T0" fmla="*/ 1431 w 3440"/>
                  <a:gd name="T1" fmla="*/ 254 h 3436"/>
                  <a:gd name="T2" fmla="*/ 1076 w 3440"/>
                  <a:gd name="T3" fmla="*/ 372 h 3436"/>
                  <a:gd name="T4" fmla="*/ 766 w 3440"/>
                  <a:gd name="T5" fmla="*/ 571 h 3436"/>
                  <a:gd name="T6" fmla="*/ 514 w 3440"/>
                  <a:gd name="T7" fmla="*/ 837 h 3436"/>
                  <a:gd name="T8" fmla="*/ 335 w 3440"/>
                  <a:gd name="T9" fmla="*/ 1159 h 3436"/>
                  <a:gd name="T10" fmla="*/ 238 w 3440"/>
                  <a:gd name="T11" fmla="*/ 1523 h 3436"/>
                  <a:gd name="T12" fmla="*/ 238 w 3440"/>
                  <a:gd name="T13" fmla="*/ 1913 h 3436"/>
                  <a:gd name="T14" fmla="*/ 335 w 3440"/>
                  <a:gd name="T15" fmla="*/ 2277 h 3436"/>
                  <a:gd name="T16" fmla="*/ 514 w 3440"/>
                  <a:gd name="T17" fmla="*/ 2599 h 3436"/>
                  <a:gd name="T18" fmla="*/ 766 w 3440"/>
                  <a:gd name="T19" fmla="*/ 2865 h 3436"/>
                  <a:gd name="T20" fmla="*/ 1076 w 3440"/>
                  <a:gd name="T21" fmla="*/ 3064 h 3436"/>
                  <a:gd name="T22" fmla="*/ 1431 w 3440"/>
                  <a:gd name="T23" fmla="*/ 3181 h 3436"/>
                  <a:gd name="T24" fmla="*/ 1818 w 3440"/>
                  <a:gd name="T25" fmla="*/ 3207 h 3436"/>
                  <a:gd name="T26" fmla="*/ 2192 w 3440"/>
                  <a:gd name="T27" fmla="*/ 3134 h 3436"/>
                  <a:gd name="T28" fmla="*/ 2526 w 3440"/>
                  <a:gd name="T29" fmla="*/ 2974 h 3436"/>
                  <a:gd name="T30" fmla="*/ 2808 w 3440"/>
                  <a:gd name="T31" fmla="*/ 2740 h 3436"/>
                  <a:gd name="T32" fmla="*/ 3025 w 3440"/>
                  <a:gd name="T33" fmla="*/ 2444 h 3436"/>
                  <a:gd name="T34" fmla="*/ 3164 w 3440"/>
                  <a:gd name="T35" fmla="*/ 2099 h 3436"/>
                  <a:gd name="T36" fmla="*/ 3214 w 3440"/>
                  <a:gd name="T37" fmla="*/ 1718 h 3436"/>
                  <a:gd name="T38" fmla="*/ 3164 w 3440"/>
                  <a:gd name="T39" fmla="*/ 1337 h 3436"/>
                  <a:gd name="T40" fmla="*/ 3025 w 3440"/>
                  <a:gd name="T41" fmla="*/ 992 h 3436"/>
                  <a:gd name="T42" fmla="*/ 2808 w 3440"/>
                  <a:gd name="T43" fmla="*/ 696 h 3436"/>
                  <a:gd name="T44" fmla="*/ 2526 w 3440"/>
                  <a:gd name="T45" fmla="*/ 463 h 3436"/>
                  <a:gd name="T46" fmla="*/ 2192 w 3440"/>
                  <a:gd name="T47" fmla="*/ 303 h 3436"/>
                  <a:gd name="T48" fmla="*/ 1818 w 3440"/>
                  <a:gd name="T49" fmla="*/ 229 h 3436"/>
                  <a:gd name="T50" fmla="*/ 1936 w 3440"/>
                  <a:gd name="T51" fmla="*/ 13 h 3436"/>
                  <a:gd name="T52" fmla="*/ 2341 w 3440"/>
                  <a:gd name="T53" fmla="*/ 116 h 3436"/>
                  <a:gd name="T54" fmla="*/ 2703 w 3440"/>
                  <a:gd name="T55" fmla="*/ 308 h 3436"/>
                  <a:gd name="T56" fmla="*/ 3006 w 3440"/>
                  <a:gd name="T57" fmla="*/ 577 h 3436"/>
                  <a:gd name="T58" fmla="*/ 3239 w 3440"/>
                  <a:gd name="T59" fmla="*/ 911 h 3436"/>
                  <a:gd name="T60" fmla="*/ 3388 w 3440"/>
                  <a:gd name="T61" fmla="*/ 1295 h 3436"/>
                  <a:gd name="T62" fmla="*/ 3440 w 3440"/>
                  <a:gd name="T63" fmla="*/ 1718 h 3436"/>
                  <a:gd name="T64" fmla="*/ 3388 w 3440"/>
                  <a:gd name="T65" fmla="*/ 2141 h 3436"/>
                  <a:gd name="T66" fmla="*/ 3239 w 3440"/>
                  <a:gd name="T67" fmla="*/ 2525 h 3436"/>
                  <a:gd name="T68" fmla="*/ 3006 w 3440"/>
                  <a:gd name="T69" fmla="*/ 2858 h 3436"/>
                  <a:gd name="T70" fmla="*/ 2703 w 3440"/>
                  <a:gd name="T71" fmla="*/ 3128 h 3436"/>
                  <a:gd name="T72" fmla="*/ 2341 w 3440"/>
                  <a:gd name="T73" fmla="*/ 3320 h 3436"/>
                  <a:gd name="T74" fmla="*/ 1936 w 3440"/>
                  <a:gd name="T75" fmla="*/ 3422 h 3436"/>
                  <a:gd name="T76" fmla="*/ 1505 w 3440"/>
                  <a:gd name="T77" fmla="*/ 3422 h 3436"/>
                  <a:gd name="T78" fmla="*/ 1099 w 3440"/>
                  <a:gd name="T79" fmla="*/ 3320 h 3436"/>
                  <a:gd name="T80" fmla="*/ 738 w 3440"/>
                  <a:gd name="T81" fmla="*/ 3128 h 3436"/>
                  <a:gd name="T82" fmla="*/ 434 w 3440"/>
                  <a:gd name="T83" fmla="*/ 2858 h 3436"/>
                  <a:gd name="T84" fmla="*/ 201 w 3440"/>
                  <a:gd name="T85" fmla="*/ 2525 h 3436"/>
                  <a:gd name="T86" fmla="*/ 53 w 3440"/>
                  <a:gd name="T87" fmla="*/ 2141 h 3436"/>
                  <a:gd name="T88" fmla="*/ 0 w 3440"/>
                  <a:gd name="T89" fmla="*/ 1718 h 3436"/>
                  <a:gd name="T90" fmla="*/ 30 w 3440"/>
                  <a:gd name="T91" fmla="*/ 1398 h 3436"/>
                  <a:gd name="T92" fmla="*/ 156 w 3440"/>
                  <a:gd name="T93" fmla="*/ 1002 h 3436"/>
                  <a:gd name="T94" fmla="*/ 369 w 3440"/>
                  <a:gd name="T95" fmla="*/ 655 h 3436"/>
                  <a:gd name="T96" fmla="*/ 656 w 3440"/>
                  <a:gd name="T97" fmla="*/ 369 h 3436"/>
                  <a:gd name="T98" fmla="*/ 1004 w 3440"/>
                  <a:gd name="T99" fmla="*/ 157 h 3436"/>
                  <a:gd name="T100" fmla="*/ 1399 w 3440"/>
                  <a:gd name="T101" fmla="*/ 30 h 3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40" h="3436">
                    <a:moveTo>
                      <a:pt x="1720" y="226"/>
                    </a:moveTo>
                    <a:lnTo>
                      <a:pt x="1622" y="229"/>
                    </a:lnTo>
                    <a:lnTo>
                      <a:pt x="1526" y="239"/>
                    </a:lnTo>
                    <a:lnTo>
                      <a:pt x="1431" y="254"/>
                    </a:lnTo>
                    <a:lnTo>
                      <a:pt x="1338" y="275"/>
                    </a:lnTo>
                    <a:lnTo>
                      <a:pt x="1249" y="303"/>
                    </a:lnTo>
                    <a:lnTo>
                      <a:pt x="1160" y="334"/>
                    </a:lnTo>
                    <a:lnTo>
                      <a:pt x="1076" y="372"/>
                    </a:lnTo>
                    <a:lnTo>
                      <a:pt x="994" y="414"/>
                    </a:lnTo>
                    <a:lnTo>
                      <a:pt x="915" y="463"/>
                    </a:lnTo>
                    <a:lnTo>
                      <a:pt x="839" y="514"/>
                    </a:lnTo>
                    <a:lnTo>
                      <a:pt x="766" y="571"/>
                    </a:lnTo>
                    <a:lnTo>
                      <a:pt x="696" y="632"/>
                    </a:lnTo>
                    <a:lnTo>
                      <a:pt x="632" y="696"/>
                    </a:lnTo>
                    <a:lnTo>
                      <a:pt x="571" y="765"/>
                    </a:lnTo>
                    <a:lnTo>
                      <a:pt x="514" y="837"/>
                    </a:lnTo>
                    <a:lnTo>
                      <a:pt x="463" y="913"/>
                    </a:lnTo>
                    <a:lnTo>
                      <a:pt x="415" y="992"/>
                    </a:lnTo>
                    <a:lnTo>
                      <a:pt x="372" y="1074"/>
                    </a:lnTo>
                    <a:lnTo>
                      <a:pt x="335" y="1159"/>
                    </a:lnTo>
                    <a:lnTo>
                      <a:pt x="302" y="1247"/>
                    </a:lnTo>
                    <a:lnTo>
                      <a:pt x="275" y="1337"/>
                    </a:lnTo>
                    <a:lnTo>
                      <a:pt x="254" y="1430"/>
                    </a:lnTo>
                    <a:lnTo>
                      <a:pt x="238" y="1523"/>
                    </a:lnTo>
                    <a:lnTo>
                      <a:pt x="229" y="1620"/>
                    </a:lnTo>
                    <a:lnTo>
                      <a:pt x="225" y="1718"/>
                    </a:lnTo>
                    <a:lnTo>
                      <a:pt x="229" y="1816"/>
                    </a:lnTo>
                    <a:lnTo>
                      <a:pt x="238" y="1913"/>
                    </a:lnTo>
                    <a:lnTo>
                      <a:pt x="254" y="2006"/>
                    </a:lnTo>
                    <a:lnTo>
                      <a:pt x="275" y="2099"/>
                    </a:lnTo>
                    <a:lnTo>
                      <a:pt x="302" y="2189"/>
                    </a:lnTo>
                    <a:lnTo>
                      <a:pt x="335" y="2277"/>
                    </a:lnTo>
                    <a:lnTo>
                      <a:pt x="372" y="2362"/>
                    </a:lnTo>
                    <a:lnTo>
                      <a:pt x="415" y="2444"/>
                    </a:lnTo>
                    <a:lnTo>
                      <a:pt x="463" y="2523"/>
                    </a:lnTo>
                    <a:lnTo>
                      <a:pt x="514" y="2599"/>
                    </a:lnTo>
                    <a:lnTo>
                      <a:pt x="571" y="2671"/>
                    </a:lnTo>
                    <a:lnTo>
                      <a:pt x="632" y="2740"/>
                    </a:lnTo>
                    <a:lnTo>
                      <a:pt x="696" y="2805"/>
                    </a:lnTo>
                    <a:lnTo>
                      <a:pt x="766" y="2865"/>
                    </a:lnTo>
                    <a:lnTo>
                      <a:pt x="839" y="2922"/>
                    </a:lnTo>
                    <a:lnTo>
                      <a:pt x="915" y="2974"/>
                    </a:lnTo>
                    <a:lnTo>
                      <a:pt x="994" y="3021"/>
                    </a:lnTo>
                    <a:lnTo>
                      <a:pt x="1076" y="3064"/>
                    </a:lnTo>
                    <a:lnTo>
                      <a:pt x="1160" y="3101"/>
                    </a:lnTo>
                    <a:lnTo>
                      <a:pt x="1249" y="3134"/>
                    </a:lnTo>
                    <a:lnTo>
                      <a:pt x="1338" y="3160"/>
                    </a:lnTo>
                    <a:lnTo>
                      <a:pt x="1431" y="3181"/>
                    </a:lnTo>
                    <a:lnTo>
                      <a:pt x="1526" y="3197"/>
                    </a:lnTo>
                    <a:lnTo>
                      <a:pt x="1622" y="3207"/>
                    </a:lnTo>
                    <a:lnTo>
                      <a:pt x="1720" y="3210"/>
                    </a:lnTo>
                    <a:lnTo>
                      <a:pt x="1818" y="3207"/>
                    </a:lnTo>
                    <a:lnTo>
                      <a:pt x="1914" y="3197"/>
                    </a:lnTo>
                    <a:lnTo>
                      <a:pt x="2009" y="3181"/>
                    </a:lnTo>
                    <a:lnTo>
                      <a:pt x="2101" y="3160"/>
                    </a:lnTo>
                    <a:lnTo>
                      <a:pt x="2192" y="3134"/>
                    </a:lnTo>
                    <a:lnTo>
                      <a:pt x="2279" y="3101"/>
                    </a:lnTo>
                    <a:lnTo>
                      <a:pt x="2364" y="3064"/>
                    </a:lnTo>
                    <a:lnTo>
                      <a:pt x="2447" y="3021"/>
                    </a:lnTo>
                    <a:lnTo>
                      <a:pt x="2526" y="2974"/>
                    </a:lnTo>
                    <a:lnTo>
                      <a:pt x="2601" y="2922"/>
                    </a:lnTo>
                    <a:lnTo>
                      <a:pt x="2674" y="2865"/>
                    </a:lnTo>
                    <a:lnTo>
                      <a:pt x="2743" y="2805"/>
                    </a:lnTo>
                    <a:lnTo>
                      <a:pt x="2808" y="2740"/>
                    </a:lnTo>
                    <a:lnTo>
                      <a:pt x="2869" y="2671"/>
                    </a:lnTo>
                    <a:lnTo>
                      <a:pt x="2925" y="2599"/>
                    </a:lnTo>
                    <a:lnTo>
                      <a:pt x="2978" y="2523"/>
                    </a:lnTo>
                    <a:lnTo>
                      <a:pt x="3025" y="2444"/>
                    </a:lnTo>
                    <a:lnTo>
                      <a:pt x="3067" y="2362"/>
                    </a:lnTo>
                    <a:lnTo>
                      <a:pt x="3105" y="2277"/>
                    </a:lnTo>
                    <a:lnTo>
                      <a:pt x="3138" y="2189"/>
                    </a:lnTo>
                    <a:lnTo>
                      <a:pt x="3164" y="2099"/>
                    </a:lnTo>
                    <a:lnTo>
                      <a:pt x="3186" y="2006"/>
                    </a:lnTo>
                    <a:lnTo>
                      <a:pt x="3201" y="1913"/>
                    </a:lnTo>
                    <a:lnTo>
                      <a:pt x="3210" y="1816"/>
                    </a:lnTo>
                    <a:lnTo>
                      <a:pt x="3214" y="1718"/>
                    </a:lnTo>
                    <a:lnTo>
                      <a:pt x="3210" y="1620"/>
                    </a:lnTo>
                    <a:lnTo>
                      <a:pt x="3201" y="1523"/>
                    </a:lnTo>
                    <a:lnTo>
                      <a:pt x="3186" y="1430"/>
                    </a:lnTo>
                    <a:lnTo>
                      <a:pt x="3164" y="1337"/>
                    </a:lnTo>
                    <a:lnTo>
                      <a:pt x="3138" y="1247"/>
                    </a:lnTo>
                    <a:lnTo>
                      <a:pt x="3105" y="1159"/>
                    </a:lnTo>
                    <a:lnTo>
                      <a:pt x="3067" y="1074"/>
                    </a:lnTo>
                    <a:lnTo>
                      <a:pt x="3025" y="992"/>
                    </a:lnTo>
                    <a:lnTo>
                      <a:pt x="2978" y="913"/>
                    </a:lnTo>
                    <a:lnTo>
                      <a:pt x="2925" y="837"/>
                    </a:lnTo>
                    <a:lnTo>
                      <a:pt x="2869" y="765"/>
                    </a:lnTo>
                    <a:lnTo>
                      <a:pt x="2808" y="696"/>
                    </a:lnTo>
                    <a:lnTo>
                      <a:pt x="2743" y="632"/>
                    </a:lnTo>
                    <a:lnTo>
                      <a:pt x="2674" y="571"/>
                    </a:lnTo>
                    <a:lnTo>
                      <a:pt x="2601" y="514"/>
                    </a:lnTo>
                    <a:lnTo>
                      <a:pt x="2526" y="463"/>
                    </a:lnTo>
                    <a:lnTo>
                      <a:pt x="2447" y="414"/>
                    </a:lnTo>
                    <a:lnTo>
                      <a:pt x="2364" y="372"/>
                    </a:lnTo>
                    <a:lnTo>
                      <a:pt x="2279" y="334"/>
                    </a:lnTo>
                    <a:lnTo>
                      <a:pt x="2192" y="303"/>
                    </a:lnTo>
                    <a:lnTo>
                      <a:pt x="2101" y="275"/>
                    </a:lnTo>
                    <a:lnTo>
                      <a:pt x="2009" y="254"/>
                    </a:lnTo>
                    <a:lnTo>
                      <a:pt x="1914" y="239"/>
                    </a:lnTo>
                    <a:lnTo>
                      <a:pt x="1818" y="229"/>
                    </a:lnTo>
                    <a:lnTo>
                      <a:pt x="1720" y="226"/>
                    </a:lnTo>
                    <a:close/>
                    <a:moveTo>
                      <a:pt x="1720" y="0"/>
                    </a:moveTo>
                    <a:lnTo>
                      <a:pt x="1828" y="4"/>
                    </a:lnTo>
                    <a:lnTo>
                      <a:pt x="1936" y="13"/>
                    </a:lnTo>
                    <a:lnTo>
                      <a:pt x="2040" y="30"/>
                    </a:lnTo>
                    <a:lnTo>
                      <a:pt x="2143" y="52"/>
                    </a:lnTo>
                    <a:lnTo>
                      <a:pt x="2243" y="82"/>
                    </a:lnTo>
                    <a:lnTo>
                      <a:pt x="2341" y="116"/>
                    </a:lnTo>
                    <a:lnTo>
                      <a:pt x="2436" y="157"/>
                    </a:lnTo>
                    <a:lnTo>
                      <a:pt x="2528" y="202"/>
                    </a:lnTo>
                    <a:lnTo>
                      <a:pt x="2617" y="252"/>
                    </a:lnTo>
                    <a:lnTo>
                      <a:pt x="2703" y="308"/>
                    </a:lnTo>
                    <a:lnTo>
                      <a:pt x="2784" y="369"/>
                    </a:lnTo>
                    <a:lnTo>
                      <a:pt x="2862" y="434"/>
                    </a:lnTo>
                    <a:lnTo>
                      <a:pt x="2935" y="504"/>
                    </a:lnTo>
                    <a:lnTo>
                      <a:pt x="3006" y="577"/>
                    </a:lnTo>
                    <a:lnTo>
                      <a:pt x="3071" y="655"/>
                    </a:lnTo>
                    <a:lnTo>
                      <a:pt x="3131" y="737"/>
                    </a:lnTo>
                    <a:lnTo>
                      <a:pt x="3187" y="823"/>
                    </a:lnTo>
                    <a:lnTo>
                      <a:pt x="3239" y="911"/>
                    </a:lnTo>
                    <a:lnTo>
                      <a:pt x="3284" y="1002"/>
                    </a:lnTo>
                    <a:lnTo>
                      <a:pt x="3324" y="1098"/>
                    </a:lnTo>
                    <a:lnTo>
                      <a:pt x="3359" y="1195"/>
                    </a:lnTo>
                    <a:lnTo>
                      <a:pt x="3388" y="1295"/>
                    </a:lnTo>
                    <a:lnTo>
                      <a:pt x="3411" y="1398"/>
                    </a:lnTo>
                    <a:lnTo>
                      <a:pt x="3426" y="1503"/>
                    </a:lnTo>
                    <a:lnTo>
                      <a:pt x="3437" y="1610"/>
                    </a:lnTo>
                    <a:lnTo>
                      <a:pt x="3440" y="1718"/>
                    </a:lnTo>
                    <a:lnTo>
                      <a:pt x="3437" y="1826"/>
                    </a:lnTo>
                    <a:lnTo>
                      <a:pt x="3426" y="1934"/>
                    </a:lnTo>
                    <a:lnTo>
                      <a:pt x="3411" y="2038"/>
                    </a:lnTo>
                    <a:lnTo>
                      <a:pt x="3388" y="2141"/>
                    </a:lnTo>
                    <a:lnTo>
                      <a:pt x="3359" y="2241"/>
                    </a:lnTo>
                    <a:lnTo>
                      <a:pt x="3324" y="2339"/>
                    </a:lnTo>
                    <a:lnTo>
                      <a:pt x="3284" y="2433"/>
                    </a:lnTo>
                    <a:lnTo>
                      <a:pt x="3239" y="2525"/>
                    </a:lnTo>
                    <a:lnTo>
                      <a:pt x="3187" y="2613"/>
                    </a:lnTo>
                    <a:lnTo>
                      <a:pt x="3131" y="2698"/>
                    </a:lnTo>
                    <a:lnTo>
                      <a:pt x="3071" y="2781"/>
                    </a:lnTo>
                    <a:lnTo>
                      <a:pt x="3006" y="2858"/>
                    </a:lnTo>
                    <a:lnTo>
                      <a:pt x="2935" y="2932"/>
                    </a:lnTo>
                    <a:lnTo>
                      <a:pt x="2862" y="3001"/>
                    </a:lnTo>
                    <a:lnTo>
                      <a:pt x="2784" y="3067"/>
                    </a:lnTo>
                    <a:lnTo>
                      <a:pt x="2703" y="3128"/>
                    </a:lnTo>
                    <a:lnTo>
                      <a:pt x="2617" y="3184"/>
                    </a:lnTo>
                    <a:lnTo>
                      <a:pt x="2528" y="3234"/>
                    </a:lnTo>
                    <a:lnTo>
                      <a:pt x="2436" y="3280"/>
                    </a:lnTo>
                    <a:lnTo>
                      <a:pt x="2341" y="3320"/>
                    </a:lnTo>
                    <a:lnTo>
                      <a:pt x="2243" y="3355"/>
                    </a:lnTo>
                    <a:lnTo>
                      <a:pt x="2143" y="3383"/>
                    </a:lnTo>
                    <a:lnTo>
                      <a:pt x="2040" y="3405"/>
                    </a:lnTo>
                    <a:lnTo>
                      <a:pt x="1936" y="3422"/>
                    </a:lnTo>
                    <a:lnTo>
                      <a:pt x="1828" y="3433"/>
                    </a:lnTo>
                    <a:lnTo>
                      <a:pt x="1720" y="3436"/>
                    </a:lnTo>
                    <a:lnTo>
                      <a:pt x="1611" y="3433"/>
                    </a:lnTo>
                    <a:lnTo>
                      <a:pt x="1505" y="3422"/>
                    </a:lnTo>
                    <a:lnTo>
                      <a:pt x="1399" y="3405"/>
                    </a:lnTo>
                    <a:lnTo>
                      <a:pt x="1297" y="3383"/>
                    </a:lnTo>
                    <a:lnTo>
                      <a:pt x="1197" y="3355"/>
                    </a:lnTo>
                    <a:lnTo>
                      <a:pt x="1099" y="3320"/>
                    </a:lnTo>
                    <a:lnTo>
                      <a:pt x="1004" y="3280"/>
                    </a:lnTo>
                    <a:lnTo>
                      <a:pt x="911" y="3234"/>
                    </a:lnTo>
                    <a:lnTo>
                      <a:pt x="823" y="3184"/>
                    </a:lnTo>
                    <a:lnTo>
                      <a:pt x="738" y="3128"/>
                    </a:lnTo>
                    <a:lnTo>
                      <a:pt x="656" y="3067"/>
                    </a:lnTo>
                    <a:lnTo>
                      <a:pt x="578" y="3001"/>
                    </a:lnTo>
                    <a:lnTo>
                      <a:pt x="504" y="2932"/>
                    </a:lnTo>
                    <a:lnTo>
                      <a:pt x="434" y="2858"/>
                    </a:lnTo>
                    <a:lnTo>
                      <a:pt x="369" y="2781"/>
                    </a:lnTo>
                    <a:lnTo>
                      <a:pt x="309" y="2698"/>
                    </a:lnTo>
                    <a:lnTo>
                      <a:pt x="252" y="2613"/>
                    </a:lnTo>
                    <a:lnTo>
                      <a:pt x="201" y="2525"/>
                    </a:lnTo>
                    <a:lnTo>
                      <a:pt x="156" y="2433"/>
                    </a:lnTo>
                    <a:lnTo>
                      <a:pt x="116" y="2339"/>
                    </a:lnTo>
                    <a:lnTo>
                      <a:pt x="81" y="2241"/>
                    </a:lnTo>
                    <a:lnTo>
                      <a:pt x="53" y="2141"/>
                    </a:lnTo>
                    <a:lnTo>
                      <a:pt x="30" y="2038"/>
                    </a:lnTo>
                    <a:lnTo>
                      <a:pt x="13" y="1934"/>
                    </a:lnTo>
                    <a:lnTo>
                      <a:pt x="3" y="1826"/>
                    </a:lnTo>
                    <a:lnTo>
                      <a:pt x="0" y="1718"/>
                    </a:lnTo>
                    <a:lnTo>
                      <a:pt x="0" y="1718"/>
                    </a:lnTo>
                    <a:lnTo>
                      <a:pt x="3" y="1610"/>
                    </a:lnTo>
                    <a:lnTo>
                      <a:pt x="13" y="1503"/>
                    </a:lnTo>
                    <a:lnTo>
                      <a:pt x="30" y="1398"/>
                    </a:lnTo>
                    <a:lnTo>
                      <a:pt x="53" y="1295"/>
                    </a:lnTo>
                    <a:lnTo>
                      <a:pt x="81" y="1195"/>
                    </a:lnTo>
                    <a:lnTo>
                      <a:pt x="116" y="1098"/>
                    </a:lnTo>
                    <a:lnTo>
                      <a:pt x="156" y="1002"/>
                    </a:lnTo>
                    <a:lnTo>
                      <a:pt x="201" y="911"/>
                    </a:lnTo>
                    <a:lnTo>
                      <a:pt x="252" y="823"/>
                    </a:lnTo>
                    <a:lnTo>
                      <a:pt x="309" y="737"/>
                    </a:lnTo>
                    <a:lnTo>
                      <a:pt x="369" y="655"/>
                    </a:lnTo>
                    <a:lnTo>
                      <a:pt x="434" y="577"/>
                    </a:lnTo>
                    <a:lnTo>
                      <a:pt x="504" y="504"/>
                    </a:lnTo>
                    <a:lnTo>
                      <a:pt x="578" y="434"/>
                    </a:lnTo>
                    <a:lnTo>
                      <a:pt x="656" y="369"/>
                    </a:lnTo>
                    <a:lnTo>
                      <a:pt x="738" y="308"/>
                    </a:lnTo>
                    <a:lnTo>
                      <a:pt x="823" y="252"/>
                    </a:lnTo>
                    <a:lnTo>
                      <a:pt x="911" y="202"/>
                    </a:lnTo>
                    <a:lnTo>
                      <a:pt x="1004" y="157"/>
                    </a:lnTo>
                    <a:lnTo>
                      <a:pt x="1099" y="116"/>
                    </a:lnTo>
                    <a:lnTo>
                      <a:pt x="1197" y="82"/>
                    </a:lnTo>
                    <a:lnTo>
                      <a:pt x="1297" y="52"/>
                    </a:lnTo>
                    <a:lnTo>
                      <a:pt x="1399" y="30"/>
                    </a:lnTo>
                    <a:lnTo>
                      <a:pt x="1505" y="13"/>
                    </a:lnTo>
                    <a:lnTo>
                      <a:pt x="1611" y="4"/>
                    </a:lnTo>
                    <a:lnTo>
                      <a:pt x="17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431">
                <a:extLst>
                  <a:ext uri="{FF2B5EF4-FFF2-40B4-BE49-F238E27FC236}">
                    <a16:creationId xmlns:a16="http://schemas.microsoft.com/office/drawing/2014/main" id="{DCEEA533-8AC4-404A-B400-078BA97C01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9" y="1105"/>
                <a:ext cx="69" cy="159"/>
              </a:xfrm>
              <a:custGeom>
                <a:avLst/>
                <a:gdLst>
                  <a:gd name="T0" fmla="*/ 706 w 1106"/>
                  <a:gd name="T1" fmla="*/ 1995 h 2541"/>
                  <a:gd name="T2" fmla="*/ 807 w 1106"/>
                  <a:gd name="T3" fmla="*/ 1913 h 2541"/>
                  <a:gd name="T4" fmla="*/ 867 w 1106"/>
                  <a:gd name="T5" fmla="*/ 1798 h 2541"/>
                  <a:gd name="T6" fmla="*/ 876 w 1106"/>
                  <a:gd name="T7" fmla="*/ 1662 h 2541"/>
                  <a:gd name="T8" fmla="*/ 831 w 1106"/>
                  <a:gd name="T9" fmla="*/ 1539 h 2541"/>
                  <a:gd name="T10" fmla="*/ 743 w 1106"/>
                  <a:gd name="T11" fmla="*/ 1445 h 2541"/>
                  <a:gd name="T12" fmla="*/ 440 w 1106"/>
                  <a:gd name="T13" fmla="*/ 527 h 2541"/>
                  <a:gd name="T14" fmla="*/ 329 w 1106"/>
                  <a:gd name="T15" fmla="*/ 595 h 2541"/>
                  <a:gd name="T16" fmla="*/ 254 w 1106"/>
                  <a:gd name="T17" fmla="*/ 701 h 2541"/>
                  <a:gd name="T18" fmla="*/ 227 w 1106"/>
                  <a:gd name="T19" fmla="*/ 831 h 2541"/>
                  <a:gd name="T20" fmla="*/ 254 w 1106"/>
                  <a:gd name="T21" fmla="*/ 963 h 2541"/>
                  <a:gd name="T22" fmla="*/ 329 w 1106"/>
                  <a:gd name="T23" fmla="*/ 1068 h 2541"/>
                  <a:gd name="T24" fmla="*/ 440 w 1106"/>
                  <a:gd name="T25" fmla="*/ 1136 h 2541"/>
                  <a:gd name="T26" fmla="*/ 579 w 1106"/>
                  <a:gd name="T27" fmla="*/ 2 h 2541"/>
                  <a:gd name="T28" fmla="*/ 641 w 1106"/>
                  <a:gd name="T29" fmla="*/ 42 h 2541"/>
                  <a:gd name="T30" fmla="*/ 666 w 1106"/>
                  <a:gd name="T31" fmla="*/ 113 h 2541"/>
                  <a:gd name="T32" fmla="*/ 769 w 1106"/>
                  <a:gd name="T33" fmla="*/ 324 h 2541"/>
                  <a:gd name="T34" fmla="*/ 906 w 1106"/>
                  <a:gd name="T35" fmla="*/ 407 h 2541"/>
                  <a:gd name="T36" fmla="*/ 1014 w 1106"/>
                  <a:gd name="T37" fmla="*/ 528 h 2541"/>
                  <a:gd name="T38" fmla="*/ 1033 w 1106"/>
                  <a:gd name="T39" fmla="*/ 592 h 2541"/>
                  <a:gd name="T40" fmla="*/ 1014 w 1106"/>
                  <a:gd name="T41" fmla="*/ 653 h 2541"/>
                  <a:gd name="T42" fmla="*/ 961 w 1106"/>
                  <a:gd name="T43" fmla="*/ 695 h 2541"/>
                  <a:gd name="T44" fmla="*/ 897 w 1106"/>
                  <a:gd name="T45" fmla="*/ 702 h 2541"/>
                  <a:gd name="T46" fmla="*/ 839 w 1106"/>
                  <a:gd name="T47" fmla="*/ 671 h 2541"/>
                  <a:gd name="T48" fmla="*/ 771 w 1106"/>
                  <a:gd name="T49" fmla="*/ 590 h 2541"/>
                  <a:gd name="T50" fmla="*/ 666 w 1106"/>
                  <a:gd name="T51" fmla="*/ 527 h 2541"/>
                  <a:gd name="T52" fmla="*/ 777 w 1106"/>
                  <a:gd name="T53" fmla="*/ 1205 h 2541"/>
                  <a:gd name="T54" fmla="*/ 920 w 1106"/>
                  <a:gd name="T55" fmla="*/ 1297 h 2541"/>
                  <a:gd name="T56" fmla="*/ 1029 w 1106"/>
                  <a:gd name="T57" fmla="*/ 1429 h 2541"/>
                  <a:gd name="T58" fmla="*/ 1093 w 1106"/>
                  <a:gd name="T59" fmla="*/ 1590 h 2541"/>
                  <a:gd name="T60" fmla="*/ 1103 w 1106"/>
                  <a:gd name="T61" fmla="*/ 1769 h 2541"/>
                  <a:gd name="T62" fmla="*/ 1055 w 1106"/>
                  <a:gd name="T63" fmla="*/ 1937 h 2541"/>
                  <a:gd name="T64" fmla="*/ 961 w 1106"/>
                  <a:gd name="T65" fmla="*/ 2080 h 2541"/>
                  <a:gd name="T66" fmla="*/ 829 w 1106"/>
                  <a:gd name="T67" fmla="*/ 2186 h 2541"/>
                  <a:gd name="T68" fmla="*/ 666 w 1106"/>
                  <a:gd name="T69" fmla="*/ 2248 h 2541"/>
                  <a:gd name="T70" fmla="*/ 655 w 1106"/>
                  <a:gd name="T71" fmla="*/ 2477 h 2541"/>
                  <a:gd name="T72" fmla="*/ 603 w 1106"/>
                  <a:gd name="T73" fmla="*/ 2529 h 2541"/>
                  <a:gd name="T74" fmla="*/ 527 w 1106"/>
                  <a:gd name="T75" fmla="*/ 2538 h 2541"/>
                  <a:gd name="T76" fmla="*/ 464 w 1106"/>
                  <a:gd name="T77" fmla="*/ 2498 h 2541"/>
                  <a:gd name="T78" fmla="*/ 440 w 1106"/>
                  <a:gd name="T79" fmla="*/ 2427 h 2541"/>
                  <a:gd name="T80" fmla="*/ 338 w 1106"/>
                  <a:gd name="T81" fmla="*/ 2216 h 2541"/>
                  <a:gd name="T82" fmla="*/ 201 w 1106"/>
                  <a:gd name="T83" fmla="*/ 2133 h 2541"/>
                  <a:gd name="T84" fmla="*/ 92 w 1106"/>
                  <a:gd name="T85" fmla="*/ 2012 h 2541"/>
                  <a:gd name="T86" fmla="*/ 73 w 1106"/>
                  <a:gd name="T87" fmla="*/ 1947 h 2541"/>
                  <a:gd name="T88" fmla="*/ 92 w 1106"/>
                  <a:gd name="T89" fmla="*/ 1886 h 2541"/>
                  <a:gd name="T90" fmla="*/ 145 w 1106"/>
                  <a:gd name="T91" fmla="*/ 1844 h 2541"/>
                  <a:gd name="T92" fmla="*/ 209 w 1106"/>
                  <a:gd name="T93" fmla="*/ 1838 h 2541"/>
                  <a:gd name="T94" fmla="*/ 266 w 1106"/>
                  <a:gd name="T95" fmla="*/ 1870 h 2541"/>
                  <a:gd name="T96" fmla="*/ 336 w 1106"/>
                  <a:gd name="T97" fmla="*/ 1950 h 2541"/>
                  <a:gd name="T98" fmla="*/ 440 w 1106"/>
                  <a:gd name="T99" fmla="*/ 2013 h 2541"/>
                  <a:gd name="T100" fmla="*/ 329 w 1106"/>
                  <a:gd name="T101" fmla="*/ 1336 h 2541"/>
                  <a:gd name="T102" fmla="*/ 185 w 1106"/>
                  <a:gd name="T103" fmla="*/ 1243 h 2541"/>
                  <a:gd name="T104" fmla="*/ 77 w 1106"/>
                  <a:gd name="T105" fmla="*/ 1111 h 2541"/>
                  <a:gd name="T106" fmla="*/ 13 w 1106"/>
                  <a:gd name="T107" fmla="*/ 951 h 2541"/>
                  <a:gd name="T108" fmla="*/ 4 w 1106"/>
                  <a:gd name="T109" fmla="*/ 771 h 2541"/>
                  <a:gd name="T110" fmla="*/ 50 w 1106"/>
                  <a:gd name="T111" fmla="*/ 603 h 2541"/>
                  <a:gd name="T112" fmla="*/ 145 w 1106"/>
                  <a:gd name="T113" fmla="*/ 460 h 2541"/>
                  <a:gd name="T114" fmla="*/ 278 w 1106"/>
                  <a:gd name="T115" fmla="*/ 353 h 2541"/>
                  <a:gd name="T116" fmla="*/ 440 w 1106"/>
                  <a:gd name="T117" fmla="*/ 291 h 2541"/>
                  <a:gd name="T118" fmla="*/ 451 w 1106"/>
                  <a:gd name="T119" fmla="*/ 63 h 2541"/>
                  <a:gd name="T120" fmla="*/ 503 w 1106"/>
                  <a:gd name="T121" fmla="*/ 11 h 2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06" h="2541">
                    <a:moveTo>
                      <a:pt x="666" y="1404"/>
                    </a:moveTo>
                    <a:lnTo>
                      <a:pt x="666" y="2013"/>
                    </a:lnTo>
                    <a:lnTo>
                      <a:pt x="706" y="1995"/>
                    </a:lnTo>
                    <a:lnTo>
                      <a:pt x="743" y="1973"/>
                    </a:lnTo>
                    <a:lnTo>
                      <a:pt x="777" y="1944"/>
                    </a:lnTo>
                    <a:lnTo>
                      <a:pt x="807" y="1913"/>
                    </a:lnTo>
                    <a:lnTo>
                      <a:pt x="831" y="1878"/>
                    </a:lnTo>
                    <a:lnTo>
                      <a:pt x="852" y="1839"/>
                    </a:lnTo>
                    <a:lnTo>
                      <a:pt x="867" y="1798"/>
                    </a:lnTo>
                    <a:lnTo>
                      <a:pt x="876" y="1754"/>
                    </a:lnTo>
                    <a:lnTo>
                      <a:pt x="879" y="1709"/>
                    </a:lnTo>
                    <a:lnTo>
                      <a:pt x="876" y="1662"/>
                    </a:lnTo>
                    <a:lnTo>
                      <a:pt x="867" y="1619"/>
                    </a:lnTo>
                    <a:lnTo>
                      <a:pt x="852" y="1577"/>
                    </a:lnTo>
                    <a:lnTo>
                      <a:pt x="831" y="1539"/>
                    </a:lnTo>
                    <a:lnTo>
                      <a:pt x="807" y="1503"/>
                    </a:lnTo>
                    <a:lnTo>
                      <a:pt x="777" y="1472"/>
                    </a:lnTo>
                    <a:lnTo>
                      <a:pt x="743" y="1445"/>
                    </a:lnTo>
                    <a:lnTo>
                      <a:pt x="706" y="1421"/>
                    </a:lnTo>
                    <a:lnTo>
                      <a:pt x="666" y="1404"/>
                    </a:lnTo>
                    <a:close/>
                    <a:moveTo>
                      <a:pt x="440" y="527"/>
                    </a:moveTo>
                    <a:lnTo>
                      <a:pt x="400" y="545"/>
                    </a:lnTo>
                    <a:lnTo>
                      <a:pt x="363" y="568"/>
                    </a:lnTo>
                    <a:lnTo>
                      <a:pt x="329" y="595"/>
                    </a:lnTo>
                    <a:lnTo>
                      <a:pt x="300" y="627"/>
                    </a:lnTo>
                    <a:lnTo>
                      <a:pt x="274" y="662"/>
                    </a:lnTo>
                    <a:lnTo>
                      <a:pt x="254" y="701"/>
                    </a:lnTo>
                    <a:lnTo>
                      <a:pt x="240" y="742"/>
                    </a:lnTo>
                    <a:lnTo>
                      <a:pt x="230" y="786"/>
                    </a:lnTo>
                    <a:lnTo>
                      <a:pt x="227" y="831"/>
                    </a:lnTo>
                    <a:lnTo>
                      <a:pt x="230" y="877"/>
                    </a:lnTo>
                    <a:lnTo>
                      <a:pt x="240" y="922"/>
                    </a:lnTo>
                    <a:lnTo>
                      <a:pt x="254" y="963"/>
                    </a:lnTo>
                    <a:lnTo>
                      <a:pt x="274" y="1001"/>
                    </a:lnTo>
                    <a:lnTo>
                      <a:pt x="300" y="1036"/>
                    </a:lnTo>
                    <a:lnTo>
                      <a:pt x="329" y="1068"/>
                    </a:lnTo>
                    <a:lnTo>
                      <a:pt x="363" y="1095"/>
                    </a:lnTo>
                    <a:lnTo>
                      <a:pt x="400" y="1118"/>
                    </a:lnTo>
                    <a:lnTo>
                      <a:pt x="440" y="1136"/>
                    </a:lnTo>
                    <a:lnTo>
                      <a:pt x="440" y="527"/>
                    </a:lnTo>
                    <a:close/>
                    <a:moveTo>
                      <a:pt x="553" y="0"/>
                    </a:moveTo>
                    <a:lnTo>
                      <a:pt x="579" y="2"/>
                    </a:lnTo>
                    <a:lnTo>
                      <a:pt x="603" y="11"/>
                    </a:lnTo>
                    <a:lnTo>
                      <a:pt x="624" y="24"/>
                    </a:lnTo>
                    <a:lnTo>
                      <a:pt x="641" y="42"/>
                    </a:lnTo>
                    <a:lnTo>
                      <a:pt x="655" y="63"/>
                    </a:lnTo>
                    <a:lnTo>
                      <a:pt x="663" y="86"/>
                    </a:lnTo>
                    <a:lnTo>
                      <a:pt x="666" y="113"/>
                    </a:lnTo>
                    <a:lnTo>
                      <a:pt x="666" y="292"/>
                    </a:lnTo>
                    <a:lnTo>
                      <a:pt x="718" y="306"/>
                    </a:lnTo>
                    <a:lnTo>
                      <a:pt x="769" y="324"/>
                    </a:lnTo>
                    <a:lnTo>
                      <a:pt x="817" y="347"/>
                    </a:lnTo>
                    <a:lnTo>
                      <a:pt x="862" y="376"/>
                    </a:lnTo>
                    <a:lnTo>
                      <a:pt x="906" y="407"/>
                    </a:lnTo>
                    <a:lnTo>
                      <a:pt x="946" y="444"/>
                    </a:lnTo>
                    <a:lnTo>
                      <a:pt x="981" y="484"/>
                    </a:lnTo>
                    <a:lnTo>
                      <a:pt x="1014" y="528"/>
                    </a:lnTo>
                    <a:lnTo>
                      <a:pt x="1025" y="549"/>
                    </a:lnTo>
                    <a:lnTo>
                      <a:pt x="1031" y="570"/>
                    </a:lnTo>
                    <a:lnTo>
                      <a:pt x="1033" y="592"/>
                    </a:lnTo>
                    <a:lnTo>
                      <a:pt x="1030" y="613"/>
                    </a:lnTo>
                    <a:lnTo>
                      <a:pt x="1024" y="634"/>
                    </a:lnTo>
                    <a:lnTo>
                      <a:pt x="1014" y="653"/>
                    </a:lnTo>
                    <a:lnTo>
                      <a:pt x="999" y="671"/>
                    </a:lnTo>
                    <a:lnTo>
                      <a:pt x="981" y="685"/>
                    </a:lnTo>
                    <a:lnTo>
                      <a:pt x="961" y="695"/>
                    </a:lnTo>
                    <a:lnTo>
                      <a:pt x="940" y="702"/>
                    </a:lnTo>
                    <a:lnTo>
                      <a:pt x="918" y="704"/>
                    </a:lnTo>
                    <a:lnTo>
                      <a:pt x="897" y="702"/>
                    </a:lnTo>
                    <a:lnTo>
                      <a:pt x="876" y="695"/>
                    </a:lnTo>
                    <a:lnTo>
                      <a:pt x="857" y="685"/>
                    </a:lnTo>
                    <a:lnTo>
                      <a:pt x="839" y="671"/>
                    </a:lnTo>
                    <a:lnTo>
                      <a:pt x="825" y="653"/>
                    </a:lnTo>
                    <a:lnTo>
                      <a:pt x="800" y="620"/>
                    </a:lnTo>
                    <a:lnTo>
                      <a:pt x="771" y="590"/>
                    </a:lnTo>
                    <a:lnTo>
                      <a:pt x="739" y="564"/>
                    </a:lnTo>
                    <a:lnTo>
                      <a:pt x="703" y="543"/>
                    </a:lnTo>
                    <a:lnTo>
                      <a:pt x="666" y="527"/>
                    </a:lnTo>
                    <a:lnTo>
                      <a:pt x="666" y="1169"/>
                    </a:lnTo>
                    <a:lnTo>
                      <a:pt x="723" y="1184"/>
                    </a:lnTo>
                    <a:lnTo>
                      <a:pt x="777" y="1205"/>
                    </a:lnTo>
                    <a:lnTo>
                      <a:pt x="829" y="1230"/>
                    </a:lnTo>
                    <a:lnTo>
                      <a:pt x="876" y="1261"/>
                    </a:lnTo>
                    <a:lnTo>
                      <a:pt x="920" y="1297"/>
                    </a:lnTo>
                    <a:lnTo>
                      <a:pt x="961" y="1337"/>
                    </a:lnTo>
                    <a:lnTo>
                      <a:pt x="997" y="1380"/>
                    </a:lnTo>
                    <a:lnTo>
                      <a:pt x="1029" y="1429"/>
                    </a:lnTo>
                    <a:lnTo>
                      <a:pt x="1055" y="1479"/>
                    </a:lnTo>
                    <a:lnTo>
                      <a:pt x="1077" y="1533"/>
                    </a:lnTo>
                    <a:lnTo>
                      <a:pt x="1093" y="1590"/>
                    </a:lnTo>
                    <a:lnTo>
                      <a:pt x="1103" y="1648"/>
                    </a:lnTo>
                    <a:lnTo>
                      <a:pt x="1106" y="1709"/>
                    </a:lnTo>
                    <a:lnTo>
                      <a:pt x="1103" y="1769"/>
                    </a:lnTo>
                    <a:lnTo>
                      <a:pt x="1093" y="1828"/>
                    </a:lnTo>
                    <a:lnTo>
                      <a:pt x="1077" y="1883"/>
                    </a:lnTo>
                    <a:lnTo>
                      <a:pt x="1055" y="1937"/>
                    </a:lnTo>
                    <a:lnTo>
                      <a:pt x="1029" y="1988"/>
                    </a:lnTo>
                    <a:lnTo>
                      <a:pt x="997" y="2036"/>
                    </a:lnTo>
                    <a:lnTo>
                      <a:pt x="961" y="2080"/>
                    </a:lnTo>
                    <a:lnTo>
                      <a:pt x="920" y="2120"/>
                    </a:lnTo>
                    <a:lnTo>
                      <a:pt x="876" y="2156"/>
                    </a:lnTo>
                    <a:lnTo>
                      <a:pt x="829" y="2186"/>
                    </a:lnTo>
                    <a:lnTo>
                      <a:pt x="777" y="2213"/>
                    </a:lnTo>
                    <a:lnTo>
                      <a:pt x="723" y="2233"/>
                    </a:lnTo>
                    <a:lnTo>
                      <a:pt x="666" y="2248"/>
                    </a:lnTo>
                    <a:lnTo>
                      <a:pt x="666" y="2427"/>
                    </a:lnTo>
                    <a:lnTo>
                      <a:pt x="663" y="2454"/>
                    </a:lnTo>
                    <a:lnTo>
                      <a:pt x="655" y="2477"/>
                    </a:lnTo>
                    <a:lnTo>
                      <a:pt x="641" y="2498"/>
                    </a:lnTo>
                    <a:lnTo>
                      <a:pt x="624" y="2516"/>
                    </a:lnTo>
                    <a:lnTo>
                      <a:pt x="603" y="2529"/>
                    </a:lnTo>
                    <a:lnTo>
                      <a:pt x="579" y="2538"/>
                    </a:lnTo>
                    <a:lnTo>
                      <a:pt x="553" y="2541"/>
                    </a:lnTo>
                    <a:lnTo>
                      <a:pt x="527" y="2538"/>
                    </a:lnTo>
                    <a:lnTo>
                      <a:pt x="503" y="2529"/>
                    </a:lnTo>
                    <a:lnTo>
                      <a:pt x="482" y="2516"/>
                    </a:lnTo>
                    <a:lnTo>
                      <a:pt x="464" y="2498"/>
                    </a:lnTo>
                    <a:lnTo>
                      <a:pt x="451" y="2477"/>
                    </a:lnTo>
                    <a:lnTo>
                      <a:pt x="443" y="2454"/>
                    </a:lnTo>
                    <a:lnTo>
                      <a:pt x="440" y="2427"/>
                    </a:lnTo>
                    <a:lnTo>
                      <a:pt x="440" y="2247"/>
                    </a:lnTo>
                    <a:lnTo>
                      <a:pt x="387" y="2235"/>
                    </a:lnTo>
                    <a:lnTo>
                      <a:pt x="338" y="2216"/>
                    </a:lnTo>
                    <a:lnTo>
                      <a:pt x="289" y="2193"/>
                    </a:lnTo>
                    <a:lnTo>
                      <a:pt x="244" y="2164"/>
                    </a:lnTo>
                    <a:lnTo>
                      <a:pt x="201" y="2133"/>
                    </a:lnTo>
                    <a:lnTo>
                      <a:pt x="161" y="2096"/>
                    </a:lnTo>
                    <a:lnTo>
                      <a:pt x="125" y="2056"/>
                    </a:lnTo>
                    <a:lnTo>
                      <a:pt x="92" y="2012"/>
                    </a:lnTo>
                    <a:lnTo>
                      <a:pt x="82" y="1991"/>
                    </a:lnTo>
                    <a:lnTo>
                      <a:pt x="75" y="1970"/>
                    </a:lnTo>
                    <a:lnTo>
                      <a:pt x="73" y="1947"/>
                    </a:lnTo>
                    <a:lnTo>
                      <a:pt x="75" y="1926"/>
                    </a:lnTo>
                    <a:lnTo>
                      <a:pt x="82" y="1905"/>
                    </a:lnTo>
                    <a:lnTo>
                      <a:pt x="92" y="1886"/>
                    </a:lnTo>
                    <a:lnTo>
                      <a:pt x="107" y="1870"/>
                    </a:lnTo>
                    <a:lnTo>
                      <a:pt x="124" y="1855"/>
                    </a:lnTo>
                    <a:lnTo>
                      <a:pt x="145" y="1844"/>
                    </a:lnTo>
                    <a:lnTo>
                      <a:pt x="166" y="1838"/>
                    </a:lnTo>
                    <a:lnTo>
                      <a:pt x="188" y="1836"/>
                    </a:lnTo>
                    <a:lnTo>
                      <a:pt x="209" y="1838"/>
                    </a:lnTo>
                    <a:lnTo>
                      <a:pt x="230" y="1844"/>
                    </a:lnTo>
                    <a:lnTo>
                      <a:pt x="249" y="1855"/>
                    </a:lnTo>
                    <a:lnTo>
                      <a:pt x="266" y="1870"/>
                    </a:lnTo>
                    <a:lnTo>
                      <a:pt x="281" y="1887"/>
                    </a:lnTo>
                    <a:lnTo>
                      <a:pt x="306" y="1920"/>
                    </a:lnTo>
                    <a:lnTo>
                      <a:pt x="336" y="1950"/>
                    </a:lnTo>
                    <a:lnTo>
                      <a:pt x="367" y="1976"/>
                    </a:lnTo>
                    <a:lnTo>
                      <a:pt x="402" y="1997"/>
                    </a:lnTo>
                    <a:lnTo>
                      <a:pt x="440" y="2013"/>
                    </a:lnTo>
                    <a:lnTo>
                      <a:pt x="440" y="1372"/>
                    </a:lnTo>
                    <a:lnTo>
                      <a:pt x="383" y="1356"/>
                    </a:lnTo>
                    <a:lnTo>
                      <a:pt x="329" y="1336"/>
                    </a:lnTo>
                    <a:lnTo>
                      <a:pt x="278" y="1310"/>
                    </a:lnTo>
                    <a:lnTo>
                      <a:pt x="230" y="1278"/>
                    </a:lnTo>
                    <a:lnTo>
                      <a:pt x="185" y="1243"/>
                    </a:lnTo>
                    <a:lnTo>
                      <a:pt x="145" y="1203"/>
                    </a:lnTo>
                    <a:lnTo>
                      <a:pt x="109" y="1159"/>
                    </a:lnTo>
                    <a:lnTo>
                      <a:pt x="77" y="1111"/>
                    </a:lnTo>
                    <a:lnTo>
                      <a:pt x="50" y="1061"/>
                    </a:lnTo>
                    <a:lnTo>
                      <a:pt x="29" y="1007"/>
                    </a:lnTo>
                    <a:lnTo>
                      <a:pt x="13" y="951"/>
                    </a:lnTo>
                    <a:lnTo>
                      <a:pt x="4" y="892"/>
                    </a:lnTo>
                    <a:lnTo>
                      <a:pt x="0" y="831"/>
                    </a:lnTo>
                    <a:lnTo>
                      <a:pt x="4" y="771"/>
                    </a:lnTo>
                    <a:lnTo>
                      <a:pt x="13" y="712"/>
                    </a:lnTo>
                    <a:lnTo>
                      <a:pt x="29" y="657"/>
                    </a:lnTo>
                    <a:lnTo>
                      <a:pt x="50" y="603"/>
                    </a:lnTo>
                    <a:lnTo>
                      <a:pt x="77" y="551"/>
                    </a:lnTo>
                    <a:lnTo>
                      <a:pt x="109" y="504"/>
                    </a:lnTo>
                    <a:lnTo>
                      <a:pt x="145" y="460"/>
                    </a:lnTo>
                    <a:lnTo>
                      <a:pt x="185" y="420"/>
                    </a:lnTo>
                    <a:lnTo>
                      <a:pt x="230" y="384"/>
                    </a:lnTo>
                    <a:lnTo>
                      <a:pt x="278" y="353"/>
                    </a:lnTo>
                    <a:lnTo>
                      <a:pt x="329" y="327"/>
                    </a:lnTo>
                    <a:lnTo>
                      <a:pt x="383" y="307"/>
                    </a:lnTo>
                    <a:lnTo>
                      <a:pt x="440" y="291"/>
                    </a:lnTo>
                    <a:lnTo>
                      <a:pt x="440" y="113"/>
                    </a:lnTo>
                    <a:lnTo>
                      <a:pt x="443" y="86"/>
                    </a:lnTo>
                    <a:lnTo>
                      <a:pt x="451" y="63"/>
                    </a:lnTo>
                    <a:lnTo>
                      <a:pt x="464" y="42"/>
                    </a:lnTo>
                    <a:lnTo>
                      <a:pt x="482" y="24"/>
                    </a:lnTo>
                    <a:lnTo>
                      <a:pt x="503" y="11"/>
                    </a:lnTo>
                    <a:lnTo>
                      <a:pt x="527" y="2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 b="166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928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20F593F0-3628-40DB-B53F-A32C75966C24}"/>
              </a:ext>
            </a:extLst>
          </p:cNvPr>
          <p:cNvSpPr txBox="1"/>
          <p:nvPr/>
        </p:nvSpPr>
        <p:spPr>
          <a:xfrm>
            <a:off x="2770188" y="-723144"/>
            <a:ext cx="66516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Infographic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612801-169B-4516-BAE6-0DD6B50D130A}"/>
              </a:ext>
            </a:extLst>
          </p:cNvPr>
          <p:cNvGrpSpPr/>
          <p:nvPr/>
        </p:nvGrpSpPr>
        <p:grpSpPr>
          <a:xfrm>
            <a:off x="3754695" y="3083967"/>
            <a:ext cx="4682610" cy="3009882"/>
            <a:chOff x="3996671" y="2051872"/>
            <a:chExt cx="3480239" cy="223702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B61DE4-E1D5-48F2-9A6B-574F1D998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481" y="2400022"/>
              <a:ext cx="1633142" cy="4772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3B37A5-9155-4F36-9A67-18DDADD70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481" y="2400022"/>
              <a:ext cx="1633142" cy="47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43472D1-79D8-4F1A-8A04-60E4CD676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671" y="2173408"/>
              <a:ext cx="403855" cy="929245"/>
            </a:xfrm>
            <a:custGeom>
              <a:avLst/>
              <a:gdLst>
                <a:gd name="T0" fmla="*/ 0 w 319"/>
                <a:gd name="T1" fmla="*/ 367 h 734"/>
                <a:gd name="T2" fmla="*/ 319 w 319"/>
                <a:gd name="T3" fmla="*/ 734 h 734"/>
                <a:gd name="T4" fmla="*/ 319 w 319"/>
                <a:gd name="T5" fmla="*/ 367 h 734"/>
                <a:gd name="T6" fmla="*/ 319 w 319"/>
                <a:gd name="T7" fmla="*/ 0 h 734"/>
                <a:gd name="T8" fmla="*/ 0 w 319"/>
                <a:gd name="T9" fmla="*/ 367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734">
                  <a:moveTo>
                    <a:pt x="0" y="367"/>
                  </a:moveTo>
                  <a:lnTo>
                    <a:pt x="319" y="734"/>
                  </a:lnTo>
                  <a:lnTo>
                    <a:pt x="319" y="367"/>
                  </a:lnTo>
                  <a:lnTo>
                    <a:pt x="319" y="0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A6A5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0708457-E939-4083-A3BC-B4F8FAE01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671" y="2173408"/>
              <a:ext cx="403855" cy="929245"/>
            </a:xfrm>
            <a:custGeom>
              <a:avLst/>
              <a:gdLst>
                <a:gd name="T0" fmla="*/ 0 w 319"/>
                <a:gd name="T1" fmla="*/ 367 h 734"/>
                <a:gd name="T2" fmla="*/ 319 w 319"/>
                <a:gd name="T3" fmla="*/ 734 h 734"/>
                <a:gd name="T4" fmla="*/ 319 w 319"/>
                <a:gd name="T5" fmla="*/ 367 h 734"/>
                <a:gd name="T6" fmla="*/ 319 w 319"/>
                <a:gd name="T7" fmla="*/ 0 h 734"/>
                <a:gd name="T8" fmla="*/ 0 w 319"/>
                <a:gd name="T9" fmla="*/ 367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734">
                  <a:moveTo>
                    <a:pt x="0" y="367"/>
                  </a:moveTo>
                  <a:lnTo>
                    <a:pt x="319" y="734"/>
                  </a:lnTo>
                  <a:lnTo>
                    <a:pt x="319" y="367"/>
                  </a:lnTo>
                  <a:lnTo>
                    <a:pt x="319" y="0"/>
                  </a:lnTo>
                  <a:lnTo>
                    <a:pt x="0" y="3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F922283-B6B0-4935-94E6-D24F28109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241" y="2051872"/>
              <a:ext cx="1168519" cy="11735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8DC9B4-0587-4AC7-963C-B765B2ACF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865" y="3463464"/>
              <a:ext cx="1205234" cy="47728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654335-A1E3-4442-80F5-693E5B1B6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865" y="3463464"/>
              <a:ext cx="1205234" cy="47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68C2F67-2A95-43D1-8464-150170F22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055" y="3238116"/>
              <a:ext cx="403855" cy="934309"/>
            </a:xfrm>
            <a:custGeom>
              <a:avLst/>
              <a:gdLst>
                <a:gd name="T0" fmla="*/ 319 w 319"/>
                <a:gd name="T1" fmla="*/ 367 h 738"/>
                <a:gd name="T2" fmla="*/ 0 w 319"/>
                <a:gd name="T3" fmla="*/ 738 h 738"/>
                <a:gd name="T4" fmla="*/ 0 w 319"/>
                <a:gd name="T5" fmla="*/ 367 h 738"/>
                <a:gd name="T6" fmla="*/ 0 w 319"/>
                <a:gd name="T7" fmla="*/ 0 h 738"/>
                <a:gd name="T8" fmla="*/ 319 w 319"/>
                <a:gd name="T9" fmla="*/ 367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738">
                  <a:moveTo>
                    <a:pt x="319" y="367"/>
                  </a:moveTo>
                  <a:lnTo>
                    <a:pt x="0" y="738"/>
                  </a:lnTo>
                  <a:lnTo>
                    <a:pt x="0" y="367"/>
                  </a:lnTo>
                  <a:lnTo>
                    <a:pt x="0" y="0"/>
                  </a:lnTo>
                  <a:lnTo>
                    <a:pt x="319" y="367"/>
                  </a:lnTo>
                  <a:close/>
                </a:path>
              </a:pathLst>
            </a:custGeom>
            <a:solidFill>
              <a:srgbClr val="A6A5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60EF393D-E408-4153-BC59-5BEB5F41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055" y="3238116"/>
              <a:ext cx="403855" cy="934309"/>
            </a:xfrm>
            <a:custGeom>
              <a:avLst/>
              <a:gdLst>
                <a:gd name="T0" fmla="*/ 319 w 319"/>
                <a:gd name="T1" fmla="*/ 367 h 738"/>
                <a:gd name="T2" fmla="*/ 0 w 319"/>
                <a:gd name="T3" fmla="*/ 738 h 738"/>
                <a:gd name="T4" fmla="*/ 0 w 319"/>
                <a:gd name="T5" fmla="*/ 367 h 738"/>
                <a:gd name="T6" fmla="*/ 0 w 319"/>
                <a:gd name="T7" fmla="*/ 0 h 738"/>
                <a:gd name="T8" fmla="*/ 319 w 319"/>
                <a:gd name="T9" fmla="*/ 367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738">
                  <a:moveTo>
                    <a:pt x="319" y="367"/>
                  </a:moveTo>
                  <a:lnTo>
                    <a:pt x="0" y="738"/>
                  </a:lnTo>
                  <a:lnTo>
                    <a:pt x="0" y="367"/>
                  </a:lnTo>
                  <a:lnTo>
                    <a:pt x="0" y="0"/>
                  </a:lnTo>
                  <a:lnTo>
                    <a:pt x="319" y="3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31D5079-62A4-4749-BEB0-CF8595072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664" y="3121643"/>
              <a:ext cx="1167253" cy="11672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E030847-53B0-489F-B5FA-BE6A8BB3B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671" y="2173408"/>
              <a:ext cx="403855" cy="929245"/>
            </a:xfrm>
            <a:custGeom>
              <a:avLst/>
              <a:gdLst>
                <a:gd name="T0" fmla="*/ 319 w 319"/>
                <a:gd name="T1" fmla="*/ 0 h 734"/>
                <a:gd name="T2" fmla="*/ 0 w 319"/>
                <a:gd name="T3" fmla="*/ 367 h 734"/>
                <a:gd name="T4" fmla="*/ 319 w 319"/>
                <a:gd name="T5" fmla="*/ 734 h 734"/>
                <a:gd name="T6" fmla="*/ 319 w 319"/>
                <a:gd name="T7" fmla="*/ 556 h 734"/>
                <a:gd name="T8" fmla="*/ 319 w 319"/>
                <a:gd name="T9" fmla="*/ 367 h 734"/>
                <a:gd name="T10" fmla="*/ 319 w 319"/>
                <a:gd name="T11" fmla="*/ 179 h 734"/>
                <a:gd name="T12" fmla="*/ 319 w 319"/>
                <a:gd name="T13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734">
                  <a:moveTo>
                    <a:pt x="319" y="0"/>
                  </a:moveTo>
                  <a:lnTo>
                    <a:pt x="0" y="367"/>
                  </a:lnTo>
                  <a:lnTo>
                    <a:pt x="319" y="734"/>
                  </a:lnTo>
                  <a:lnTo>
                    <a:pt x="319" y="556"/>
                  </a:lnTo>
                  <a:lnTo>
                    <a:pt x="319" y="367"/>
                  </a:lnTo>
                  <a:lnTo>
                    <a:pt x="319" y="17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E6EDCA2-29EA-448F-AF13-884CEACB3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671" y="2173408"/>
              <a:ext cx="403855" cy="929245"/>
            </a:xfrm>
            <a:custGeom>
              <a:avLst/>
              <a:gdLst>
                <a:gd name="T0" fmla="*/ 319 w 319"/>
                <a:gd name="T1" fmla="*/ 0 h 734"/>
                <a:gd name="T2" fmla="*/ 0 w 319"/>
                <a:gd name="T3" fmla="*/ 367 h 734"/>
                <a:gd name="T4" fmla="*/ 319 w 319"/>
                <a:gd name="T5" fmla="*/ 734 h 734"/>
                <a:gd name="T6" fmla="*/ 319 w 319"/>
                <a:gd name="T7" fmla="*/ 556 h 734"/>
                <a:gd name="T8" fmla="*/ 319 w 319"/>
                <a:gd name="T9" fmla="*/ 367 h 734"/>
                <a:gd name="T10" fmla="*/ 319 w 319"/>
                <a:gd name="T11" fmla="*/ 179 h 734"/>
                <a:gd name="T12" fmla="*/ 319 w 319"/>
                <a:gd name="T13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734">
                  <a:moveTo>
                    <a:pt x="319" y="0"/>
                  </a:moveTo>
                  <a:lnTo>
                    <a:pt x="0" y="367"/>
                  </a:lnTo>
                  <a:lnTo>
                    <a:pt x="319" y="734"/>
                  </a:lnTo>
                  <a:lnTo>
                    <a:pt x="319" y="556"/>
                  </a:lnTo>
                  <a:lnTo>
                    <a:pt x="319" y="367"/>
                  </a:lnTo>
                  <a:lnTo>
                    <a:pt x="319" y="179"/>
                  </a:lnTo>
                  <a:lnTo>
                    <a:pt x="319" y="0"/>
                  </a:ln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2C8B0AE-EB4C-4005-A812-37299BD55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055" y="3238116"/>
              <a:ext cx="403855" cy="934309"/>
            </a:xfrm>
            <a:custGeom>
              <a:avLst/>
              <a:gdLst>
                <a:gd name="T0" fmla="*/ 0 w 319"/>
                <a:gd name="T1" fmla="*/ 0 h 738"/>
                <a:gd name="T2" fmla="*/ 0 w 319"/>
                <a:gd name="T3" fmla="*/ 367 h 738"/>
                <a:gd name="T4" fmla="*/ 0 w 319"/>
                <a:gd name="T5" fmla="*/ 738 h 738"/>
                <a:gd name="T6" fmla="*/ 319 w 319"/>
                <a:gd name="T7" fmla="*/ 367 h 738"/>
                <a:gd name="T8" fmla="*/ 0 w 319"/>
                <a:gd name="T9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738">
                  <a:moveTo>
                    <a:pt x="0" y="0"/>
                  </a:moveTo>
                  <a:lnTo>
                    <a:pt x="0" y="367"/>
                  </a:lnTo>
                  <a:lnTo>
                    <a:pt x="0" y="738"/>
                  </a:lnTo>
                  <a:lnTo>
                    <a:pt x="319" y="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7431FFA-78AF-4278-87F3-4A05027D4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055" y="3238116"/>
              <a:ext cx="403855" cy="934309"/>
            </a:xfrm>
            <a:custGeom>
              <a:avLst/>
              <a:gdLst>
                <a:gd name="T0" fmla="*/ 0 w 319"/>
                <a:gd name="T1" fmla="*/ 0 h 738"/>
                <a:gd name="T2" fmla="*/ 0 w 319"/>
                <a:gd name="T3" fmla="*/ 367 h 738"/>
                <a:gd name="T4" fmla="*/ 0 w 319"/>
                <a:gd name="T5" fmla="*/ 738 h 738"/>
                <a:gd name="T6" fmla="*/ 319 w 319"/>
                <a:gd name="T7" fmla="*/ 367 h 738"/>
                <a:gd name="T8" fmla="*/ 0 w 319"/>
                <a:gd name="T9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" h="738">
                  <a:moveTo>
                    <a:pt x="0" y="0"/>
                  </a:moveTo>
                  <a:lnTo>
                    <a:pt x="0" y="367"/>
                  </a:lnTo>
                  <a:lnTo>
                    <a:pt x="0" y="738"/>
                  </a:lnTo>
                  <a:lnTo>
                    <a:pt x="319" y="36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Shape 2753">
              <a:extLst>
                <a:ext uri="{FF2B5EF4-FFF2-40B4-BE49-F238E27FC236}">
                  <a16:creationId xmlns:a16="http://schemas.microsoft.com/office/drawing/2014/main" id="{9C5236B8-6619-49F7-BDA7-5D5071BAA774}"/>
                </a:ext>
              </a:extLst>
            </p:cNvPr>
            <p:cNvSpPr/>
            <p:nvPr/>
          </p:nvSpPr>
          <p:spPr>
            <a:xfrm>
              <a:off x="5405494" y="3476934"/>
              <a:ext cx="405594" cy="45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0" y="18655"/>
                  </a:moveTo>
                  <a:cubicBezTo>
                    <a:pt x="13468" y="18655"/>
                    <a:pt x="13200" y="18874"/>
                    <a:pt x="13200" y="19145"/>
                  </a:cubicBezTo>
                  <a:cubicBezTo>
                    <a:pt x="13200" y="19417"/>
                    <a:pt x="13468" y="19636"/>
                    <a:pt x="13800" y="19636"/>
                  </a:cubicBezTo>
                  <a:cubicBezTo>
                    <a:pt x="14132" y="19636"/>
                    <a:pt x="14400" y="19417"/>
                    <a:pt x="14400" y="19145"/>
                  </a:cubicBezTo>
                  <a:cubicBezTo>
                    <a:pt x="14400" y="18874"/>
                    <a:pt x="14132" y="18655"/>
                    <a:pt x="13800" y="18655"/>
                  </a:cubicBezTo>
                  <a:moveTo>
                    <a:pt x="10200" y="15709"/>
                  </a:moveTo>
                  <a:cubicBezTo>
                    <a:pt x="9868" y="15709"/>
                    <a:pt x="9600" y="15490"/>
                    <a:pt x="9600" y="15218"/>
                  </a:cubicBezTo>
                  <a:cubicBezTo>
                    <a:pt x="9600" y="14947"/>
                    <a:pt x="9868" y="14727"/>
                    <a:pt x="10200" y="14727"/>
                  </a:cubicBezTo>
                  <a:cubicBezTo>
                    <a:pt x="10532" y="14727"/>
                    <a:pt x="10800" y="14947"/>
                    <a:pt x="10800" y="15218"/>
                  </a:cubicBezTo>
                  <a:cubicBezTo>
                    <a:pt x="10800" y="15490"/>
                    <a:pt x="10532" y="15709"/>
                    <a:pt x="10200" y="15709"/>
                  </a:cubicBezTo>
                  <a:moveTo>
                    <a:pt x="10200" y="13745"/>
                  </a:moveTo>
                  <a:cubicBezTo>
                    <a:pt x="9206" y="13745"/>
                    <a:pt x="8400" y="14405"/>
                    <a:pt x="8400" y="15218"/>
                  </a:cubicBezTo>
                  <a:cubicBezTo>
                    <a:pt x="8400" y="16031"/>
                    <a:pt x="9206" y="16691"/>
                    <a:pt x="10200" y="16691"/>
                  </a:cubicBezTo>
                  <a:cubicBezTo>
                    <a:pt x="11194" y="16691"/>
                    <a:pt x="12000" y="16031"/>
                    <a:pt x="12000" y="15218"/>
                  </a:cubicBezTo>
                  <a:cubicBezTo>
                    <a:pt x="12000" y="14405"/>
                    <a:pt x="11194" y="13745"/>
                    <a:pt x="10200" y="13745"/>
                  </a:cubicBezTo>
                  <a:moveTo>
                    <a:pt x="15600" y="13745"/>
                  </a:moveTo>
                  <a:cubicBezTo>
                    <a:pt x="14938" y="13745"/>
                    <a:pt x="14400" y="14186"/>
                    <a:pt x="14400" y="14727"/>
                  </a:cubicBezTo>
                  <a:cubicBezTo>
                    <a:pt x="14400" y="15269"/>
                    <a:pt x="14938" y="15709"/>
                    <a:pt x="15600" y="15709"/>
                  </a:cubicBezTo>
                  <a:cubicBezTo>
                    <a:pt x="16262" y="15709"/>
                    <a:pt x="16800" y="15269"/>
                    <a:pt x="16800" y="14727"/>
                  </a:cubicBezTo>
                  <a:cubicBezTo>
                    <a:pt x="16800" y="14186"/>
                    <a:pt x="16262" y="13745"/>
                    <a:pt x="15600" y="13745"/>
                  </a:cubicBezTo>
                  <a:moveTo>
                    <a:pt x="14400" y="20618"/>
                  </a:moveTo>
                  <a:lnTo>
                    <a:pt x="7200" y="20618"/>
                  </a:lnTo>
                  <a:cubicBezTo>
                    <a:pt x="3892" y="20618"/>
                    <a:pt x="1200" y="18416"/>
                    <a:pt x="1200" y="15709"/>
                  </a:cubicBezTo>
                  <a:cubicBezTo>
                    <a:pt x="1200" y="13123"/>
                    <a:pt x="2182" y="11620"/>
                    <a:pt x="3320" y="9880"/>
                  </a:cubicBezTo>
                  <a:cubicBezTo>
                    <a:pt x="3477" y="9639"/>
                    <a:pt x="3636" y="9392"/>
                    <a:pt x="3797" y="9140"/>
                  </a:cubicBezTo>
                  <a:cubicBezTo>
                    <a:pt x="3905" y="9093"/>
                    <a:pt x="6420" y="8038"/>
                    <a:pt x="9814" y="9625"/>
                  </a:cubicBezTo>
                  <a:cubicBezTo>
                    <a:pt x="10959" y="10160"/>
                    <a:pt x="12064" y="10360"/>
                    <a:pt x="13079" y="10360"/>
                  </a:cubicBezTo>
                  <a:cubicBezTo>
                    <a:pt x="15152" y="10360"/>
                    <a:pt x="16846" y="9523"/>
                    <a:pt x="17711" y="8991"/>
                  </a:cubicBezTo>
                  <a:cubicBezTo>
                    <a:pt x="17902" y="9295"/>
                    <a:pt x="18093" y="9592"/>
                    <a:pt x="18280" y="9880"/>
                  </a:cubicBezTo>
                  <a:cubicBezTo>
                    <a:pt x="19418" y="11620"/>
                    <a:pt x="20400" y="13123"/>
                    <a:pt x="20400" y="15709"/>
                  </a:cubicBezTo>
                  <a:cubicBezTo>
                    <a:pt x="20400" y="18416"/>
                    <a:pt x="17708" y="20618"/>
                    <a:pt x="14400" y="20618"/>
                  </a:cubicBezTo>
                  <a:moveTo>
                    <a:pt x="5967" y="2945"/>
                  </a:moveTo>
                  <a:lnTo>
                    <a:pt x="15633" y="2945"/>
                  </a:lnTo>
                  <a:cubicBezTo>
                    <a:pt x="15782" y="5133"/>
                    <a:pt x="16425" y="6735"/>
                    <a:pt x="17180" y="8090"/>
                  </a:cubicBezTo>
                  <a:cubicBezTo>
                    <a:pt x="16281" y="8690"/>
                    <a:pt x="13509" y="10220"/>
                    <a:pt x="10410" y="8772"/>
                  </a:cubicBezTo>
                  <a:cubicBezTo>
                    <a:pt x="7921" y="7609"/>
                    <a:pt x="5800" y="7679"/>
                    <a:pt x="4520" y="7912"/>
                  </a:cubicBezTo>
                  <a:cubicBezTo>
                    <a:pt x="5231" y="6594"/>
                    <a:pt x="5824" y="5037"/>
                    <a:pt x="5967" y="2945"/>
                  </a:cubicBezTo>
                  <a:moveTo>
                    <a:pt x="3600" y="982"/>
                  </a:moveTo>
                  <a:lnTo>
                    <a:pt x="18000" y="982"/>
                  </a:lnTo>
                  <a:lnTo>
                    <a:pt x="18000" y="1964"/>
                  </a:lnTo>
                  <a:lnTo>
                    <a:pt x="3600" y="1964"/>
                  </a:lnTo>
                  <a:cubicBezTo>
                    <a:pt x="3600" y="1964"/>
                    <a:pt x="3600" y="982"/>
                    <a:pt x="3600" y="982"/>
                  </a:cubicBezTo>
                  <a:close/>
                  <a:moveTo>
                    <a:pt x="16843" y="2945"/>
                  </a:moveTo>
                  <a:lnTo>
                    <a:pt x="18000" y="2945"/>
                  </a:lnTo>
                  <a:cubicBezTo>
                    <a:pt x="18662" y="2945"/>
                    <a:pt x="19200" y="2505"/>
                    <a:pt x="19200" y="1964"/>
                  </a:cubicBezTo>
                  <a:lnTo>
                    <a:pt x="19200" y="982"/>
                  </a:lnTo>
                  <a:cubicBezTo>
                    <a:pt x="19200" y="440"/>
                    <a:pt x="18662" y="0"/>
                    <a:pt x="18000" y="0"/>
                  </a:cubicBezTo>
                  <a:lnTo>
                    <a:pt x="3600" y="0"/>
                  </a:lnTo>
                  <a:cubicBezTo>
                    <a:pt x="2938" y="0"/>
                    <a:pt x="2400" y="440"/>
                    <a:pt x="2400" y="982"/>
                  </a:cubicBezTo>
                  <a:lnTo>
                    <a:pt x="2400" y="1964"/>
                  </a:lnTo>
                  <a:cubicBezTo>
                    <a:pt x="2400" y="2505"/>
                    <a:pt x="2938" y="2945"/>
                    <a:pt x="3600" y="2945"/>
                  </a:cubicBezTo>
                  <a:lnTo>
                    <a:pt x="4757" y="2945"/>
                  </a:lnTo>
                  <a:cubicBezTo>
                    <a:pt x="4322" y="8937"/>
                    <a:pt x="0" y="10114"/>
                    <a:pt x="0" y="15709"/>
                  </a:cubicBezTo>
                  <a:cubicBezTo>
                    <a:pt x="0" y="18962"/>
                    <a:pt x="3224" y="21600"/>
                    <a:pt x="7200" y="21600"/>
                  </a:cubicBezTo>
                  <a:lnTo>
                    <a:pt x="14400" y="21600"/>
                  </a:lnTo>
                  <a:cubicBezTo>
                    <a:pt x="18376" y="21600"/>
                    <a:pt x="21600" y="18962"/>
                    <a:pt x="21600" y="15709"/>
                  </a:cubicBezTo>
                  <a:cubicBezTo>
                    <a:pt x="21600" y="10114"/>
                    <a:pt x="17278" y="8937"/>
                    <a:pt x="16843" y="2945"/>
                  </a:cubicBezTo>
                  <a:moveTo>
                    <a:pt x="17400" y="11782"/>
                  </a:moveTo>
                  <a:cubicBezTo>
                    <a:pt x="17068" y="11782"/>
                    <a:pt x="16800" y="12001"/>
                    <a:pt x="16800" y="12273"/>
                  </a:cubicBezTo>
                  <a:cubicBezTo>
                    <a:pt x="16800" y="12544"/>
                    <a:pt x="17068" y="12764"/>
                    <a:pt x="17400" y="12764"/>
                  </a:cubicBezTo>
                  <a:cubicBezTo>
                    <a:pt x="17732" y="12764"/>
                    <a:pt x="18000" y="12544"/>
                    <a:pt x="18000" y="12273"/>
                  </a:cubicBezTo>
                  <a:cubicBezTo>
                    <a:pt x="18000" y="12001"/>
                    <a:pt x="17732" y="11782"/>
                    <a:pt x="17400" y="11782"/>
                  </a:cubicBezTo>
                  <a:moveTo>
                    <a:pt x="6000" y="10800"/>
                  </a:moveTo>
                  <a:cubicBezTo>
                    <a:pt x="5338" y="10800"/>
                    <a:pt x="4800" y="11240"/>
                    <a:pt x="4800" y="11782"/>
                  </a:cubicBezTo>
                  <a:cubicBezTo>
                    <a:pt x="4800" y="12324"/>
                    <a:pt x="5338" y="12764"/>
                    <a:pt x="6000" y="12764"/>
                  </a:cubicBezTo>
                  <a:cubicBezTo>
                    <a:pt x="6662" y="12764"/>
                    <a:pt x="7200" y="12324"/>
                    <a:pt x="7200" y="11782"/>
                  </a:cubicBezTo>
                  <a:cubicBezTo>
                    <a:pt x="7200" y="11240"/>
                    <a:pt x="6662" y="10800"/>
                    <a:pt x="6000" y="10800"/>
                  </a:cubicBezTo>
                  <a:moveTo>
                    <a:pt x="5400" y="16691"/>
                  </a:moveTo>
                  <a:cubicBezTo>
                    <a:pt x="5068" y="16691"/>
                    <a:pt x="4800" y="16910"/>
                    <a:pt x="4800" y="17182"/>
                  </a:cubicBezTo>
                  <a:cubicBezTo>
                    <a:pt x="4800" y="17453"/>
                    <a:pt x="5068" y="17673"/>
                    <a:pt x="5400" y="17673"/>
                  </a:cubicBezTo>
                  <a:cubicBezTo>
                    <a:pt x="5732" y="17673"/>
                    <a:pt x="6000" y="17453"/>
                    <a:pt x="6000" y="17182"/>
                  </a:cubicBezTo>
                  <a:cubicBezTo>
                    <a:pt x="6000" y="16910"/>
                    <a:pt x="5732" y="16691"/>
                    <a:pt x="5400" y="1669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401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Shape 2787">
              <a:extLst>
                <a:ext uri="{FF2B5EF4-FFF2-40B4-BE49-F238E27FC236}">
                  <a16:creationId xmlns:a16="http://schemas.microsoft.com/office/drawing/2014/main" id="{A26D3CC5-911F-40F6-AEF2-DF3235CA1C40}"/>
                </a:ext>
              </a:extLst>
            </p:cNvPr>
            <p:cNvSpPr/>
            <p:nvPr/>
          </p:nvSpPr>
          <p:spPr>
            <a:xfrm>
              <a:off x="6039791" y="2400022"/>
              <a:ext cx="495418" cy="45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4" tIns="14284" rIns="14284" bIns="14284" anchor="ctr"/>
            <a:lstStyle/>
            <a:p>
              <a:pPr defTabSz="171401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94AB050-F006-463A-8576-0EE1BCCC69A5}"/>
              </a:ext>
            </a:extLst>
          </p:cNvPr>
          <p:cNvSpPr/>
          <p:nvPr/>
        </p:nvSpPr>
        <p:spPr>
          <a:xfrm>
            <a:off x="626570" y="3888235"/>
            <a:ext cx="2993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 I taken </a:t>
            </a:r>
            <a:r>
              <a:rPr lang="en-US" sz="1200" dirty="0" err="1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taken</a:t>
            </a:r>
            <a:r>
              <a:rPr lang="en-US" sz="12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possession of my entire soul, like these taken possession of my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943D07-4F32-4554-A898-4EDA4AF1749C}"/>
              </a:ext>
            </a:extLst>
          </p:cNvPr>
          <p:cNvSpPr/>
          <p:nvPr/>
        </p:nvSpPr>
        <p:spPr>
          <a:xfrm>
            <a:off x="8588594" y="3888235"/>
            <a:ext cx="2993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 I taken </a:t>
            </a:r>
            <a:r>
              <a:rPr lang="en-US" sz="1200" dirty="0" err="1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taken</a:t>
            </a:r>
            <a:r>
              <a:rPr lang="en-US" sz="12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possession of my entire soul, like these taken possession of my</a:t>
            </a:r>
          </a:p>
        </p:txBody>
      </p:sp>
    </p:spTree>
    <p:extLst>
      <p:ext uri="{BB962C8B-B14F-4D97-AF65-F5344CB8AC3E}">
        <p14:creationId xmlns:p14="http://schemas.microsoft.com/office/powerpoint/2010/main" val="23779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42">
            <a:extLst>
              <a:ext uri="{FF2B5EF4-FFF2-40B4-BE49-F238E27FC236}">
                <a16:creationId xmlns:a16="http://schemas.microsoft.com/office/drawing/2014/main" id="{AE311CE3-36E4-4E98-B188-DE9B470DA7AE}"/>
              </a:ext>
            </a:extLst>
          </p:cNvPr>
          <p:cNvSpPr txBox="1"/>
          <p:nvPr/>
        </p:nvSpPr>
        <p:spPr>
          <a:xfrm flipH="1">
            <a:off x="1597429" y="4346129"/>
            <a:ext cx="1534831" cy="1133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um r sit t,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2" name="TextBox 142">
            <a:extLst>
              <a:ext uri="{FF2B5EF4-FFF2-40B4-BE49-F238E27FC236}">
                <a16:creationId xmlns:a16="http://schemas.microsoft.com/office/drawing/2014/main" id="{2EC8D3E2-C1C9-49B3-9273-EE3F3D353128}"/>
              </a:ext>
            </a:extLst>
          </p:cNvPr>
          <p:cNvSpPr txBox="1"/>
          <p:nvPr/>
        </p:nvSpPr>
        <p:spPr>
          <a:xfrm flipH="1">
            <a:off x="4092881" y="4346129"/>
            <a:ext cx="1534831" cy="1133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um r sit t,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3" name="TextBox 142">
            <a:extLst>
              <a:ext uri="{FF2B5EF4-FFF2-40B4-BE49-F238E27FC236}">
                <a16:creationId xmlns:a16="http://schemas.microsoft.com/office/drawing/2014/main" id="{CE33DCB5-6276-4F9E-9F83-C9000983F2B4}"/>
              </a:ext>
            </a:extLst>
          </p:cNvPr>
          <p:cNvSpPr txBox="1"/>
          <p:nvPr/>
        </p:nvSpPr>
        <p:spPr>
          <a:xfrm flipH="1">
            <a:off x="6588333" y="4346129"/>
            <a:ext cx="1534831" cy="1133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um r sit t,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4" name="TextBox 142">
            <a:extLst>
              <a:ext uri="{FF2B5EF4-FFF2-40B4-BE49-F238E27FC236}">
                <a16:creationId xmlns:a16="http://schemas.microsoft.com/office/drawing/2014/main" id="{FA30DC01-0781-4A34-BF31-B6EC125120B6}"/>
              </a:ext>
            </a:extLst>
          </p:cNvPr>
          <p:cNvSpPr txBox="1"/>
          <p:nvPr/>
        </p:nvSpPr>
        <p:spPr>
          <a:xfrm flipH="1">
            <a:off x="9160878" y="4346129"/>
            <a:ext cx="1534831" cy="1133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um r sit t,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psum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B6116C-13A5-4078-97EB-B29F2660653A}"/>
              </a:ext>
            </a:extLst>
          </p:cNvPr>
          <p:cNvCxnSpPr>
            <a:cxnSpLocks/>
          </p:cNvCxnSpPr>
          <p:nvPr/>
        </p:nvCxnSpPr>
        <p:spPr>
          <a:xfrm>
            <a:off x="2348509" y="3444769"/>
            <a:ext cx="7563447" cy="26926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23DC8E-035A-428F-B0AA-6F9563A2CD4C}"/>
              </a:ext>
            </a:extLst>
          </p:cNvPr>
          <p:cNvGrpSpPr/>
          <p:nvPr/>
        </p:nvGrpSpPr>
        <p:grpSpPr>
          <a:xfrm>
            <a:off x="1807764" y="2902527"/>
            <a:ext cx="8576473" cy="1111413"/>
            <a:chOff x="2281764" y="2632190"/>
            <a:chExt cx="8576473" cy="11114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303BDF-759A-47B8-8481-F200B540CDBD}"/>
                </a:ext>
              </a:extLst>
            </p:cNvPr>
            <p:cNvGrpSpPr/>
            <p:nvPr/>
          </p:nvGrpSpPr>
          <p:grpSpPr>
            <a:xfrm>
              <a:off x="2281764" y="2632190"/>
              <a:ext cx="1111413" cy="1111413"/>
              <a:chOff x="1220118" y="2343274"/>
              <a:chExt cx="2450851" cy="245085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0075D6E-3AE3-42CF-BDC2-D3428EF5A191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4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7E580AF-4103-4A75-AF8C-40AC5C3973B5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4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C90FC8F-E6A7-4BCB-BF8A-EB56D0BC53E1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C2A453-2A6A-44BE-A763-2244642F6764}"/>
                </a:ext>
              </a:extLst>
            </p:cNvPr>
            <p:cNvGrpSpPr/>
            <p:nvPr/>
          </p:nvGrpSpPr>
          <p:grpSpPr>
            <a:xfrm>
              <a:off x="4770117" y="2632190"/>
              <a:ext cx="1111413" cy="1111413"/>
              <a:chOff x="1220118" y="2343274"/>
              <a:chExt cx="2450851" cy="2450851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64E2FE3-6917-4D8D-A084-BD5589BCD421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3FDA742-7A52-4934-A4C6-5F78DE7F4EE4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B16A269-4797-41E8-9004-0239BA1F83FE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5D9155-77C6-4685-A69A-6A5141ECAE4F}"/>
                </a:ext>
              </a:extLst>
            </p:cNvPr>
            <p:cNvGrpSpPr/>
            <p:nvPr/>
          </p:nvGrpSpPr>
          <p:grpSpPr>
            <a:xfrm>
              <a:off x="7258470" y="2632190"/>
              <a:ext cx="1111413" cy="1111413"/>
              <a:chOff x="1220118" y="2343274"/>
              <a:chExt cx="2450851" cy="245085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3A22031-29A8-4AE3-BE69-C340516D0532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4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7FB823A-FF39-4081-AD58-E2EACFBE7EE6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4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58E9C08-B3F9-4D6F-B61A-5E5E574EDBBB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85381EE-9C08-4DC9-A6C5-901319C431F5}"/>
                </a:ext>
              </a:extLst>
            </p:cNvPr>
            <p:cNvGrpSpPr/>
            <p:nvPr/>
          </p:nvGrpSpPr>
          <p:grpSpPr>
            <a:xfrm>
              <a:off x="9746824" y="2632190"/>
              <a:ext cx="1111413" cy="1111413"/>
              <a:chOff x="1220118" y="2343274"/>
              <a:chExt cx="2450851" cy="245085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9ED6716-B420-4316-9427-CD1AA211A613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A7CEB57-36BF-487C-8ED7-AEE2974B2E5F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FB14F4B-C58C-434A-B42E-F6E6245EF32B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8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Shape 5411">
            <a:extLst>
              <a:ext uri="{FF2B5EF4-FFF2-40B4-BE49-F238E27FC236}">
                <a16:creationId xmlns:a16="http://schemas.microsoft.com/office/drawing/2014/main" id="{CE3F6693-5392-47B5-9D85-DEF0903A2C26}"/>
              </a:ext>
            </a:extLst>
          </p:cNvPr>
          <p:cNvSpPr/>
          <p:nvPr/>
        </p:nvSpPr>
        <p:spPr>
          <a:xfrm>
            <a:off x="7212190" y="3344091"/>
            <a:ext cx="226047" cy="17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34" y="5760"/>
                </a:moveTo>
                <a:cubicBezTo>
                  <a:pt x="10983" y="18720"/>
                  <a:pt x="10983" y="18720"/>
                  <a:pt x="10983" y="18720"/>
                </a:cubicBezTo>
                <a:cubicBezTo>
                  <a:pt x="9153" y="21120"/>
                  <a:pt x="9153" y="21120"/>
                  <a:pt x="9153" y="21120"/>
                </a:cubicBezTo>
                <a:cubicBezTo>
                  <a:pt x="8786" y="21600"/>
                  <a:pt x="8786" y="21600"/>
                  <a:pt x="8420" y="21600"/>
                </a:cubicBezTo>
                <a:cubicBezTo>
                  <a:pt x="8054" y="21600"/>
                  <a:pt x="7688" y="21600"/>
                  <a:pt x="7322" y="21120"/>
                </a:cubicBezTo>
                <a:cubicBezTo>
                  <a:pt x="5492" y="18720"/>
                  <a:pt x="5492" y="18720"/>
                  <a:pt x="5492" y="18720"/>
                </a:cubicBezTo>
                <a:cubicBezTo>
                  <a:pt x="366" y="12480"/>
                  <a:pt x="366" y="12480"/>
                  <a:pt x="366" y="12480"/>
                </a:cubicBezTo>
                <a:cubicBezTo>
                  <a:pt x="0" y="12000"/>
                  <a:pt x="0" y="11520"/>
                  <a:pt x="0" y="11040"/>
                </a:cubicBezTo>
                <a:cubicBezTo>
                  <a:pt x="0" y="10560"/>
                  <a:pt x="0" y="10080"/>
                  <a:pt x="366" y="9600"/>
                </a:cubicBezTo>
                <a:cubicBezTo>
                  <a:pt x="2197" y="7200"/>
                  <a:pt x="2197" y="7200"/>
                  <a:pt x="2197" y="7200"/>
                </a:cubicBezTo>
                <a:cubicBezTo>
                  <a:pt x="2563" y="6720"/>
                  <a:pt x="2929" y="6720"/>
                  <a:pt x="3295" y="6720"/>
                </a:cubicBezTo>
                <a:cubicBezTo>
                  <a:pt x="3661" y="6720"/>
                  <a:pt x="4027" y="6720"/>
                  <a:pt x="4027" y="7200"/>
                </a:cubicBezTo>
                <a:cubicBezTo>
                  <a:pt x="8420" y="12480"/>
                  <a:pt x="8420" y="12480"/>
                  <a:pt x="8420" y="12480"/>
                </a:cubicBezTo>
                <a:cubicBezTo>
                  <a:pt x="17207" y="480"/>
                  <a:pt x="17207" y="480"/>
                  <a:pt x="17207" y="480"/>
                </a:cubicBezTo>
                <a:cubicBezTo>
                  <a:pt x="17573" y="480"/>
                  <a:pt x="17939" y="0"/>
                  <a:pt x="18305" y="0"/>
                </a:cubicBezTo>
                <a:cubicBezTo>
                  <a:pt x="18671" y="0"/>
                  <a:pt x="19037" y="480"/>
                  <a:pt x="19403" y="480"/>
                </a:cubicBezTo>
                <a:cubicBezTo>
                  <a:pt x="21234" y="3360"/>
                  <a:pt x="21234" y="3360"/>
                  <a:pt x="21234" y="3360"/>
                </a:cubicBezTo>
                <a:cubicBezTo>
                  <a:pt x="21234" y="3360"/>
                  <a:pt x="21600" y="3840"/>
                  <a:pt x="21600" y="4320"/>
                </a:cubicBezTo>
                <a:cubicBezTo>
                  <a:pt x="21600" y="4800"/>
                  <a:pt x="21234" y="5280"/>
                  <a:pt x="21234" y="576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bg1"/>
              </a:solidFill>
            </a:endParaRPr>
          </a:p>
        </p:txBody>
      </p:sp>
      <p:sp>
        <p:nvSpPr>
          <p:cNvPr id="34" name="Shape 5411">
            <a:extLst>
              <a:ext uri="{FF2B5EF4-FFF2-40B4-BE49-F238E27FC236}">
                <a16:creationId xmlns:a16="http://schemas.microsoft.com/office/drawing/2014/main" id="{8819021F-B9E3-41F8-8B8A-7C7E9F9E9617}"/>
              </a:ext>
            </a:extLst>
          </p:cNvPr>
          <p:cNvSpPr/>
          <p:nvPr/>
        </p:nvSpPr>
        <p:spPr>
          <a:xfrm>
            <a:off x="2250119" y="3344091"/>
            <a:ext cx="226047" cy="17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34" y="5760"/>
                </a:moveTo>
                <a:cubicBezTo>
                  <a:pt x="10983" y="18720"/>
                  <a:pt x="10983" y="18720"/>
                  <a:pt x="10983" y="18720"/>
                </a:cubicBezTo>
                <a:cubicBezTo>
                  <a:pt x="9153" y="21120"/>
                  <a:pt x="9153" y="21120"/>
                  <a:pt x="9153" y="21120"/>
                </a:cubicBezTo>
                <a:cubicBezTo>
                  <a:pt x="8786" y="21600"/>
                  <a:pt x="8786" y="21600"/>
                  <a:pt x="8420" y="21600"/>
                </a:cubicBezTo>
                <a:cubicBezTo>
                  <a:pt x="8054" y="21600"/>
                  <a:pt x="7688" y="21600"/>
                  <a:pt x="7322" y="21120"/>
                </a:cubicBezTo>
                <a:cubicBezTo>
                  <a:pt x="5492" y="18720"/>
                  <a:pt x="5492" y="18720"/>
                  <a:pt x="5492" y="18720"/>
                </a:cubicBezTo>
                <a:cubicBezTo>
                  <a:pt x="366" y="12480"/>
                  <a:pt x="366" y="12480"/>
                  <a:pt x="366" y="12480"/>
                </a:cubicBezTo>
                <a:cubicBezTo>
                  <a:pt x="0" y="12000"/>
                  <a:pt x="0" y="11520"/>
                  <a:pt x="0" y="11040"/>
                </a:cubicBezTo>
                <a:cubicBezTo>
                  <a:pt x="0" y="10560"/>
                  <a:pt x="0" y="10080"/>
                  <a:pt x="366" y="9600"/>
                </a:cubicBezTo>
                <a:cubicBezTo>
                  <a:pt x="2197" y="7200"/>
                  <a:pt x="2197" y="7200"/>
                  <a:pt x="2197" y="7200"/>
                </a:cubicBezTo>
                <a:cubicBezTo>
                  <a:pt x="2563" y="6720"/>
                  <a:pt x="2929" y="6720"/>
                  <a:pt x="3295" y="6720"/>
                </a:cubicBezTo>
                <a:cubicBezTo>
                  <a:pt x="3661" y="6720"/>
                  <a:pt x="4027" y="6720"/>
                  <a:pt x="4027" y="7200"/>
                </a:cubicBezTo>
                <a:cubicBezTo>
                  <a:pt x="8420" y="12480"/>
                  <a:pt x="8420" y="12480"/>
                  <a:pt x="8420" y="12480"/>
                </a:cubicBezTo>
                <a:cubicBezTo>
                  <a:pt x="17207" y="480"/>
                  <a:pt x="17207" y="480"/>
                  <a:pt x="17207" y="480"/>
                </a:cubicBezTo>
                <a:cubicBezTo>
                  <a:pt x="17573" y="480"/>
                  <a:pt x="17939" y="0"/>
                  <a:pt x="18305" y="0"/>
                </a:cubicBezTo>
                <a:cubicBezTo>
                  <a:pt x="18671" y="0"/>
                  <a:pt x="19037" y="480"/>
                  <a:pt x="19403" y="480"/>
                </a:cubicBezTo>
                <a:cubicBezTo>
                  <a:pt x="21234" y="3360"/>
                  <a:pt x="21234" y="3360"/>
                  <a:pt x="21234" y="3360"/>
                </a:cubicBezTo>
                <a:cubicBezTo>
                  <a:pt x="21234" y="3360"/>
                  <a:pt x="21600" y="3840"/>
                  <a:pt x="21600" y="4320"/>
                </a:cubicBezTo>
                <a:cubicBezTo>
                  <a:pt x="21600" y="4800"/>
                  <a:pt x="21234" y="5280"/>
                  <a:pt x="21234" y="576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bg1"/>
              </a:solidFill>
            </a:endParaRPr>
          </a:p>
        </p:txBody>
      </p:sp>
      <p:sp>
        <p:nvSpPr>
          <p:cNvPr id="35" name="Shape 5411">
            <a:extLst>
              <a:ext uri="{FF2B5EF4-FFF2-40B4-BE49-F238E27FC236}">
                <a16:creationId xmlns:a16="http://schemas.microsoft.com/office/drawing/2014/main" id="{BF2903CC-FAC5-4840-8845-62CDA7461982}"/>
              </a:ext>
            </a:extLst>
          </p:cNvPr>
          <p:cNvSpPr/>
          <p:nvPr/>
        </p:nvSpPr>
        <p:spPr>
          <a:xfrm>
            <a:off x="4745571" y="3344091"/>
            <a:ext cx="226047" cy="17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34" y="5760"/>
                </a:moveTo>
                <a:cubicBezTo>
                  <a:pt x="10983" y="18720"/>
                  <a:pt x="10983" y="18720"/>
                  <a:pt x="10983" y="18720"/>
                </a:cubicBezTo>
                <a:cubicBezTo>
                  <a:pt x="9153" y="21120"/>
                  <a:pt x="9153" y="21120"/>
                  <a:pt x="9153" y="21120"/>
                </a:cubicBezTo>
                <a:cubicBezTo>
                  <a:pt x="8786" y="21600"/>
                  <a:pt x="8786" y="21600"/>
                  <a:pt x="8420" y="21600"/>
                </a:cubicBezTo>
                <a:cubicBezTo>
                  <a:pt x="8054" y="21600"/>
                  <a:pt x="7688" y="21600"/>
                  <a:pt x="7322" y="21120"/>
                </a:cubicBezTo>
                <a:cubicBezTo>
                  <a:pt x="5492" y="18720"/>
                  <a:pt x="5492" y="18720"/>
                  <a:pt x="5492" y="18720"/>
                </a:cubicBezTo>
                <a:cubicBezTo>
                  <a:pt x="366" y="12480"/>
                  <a:pt x="366" y="12480"/>
                  <a:pt x="366" y="12480"/>
                </a:cubicBezTo>
                <a:cubicBezTo>
                  <a:pt x="0" y="12000"/>
                  <a:pt x="0" y="11520"/>
                  <a:pt x="0" y="11040"/>
                </a:cubicBezTo>
                <a:cubicBezTo>
                  <a:pt x="0" y="10560"/>
                  <a:pt x="0" y="10080"/>
                  <a:pt x="366" y="9600"/>
                </a:cubicBezTo>
                <a:cubicBezTo>
                  <a:pt x="2197" y="7200"/>
                  <a:pt x="2197" y="7200"/>
                  <a:pt x="2197" y="7200"/>
                </a:cubicBezTo>
                <a:cubicBezTo>
                  <a:pt x="2563" y="6720"/>
                  <a:pt x="2929" y="6720"/>
                  <a:pt x="3295" y="6720"/>
                </a:cubicBezTo>
                <a:cubicBezTo>
                  <a:pt x="3661" y="6720"/>
                  <a:pt x="4027" y="6720"/>
                  <a:pt x="4027" y="7200"/>
                </a:cubicBezTo>
                <a:cubicBezTo>
                  <a:pt x="8420" y="12480"/>
                  <a:pt x="8420" y="12480"/>
                  <a:pt x="8420" y="12480"/>
                </a:cubicBezTo>
                <a:cubicBezTo>
                  <a:pt x="17207" y="480"/>
                  <a:pt x="17207" y="480"/>
                  <a:pt x="17207" y="480"/>
                </a:cubicBezTo>
                <a:cubicBezTo>
                  <a:pt x="17573" y="480"/>
                  <a:pt x="17939" y="0"/>
                  <a:pt x="18305" y="0"/>
                </a:cubicBezTo>
                <a:cubicBezTo>
                  <a:pt x="18671" y="0"/>
                  <a:pt x="19037" y="480"/>
                  <a:pt x="19403" y="480"/>
                </a:cubicBezTo>
                <a:cubicBezTo>
                  <a:pt x="21234" y="3360"/>
                  <a:pt x="21234" y="3360"/>
                  <a:pt x="21234" y="3360"/>
                </a:cubicBezTo>
                <a:cubicBezTo>
                  <a:pt x="21234" y="3360"/>
                  <a:pt x="21600" y="3840"/>
                  <a:pt x="21600" y="4320"/>
                </a:cubicBezTo>
                <a:cubicBezTo>
                  <a:pt x="21600" y="4800"/>
                  <a:pt x="21234" y="5280"/>
                  <a:pt x="21234" y="576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bg1"/>
              </a:solidFill>
            </a:endParaRPr>
          </a:p>
        </p:txBody>
      </p:sp>
      <p:sp>
        <p:nvSpPr>
          <p:cNvPr id="36" name="Shape 5411">
            <a:extLst>
              <a:ext uri="{FF2B5EF4-FFF2-40B4-BE49-F238E27FC236}">
                <a16:creationId xmlns:a16="http://schemas.microsoft.com/office/drawing/2014/main" id="{8CC5BA76-1C58-47E9-90DF-AFF5CF908CF3}"/>
              </a:ext>
            </a:extLst>
          </p:cNvPr>
          <p:cNvSpPr/>
          <p:nvPr/>
        </p:nvSpPr>
        <p:spPr>
          <a:xfrm>
            <a:off x="9700544" y="3371017"/>
            <a:ext cx="226047" cy="17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34" y="5760"/>
                </a:moveTo>
                <a:cubicBezTo>
                  <a:pt x="10983" y="18720"/>
                  <a:pt x="10983" y="18720"/>
                  <a:pt x="10983" y="18720"/>
                </a:cubicBezTo>
                <a:cubicBezTo>
                  <a:pt x="9153" y="21120"/>
                  <a:pt x="9153" y="21120"/>
                  <a:pt x="9153" y="21120"/>
                </a:cubicBezTo>
                <a:cubicBezTo>
                  <a:pt x="8786" y="21600"/>
                  <a:pt x="8786" y="21600"/>
                  <a:pt x="8420" y="21600"/>
                </a:cubicBezTo>
                <a:cubicBezTo>
                  <a:pt x="8054" y="21600"/>
                  <a:pt x="7688" y="21600"/>
                  <a:pt x="7322" y="21120"/>
                </a:cubicBezTo>
                <a:cubicBezTo>
                  <a:pt x="5492" y="18720"/>
                  <a:pt x="5492" y="18720"/>
                  <a:pt x="5492" y="18720"/>
                </a:cubicBezTo>
                <a:cubicBezTo>
                  <a:pt x="366" y="12480"/>
                  <a:pt x="366" y="12480"/>
                  <a:pt x="366" y="12480"/>
                </a:cubicBezTo>
                <a:cubicBezTo>
                  <a:pt x="0" y="12000"/>
                  <a:pt x="0" y="11520"/>
                  <a:pt x="0" y="11040"/>
                </a:cubicBezTo>
                <a:cubicBezTo>
                  <a:pt x="0" y="10560"/>
                  <a:pt x="0" y="10080"/>
                  <a:pt x="366" y="9600"/>
                </a:cubicBezTo>
                <a:cubicBezTo>
                  <a:pt x="2197" y="7200"/>
                  <a:pt x="2197" y="7200"/>
                  <a:pt x="2197" y="7200"/>
                </a:cubicBezTo>
                <a:cubicBezTo>
                  <a:pt x="2563" y="6720"/>
                  <a:pt x="2929" y="6720"/>
                  <a:pt x="3295" y="6720"/>
                </a:cubicBezTo>
                <a:cubicBezTo>
                  <a:pt x="3661" y="6720"/>
                  <a:pt x="4027" y="6720"/>
                  <a:pt x="4027" y="7200"/>
                </a:cubicBezTo>
                <a:cubicBezTo>
                  <a:pt x="8420" y="12480"/>
                  <a:pt x="8420" y="12480"/>
                  <a:pt x="8420" y="12480"/>
                </a:cubicBezTo>
                <a:cubicBezTo>
                  <a:pt x="17207" y="480"/>
                  <a:pt x="17207" y="480"/>
                  <a:pt x="17207" y="480"/>
                </a:cubicBezTo>
                <a:cubicBezTo>
                  <a:pt x="17573" y="480"/>
                  <a:pt x="17939" y="0"/>
                  <a:pt x="18305" y="0"/>
                </a:cubicBezTo>
                <a:cubicBezTo>
                  <a:pt x="18671" y="0"/>
                  <a:pt x="19037" y="480"/>
                  <a:pt x="19403" y="480"/>
                </a:cubicBezTo>
                <a:cubicBezTo>
                  <a:pt x="21234" y="3360"/>
                  <a:pt x="21234" y="3360"/>
                  <a:pt x="21234" y="3360"/>
                </a:cubicBezTo>
                <a:cubicBezTo>
                  <a:pt x="21234" y="3360"/>
                  <a:pt x="21600" y="3840"/>
                  <a:pt x="21600" y="4320"/>
                </a:cubicBezTo>
                <a:cubicBezTo>
                  <a:pt x="21600" y="4800"/>
                  <a:pt x="21234" y="5280"/>
                  <a:pt x="21234" y="576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319ECD-64A9-418F-A991-4BBECBCA736A}"/>
              </a:ext>
            </a:extLst>
          </p:cNvPr>
          <p:cNvSpPr txBox="1"/>
          <p:nvPr/>
        </p:nvSpPr>
        <p:spPr>
          <a:xfrm>
            <a:off x="2770188" y="-540047"/>
            <a:ext cx="66516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Our Future 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9464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B88F03EE-6232-4928-BA28-30C8519FE36D}"/>
              </a:ext>
            </a:extLst>
          </p:cNvPr>
          <p:cNvSpPr txBox="1"/>
          <p:nvPr/>
        </p:nvSpPr>
        <p:spPr>
          <a:xfrm>
            <a:off x="2770188" y="-428240"/>
            <a:ext cx="66516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Infographic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DAF2EC-8679-41C6-86D7-FBDDF24A3177}"/>
              </a:ext>
            </a:extLst>
          </p:cNvPr>
          <p:cNvSpPr/>
          <p:nvPr/>
        </p:nvSpPr>
        <p:spPr>
          <a:xfrm>
            <a:off x="3110933" y="2467492"/>
            <a:ext cx="2241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6F7048-D989-4B3B-9937-BB68E92E192A}"/>
              </a:ext>
            </a:extLst>
          </p:cNvPr>
          <p:cNvSpPr/>
          <p:nvPr/>
        </p:nvSpPr>
        <p:spPr>
          <a:xfrm>
            <a:off x="6718971" y="2538320"/>
            <a:ext cx="2241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FE64716-1A29-4AD1-AD89-123950852838}"/>
              </a:ext>
            </a:extLst>
          </p:cNvPr>
          <p:cNvSpPr/>
          <p:nvPr/>
        </p:nvSpPr>
        <p:spPr>
          <a:xfrm>
            <a:off x="1214763" y="4874738"/>
            <a:ext cx="2241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B0C2CB3-9436-46DF-B6EE-8765096D3226}"/>
              </a:ext>
            </a:extLst>
          </p:cNvPr>
          <p:cNvSpPr/>
          <p:nvPr/>
        </p:nvSpPr>
        <p:spPr>
          <a:xfrm>
            <a:off x="4952588" y="4874738"/>
            <a:ext cx="2241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3E0B2C0-6997-461C-B7ED-A06D2423DF3B}"/>
              </a:ext>
            </a:extLst>
          </p:cNvPr>
          <p:cNvSpPr/>
          <p:nvPr/>
        </p:nvSpPr>
        <p:spPr>
          <a:xfrm>
            <a:off x="8652052" y="4874738"/>
            <a:ext cx="2241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66907" y="3582434"/>
            <a:ext cx="1782535" cy="508413"/>
            <a:chOff x="1466907" y="3582434"/>
            <a:chExt cx="1782535" cy="5084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158072A-4AB5-4EEE-9E5C-79AF81FE4ECE}"/>
                </a:ext>
              </a:extLst>
            </p:cNvPr>
            <p:cNvGrpSpPr/>
            <p:nvPr/>
          </p:nvGrpSpPr>
          <p:grpSpPr>
            <a:xfrm>
              <a:off x="1466907" y="3582434"/>
              <a:ext cx="1782535" cy="495782"/>
              <a:chOff x="1570853" y="4225149"/>
              <a:chExt cx="2134829" cy="593767"/>
            </a:xfrm>
            <a:solidFill>
              <a:schemeClr val="accent4">
                <a:lumMod val="50000"/>
              </a:schemeClr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DB8313CE-6310-4F0E-B818-696E43506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134829" cy="593767"/>
              </a:xfrm>
              <a:custGeom>
                <a:avLst/>
                <a:gdLst>
                  <a:gd name="T0" fmla="*/ 1055 w 1228"/>
                  <a:gd name="T1" fmla="*/ 0 h 394"/>
                  <a:gd name="T2" fmla="*/ 0 w 1228"/>
                  <a:gd name="T3" fmla="*/ 0 h 394"/>
                  <a:gd name="T4" fmla="*/ 0 w 1228"/>
                  <a:gd name="T5" fmla="*/ 84 h 394"/>
                  <a:gd name="T6" fmla="*/ 125 w 1228"/>
                  <a:gd name="T7" fmla="*/ 197 h 394"/>
                  <a:gd name="T8" fmla="*/ 0 w 1228"/>
                  <a:gd name="T9" fmla="*/ 309 h 394"/>
                  <a:gd name="T10" fmla="*/ 0 w 1228"/>
                  <a:gd name="T11" fmla="*/ 394 h 394"/>
                  <a:gd name="T12" fmla="*/ 1055 w 1228"/>
                  <a:gd name="T13" fmla="*/ 394 h 394"/>
                  <a:gd name="T14" fmla="*/ 1228 w 1228"/>
                  <a:gd name="T15" fmla="*/ 240 h 394"/>
                  <a:gd name="T16" fmla="*/ 1228 w 1228"/>
                  <a:gd name="T17" fmla="*/ 155 h 394"/>
                  <a:gd name="T18" fmla="*/ 1055 w 1228"/>
                  <a:gd name="T1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8" h="394">
                    <a:moveTo>
                      <a:pt x="105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0" y="309"/>
                    </a:lnTo>
                    <a:lnTo>
                      <a:pt x="0" y="394"/>
                    </a:lnTo>
                    <a:lnTo>
                      <a:pt x="1055" y="394"/>
                    </a:lnTo>
                    <a:lnTo>
                      <a:pt x="1228" y="240"/>
                    </a:lnTo>
                    <a:lnTo>
                      <a:pt x="1228" y="155"/>
                    </a:lnTo>
                    <a:lnTo>
                      <a:pt x="10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FC457B19-A144-4EBC-973A-904FF9B15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0853" y="4690819"/>
                <a:ext cx="1834075" cy="1280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1C8F1C2-23F1-42CA-8A20-B8F4D9E7C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928" y="4458738"/>
                <a:ext cx="300754" cy="360178"/>
              </a:xfrm>
              <a:custGeom>
                <a:avLst/>
                <a:gdLst>
                  <a:gd name="T0" fmla="*/ 173 w 173"/>
                  <a:gd name="T1" fmla="*/ 0 h 239"/>
                  <a:gd name="T2" fmla="*/ 173 w 173"/>
                  <a:gd name="T3" fmla="*/ 85 h 239"/>
                  <a:gd name="T4" fmla="*/ 0 w 173"/>
                  <a:gd name="T5" fmla="*/ 239 h 239"/>
                  <a:gd name="T6" fmla="*/ 0 w 173"/>
                  <a:gd name="T7" fmla="*/ 154 h 239"/>
                  <a:gd name="T8" fmla="*/ 173 w 173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239">
                    <a:moveTo>
                      <a:pt x="173" y="0"/>
                    </a:moveTo>
                    <a:lnTo>
                      <a:pt x="173" y="85"/>
                    </a:lnTo>
                    <a:lnTo>
                      <a:pt x="0" y="239"/>
                    </a:lnTo>
                    <a:lnTo>
                      <a:pt x="0" y="154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EF6BA9D5-79CA-42B7-98A0-C24E7F8D2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99015" cy="296884"/>
              </a:xfrm>
              <a:custGeom>
                <a:avLst/>
                <a:gdLst>
                  <a:gd name="T0" fmla="*/ 172 w 172"/>
                  <a:gd name="T1" fmla="*/ 155 h 197"/>
                  <a:gd name="T2" fmla="*/ 0 w 172"/>
                  <a:gd name="T3" fmla="*/ 0 h 197"/>
                  <a:gd name="T4" fmla="*/ 0 w 172"/>
                  <a:gd name="T5" fmla="*/ 84 h 197"/>
                  <a:gd name="T6" fmla="*/ 125 w 172"/>
                  <a:gd name="T7" fmla="*/ 197 h 197"/>
                  <a:gd name="T8" fmla="*/ 172 w 172"/>
                  <a:gd name="T9" fmla="*/ 15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97">
                    <a:moveTo>
                      <a:pt x="172" y="155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172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4B3439-9622-49DC-B08F-388C78ABB297}"/>
                </a:ext>
              </a:extLst>
            </p:cNvPr>
            <p:cNvSpPr txBox="1"/>
            <p:nvPr/>
          </p:nvSpPr>
          <p:spPr>
            <a:xfrm>
              <a:off x="1649603" y="3690737"/>
              <a:ext cx="142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INPUT YOUR WORK</a:t>
              </a:r>
            </a:p>
            <a:p>
              <a:pPr algn="ctr"/>
              <a:endParaRPr lang="en-US" sz="10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63077" y="4078216"/>
            <a:ext cx="1782535" cy="504693"/>
            <a:chOff x="3363077" y="4078216"/>
            <a:chExt cx="1782535" cy="50469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3053C8-D786-4255-8B6E-874076093717}"/>
                </a:ext>
              </a:extLst>
            </p:cNvPr>
            <p:cNvGrpSpPr/>
            <p:nvPr/>
          </p:nvGrpSpPr>
          <p:grpSpPr>
            <a:xfrm>
              <a:off x="3363077" y="4078216"/>
              <a:ext cx="1782535" cy="495782"/>
              <a:chOff x="1570853" y="4225149"/>
              <a:chExt cx="2134829" cy="593767"/>
            </a:xfrm>
            <a:solidFill>
              <a:schemeClr val="accent4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7DDDA0E-2EFE-4275-B86F-8EB3ECB8A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134829" cy="593767"/>
              </a:xfrm>
              <a:custGeom>
                <a:avLst/>
                <a:gdLst>
                  <a:gd name="T0" fmla="*/ 1055 w 1228"/>
                  <a:gd name="T1" fmla="*/ 0 h 394"/>
                  <a:gd name="T2" fmla="*/ 0 w 1228"/>
                  <a:gd name="T3" fmla="*/ 0 h 394"/>
                  <a:gd name="T4" fmla="*/ 0 w 1228"/>
                  <a:gd name="T5" fmla="*/ 84 h 394"/>
                  <a:gd name="T6" fmla="*/ 125 w 1228"/>
                  <a:gd name="T7" fmla="*/ 197 h 394"/>
                  <a:gd name="T8" fmla="*/ 0 w 1228"/>
                  <a:gd name="T9" fmla="*/ 309 h 394"/>
                  <a:gd name="T10" fmla="*/ 0 w 1228"/>
                  <a:gd name="T11" fmla="*/ 394 h 394"/>
                  <a:gd name="T12" fmla="*/ 1055 w 1228"/>
                  <a:gd name="T13" fmla="*/ 394 h 394"/>
                  <a:gd name="T14" fmla="*/ 1228 w 1228"/>
                  <a:gd name="T15" fmla="*/ 240 h 394"/>
                  <a:gd name="T16" fmla="*/ 1228 w 1228"/>
                  <a:gd name="T17" fmla="*/ 155 h 394"/>
                  <a:gd name="T18" fmla="*/ 1055 w 1228"/>
                  <a:gd name="T1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8" h="394">
                    <a:moveTo>
                      <a:pt x="105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0" y="309"/>
                    </a:lnTo>
                    <a:lnTo>
                      <a:pt x="0" y="394"/>
                    </a:lnTo>
                    <a:lnTo>
                      <a:pt x="1055" y="394"/>
                    </a:lnTo>
                    <a:lnTo>
                      <a:pt x="1228" y="240"/>
                    </a:lnTo>
                    <a:lnTo>
                      <a:pt x="1228" y="155"/>
                    </a:lnTo>
                    <a:lnTo>
                      <a:pt x="10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A84DE9A5-AF0A-4238-A73A-E3D0C203F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0853" y="4690819"/>
                <a:ext cx="1834075" cy="1280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3B54EC5B-3C17-4143-9535-9628707B9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928" y="4458738"/>
                <a:ext cx="300754" cy="360178"/>
              </a:xfrm>
              <a:custGeom>
                <a:avLst/>
                <a:gdLst>
                  <a:gd name="T0" fmla="*/ 173 w 173"/>
                  <a:gd name="T1" fmla="*/ 0 h 239"/>
                  <a:gd name="T2" fmla="*/ 173 w 173"/>
                  <a:gd name="T3" fmla="*/ 85 h 239"/>
                  <a:gd name="T4" fmla="*/ 0 w 173"/>
                  <a:gd name="T5" fmla="*/ 239 h 239"/>
                  <a:gd name="T6" fmla="*/ 0 w 173"/>
                  <a:gd name="T7" fmla="*/ 154 h 239"/>
                  <a:gd name="T8" fmla="*/ 173 w 173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239">
                    <a:moveTo>
                      <a:pt x="173" y="0"/>
                    </a:moveTo>
                    <a:lnTo>
                      <a:pt x="173" y="85"/>
                    </a:lnTo>
                    <a:lnTo>
                      <a:pt x="0" y="239"/>
                    </a:lnTo>
                    <a:lnTo>
                      <a:pt x="0" y="154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BCFB47F9-5D58-44EC-B148-B4402E4DA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99015" cy="296884"/>
              </a:xfrm>
              <a:custGeom>
                <a:avLst/>
                <a:gdLst>
                  <a:gd name="T0" fmla="*/ 172 w 172"/>
                  <a:gd name="T1" fmla="*/ 155 h 197"/>
                  <a:gd name="T2" fmla="*/ 0 w 172"/>
                  <a:gd name="T3" fmla="*/ 0 h 197"/>
                  <a:gd name="T4" fmla="*/ 0 w 172"/>
                  <a:gd name="T5" fmla="*/ 84 h 197"/>
                  <a:gd name="T6" fmla="*/ 125 w 172"/>
                  <a:gd name="T7" fmla="*/ 197 h 197"/>
                  <a:gd name="T8" fmla="*/ 172 w 172"/>
                  <a:gd name="T9" fmla="*/ 15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97">
                    <a:moveTo>
                      <a:pt x="172" y="155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172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DCD28C-D7F5-46D7-BAE6-0DACA3D08856}"/>
                </a:ext>
              </a:extLst>
            </p:cNvPr>
            <p:cNvSpPr txBox="1"/>
            <p:nvPr/>
          </p:nvSpPr>
          <p:spPr>
            <a:xfrm>
              <a:off x="3598767" y="4182799"/>
              <a:ext cx="142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INPUT YOUR WORK</a:t>
              </a:r>
            </a:p>
            <a:p>
              <a:pPr algn="ctr"/>
              <a:endParaRPr lang="en-US" sz="10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04732" y="3582434"/>
            <a:ext cx="1782535" cy="495782"/>
            <a:chOff x="5204732" y="3582434"/>
            <a:chExt cx="1782535" cy="49578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3CEB500-62F8-49E9-9636-0C0C320C1892}"/>
                </a:ext>
              </a:extLst>
            </p:cNvPr>
            <p:cNvGrpSpPr/>
            <p:nvPr/>
          </p:nvGrpSpPr>
          <p:grpSpPr>
            <a:xfrm>
              <a:off x="5204732" y="3582434"/>
              <a:ext cx="1782535" cy="495782"/>
              <a:chOff x="1570853" y="4225149"/>
              <a:chExt cx="2134829" cy="593767"/>
            </a:xfrm>
            <a:solidFill>
              <a:schemeClr val="accent5"/>
            </a:solidFill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D48055B3-3D8C-4478-B44E-1DE50475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134829" cy="593767"/>
              </a:xfrm>
              <a:custGeom>
                <a:avLst/>
                <a:gdLst>
                  <a:gd name="T0" fmla="*/ 1055 w 1228"/>
                  <a:gd name="T1" fmla="*/ 0 h 394"/>
                  <a:gd name="T2" fmla="*/ 0 w 1228"/>
                  <a:gd name="T3" fmla="*/ 0 h 394"/>
                  <a:gd name="T4" fmla="*/ 0 w 1228"/>
                  <a:gd name="T5" fmla="*/ 84 h 394"/>
                  <a:gd name="T6" fmla="*/ 125 w 1228"/>
                  <a:gd name="T7" fmla="*/ 197 h 394"/>
                  <a:gd name="T8" fmla="*/ 0 w 1228"/>
                  <a:gd name="T9" fmla="*/ 309 h 394"/>
                  <a:gd name="T10" fmla="*/ 0 w 1228"/>
                  <a:gd name="T11" fmla="*/ 394 h 394"/>
                  <a:gd name="T12" fmla="*/ 1055 w 1228"/>
                  <a:gd name="T13" fmla="*/ 394 h 394"/>
                  <a:gd name="T14" fmla="*/ 1228 w 1228"/>
                  <a:gd name="T15" fmla="*/ 240 h 394"/>
                  <a:gd name="T16" fmla="*/ 1228 w 1228"/>
                  <a:gd name="T17" fmla="*/ 155 h 394"/>
                  <a:gd name="T18" fmla="*/ 1055 w 1228"/>
                  <a:gd name="T1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8" h="394">
                    <a:moveTo>
                      <a:pt x="105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0" y="309"/>
                    </a:lnTo>
                    <a:lnTo>
                      <a:pt x="0" y="394"/>
                    </a:lnTo>
                    <a:lnTo>
                      <a:pt x="1055" y="394"/>
                    </a:lnTo>
                    <a:lnTo>
                      <a:pt x="1228" y="240"/>
                    </a:lnTo>
                    <a:lnTo>
                      <a:pt x="1228" y="155"/>
                    </a:lnTo>
                    <a:lnTo>
                      <a:pt x="10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20C44596-287E-4C55-B2F2-EF654FD66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0853" y="4690819"/>
                <a:ext cx="1834075" cy="1280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2533979C-81B9-40E1-9DF4-15C241985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928" y="4458738"/>
                <a:ext cx="300754" cy="360178"/>
              </a:xfrm>
              <a:custGeom>
                <a:avLst/>
                <a:gdLst>
                  <a:gd name="T0" fmla="*/ 173 w 173"/>
                  <a:gd name="T1" fmla="*/ 0 h 239"/>
                  <a:gd name="T2" fmla="*/ 173 w 173"/>
                  <a:gd name="T3" fmla="*/ 85 h 239"/>
                  <a:gd name="T4" fmla="*/ 0 w 173"/>
                  <a:gd name="T5" fmla="*/ 239 h 239"/>
                  <a:gd name="T6" fmla="*/ 0 w 173"/>
                  <a:gd name="T7" fmla="*/ 154 h 239"/>
                  <a:gd name="T8" fmla="*/ 173 w 173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239">
                    <a:moveTo>
                      <a:pt x="173" y="0"/>
                    </a:moveTo>
                    <a:lnTo>
                      <a:pt x="173" y="85"/>
                    </a:lnTo>
                    <a:lnTo>
                      <a:pt x="0" y="239"/>
                    </a:lnTo>
                    <a:lnTo>
                      <a:pt x="0" y="154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0BC7A03-B648-49E6-813E-214513CB8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99015" cy="296884"/>
              </a:xfrm>
              <a:custGeom>
                <a:avLst/>
                <a:gdLst>
                  <a:gd name="T0" fmla="*/ 172 w 172"/>
                  <a:gd name="T1" fmla="*/ 155 h 197"/>
                  <a:gd name="T2" fmla="*/ 0 w 172"/>
                  <a:gd name="T3" fmla="*/ 0 h 197"/>
                  <a:gd name="T4" fmla="*/ 0 w 172"/>
                  <a:gd name="T5" fmla="*/ 84 h 197"/>
                  <a:gd name="T6" fmla="*/ 125 w 172"/>
                  <a:gd name="T7" fmla="*/ 197 h 197"/>
                  <a:gd name="T8" fmla="*/ 172 w 172"/>
                  <a:gd name="T9" fmla="*/ 15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97">
                    <a:moveTo>
                      <a:pt x="172" y="155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172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8883A8E-4A32-42BE-BD0D-C9930799D746}"/>
                </a:ext>
              </a:extLst>
            </p:cNvPr>
            <p:cNvSpPr txBox="1"/>
            <p:nvPr/>
          </p:nvSpPr>
          <p:spPr>
            <a:xfrm>
              <a:off x="5396544" y="3669959"/>
              <a:ext cx="142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 Light" panose="020B0502040204020203" pitchFamily="34" charset="0"/>
                </a:rPr>
                <a:t>INPUT YOUR WORK</a:t>
              </a:r>
            </a:p>
            <a:p>
              <a:pPr algn="ctr"/>
              <a:endParaRPr lang="en-US" sz="10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71115" y="4078216"/>
            <a:ext cx="1782535" cy="511003"/>
            <a:chOff x="6971115" y="4078216"/>
            <a:chExt cx="1782535" cy="5110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2B388F3-D21B-4DC5-9500-C7C2783DAB56}"/>
                </a:ext>
              </a:extLst>
            </p:cNvPr>
            <p:cNvGrpSpPr/>
            <p:nvPr/>
          </p:nvGrpSpPr>
          <p:grpSpPr>
            <a:xfrm>
              <a:off x="6971115" y="4078216"/>
              <a:ext cx="1782535" cy="495782"/>
              <a:chOff x="1570853" y="4225149"/>
              <a:chExt cx="2134828" cy="593767"/>
            </a:xfrm>
            <a:solidFill>
              <a:schemeClr val="accent4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85B19B83-EBF6-42C5-9309-87737166B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134828" cy="593767"/>
              </a:xfrm>
              <a:custGeom>
                <a:avLst/>
                <a:gdLst>
                  <a:gd name="T0" fmla="*/ 1055 w 1228"/>
                  <a:gd name="T1" fmla="*/ 0 h 394"/>
                  <a:gd name="T2" fmla="*/ 0 w 1228"/>
                  <a:gd name="T3" fmla="*/ 0 h 394"/>
                  <a:gd name="T4" fmla="*/ 0 w 1228"/>
                  <a:gd name="T5" fmla="*/ 84 h 394"/>
                  <a:gd name="T6" fmla="*/ 125 w 1228"/>
                  <a:gd name="T7" fmla="*/ 197 h 394"/>
                  <a:gd name="T8" fmla="*/ 0 w 1228"/>
                  <a:gd name="T9" fmla="*/ 309 h 394"/>
                  <a:gd name="T10" fmla="*/ 0 w 1228"/>
                  <a:gd name="T11" fmla="*/ 394 h 394"/>
                  <a:gd name="T12" fmla="*/ 1055 w 1228"/>
                  <a:gd name="T13" fmla="*/ 394 h 394"/>
                  <a:gd name="T14" fmla="*/ 1228 w 1228"/>
                  <a:gd name="T15" fmla="*/ 240 h 394"/>
                  <a:gd name="T16" fmla="*/ 1228 w 1228"/>
                  <a:gd name="T17" fmla="*/ 155 h 394"/>
                  <a:gd name="T18" fmla="*/ 1055 w 1228"/>
                  <a:gd name="T1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8" h="394">
                    <a:moveTo>
                      <a:pt x="105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0" y="309"/>
                    </a:lnTo>
                    <a:lnTo>
                      <a:pt x="0" y="394"/>
                    </a:lnTo>
                    <a:lnTo>
                      <a:pt x="1055" y="394"/>
                    </a:lnTo>
                    <a:lnTo>
                      <a:pt x="1228" y="240"/>
                    </a:lnTo>
                    <a:lnTo>
                      <a:pt x="1228" y="155"/>
                    </a:lnTo>
                    <a:lnTo>
                      <a:pt x="10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0" name="Rectangle 6">
                <a:extLst>
                  <a:ext uri="{FF2B5EF4-FFF2-40B4-BE49-F238E27FC236}">
                    <a16:creationId xmlns:a16="http://schemas.microsoft.com/office/drawing/2014/main" id="{038BEF32-442F-46AE-8707-4319D00AE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0853" y="4690819"/>
                <a:ext cx="1834074" cy="1280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461C892E-BFB0-4238-9312-283106038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927" y="4458738"/>
                <a:ext cx="300754" cy="360178"/>
              </a:xfrm>
              <a:custGeom>
                <a:avLst/>
                <a:gdLst>
                  <a:gd name="T0" fmla="*/ 173 w 173"/>
                  <a:gd name="T1" fmla="*/ 0 h 239"/>
                  <a:gd name="T2" fmla="*/ 173 w 173"/>
                  <a:gd name="T3" fmla="*/ 85 h 239"/>
                  <a:gd name="T4" fmla="*/ 0 w 173"/>
                  <a:gd name="T5" fmla="*/ 239 h 239"/>
                  <a:gd name="T6" fmla="*/ 0 w 173"/>
                  <a:gd name="T7" fmla="*/ 154 h 239"/>
                  <a:gd name="T8" fmla="*/ 173 w 173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239">
                    <a:moveTo>
                      <a:pt x="173" y="0"/>
                    </a:moveTo>
                    <a:lnTo>
                      <a:pt x="173" y="85"/>
                    </a:lnTo>
                    <a:lnTo>
                      <a:pt x="0" y="239"/>
                    </a:lnTo>
                    <a:lnTo>
                      <a:pt x="0" y="154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CE1C3994-F408-4221-B43B-80C8FFAB7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99015" cy="296884"/>
              </a:xfrm>
              <a:custGeom>
                <a:avLst/>
                <a:gdLst>
                  <a:gd name="T0" fmla="*/ 172 w 172"/>
                  <a:gd name="T1" fmla="*/ 155 h 197"/>
                  <a:gd name="T2" fmla="*/ 0 w 172"/>
                  <a:gd name="T3" fmla="*/ 0 h 197"/>
                  <a:gd name="T4" fmla="*/ 0 w 172"/>
                  <a:gd name="T5" fmla="*/ 84 h 197"/>
                  <a:gd name="T6" fmla="*/ 125 w 172"/>
                  <a:gd name="T7" fmla="*/ 197 h 197"/>
                  <a:gd name="T8" fmla="*/ 172 w 172"/>
                  <a:gd name="T9" fmla="*/ 15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97">
                    <a:moveTo>
                      <a:pt x="172" y="155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172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98DC852-DDB9-4DC4-8077-D043EE3EB6DB}"/>
                </a:ext>
              </a:extLst>
            </p:cNvPr>
            <p:cNvSpPr txBox="1"/>
            <p:nvPr/>
          </p:nvSpPr>
          <p:spPr>
            <a:xfrm>
              <a:off x="7182371" y="4189109"/>
              <a:ext cx="142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INPUT YOUR WORK</a:t>
              </a:r>
            </a:p>
            <a:p>
              <a:pPr algn="ctr"/>
              <a:endParaRPr lang="en-US" sz="10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93001" y="3582434"/>
            <a:ext cx="1782535" cy="495782"/>
            <a:chOff x="8893001" y="3582434"/>
            <a:chExt cx="1782535" cy="49578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BB0B6D3-B830-4B57-953E-31CDFC960151}"/>
                </a:ext>
              </a:extLst>
            </p:cNvPr>
            <p:cNvGrpSpPr/>
            <p:nvPr/>
          </p:nvGrpSpPr>
          <p:grpSpPr>
            <a:xfrm>
              <a:off x="8893001" y="3582434"/>
              <a:ext cx="1782535" cy="495782"/>
              <a:chOff x="1570853" y="4225149"/>
              <a:chExt cx="2134828" cy="593767"/>
            </a:xfrm>
            <a:solidFill>
              <a:schemeClr val="accent5"/>
            </a:solidFill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AF15220B-950B-4C0F-ACBA-0D22BCAC3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134828" cy="593767"/>
              </a:xfrm>
              <a:custGeom>
                <a:avLst/>
                <a:gdLst>
                  <a:gd name="T0" fmla="*/ 1055 w 1228"/>
                  <a:gd name="T1" fmla="*/ 0 h 394"/>
                  <a:gd name="T2" fmla="*/ 0 w 1228"/>
                  <a:gd name="T3" fmla="*/ 0 h 394"/>
                  <a:gd name="T4" fmla="*/ 0 w 1228"/>
                  <a:gd name="T5" fmla="*/ 84 h 394"/>
                  <a:gd name="T6" fmla="*/ 125 w 1228"/>
                  <a:gd name="T7" fmla="*/ 197 h 394"/>
                  <a:gd name="T8" fmla="*/ 0 w 1228"/>
                  <a:gd name="T9" fmla="*/ 309 h 394"/>
                  <a:gd name="T10" fmla="*/ 0 w 1228"/>
                  <a:gd name="T11" fmla="*/ 394 h 394"/>
                  <a:gd name="T12" fmla="*/ 1055 w 1228"/>
                  <a:gd name="T13" fmla="*/ 394 h 394"/>
                  <a:gd name="T14" fmla="*/ 1228 w 1228"/>
                  <a:gd name="T15" fmla="*/ 240 h 394"/>
                  <a:gd name="T16" fmla="*/ 1228 w 1228"/>
                  <a:gd name="T17" fmla="*/ 155 h 394"/>
                  <a:gd name="T18" fmla="*/ 1055 w 1228"/>
                  <a:gd name="T1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8" h="394">
                    <a:moveTo>
                      <a:pt x="105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0" y="309"/>
                    </a:lnTo>
                    <a:lnTo>
                      <a:pt x="0" y="394"/>
                    </a:lnTo>
                    <a:lnTo>
                      <a:pt x="1055" y="394"/>
                    </a:lnTo>
                    <a:lnTo>
                      <a:pt x="1228" y="240"/>
                    </a:lnTo>
                    <a:lnTo>
                      <a:pt x="1228" y="155"/>
                    </a:lnTo>
                    <a:lnTo>
                      <a:pt x="10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7" name="Rectangle 6">
                <a:extLst>
                  <a:ext uri="{FF2B5EF4-FFF2-40B4-BE49-F238E27FC236}">
                    <a16:creationId xmlns:a16="http://schemas.microsoft.com/office/drawing/2014/main" id="{8F05B019-4167-41EE-97DC-E401F70EF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0853" y="4690819"/>
                <a:ext cx="1834074" cy="1280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F744F393-8BC0-410B-A542-AAA0A750E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927" y="4458738"/>
                <a:ext cx="300754" cy="360178"/>
              </a:xfrm>
              <a:custGeom>
                <a:avLst/>
                <a:gdLst>
                  <a:gd name="T0" fmla="*/ 173 w 173"/>
                  <a:gd name="T1" fmla="*/ 0 h 239"/>
                  <a:gd name="T2" fmla="*/ 173 w 173"/>
                  <a:gd name="T3" fmla="*/ 85 h 239"/>
                  <a:gd name="T4" fmla="*/ 0 w 173"/>
                  <a:gd name="T5" fmla="*/ 239 h 239"/>
                  <a:gd name="T6" fmla="*/ 0 w 173"/>
                  <a:gd name="T7" fmla="*/ 154 h 239"/>
                  <a:gd name="T8" fmla="*/ 173 w 173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239">
                    <a:moveTo>
                      <a:pt x="173" y="0"/>
                    </a:moveTo>
                    <a:lnTo>
                      <a:pt x="173" y="85"/>
                    </a:lnTo>
                    <a:lnTo>
                      <a:pt x="0" y="239"/>
                    </a:lnTo>
                    <a:lnTo>
                      <a:pt x="0" y="154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DF07FC10-EE09-4022-A436-A4A85628C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853" y="4225149"/>
                <a:ext cx="299015" cy="296884"/>
              </a:xfrm>
              <a:custGeom>
                <a:avLst/>
                <a:gdLst>
                  <a:gd name="T0" fmla="*/ 172 w 172"/>
                  <a:gd name="T1" fmla="*/ 155 h 197"/>
                  <a:gd name="T2" fmla="*/ 0 w 172"/>
                  <a:gd name="T3" fmla="*/ 0 h 197"/>
                  <a:gd name="T4" fmla="*/ 0 w 172"/>
                  <a:gd name="T5" fmla="*/ 84 h 197"/>
                  <a:gd name="T6" fmla="*/ 125 w 172"/>
                  <a:gd name="T7" fmla="*/ 197 h 197"/>
                  <a:gd name="T8" fmla="*/ 172 w 172"/>
                  <a:gd name="T9" fmla="*/ 15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97">
                    <a:moveTo>
                      <a:pt x="172" y="155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25" y="197"/>
                    </a:lnTo>
                    <a:lnTo>
                      <a:pt x="172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CA06E04-E153-4DF8-BC0C-5FE8414BA48A}"/>
                </a:ext>
              </a:extLst>
            </p:cNvPr>
            <p:cNvSpPr txBox="1"/>
            <p:nvPr/>
          </p:nvSpPr>
          <p:spPr>
            <a:xfrm>
              <a:off x="9121114" y="3674332"/>
              <a:ext cx="142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 Light" panose="020B0502040204020203" pitchFamily="34" charset="0"/>
                </a:rPr>
                <a:t>INPUT YOUR WORK</a:t>
              </a:r>
            </a:p>
            <a:p>
              <a:pPr algn="ctr"/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837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62">
            <a:extLst>
              <a:ext uri="{FF2B5EF4-FFF2-40B4-BE49-F238E27FC236}">
                <a16:creationId xmlns:a16="http://schemas.microsoft.com/office/drawing/2014/main" id="{E658EC07-C33D-49F5-BFA6-A2B6ECEDE726}"/>
              </a:ext>
            </a:extLst>
          </p:cNvPr>
          <p:cNvSpPr/>
          <p:nvPr/>
        </p:nvSpPr>
        <p:spPr>
          <a:xfrm>
            <a:off x="8176599" y="3183882"/>
            <a:ext cx="1938697" cy="19386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4" name="Freeform 15">
            <a:extLst>
              <a:ext uri="{FF2B5EF4-FFF2-40B4-BE49-F238E27FC236}">
                <a16:creationId xmlns:a16="http://schemas.microsoft.com/office/drawing/2014/main" id="{926E228B-1188-4444-AB4E-C9063F6353D1}"/>
              </a:ext>
            </a:extLst>
          </p:cNvPr>
          <p:cNvSpPr/>
          <p:nvPr/>
        </p:nvSpPr>
        <p:spPr>
          <a:xfrm rot="16200000">
            <a:off x="7415445" y="2055326"/>
            <a:ext cx="1778541" cy="1778542"/>
          </a:xfrm>
          <a:custGeom>
            <a:avLst/>
            <a:gdLst>
              <a:gd name="connsiteX0" fmla="*/ 1819302 w 1819302"/>
              <a:gd name="connsiteY0" fmla="*/ 1819303 h 1819303"/>
              <a:gd name="connsiteX1" fmla="*/ 0 w 1819302"/>
              <a:gd name="connsiteY1" fmla="*/ 1819303 h 1819303"/>
              <a:gd name="connsiteX2" fmla="*/ 0 w 1819302"/>
              <a:gd name="connsiteY2" fmla="*/ 0 h 1819303"/>
              <a:gd name="connsiteX3" fmla="*/ 165609 w 1819302"/>
              <a:gd name="connsiteY3" fmla="*/ 8363 h 1819303"/>
              <a:gd name="connsiteX4" fmla="*/ 1810940 w 1819302"/>
              <a:gd name="connsiteY4" fmla="*/ 1653694 h 1819303"/>
              <a:gd name="connsiteX5" fmla="*/ 1819302 w 1819302"/>
              <a:gd name="connsiteY5" fmla="*/ 1819303 h 181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302" h="1819303">
                <a:moveTo>
                  <a:pt x="1819302" y="1819303"/>
                </a:moveTo>
                <a:lnTo>
                  <a:pt x="0" y="1819303"/>
                </a:lnTo>
                <a:lnTo>
                  <a:pt x="0" y="0"/>
                </a:lnTo>
                <a:lnTo>
                  <a:pt x="165609" y="8363"/>
                </a:lnTo>
                <a:cubicBezTo>
                  <a:pt x="1033145" y="96466"/>
                  <a:pt x="1722837" y="786157"/>
                  <a:pt x="1810940" y="1653694"/>
                </a:cubicBezTo>
                <a:lnTo>
                  <a:pt x="1819302" y="18193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5" name="Freeform 16">
            <a:extLst>
              <a:ext uri="{FF2B5EF4-FFF2-40B4-BE49-F238E27FC236}">
                <a16:creationId xmlns:a16="http://schemas.microsoft.com/office/drawing/2014/main" id="{9FD7B336-633D-4C55-9E23-A4F4D7403725}"/>
              </a:ext>
            </a:extLst>
          </p:cNvPr>
          <p:cNvSpPr/>
          <p:nvPr/>
        </p:nvSpPr>
        <p:spPr>
          <a:xfrm rot="16200000">
            <a:off x="9413500" y="2408739"/>
            <a:ext cx="1471985" cy="1471984"/>
          </a:xfrm>
          <a:custGeom>
            <a:avLst/>
            <a:gdLst>
              <a:gd name="connsiteX0" fmla="*/ 1819302 w 1819302"/>
              <a:gd name="connsiteY0" fmla="*/ 0 h 1819301"/>
              <a:gd name="connsiteX1" fmla="*/ 1810940 w 1819302"/>
              <a:gd name="connsiteY1" fmla="*/ 165608 h 1819301"/>
              <a:gd name="connsiteX2" fmla="*/ 165609 w 1819302"/>
              <a:gd name="connsiteY2" fmla="*/ 1810939 h 1819301"/>
              <a:gd name="connsiteX3" fmla="*/ 0 w 1819302"/>
              <a:gd name="connsiteY3" fmla="*/ 1819301 h 1819301"/>
              <a:gd name="connsiteX4" fmla="*/ 0 w 1819302"/>
              <a:gd name="connsiteY4" fmla="*/ 0 h 1819301"/>
              <a:gd name="connsiteX5" fmla="*/ 1819302 w 1819302"/>
              <a:gd name="connsiteY5" fmla="*/ 0 h 181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302" h="1819301">
                <a:moveTo>
                  <a:pt x="1819302" y="0"/>
                </a:moveTo>
                <a:lnTo>
                  <a:pt x="1810940" y="165608"/>
                </a:lnTo>
                <a:cubicBezTo>
                  <a:pt x="1722837" y="1033144"/>
                  <a:pt x="1033145" y="1722836"/>
                  <a:pt x="165609" y="1810939"/>
                </a:cubicBezTo>
                <a:lnTo>
                  <a:pt x="0" y="1819301"/>
                </a:lnTo>
                <a:lnTo>
                  <a:pt x="0" y="0"/>
                </a:lnTo>
                <a:lnTo>
                  <a:pt x="18193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6" name="Freeform 17">
            <a:extLst>
              <a:ext uri="{FF2B5EF4-FFF2-40B4-BE49-F238E27FC236}">
                <a16:creationId xmlns:a16="http://schemas.microsoft.com/office/drawing/2014/main" id="{9B7082BB-42B2-492A-9FB8-4847E158D318}"/>
              </a:ext>
            </a:extLst>
          </p:cNvPr>
          <p:cNvSpPr/>
          <p:nvPr/>
        </p:nvSpPr>
        <p:spPr>
          <a:xfrm rot="16200000">
            <a:off x="6888049" y="4051894"/>
            <a:ext cx="2296218" cy="2296220"/>
          </a:xfrm>
          <a:custGeom>
            <a:avLst/>
            <a:gdLst>
              <a:gd name="connsiteX0" fmla="*/ 1819301 w 1819301"/>
              <a:gd name="connsiteY0" fmla="*/ 0 h 1819303"/>
              <a:gd name="connsiteX1" fmla="*/ 1819301 w 1819301"/>
              <a:gd name="connsiteY1" fmla="*/ 1819303 h 1819303"/>
              <a:gd name="connsiteX2" fmla="*/ 0 w 1819301"/>
              <a:gd name="connsiteY2" fmla="*/ 1819303 h 1819303"/>
              <a:gd name="connsiteX3" fmla="*/ 8362 w 1819301"/>
              <a:gd name="connsiteY3" fmla="*/ 1653694 h 1819303"/>
              <a:gd name="connsiteX4" fmla="*/ 1653693 w 1819301"/>
              <a:gd name="connsiteY4" fmla="*/ 8363 h 1819303"/>
              <a:gd name="connsiteX5" fmla="*/ 1819301 w 1819301"/>
              <a:gd name="connsiteY5" fmla="*/ 0 h 181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301" h="1819303">
                <a:moveTo>
                  <a:pt x="1819301" y="0"/>
                </a:moveTo>
                <a:lnTo>
                  <a:pt x="1819301" y="1819303"/>
                </a:lnTo>
                <a:lnTo>
                  <a:pt x="0" y="1819303"/>
                </a:lnTo>
                <a:lnTo>
                  <a:pt x="8362" y="1653694"/>
                </a:lnTo>
                <a:cubicBezTo>
                  <a:pt x="96465" y="786157"/>
                  <a:pt x="786157" y="96466"/>
                  <a:pt x="1653693" y="8363"/>
                </a:cubicBezTo>
                <a:lnTo>
                  <a:pt x="18193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7" name="Freeform 18">
            <a:extLst>
              <a:ext uri="{FF2B5EF4-FFF2-40B4-BE49-F238E27FC236}">
                <a16:creationId xmlns:a16="http://schemas.microsoft.com/office/drawing/2014/main" id="{5ECAF5B8-146A-4CBF-ADD5-08BCCF3052B2}"/>
              </a:ext>
            </a:extLst>
          </p:cNvPr>
          <p:cNvSpPr/>
          <p:nvPr/>
        </p:nvSpPr>
        <p:spPr>
          <a:xfrm rot="16200000">
            <a:off x="9407485" y="4081618"/>
            <a:ext cx="1829599" cy="1829599"/>
          </a:xfrm>
          <a:custGeom>
            <a:avLst/>
            <a:gdLst>
              <a:gd name="connsiteX0" fmla="*/ 1819301 w 1819301"/>
              <a:gd name="connsiteY0" fmla="*/ 0 h 1819301"/>
              <a:gd name="connsiteX1" fmla="*/ 1819301 w 1819301"/>
              <a:gd name="connsiteY1" fmla="*/ 1819301 h 1819301"/>
              <a:gd name="connsiteX2" fmla="*/ 1653693 w 1819301"/>
              <a:gd name="connsiteY2" fmla="*/ 1810939 h 1819301"/>
              <a:gd name="connsiteX3" fmla="*/ 8362 w 1819301"/>
              <a:gd name="connsiteY3" fmla="*/ 165608 h 1819301"/>
              <a:gd name="connsiteX4" fmla="*/ 0 w 1819301"/>
              <a:gd name="connsiteY4" fmla="*/ 0 h 1819301"/>
              <a:gd name="connsiteX5" fmla="*/ 1819301 w 1819301"/>
              <a:gd name="connsiteY5" fmla="*/ 0 h 181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301" h="1819301">
                <a:moveTo>
                  <a:pt x="1819301" y="0"/>
                </a:moveTo>
                <a:lnTo>
                  <a:pt x="1819301" y="1819301"/>
                </a:lnTo>
                <a:lnTo>
                  <a:pt x="1653693" y="1810939"/>
                </a:lnTo>
                <a:cubicBezTo>
                  <a:pt x="786157" y="1722836"/>
                  <a:pt x="96465" y="1033144"/>
                  <a:pt x="8362" y="165608"/>
                </a:cubicBezTo>
                <a:lnTo>
                  <a:pt x="0" y="0"/>
                </a:lnTo>
                <a:lnTo>
                  <a:pt x="181930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F849D4-A770-48CD-A116-5BD213BF02C9}"/>
              </a:ext>
            </a:extLst>
          </p:cNvPr>
          <p:cNvSpPr txBox="1"/>
          <p:nvPr/>
        </p:nvSpPr>
        <p:spPr>
          <a:xfrm>
            <a:off x="9539570" y="2844433"/>
            <a:ext cx="78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54 %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CFD4B1E-ADA4-40D1-9163-DFE4612B8A10}"/>
              </a:ext>
            </a:extLst>
          </p:cNvPr>
          <p:cNvSpPr txBox="1"/>
          <p:nvPr/>
        </p:nvSpPr>
        <p:spPr>
          <a:xfrm>
            <a:off x="7785242" y="2807195"/>
            <a:ext cx="782714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68 %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FAD745-0CCA-4262-A7BD-F4163249F9B6}"/>
              </a:ext>
            </a:extLst>
          </p:cNvPr>
          <p:cNvSpPr txBox="1"/>
          <p:nvPr/>
        </p:nvSpPr>
        <p:spPr>
          <a:xfrm>
            <a:off x="7493714" y="4763372"/>
            <a:ext cx="16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Guaranteed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BEDA13-9C0B-4D9D-A0A6-0868E3C7CF8B}"/>
              </a:ext>
            </a:extLst>
          </p:cNvPr>
          <p:cNvSpPr/>
          <p:nvPr/>
        </p:nvSpPr>
        <p:spPr>
          <a:xfrm>
            <a:off x="7715122" y="3129742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000" dirty="0">
                <a:solidFill>
                  <a:schemeClr val="bg1"/>
                </a:solidFill>
              </a:rPr>
              <a:t>Certified</a:t>
            </a:r>
            <a:endParaRPr lang="en-US" sz="20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3A1E6D-7254-4EC1-8257-66BDE23CB496}"/>
              </a:ext>
            </a:extLst>
          </p:cNvPr>
          <p:cNvSpPr/>
          <p:nvPr/>
        </p:nvSpPr>
        <p:spPr>
          <a:xfrm>
            <a:off x="9536717" y="3123576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200" dirty="0">
                <a:solidFill>
                  <a:schemeClr val="bg1"/>
                </a:solidFill>
              </a:rPr>
              <a:t>Best-selling</a:t>
            </a:r>
            <a:endParaRPr lang="en-US" sz="1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DDBECBE-0501-45F1-9218-4EB214F61D9E}"/>
              </a:ext>
            </a:extLst>
          </p:cNvPr>
          <p:cNvSpPr txBox="1"/>
          <p:nvPr/>
        </p:nvSpPr>
        <p:spPr>
          <a:xfrm>
            <a:off x="9535178" y="4329590"/>
            <a:ext cx="782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54 %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43253C2-4936-46AC-9C42-BC39BD373AE5}"/>
              </a:ext>
            </a:extLst>
          </p:cNvPr>
          <p:cNvSpPr/>
          <p:nvPr/>
        </p:nvSpPr>
        <p:spPr>
          <a:xfrm>
            <a:off x="9532325" y="4608734"/>
            <a:ext cx="986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400" b="0" i="0" dirty="0">
                <a:solidFill>
                  <a:schemeClr val="bg1"/>
                </a:solidFill>
                <a:effectLst/>
              </a:rPr>
              <a:t>Authentic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780A55-CF7A-4C87-9073-F25BA7081726}"/>
              </a:ext>
            </a:extLst>
          </p:cNvPr>
          <p:cNvSpPr txBox="1"/>
          <p:nvPr/>
        </p:nvSpPr>
        <p:spPr>
          <a:xfrm>
            <a:off x="2770188" y="-428240"/>
            <a:ext cx="66516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Infographic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EDA020-89DE-4ACF-A044-2E0D756F19D4}"/>
              </a:ext>
            </a:extLst>
          </p:cNvPr>
          <p:cNvSpPr txBox="1"/>
          <p:nvPr/>
        </p:nvSpPr>
        <p:spPr>
          <a:xfrm>
            <a:off x="7522001" y="4418054"/>
            <a:ext cx="78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89 %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FA6D6B-1781-42CD-9EF9-37B0BEF0F347}"/>
              </a:ext>
            </a:extLst>
          </p:cNvPr>
          <p:cNvSpPr txBox="1"/>
          <p:nvPr/>
        </p:nvSpPr>
        <p:spPr>
          <a:xfrm>
            <a:off x="3313877" y="4597318"/>
            <a:ext cx="223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soul, like yours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D0C1905-83A7-40FA-8BB7-59BBF160D8E9}"/>
              </a:ext>
            </a:extLst>
          </p:cNvPr>
          <p:cNvSpPr txBox="1"/>
          <p:nvPr/>
        </p:nvSpPr>
        <p:spPr>
          <a:xfrm>
            <a:off x="3313877" y="4289541"/>
            <a:ext cx="1770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Segoe UI" panose="020B0502040204020203" pitchFamily="34" charset="0"/>
              </a:rPr>
              <a:t>4. Detail Here</a:t>
            </a:r>
            <a:endParaRPr lang="en-ID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9D8EEC4-F39C-454D-8F98-7E9158C8765C}"/>
              </a:ext>
            </a:extLst>
          </p:cNvPr>
          <p:cNvSpPr txBox="1"/>
          <p:nvPr/>
        </p:nvSpPr>
        <p:spPr>
          <a:xfrm>
            <a:off x="736978" y="2855528"/>
            <a:ext cx="2240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soul, like yours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BD548EE-263B-479D-9DE1-3C6C9DFF1CF0}"/>
              </a:ext>
            </a:extLst>
          </p:cNvPr>
          <p:cNvSpPr txBox="1"/>
          <p:nvPr/>
        </p:nvSpPr>
        <p:spPr>
          <a:xfrm>
            <a:off x="736978" y="2547751"/>
            <a:ext cx="1770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Segoe UI" panose="020B0502040204020203" pitchFamily="34" charset="0"/>
              </a:rPr>
              <a:t>1. Detail Here</a:t>
            </a:r>
            <a:endParaRPr lang="en-ID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4A9E00-6727-4B3C-9372-6ABDA8D4B9E4}"/>
              </a:ext>
            </a:extLst>
          </p:cNvPr>
          <p:cNvSpPr txBox="1"/>
          <p:nvPr/>
        </p:nvSpPr>
        <p:spPr>
          <a:xfrm>
            <a:off x="743678" y="4588048"/>
            <a:ext cx="223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soul, like yours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A723A18-3B98-4ED2-B8E2-6427081BE13D}"/>
              </a:ext>
            </a:extLst>
          </p:cNvPr>
          <p:cNvSpPr txBox="1"/>
          <p:nvPr/>
        </p:nvSpPr>
        <p:spPr>
          <a:xfrm>
            <a:off x="743678" y="4280271"/>
            <a:ext cx="1770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Segoe UI" panose="020B0502040204020203" pitchFamily="34" charset="0"/>
              </a:rPr>
              <a:t>3. Detail Here</a:t>
            </a:r>
            <a:endParaRPr lang="en-ID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C6D764-16E2-41B1-80F9-82BCE00912ED}"/>
              </a:ext>
            </a:extLst>
          </p:cNvPr>
          <p:cNvSpPr txBox="1"/>
          <p:nvPr/>
        </p:nvSpPr>
        <p:spPr>
          <a:xfrm>
            <a:off x="3307863" y="2854887"/>
            <a:ext cx="223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soul, like yours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146C1FA-D89F-4180-9122-A26916653FAC}"/>
              </a:ext>
            </a:extLst>
          </p:cNvPr>
          <p:cNvSpPr txBox="1"/>
          <p:nvPr/>
        </p:nvSpPr>
        <p:spPr>
          <a:xfrm>
            <a:off x="3307863" y="2547110"/>
            <a:ext cx="1770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cs typeface="Segoe UI" panose="020B0502040204020203" pitchFamily="34" charset="0"/>
              </a:rPr>
              <a:t>2. Detail Here</a:t>
            </a:r>
            <a:endParaRPr lang="en-ID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6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718D81-0D29-4BFD-A8AE-B6F6F1C63CE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B5D2E-0EB0-4422-981F-922159556926}"/>
              </a:ext>
            </a:extLst>
          </p:cNvPr>
          <p:cNvSpPr txBox="1"/>
          <p:nvPr/>
        </p:nvSpPr>
        <p:spPr>
          <a:xfrm>
            <a:off x="899343" y="696323"/>
            <a:ext cx="493231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chemeClr val="bg1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Thankyou</a:t>
            </a:r>
            <a:endParaRPr lang="en-ID" sz="23900" dirty="0">
              <a:solidFill>
                <a:schemeClr val="bg1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8801470-5DCD-440E-9FBB-2DF2674D9CAA}"/>
              </a:ext>
            </a:extLst>
          </p:cNvPr>
          <p:cNvSpPr/>
          <p:nvPr/>
        </p:nvSpPr>
        <p:spPr>
          <a:xfrm>
            <a:off x="5809820" y="0"/>
            <a:ext cx="6382180" cy="6858000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5253510-67CE-4ABC-9BEE-D83C2A295C28}"/>
              </a:ext>
            </a:extLst>
          </p:cNvPr>
          <p:cNvSpPr/>
          <p:nvPr/>
        </p:nvSpPr>
        <p:spPr>
          <a:xfrm>
            <a:off x="5733620" y="0"/>
            <a:ext cx="6382180" cy="6858000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rgbClr val="DE6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00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40E60C7-2270-4004-9BA1-535FD998DF35}"/>
              </a:ext>
            </a:extLst>
          </p:cNvPr>
          <p:cNvSpPr txBox="1"/>
          <p:nvPr/>
        </p:nvSpPr>
        <p:spPr>
          <a:xfrm>
            <a:off x="664794" y="-352655"/>
            <a:ext cx="471315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390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defRPr>
            </a:lvl1pPr>
          </a:lstStyle>
          <a:p>
            <a:pPr algn="l"/>
            <a:r>
              <a:rPr lang="id-ID"/>
              <a:t>Arts</a:t>
            </a:r>
            <a:endParaRPr lang="en-ID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C1EB6D-BB26-46EF-9F80-40EA693E3914}"/>
              </a:ext>
            </a:extLst>
          </p:cNvPr>
          <p:cNvSpPr/>
          <p:nvPr/>
        </p:nvSpPr>
        <p:spPr>
          <a:xfrm>
            <a:off x="613994" y="3940732"/>
            <a:ext cx="4279978" cy="19968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Aliquam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aliquet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massa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Nullam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sagittis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rhoncus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a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sagittis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hendrerit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Suspendisse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auctor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condimentum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sollicitudin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iaculis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augue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Vestibulum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vitae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augue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07A866-3BC7-4262-BA7D-FCE6161B840A}"/>
              </a:ext>
            </a:extLst>
          </p:cNvPr>
          <p:cNvSpPr/>
          <p:nvPr/>
        </p:nvSpPr>
        <p:spPr>
          <a:xfrm>
            <a:off x="613994" y="3186709"/>
            <a:ext cx="4279978" cy="6118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EA3DC-3932-4B1B-92E3-B6338B4CF2D8}"/>
              </a:ext>
            </a:extLst>
          </p:cNvPr>
          <p:cNvSpPr/>
          <p:nvPr/>
        </p:nvSpPr>
        <p:spPr>
          <a:xfrm>
            <a:off x="613994" y="2323569"/>
            <a:ext cx="4279978" cy="418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Artistic Life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1873"/>
          <a:stretch>
            <a:fillRect/>
          </a:stretch>
        </p:blipFill>
        <p:spPr/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15D327-C96F-48A0-A0D2-EB79F6A5E4C1}"/>
              </a:ext>
            </a:extLst>
          </p:cNvPr>
          <p:cNvSpPr/>
          <p:nvPr/>
        </p:nvSpPr>
        <p:spPr>
          <a:xfrm>
            <a:off x="10718800" y="0"/>
            <a:ext cx="939800" cy="1009866"/>
          </a:xfrm>
          <a:custGeom>
            <a:avLst/>
            <a:gdLst>
              <a:gd name="connsiteX0" fmla="*/ 5189804 w 6382180"/>
              <a:gd name="connsiteY0" fmla="*/ 4258027 h 6858000"/>
              <a:gd name="connsiteX1" fmla="*/ 4540871 w 6382180"/>
              <a:gd name="connsiteY1" fmla="*/ 4763109 h 6858000"/>
              <a:gd name="connsiteX2" fmla="*/ 5189804 w 6382180"/>
              <a:gd name="connsiteY2" fmla="*/ 4325158 h 6858000"/>
              <a:gd name="connsiteX3" fmla="*/ 1051212 w 6382180"/>
              <a:gd name="connsiteY3" fmla="*/ 4248437 h 6858000"/>
              <a:gd name="connsiteX4" fmla="*/ 1185474 w 6382180"/>
              <a:gd name="connsiteY4" fmla="*/ 4248437 h 6858000"/>
              <a:gd name="connsiteX5" fmla="*/ 1211048 w 6382180"/>
              <a:gd name="connsiteY5" fmla="*/ 4363519 h 6858000"/>
              <a:gd name="connsiteX6" fmla="*/ 1185474 w 6382180"/>
              <a:gd name="connsiteY6" fmla="*/ 4504174 h 6858000"/>
              <a:gd name="connsiteX7" fmla="*/ 1604244 w 6382180"/>
              <a:gd name="connsiteY7" fmla="*/ 4321962 h 6858000"/>
              <a:gd name="connsiteX8" fmla="*/ 1645801 w 6382180"/>
              <a:gd name="connsiteY8" fmla="*/ 4321962 h 6858000"/>
              <a:gd name="connsiteX9" fmla="*/ 1834408 w 6382180"/>
              <a:gd name="connsiteY9" fmla="*/ 4504174 h 6858000"/>
              <a:gd name="connsiteX10" fmla="*/ 1834408 w 6382180"/>
              <a:gd name="connsiteY10" fmla="*/ 4574502 h 6858000"/>
              <a:gd name="connsiteX11" fmla="*/ 1671375 w 6382180"/>
              <a:gd name="connsiteY11" fmla="*/ 4871797 h 6858000"/>
              <a:gd name="connsiteX12" fmla="*/ 1693752 w 6382180"/>
              <a:gd name="connsiteY12" fmla="*/ 4871797 h 6858000"/>
              <a:gd name="connsiteX13" fmla="*/ 1958031 w 6382180"/>
              <a:gd name="connsiteY13" fmla="*/ 4719853 h 6858000"/>
              <a:gd name="connsiteX14" fmla="*/ 1977912 w 6382180"/>
              <a:gd name="connsiteY14" fmla="*/ 4705496 h 6858000"/>
              <a:gd name="connsiteX15" fmla="*/ 1995979 w 6382180"/>
              <a:gd name="connsiteY15" fmla="*/ 4651523 h 6858000"/>
              <a:gd name="connsiteX16" fmla="*/ 2183199 w 6382180"/>
              <a:gd name="connsiteY16" fmla="*/ 4325158 h 6858000"/>
              <a:gd name="connsiteX17" fmla="*/ 2256724 w 6382180"/>
              <a:gd name="connsiteY17" fmla="*/ 4325158 h 6858000"/>
              <a:gd name="connsiteX18" fmla="*/ 2298281 w 6382180"/>
              <a:gd name="connsiteY18" fmla="*/ 4373109 h 6858000"/>
              <a:gd name="connsiteX19" fmla="*/ 2298281 w 6382180"/>
              <a:gd name="connsiteY19" fmla="*/ 4417863 h 6858000"/>
              <a:gd name="connsiteX20" fmla="*/ 2190391 w 6382180"/>
              <a:gd name="connsiteY20" fmla="*/ 4711125 h 6858000"/>
              <a:gd name="connsiteX21" fmla="*/ 2179653 w 6382180"/>
              <a:gd name="connsiteY21" fmla="*/ 4741222 h 6858000"/>
              <a:gd name="connsiteX22" fmla="*/ 2179653 w 6382180"/>
              <a:gd name="connsiteY22" fmla="*/ 4782288 h 6858000"/>
              <a:gd name="connsiteX23" fmla="*/ 2160179 w 6382180"/>
              <a:gd name="connsiteY23" fmla="*/ 4796343 h 6858000"/>
              <a:gd name="connsiteX24" fmla="*/ 2158424 w 6382180"/>
              <a:gd name="connsiteY24" fmla="*/ 4801332 h 6858000"/>
              <a:gd name="connsiteX25" fmla="*/ 2093691 w 6382180"/>
              <a:gd name="connsiteY25" fmla="*/ 5015649 h 6858000"/>
              <a:gd name="connsiteX26" fmla="*/ 2461313 w 6382180"/>
              <a:gd name="connsiteY26" fmla="*/ 4622453 h 6858000"/>
              <a:gd name="connsiteX27" fmla="*/ 2528445 w 6382180"/>
              <a:gd name="connsiteY27" fmla="*/ 4580895 h 6858000"/>
              <a:gd name="connsiteX28" fmla="*/ 2554018 w 6382180"/>
              <a:gd name="connsiteY28" fmla="*/ 4580895 h 6858000"/>
              <a:gd name="connsiteX29" fmla="*/ 2669100 w 6382180"/>
              <a:gd name="connsiteY29" fmla="*/ 4603273 h 6858000"/>
              <a:gd name="connsiteX30" fmla="*/ 2669100 w 6382180"/>
              <a:gd name="connsiteY30" fmla="*/ 4648027 h 6858000"/>
              <a:gd name="connsiteX31" fmla="*/ 2601968 w 6382180"/>
              <a:gd name="connsiteY31" fmla="*/ 4948518 h 6858000"/>
              <a:gd name="connsiteX32" fmla="*/ 2643526 w 6382180"/>
              <a:gd name="connsiteY32" fmla="*/ 4967699 h 6858000"/>
              <a:gd name="connsiteX33" fmla="*/ 3116240 w 6382180"/>
              <a:gd name="connsiteY33" fmla="*/ 4722949 h 6858000"/>
              <a:gd name="connsiteX34" fmla="*/ 3130340 w 6382180"/>
              <a:gd name="connsiteY34" fmla="*/ 4714745 h 6858000"/>
              <a:gd name="connsiteX35" fmla="*/ 3140003 w 6382180"/>
              <a:gd name="connsiteY35" fmla="*/ 4695315 h 6858000"/>
              <a:gd name="connsiteX36" fmla="*/ 3264038 w 6382180"/>
              <a:gd name="connsiteY36" fmla="*/ 4580895 h 6858000"/>
              <a:gd name="connsiteX37" fmla="*/ 3311989 w 6382180"/>
              <a:gd name="connsiteY37" fmla="*/ 4580895 h 6858000"/>
              <a:gd name="connsiteX38" fmla="*/ 3353546 w 6382180"/>
              <a:gd name="connsiteY38" fmla="*/ 4670404 h 6858000"/>
              <a:gd name="connsiteX39" fmla="*/ 3887398 w 6382180"/>
              <a:gd name="connsiteY39" fmla="*/ 4277208 h 6858000"/>
              <a:gd name="connsiteX40" fmla="*/ 4002479 w 6382180"/>
              <a:gd name="connsiteY40" fmla="*/ 4373109 h 6858000"/>
              <a:gd name="connsiteX41" fmla="*/ 3609283 w 6382180"/>
              <a:gd name="connsiteY41" fmla="*/ 5543107 h 6858000"/>
              <a:gd name="connsiteX42" fmla="*/ 3609283 w 6382180"/>
              <a:gd name="connsiteY42" fmla="*/ 5568682 h 6858000"/>
              <a:gd name="connsiteX43" fmla="*/ 3468628 w 6382180"/>
              <a:gd name="connsiteY43" fmla="*/ 5568682 h 6858000"/>
              <a:gd name="connsiteX44" fmla="*/ 3401497 w 6382180"/>
              <a:gd name="connsiteY44" fmla="*/ 5501550 h 6858000"/>
              <a:gd name="connsiteX45" fmla="*/ 3791496 w 6382180"/>
              <a:gd name="connsiteY45" fmla="*/ 4465813 h 6858000"/>
              <a:gd name="connsiteX46" fmla="*/ 3216087 w 6382180"/>
              <a:gd name="connsiteY46" fmla="*/ 5245813 h 6858000"/>
              <a:gd name="connsiteX47" fmla="*/ 3056251 w 6382180"/>
              <a:gd name="connsiteY47" fmla="*/ 5245813 h 6858000"/>
              <a:gd name="connsiteX48" fmla="*/ 2985924 w 6382180"/>
              <a:gd name="connsiteY48" fmla="*/ 5178682 h 6858000"/>
              <a:gd name="connsiteX49" fmla="*/ 3036610 w 6382180"/>
              <a:gd name="connsiteY49" fmla="*/ 4975528 h 6858000"/>
              <a:gd name="connsiteX50" fmla="*/ 3042730 w 6382180"/>
              <a:gd name="connsiteY50" fmla="*/ 4954566 h 6858000"/>
              <a:gd name="connsiteX51" fmla="*/ 3034812 w 6382180"/>
              <a:gd name="connsiteY51" fmla="*/ 4959382 h 6858000"/>
              <a:gd name="connsiteX52" fmla="*/ 2691476 w 6382180"/>
              <a:gd name="connsiteY52" fmla="*/ 5082781 h 6858000"/>
              <a:gd name="connsiteX53" fmla="*/ 2576395 w 6382180"/>
              <a:gd name="connsiteY53" fmla="*/ 5082781 h 6858000"/>
              <a:gd name="connsiteX54" fmla="*/ 2413363 w 6382180"/>
              <a:gd name="connsiteY54" fmla="*/ 4967699 h 6858000"/>
              <a:gd name="connsiteX55" fmla="*/ 2116067 w 6382180"/>
              <a:gd name="connsiteY55" fmla="*/ 5156305 h 6858000"/>
              <a:gd name="connsiteX56" fmla="*/ 1953035 w 6382180"/>
              <a:gd name="connsiteY56" fmla="*/ 5156305 h 6858000"/>
              <a:gd name="connsiteX57" fmla="*/ 1885905 w 6382180"/>
              <a:gd name="connsiteY57" fmla="*/ 5015649 h 6858000"/>
              <a:gd name="connsiteX58" fmla="*/ 1904731 w 6382180"/>
              <a:gd name="connsiteY58" fmla="*/ 4947980 h 6858000"/>
              <a:gd name="connsiteX59" fmla="*/ 1858945 w 6382180"/>
              <a:gd name="connsiteY59" fmla="*/ 4968036 h 6858000"/>
              <a:gd name="connsiteX60" fmla="*/ 1441212 w 6382180"/>
              <a:gd name="connsiteY60" fmla="*/ 5054010 h 6858000"/>
              <a:gd name="connsiteX61" fmla="*/ 1211048 w 6382180"/>
              <a:gd name="connsiteY61" fmla="*/ 5169092 h 6858000"/>
              <a:gd name="connsiteX62" fmla="*/ 1118343 w 6382180"/>
              <a:gd name="connsiteY62" fmla="*/ 5169092 h 6858000"/>
              <a:gd name="connsiteX63" fmla="*/ 1070393 w 6382180"/>
              <a:gd name="connsiteY63" fmla="*/ 5127535 h 6858000"/>
              <a:gd name="connsiteX64" fmla="*/ 1070393 w 6382180"/>
              <a:gd name="connsiteY64" fmla="*/ 5079584 h 6858000"/>
              <a:gd name="connsiteX65" fmla="*/ 1348507 w 6382180"/>
              <a:gd name="connsiteY65" fmla="*/ 4919748 h 6858000"/>
              <a:gd name="connsiteX66" fmla="*/ 1626621 w 6382180"/>
              <a:gd name="connsiteY66" fmla="*/ 4552125 h 6858000"/>
              <a:gd name="connsiteX67" fmla="*/ 1626621 w 6382180"/>
              <a:gd name="connsiteY67" fmla="*/ 4504174 h 6858000"/>
              <a:gd name="connsiteX68" fmla="*/ 1578670 w 6382180"/>
              <a:gd name="connsiteY68" fmla="*/ 4459420 h 6858000"/>
              <a:gd name="connsiteX69" fmla="*/ 1003261 w 6382180"/>
              <a:gd name="connsiteY69" fmla="*/ 5101961 h 6858000"/>
              <a:gd name="connsiteX70" fmla="*/ 246989 w 6382180"/>
              <a:gd name="connsiteY70" fmla="*/ 6730937 h 6858000"/>
              <a:gd name="connsiteX71" fmla="*/ 194052 w 6382180"/>
              <a:gd name="connsiteY71" fmla="*/ 6858000 h 6858000"/>
              <a:gd name="connsiteX72" fmla="*/ 0 w 6382180"/>
              <a:gd name="connsiteY72" fmla="*/ 6858000 h 6858000"/>
              <a:gd name="connsiteX73" fmla="*/ 14477 w 6382180"/>
              <a:gd name="connsiteY73" fmla="*/ 6820446 h 6858000"/>
              <a:gd name="connsiteX74" fmla="*/ 1003261 w 6382180"/>
              <a:gd name="connsiteY74" fmla="*/ 4363519 h 6858000"/>
              <a:gd name="connsiteX75" fmla="*/ 1051212 w 6382180"/>
              <a:gd name="connsiteY75" fmla="*/ 4248437 h 6858000"/>
              <a:gd name="connsiteX76" fmla="*/ 6225541 w 6382180"/>
              <a:gd name="connsiteY76" fmla="*/ 0 h 6858000"/>
              <a:gd name="connsiteX77" fmla="*/ 6340623 w 6382180"/>
              <a:gd name="connsiteY77" fmla="*/ 0 h 6858000"/>
              <a:gd name="connsiteX78" fmla="*/ 6382180 w 6382180"/>
              <a:gd name="connsiteY78" fmla="*/ 44754 h 6858000"/>
              <a:gd name="connsiteX79" fmla="*/ 5787591 w 6382180"/>
              <a:gd name="connsiteY79" fmla="*/ 1285080 h 6858000"/>
              <a:gd name="connsiteX80" fmla="*/ 4243576 w 6382180"/>
              <a:gd name="connsiteY80" fmla="*/ 4833436 h 6858000"/>
              <a:gd name="connsiteX81" fmla="*/ 5049149 w 6382180"/>
              <a:gd name="connsiteY81" fmla="*/ 4142945 h 6858000"/>
              <a:gd name="connsiteX82" fmla="*/ 5231362 w 6382180"/>
              <a:gd name="connsiteY82" fmla="*/ 4142945 h 6858000"/>
              <a:gd name="connsiteX83" fmla="*/ 5394394 w 6382180"/>
              <a:gd name="connsiteY83" fmla="*/ 4235650 h 6858000"/>
              <a:gd name="connsiteX84" fmla="*/ 5394394 w 6382180"/>
              <a:gd name="connsiteY84" fmla="*/ 4302781 h 6858000"/>
              <a:gd name="connsiteX85" fmla="*/ 4911690 w 6382180"/>
              <a:gd name="connsiteY85" fmla="*/ 4811059 h 6858000"/>
              <a:gd name="connsiteX86" fmla="*/ 4588822 w 6382180"/>
              <a:gd name="connsiteY86" fmla="*/ 4878191 h 6858000"/>
              <a:gd name="connsiteX87" fmla="*/ 4588822 w 6382180"/>
              <a:gd name="connsiteY87" fmla="*/ 4900567 h 6858000"/>
              <a:gd name="connsiteX88" fmla="*/ 4796608 w 6382180"/>
              <a:gd name="connsiteY88" fmla="*/ 5408846 h 6858000"/>
              <a:gd name="connsiteX89" fmla="*/ 4844560 w 6382180"/>
              <a:gd name="connsiteY89" fmla="*/ 5408846 h 6858000"/>
              <a:gd name="connsiteX90" fmla="*/ 5854722 w 6382180"/>
              <a:gd name="connsiteY90" fmla="*/ 4622453 h 6858000"/>
              <a:gd name="connsiteX91" fmla="*/ 5921854 w 6382180"/>
              <a:gd name="connsiteY91" fmla="*/ 4622453 h 6858000"/>
              <a:gd name="connsiteX92" fmla="*/ 5995378 w 6382180"/>
              <a:gd name="connsiteY92" fmla="*/ 4648027 h 6858000"/>
              <a:gd name="connsiteX93" fmla="*/ 5535050 w 6382180"/>
              <a:gd name="connsiteY93" fmla="*/ 5178682 h 6858000"/>
              <a:gd name="connsiteX94" fmla="*/ 4844560 w 6382180"/>
              <a:gd name="connsiteY94" fmla="*/ 5543107 h 6858000"/>
              <a:gd name="connsiteX95" fmla="*/ 4425789 w 6382180"/>
              <a:gd name="connsiteY95" fmla="*/ 5223436 h 6858000"/>
              <a:gd name="connsiteX96" fmla="*/ 4358658 w 6382180"/>
              <a:gd name="connsiteY96" fmla="*/ 5015649 h 6858000"/>
              <a:gd name="connsiteX97" fmla="*/ 3533856 w 6382180"/>
              <a:gd name="connsiteY97" fmla="*/ 6631340 h 6858000"/>
              <a:gd name="connsiteX98" fmla="*/ 3435900 w 6382180"/>
              <a:gd name="connsiteY98" fmla="*/ 6858000 h 6858000"/>
              <a:gd name="connsiteX99" fmla="*/ 3238074 w 6382180"/>
              <a:gd name="connsiteY99" fmla="*/ 6858000 h 6858000"/>
              <a:gd name="connsiteX100" fmla="*/ 3233414 w 6382180"/>
              <a:gd name="connsiteY100" fmla="*/ 6834582 h 6858000"/>
              <a:gd name="connsiteX101" fmla="*/ 6084886 w 6382180"/>
              <a:gd name="connsiteY101" fmla="*/ 230164 h 6858000"/>
              <a:gd name="connsiteX102" fmla="*/ 6036935 w 6382180"/>
              <a:gd name="connsiteY102" fmla="*/ 182213 h 6858000"/>
              <a:gd name="connsiteX103" fmla="*/ 6225541 w 6382180"/>
              <a:gd name="connsiteY10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382180" h="6858000">
                <a:moveTo>
                  <a:pt x="5189804" y="4258027"/>
                </a:moveTo>
                <a:cubicBezTo>
                  <a:pt x="5012920" y="4258027"/>
                  <a:pt x="4796608" y="4426388"/>
                  <a:pt x="4540871" y="4763109"/>
                </a:cubicBezTo>
                <a:cubicBezTo>
                  <a:pt x="4768904" y="4763109"/>
                  <a:pt x="4985215" y="4617125"/>
                  <a:pt x="5189804" y="4325158"/>
                </a:cubicBezTo>
                <a:close/>
                <a:moveTo>
                  <a:pt x="1051212" y="4248437"/>
                </a:moveTo>
                <a:lnTo>
                  <a:pt x="1185474" y="4248437"/>
                </a:lnTo>
                <a:lnTo>
                  <a:pt x="1211048" y="4363519"/>
                </a:lnTo>
                <a:cubicBezTo>
                  <a:pt x="1193999" y="4446634"/>
                  <a:pt x="1185474" y="4493519"/>
                  <a:pt x="1185474" y="4504174"/>
                </a:cubicBezTo>
                <a:cubicBezTo>
                  <a:pt x="1349572" y="4382699"/>
                  <a:pt x="1489162" y="4321962"/>
                  <a:pt x="1604244" y="4321962"/>
                </a:cubicBezTo>
                <a:lnTo>
                  <a:pt x="1645801" y="4321962"/>
                </a:lnTo>
                <a:cubicBezTo>
                  <a:pt x="1771539" y="4321962"/>
                  <a:pt x="1834408" y="4382699"/>
                  <a:pt x="1834408" y="4504174"/>
                </a:cubicBezTo>
                <a:lnTo>
                  <a:pt x="1834408" y="4574502"/>
                </a:lnTo>
                <a:cubicBezTo>
                  <a:pt x="1834408" y="4638437"/>
                  <a:pt x="1780063" y="4737534"/>
                  <a:pt x="1671375" y="4871797"/>
                </a:cubicBezTo>
                <a:lnTo>
                  <a:pt x="1693752" y="4871797"/>
                </a:lnTo>
                <a:cubicBezTo>
                  <a:pt x="1728383" y="4871797"/>
                  <a:pt x="1816476" y="4821149"/>
                  <a:pt x="1958031" y="4719853"/>
                </a:cubicBezTo>
                <a:lnTo>
                  <a:pt x="1977912" y="4705496"/>
                </a:lnTo>
                <a:lnTo>
                  <a:pt x="1995979" y="4651523"/>
                </a:lnTo>
                <a:cubicBezTo>
                  <a:pt x="2070976" y="4433946"/>
                  <a:pt x="2133384" y="4325158"/>
                  <a:pt x="2183199" y="4325158"/>
                </a:cubicBezTo>
                <a:lnTo>
                  <a:pt x="2256724" y="4325158"/>
                </a:lnTo>
                <a:cubicBezTo>
                  <a:pt x="2284428" y="4329421"/>
                  <a:pt x="2298281" y="4345404"/>
                  <a:pt x="2298281" y="4373109"/>
                </a:cubicBezTo>
                <a:lnTo>
                  <a:pt x="2298281" y="4417863"/>
                </a:lnTo>
                <a:cubicBezTo>
                  <a:pt x="2255658" y="4531746"/>
                  <a:pt x="2219695" y="4629500"/>
                  <a:pt x="2190391" y="4711125"/>
                </a:cubicBezTo>
                <a:lnTo>
                  <a:pt x="2179653" y="4741222"/>
                </a:lnTo>
                <a:lnTo>
                  <a:pt x="2179653" y="4782288"/>
                </a:lnTo>
                <a:lnTo>
                  <a:pt x="2160179" y="4796343"/>
                </a:lnTo>
                <a:lnTo>
                  <a:pt x="2158424" y="4801332"/>
                </a:lnTo>
                <a:cubicBezTo>
                  <a:pt x="2115269" y="4925030"/>
                  <a:pt x="2093691" y="4996469"/>
                  <a:pt x="2093691" y="5015649"/>
                </a:cubicBezTo>
                <a:cubicBezTo>
                  <a:pt x="2119264" y="5015649"/>
                  <a:pt x="2241805" y="4884584"/>
                  <a:pt x="2461313" y="4622453"/>
                </a:cubicBezTo>
                <a:lnTo>
                  <a:pt x="2528445" y="4580895"/>
                </a:lnTo>
                <a:lnTo>
                  <a:pt x="2554018" y="4580895"/>
                </a:lnTo>
                <a:lnTo>
                  <a:pt x="2669100" y="4603273"/>
                </a:lnTo>
                <a:lnTo>
                  <a:pt x="2669100" y="4648027"/>
                </a:lnTo>
                <a:cubicBezTo>
                  <a:pt x="2669100" y="4686387"/>
                  <a:pt x="2646722" y="4786551"/>
                  <a:pt x="2601968" y="4948518"/>
                </a:cubicBezTo>
                <a:lnTo>
                  <a:pt x="2643526" y="4967699"/>
                </a:lnTo>
                <a:cubicBezTo>
                  <a:pt x="2677092" y="4967699"/>
                  <a:pt x="2834663" y="4886116"/>
                  <a:pt x="3116240" y="4722949"/>
                </a:cubicBezTo>
                <a:lnTo>
                  <a:pt x="3130340" y="4714745"/>
                </a:lnTo>
                <a:lnTo>
                  <a:pt x="3140003" y="4695315"/>
                </a:lnTo>
                <a:cubicBezTo>
                  <a:pt x="3180736" y="4619036"/>
                  <a:pt x="3222081" y="4580895"/>
                  <a:pt x="3264038" y="4580895"/>
                </a:cubicBezTo>
                <a:lnTo>
                  <a:pt x="3311989" y="4580895"/>
                </a:lnTo>
                <a:cubicBezTo>
                  <a:pt x="3339694" y="4580895"/>
                  <a:pt x="3353546" y="4610732"/>
                  <a:pt x="3353546" y="4670404"/>
                </a:cubicBezTo>
                <a:cubicBezTo>
                  <a:pt x="3543218" y="4408273"/>
                  <a:pt x="3721168" y="4277208"/>
                  <a:pt x="3887398" y="4277208"/>
                </a:cubicBezTo>
                <a:cubicBezTo>
                  <a:pt x="3953463" y="4309174"/>
                  <a:pt x="3991824" y="4341142"/>
                  <a:pt x="4002479" y="4373109"/>
                </a:cubicBezTo>
                <a:cubicBezTo>
                  <a:pt x="4002479" y="4532945"/>
                  <a:pt x="3871414" y="4922945"/>
                  <a:pt x="3609283" y="5543107"/>
                </a:cubicBezTo>
                <a:lnTo>
                  <a:pt x="3609283" y="5568682"/>
                </a:lnTo>
                <a:lnTo>
                  <a:pt x="3468628" y="5568682"/>
                </a:lnTo>
                <a:cubicBezTo>
                  <a:pt x="3447316" y="5568682"/>
                  <a:pt x="3424939" y="5546304"/>
                  <a:pt x="3401497" y="5501550"/>
                </a:cubicBezTo>
                <a:cubicBezTo>
                  <a:pt x="3661496" y="4870732"/>
                  <a:pt x="3791496" y="4525485"/>
                  <a:pt x="3791496" y="4465813"/>
                </a:cubicBezTo>
                <a:cubicBezTo>
                  <a:pt x="3614611" y="4644830"/>
                  <a:pt x="3422808" y="4904830"/>
                  <a:pt x="3216087" y="5245813"/>
                </a:cubicBezTo>
                <a:lnTo>
                  <a:pt x="3056251" y="5245813"/>
                </a:lnTo>
                <a:cubicBezTo>
                  <a:pt x="3034940" y="5245813"/>
                  <a:pt x="3011497" y="5223436"/>
                  <a:pt x="2985924" y="5178682"/>
                </a:cubicBezTo>
                <a:cubicBezTo>
                  <a:pt x="3002707" y="5103959"/>
                  <a:pt x="3019602" y="5036241"/>
                  <a:pt x="3036610" y="4975528"/>
                </a:cubicBezTo>
                <a:lnTo>
                  <a:pt x="3042730" y="4954566"/>
                </a:lnTo>
                <a:lnTo>
                  <a:pt x="3034812" y="4959382"/>
                </a:lnTo>
                <a:cubicBezTo>
                  <a:pt x="2912612" y="5030859"/>
                  <a:pt x="2798167" y="5071991"/>
                  <a:pt x="2691476" y="5082781"/>
                </a:cubicBezTo>
                <a:lnTo>
                  <a:pt x="2576395" y="5082781"/>
                </a:lnTo>
                <a:cubicBezTo>
                  <a:pt x="2467707" y="5082781"/>
                  <a:pt x="2413363" y="5044420"/>
                  <a:pt x="2413363" y="4967699"/>
                </a:cubicBezTo>
                <a:cubicBezTo>
                  <a:pt x="2291888" y="5093436"/>
                  <a:pt x="2192788" y="5156305"/>
                  <a:pt x="2116067" y="5156305"/>
                </a:cubicBezTo>
                <a:lnTo>
                  <a:pt x="1953035" y="5156305"/>
                </a:lnTo>
                <a:cubicBezTo>
                  <a:pt x="1908281" y="5139256"/>
                  <a:pt x="1885905" y="5092371"/>
                  <a:pt x="1885905" y="5015649"/>
                </a:cubicBezTo>
                <a:lnTo>
                  <a:pt x="1904731" y="4947980"/>
                </a:lnTo>
                <a:lnTo>
                  <a:pt x="1858945" y="4968036"/>
                </a:lnTo>
                <a:cubicBezTo>
                  <a:pt x="1720712" y="5025352"/>
                  <a:pt x="1581467" y="5054010"/>
                  <a:pt x="1441212" y="5054010"/>
                </a:cubicBezTo>
                <a:cubicBezTo>
                  <a:pt x="1347442" y="5130731"/>
                  <a:pt x="1270720" y="5169092"/>
                  <a:pt x="1211048" y="5169092"/>
                </a:cubicBezTo>
                <a:lnTo>
                  <a:pt x="1118343" y="5169092"/>
                </a:lnTo>
                <a:cubicBezTo>
                  <a:pt x="1086376" y="5169092"/>
                  <a:pt x="1070393" y="5155239"/>
                  <a:pt x="1070393" y="5127535"/>
                </a:cubicBezTo>
                <a:lnTo>
                  <a:pt x="1070393" y="5079584"/>
                </a:lnTo>
                <a:cubicBezTo>
                  <a:pt x="1070393" y="5054010"/>
                  <a:pt x="1163097" y="5000731"/>
                  <a:pt x="1348507" y="4919748"/>
                </a:cubicBezTo>
                <a:cubicBezTo>
                  <a:pt x="1533916" y="4740731"/>
                  <a:pt x="1626621" y="4618191"/>
                  <a:pt x="1626621" y="4552125"/>
                </a:cubicBezTo>
                <a:lnTo>
                  <a:pt x="1626621" y="4504174"/>
                </a:lnTo>
                <a:cubicBezTo>
                  <a:pt x="1626621" y="4474339"/>
                  <a:pt x="1610638" y="4459420"/>
                  <a:pt x="1578670" y="4459420"/>
                </a:cubicBezTo>
                <a:cubicBezTo>
                  <a:pt x="1384736" y="4510568"/>
                  <a:pt x="1192933" y="4724748"/>
                  <a:pt x="1003261" y="5101961"/>
                </a:cubicBezTo>
                <a:cubicBezTo>
                  <a:pt x="768303" y="5549501"/>
                  <a:pt x="516212" y="6092494"/>
                  <a:pt x="246989" y="6730937"/>
                </a:cubicBezTo>
                <a:lnTo>
                  <a:pt x="194052" y="6858000"/>
                </a:lnTo>
                <a:lnTo>
                  <a:pt x="0" y="6858000"/>
                </a:lnTo>
                <a:lnTo>
                  <a:pt x="14477" y="6820446"/>
                </a:lnTo>
                <a:cubicBezTo>
                  <a:pt x="151537" y="6467309"/>
                  <a:pt x="481131" y="5648333"/>
                  <a:pt x="1003261" y="4363519"/>
                </a:cubicBezTo>
                <a:cubicBezTo>
                  <a:pt x="1003261" y="4286798"/>
                  <a:pt x="1019245" y="4248437"/>
                  <a:pt x="1051212" y="4248437"/>
                </a:cubicBezTo>
                <a:close/>
                <a:moveTo>
                  <a:pt x="6225541" y="0"/>
                </a:moveTo>
                <a:lnTo>
                  <a:pt x="6340623" y="0"/>
                </a:lnTo>
                <a:cubicBezTo>
                  <a:pt x="6368327" y="4263"/>
                  <a:pt x="6382180" y="19181"/>
                  <a:pt x="6382180" y="44754"/>
                </a:cubicBezTo>
                <a:cubicBezTo>
                  <a:pt x="6382180" y="76722"/>
                  <a:pt x="6183984" y="490164"/>
                  <a:pt x="5787591" y="1285080"/>
                </a:cubicBezTo>
                <a:cubicBezTo>
                  <a:pt x="5186608" y="2512620"/>
                  <a:pt x="4671936" y="3695405"/>
                  <a:pt x="4243576" y="4833436"/>
                </a:cubicBezTo>
                <a:cubicBezTo>
                  <a:pt x="4595216" y="4373109"/>
                  <a:pt x="4863739" y="4142945"/>
                  <a:pt x="5049149" y="4142945"/>
                </a:cubicBezTo>
                <a:lnTo>
                  <a:pt x="5231362" y="4142945"/>
                </a:lnTo>
                <a:cubicBezTo>
                  <a:pt x="5318739" y="4142945"/>
                  <a:pt x="5373084" y="4173847"/>
                  <a:pt x="5394394" y="4235650"/>
                </a:cubicBezTo>
                <a:lnTo>
                  <a:pt x="5394394" y="4302781"/>
                </a:lnTo>
                <a:cubicBezTo>
                  <a:pt x="5394394" y="4449830"/>
                  <a:pt x="5233493" y="4619256"/>
                  <a:pt x="4911690" y="4811059"/>
                </a:cubicBezTo>
                <a:cubicBezTo>
                  <a:pt x="4779560" y="4855813"/>
                  <a:pt x="4671936" y="4878191"/>
                  <a:pt x="4588822" y="4878191"/>
                </a:cubicBezTo>
                <a:lnTo>
                  <a:pt x="4588822" y="4900567"/>
                </a:lnTo>
                <a:cubicBezTo>
                  <a:pt x="4588822" y="5137125"/>
                  <a:pt x="4658084" y="5306550"/>
                  <a:pt x="4796608" y="5408846"/>
                </a:cubicBezTo>
                <a:lnTo>
                  <a:pt x="4844560" y="5408846"/>
                </a:lnTo>
                <a:cubicBezTo>
                  <a:pt x="5004395" y="5408846"/>
                  <a:pt x="5341116" y="5146714"/>
                  <a:pt x="5854722" y="4622453"/>
                </a:cubicBezTo>
                <a:lnTo>
                  <a:pt x="5921854" y="4622453"/>
                </a:lnTo>
                <a:cubicBezTo>
                  <a:pt x="5953820" y="4639502"/>
                  <a:pt x="5978328" y="4648027"/>
                  <a:pt x="5995378" y="4648027"/>
                </a:cubicBezTo>
                <a:cubicBezTo>
                  <a:pt x="5995378" y="4737534"/>
                  <a:pt x="5841936" y="4914420"/>
                  <a:pt x="5535050" y="5178682"/>
                </a:cubicBezTo>
                <a:cubicBezTo>
                  <a:pt x="5275050" y="5413108"/>
                  <a:pt x="5044887" y="5534584"/>
                  <a:pt x="4844560" y="5543107"/>
                </a:cubicBezTo>
                <a:cubicBezTo>
                  <a:pt x="4648494" y="5543107"/>
                  <a:pt x="4508904" y="5436551"/>
                  <a:pt x="4425789" y="5223436"/>
                </a:cubicBezTo>
                <a:cubicBezTo>
                  <a:pt x="4417266" y="5084911"/>
                  <a:pt x="4394888" y="5015649"/>
                  <a:pt x="4358658" y="5015649"/>
                </a:cubicBezTo>
                <a:cubicBezTo>
                  <a:pt x="4084540" y="5466920"/>
                  <a:pt x="3809605" y="6005483"/>
                  <a:pt x="3533856" y="6631340"/>
                </a:cubicBezTo>
                <a:lnTo>
                  <a:pt x="3435900" y="6858000"/>
                </a:lnTo>
                <a:lnTo>
                  <a:pt x="3238074" y="6858000"/>
                </a:lnTo>
                <a:lnTo>
                  <a:pt x="3233414" y="6834582"/>
                </a:lnTo>
                <a:cubicBezTo>
                  <a:pt x="4245708" y="4183437"/>
                  <a:pt x="5196198" y="1981965"/>
                  <a:pt x="6084886" y="230164"/>
                </a:cubicBezTo>
                <a:cubicBezTo>
                  <a:pt x="6052918" y="230164"/>
                  <a:pt x="6036935" y="214180"/>
                  <a:pt x="6036935" y="182213"/>
                </a:cubicBezTo>
                <a:cubicBezTo>
                  <a:pt x="6036935" y="163033"/>
                  <a:pt x="6099804" y="102295"/>
                  <a:pt x="6225541" y="0"/>
                </a:cubicBezTo>
                <a:close/>
              </a:path>
            </a:pathLst>
          </a:custGeom>
          <a:solidFill>
            <a:srgbClr val="DE6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30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980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r="18387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r="9652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9F9D66-85C7-4D29-B234-19CE75D7BE60}"/>
              </a:ext>
            </a:extLst>
          </p:cNvPr>
          <p:cNvSpPr txBox="1"/>
          <p:nvPr/>
        </p:nvSpPr>
        <p:spPr>
          <a:xfrm>
            <a:off x="6128572" y="2308136"/>
            <a:ext cx="612206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Fashionable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077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7" b="3127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71B6CC-087D-4F51-9667-9CBF83C77BCB}"/>
              </a:ext>
            </a:extLst>
          </p:cNvPr>
          <p:cNvSpPr txBox="1"/>
          <p:nvPr/>
        </p:nvSpPr>
        <p:spPr>
          <a:xfrm>
            <a:off x="826717" y="1543869"/>
            <a:ext cx="463665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390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defRPr>
            </a:lvl1pPr>
          </a:lstStyle>
          <a:p>
            <a:r>
              <a:rPr lang="id-ID" dirty="0">
                <a:solidFill>
                  <a:schemeClr val="bg1"/>
                </a:solidFill>
              </a:rPr>
              <a:t>Lifestyle</a:t>
            </a:r>
            <a:endParaRPr lang="en-ID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14597" y="2672288"/>
            <a:ext cx="2994307" cy="1836590"/>
            <a:chOff x="8614597" y="2142391"/>
            <a:chExt cx="2994307" cy="18365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D9C997-0F69-41EA-8E40-E83A618C30A3}"/>
                </a:ext>
              </a:extLst>
            </p:cNvPr>
            <p:cNvSpPr/>
            <p:nvPr/>
          </p:nvSpPr>
          <p:spPr>
            <a:xfrm>
              <a:off x="8614597" y="2142391"/>
              <a:ext cx="2994307" cy="3753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Liam Johnata</a:t>
              </a:r>
              <a:endParaRPr lang="en-US" sz="14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FDB1B8-C750-4FA1-B6A2-48ED489C24B1}"/>
                </a:ext>
              </a:extLst>
            </p:cNvPr>
            <p:cNvSpPr/>
            <p:nvPr/>
          </p:nvSpPr>
          <p:spPr>
            <a:xfrm>
              <a:off x="8614597" y="2634126"/>
              <a:ext cx="2994307" cy="13448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.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Morbi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nisl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risus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blandit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volutpat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vel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varius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sed</a:t>
              </a:r>
              <a:r>
                <a:rPr lang="en-US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 dolor.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6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B66FE29-7085-45FB-85B4-99FA368BAEBB}"/>
              </a:ext>
            </a:extLst>
          </p:cNvPr>
          <p:cNvSpPr/>
          <p:nvPr/>
        </p:nvSpPr>
        <p:spPr>
          <a:xfrm rot="16200000">
            <a:off x="5420639" y="1480726"/>
            <a:ext cx="23979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cs typeface="Segoe UI" panose="020B0502040204020203" pitchFamily="34" charset="0"/>
              </a:rPr>
              <a:t>Mona Lisa</a:t>
            </a:r>
            <a:endParaRPr lang="en-US" sz="12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61977B-F439-43E9-AFE3-C6D9057D604B}"/>
              </a:ext>
            </a:extLst>
          </p:cNvPr>
          <p:cNvSpPr/>
          <p:nvPr/>
        </p:nvSpPr>
        <p:spPr>
          <a:xfrm rot="16200000">
            <a:off x="5894368" y="1342226"/>
            <a:ext cx="23979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B2D4B5-0636-41D1-A5B6-857D7C108F02}"/>
              </a:ext>
            </a:extLst>
          </p:cNvPr>
          <p:cNvSpPr/>
          <p:nvPr/>
        </p:nvSpPr>
        <p:spPr>
          <a:xfrm rot="16200000">
            <a:off x="7506442" y="5123290"/>
            <a:ext cx="23979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cs typeface="Segoe UI" panose="020B0502040204020203" pitchFamily="34" charset="0"/>
              </a:rPr>
              <a:t>Bertha Marth</a:t>
            </a:r>
            <a:endParaRPr lang="en-US" sz="12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6824EA-737C-4B7B-A7D0-947E542A9CBE}"/>
              </a:ext>
            </a:extLst>
          </p:cNvPr>
          <p:cNvSpPr/>
          <p:nvPr/>
        </p:nvSpPr>
        <p:spPr>
          <a:xfrm rot="16200000">
            <a:off x="7980171" y="4984791"/>
            <a:ext cx="23979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90ADA8-9BE1-40AD-8704-345F5B2D05FD}"/>
              </a:ext>
            </a:extLst>
          </p:cNvPr>
          <p:cNvSpPr/>
          <p:nvPr/>
        </p:nvSpPr>
        <p:spPr>
          <a:xfrm>
            <a:off x="629304" y="1507214"/>
            <a:ext cx="31589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dolor. 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F553BE-1698-4C69-A627-B5254C92253D}"/>
              </a:ext>
            </a:extLst>
          </p:cNvPr>
          <p:cNvSpPr/>
          <p:nvPr/>
        </p:nvSpPr>
        <p:spPr>
          <a:xfrm>
            <a:off x="629304" y="997856"/>
            <a:ext cx="31589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Stylish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33350"/>
          <a:stretch>
            <a:fillRect/>
          </a:stretch>
        </p:blipFill>
        <p:spPr>
          <a:xfrm>
            <a:off x="6094562" y="3428998"/>
            <a:ext cx="2030362" cy="3429002"/>
          </a:xfrm>
          <a:custGeom>
            <a:avLst/>
            <a:gdLst>
              <a:gd name="connsiteX0" fmla="*/ 0 w 2030362"/>
              <a:gd name="connsiteY0" fmla="*/ 0 h 3429002"/>
              <a:gd name="connsiteX1" fmla="*/ 2030362 w 2030362"/>
              <a:gd name="connsiteY1" fmla="*/ 0 h 3429002"/>
              <a:gd name="connsiteX2" fmla="*/ 2030362 w 2030362"/>
              <a:gd name="connsiteY2" fmla="*/ 3429002 h 3429002"/>
              <a:gd name="connsiteX3" fmla="*/ 0 w 2030362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2">
                <a:moveTo>
                  <a:pt x="0" y="0"/>
                </a:moveTo>
                <a:lnTo>
                  <a:pt x="2030362" y="0"/>
                </a:lnTo>
                <a:lnTo>
                  <a:pt x="2030362" y="3429002"/>
                </a:lnTo>
                <a:lnTo>
                  <a:pt x="0" y="3429002"/>
                </a:lnTo>
                <a:close/>
              </a:path>
            </a:pathLst>
          </a:cu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-1194" r="38388" b="1194"/>
          <a:stretch/>
        </p:blipFill>
        <p:spPr>
          <a:xfrm>
            <a:off x="8131275" y="5"/>
            <a:ext cx="2030363" cy="3428994"/>
          </a:xfrm>
          <a:custGeom>
            <a:avLst/>
            <a:gdLst>
              <a:gd name="connsiteX0" fmla="*/ 0 w 2030363"/>
              <a:gd name="connsiteY0" fmla="*/ 0 h 3428994"/>
              <a:gd name="connsiteX1" fmla="*/ 2030363 w 2030363"/>
              <a:gd name="connsiteY1" fmla="*/ 0 h 3428994"/>
              <a:gd name="connsiteX2" fmla="*/ 2030363 w 2030363"/>
              <a:gd name="connsiteY2" fmla="*/ 3428994 h 3428994"/>
              <a:gd name="connsiteX3" fmla="*/ 0 w 2030363"/>
              <a:gd name="connsiteY3" fmla="*/ 3428994 h 342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3" h="3428994">
                <a:moveTo>
                  <a:pt x="0" y="0"/>
                </a:moveTo>
                <a:lnTo>
                  <a:pt x="2030363" y="0"/>
                </a:lnTo>
                <a:lnTo>
                  <a:pt x="2030363" y="3428994"/>
                </a:lnTo>
                <a:lnTo>
                  <a:pt x="0" y="3428994"/>
                </a:lnTo>
                <a:close/>
              </a:path>
            </a:pathLst>
          </a:cu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5590"/>
          <a:stretch/>
        </p:blipFill>
        <p:spPr>
          <a:xfrm>
            <a:off x="10161637" y="3429000"/>
            <a:ext cx="2030362" cy="3429000"/>
          </a:xfrm>
          <a:custGeom>
            <a:avLst/>
            <a:gdLst>
              <a:gd name="connsiteX0" fmla="*/ 0 w 2030362"/>
              <a:gd name="connsiteY0" fmla="*/ 0 h 3429000"/>
              <a:gd name="connsiteX1" fmla="*/ 2030362 w 2030362"/>
              <a:gd name="connsiteY1" fmla="*/ 0 h 3429000"/>
              <a:gd name="connsiteX2" fmla="*/ 2030362 w 2030362"/>
              <a:gd name="connsiteY2" fmla="*/ 3429000 h 3429000"/>
              <a:gd name="connsiteX3" fmla="*/ 0 w 203036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0">
                <a:moveTo>
                  <a:pt x="0" y="0"/>
                </a:moveTo>
                <a:lnTo>
                  <a:pt x="2030362" y="0"/>
                </a:lnTo>
                <a:lnTo>
                  <a:pt x="2030362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15107"/>
          <a:stretch>
            <a:fillRect/>
          </a:stretch>
        </p:blipFill>
        <p:spPr>
          <a:xfrm>
            <a:off x="4057632" y="1"/>
            <a:ext cx="2030362" cy="3428995"/>
          </a:xfrm>
          <a:custGeom>
            <a:avLst/>
            <a:gdLst>
              <a:gd name="connsiteX0" fmla="*/ 0 w 2030362"/>
              <a:gd name="connsiteY0" fmla="*/ 0 h 3428995"/>
              <a:gd name="connsiteX1" fmla="*/ 2030362 w 2030362"/>
              <a:gd name="connsiteY1" fmla="*/ 0 h 3428995"/>
              <a:gd name="connsiteX2" fmla="*/ 2030362 w 2030362"/>
              <a:gd name="connsiteY2" fmla="*/ 3428995 h 3428995"/>
              <a:gd name="connsiteX3" fmla="*/ 0 w 2030362"/>
              <a:gd name="connsiteY3" fmla="*/ 3428995 h 342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8995">
                <a:moveTo>
                  <a:pt x="0" y="0"/>
                </a:moveTo>
                <a:lnTo>
                  <a:pt x="2030362" y="0"/>
                </a:lnTo>
                <a:lnTo>
                  <a:pt x="2030362" y="3428995"/>
                </a:lnTo>
                <a:lnTo>
                  <a:pt x="0" y="3428995"/>
                </a:lnTo>
                <a:close/>
              </a:path>
            </a:pathLst>
          </a:cu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1571690-1533-4509-B9DC-BE6B7332D2CD}"/>
              </a:ext>
            </a:extLst>
          </p:cNvPr>
          <p:cNvSpPr txBox="1"/>
          <p:nvPr/>
        </p:nvSpPr>
        <p:spPr>
          <a:xfrm>
            <a:off x="630553" y="3260635"/>
            <a:ext cx="471573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Modeling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774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72548" y="466417"/>
            <a:ext cx="981560" cy="2397949"/>
            <a:chOff x="6434948" y="466417"/>
            <a:chExt cx="981560" cy="23979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B66FE29-7085-45FB-85B4-99FA368BAEBB}"/>
                </a:ext>
              </a:extLst>
            </p:cNvPr>
            <p:cNvSpPr/>
            <p:nvPr/>
          </p:nvSpPr>
          <p:spPr>
            <a:xfrm rot="16200000">
              <a:off x="5420639" y="1480726"/>
              <a:ext cx="2397949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2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Mona Lisa</a:t>
              </a:r>
              <a:endParaRPr lang="en-US" sz="12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61977B-F439-43E9-AFE3-C6D9057D604B}"/>
                </a:ext>
              </a:extLst>
            </p:cNvPr>
            <p:cNvSpPr/>
            <p:nvPr/>
          </p:nvSpPr>
          <p:spPr>
            <a:xfrm rot="16200000">
              <a:off x="5894368" y="1342226"/>
              <a:ext cx="239794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endParaRPr lang="en-US" sz="12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01894" y="4108981"/>
            <a:ext cx="981560" cy="2397950"/>
            <a:chOff x="8520751" y="4108981"/>
            <a:chExt cx="981560" cy="239795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B2D4B5-0636-41D1-A5B6-857D7C108F02}"/>
                </a:ext>
              </a:extLst>
            </p:cNvPr>
            <p:cNvSpPr/>
            <p:nvPr/>
          </p:nvSpPr>
          <p:spPr>
            <a:xfrm rot="16200000">
              <a:off x="7506442" y="5123290"/>
              <a:ext cx="2397949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2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Bertha Marth</a:t>
              </a:r>
              <a:endParaRPr lang="en-US" sz="12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F6824EA-737C-4B7B-A7D0-947E542A9CBE}"/>
                </a:ext>
              </a:extLst>
            </p:cNvPr>
            <p:cNvSpPr/>
            <p:nvPr/>
          </p:nvSpPr>
          <p:spPr>
            <a:xfrm rot="16200000">
              <a:off x="7980171" y="4984791"/>
              <a:ext cx="239794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endParaRPr lang="en-US" sz="12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8018" y="4024621"/>
            <a:ext cx="981560" cy="2397950"/>
            <a:chOff x="10644826" y="466417"/>
            <a:chExt cx="981560" cy="239795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16E486A-A053-43F0-989D-AC72017D866C}"/>
                </a:ext>
              </a:extLst>
            </p:cNvPr>
            <p:cNvSpPr/>
            <p:nvPr/>
          </p:nvSpPr>
          <p:spPr>
            <a:xfrm rot="16200000">
              <a:off x="9630517" y="1480726"/>
              <a:ext cx="2397949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2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Venny Laurel</a:t>
              </a:r>
              <a:endParaRPr lang="en-US" sz="12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F629204-3BFE-4FDE-BFA6-6130632032DD}"/>
                </a:ext>
              </a:extLst>
            </p:cNvPr>
            <p:cNvSpPr/>
            <p:nvPr/>
          </p:nvSpPr>
          <p:spPr>
            <a:xfrm rot="16200000">
              <a:off x="10104246" y="1342227"/>
              <a:ext cx="239794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elit</a:t>
              </a:r>
              <a:endParaRPr lang="en-US" sz="12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1690ADA8-9BE1-40AD-8704-345F5B2D05FD}"/>
              </a:ext>
            </a:extLst>
          </p:cNvPr>
          <p:cNvSpPr/>
          <p:nvPr/>
        </p:nvSpPr>
        <p:spPr>
          <a:xfrm>
            <a:off x="8488322" y="4381042"/>
            <a:ext cx="28618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F553BE-1698-4C69-A627-B5254C92253D}"/>
              </a:ext>
            </a:extLst>
          </p:cNvPr>
          <p:cNvSpPr/>
          <p:nvPr/>
        </p:nvSpPr>
        <p:spPr>
          <a:xfrm>
            <a:off x="8488322" y="3973284"/>
            <a:ext cx="28618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Stylish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33350"/>
          <a:stretch>
            <a:fillRect/>
          </a:stretch>
        </p:blipFill>
        <p:spPr>
          <a:custGeom>
            <a:avLst/>
            <a:gdLst>
              <a:gd name="connsiteX0" fmla="*/ 0 w 2030362"/>
              <a:gd name="connsiteY0" fmla="*/ 0 h 3429002"/>
              <a:gd name="connsiteX1" fmla="*/ 2030362 w 2030362"/>
              <a:gd name="connsiteY1" fmla="*/ 0 h 3429002"/>
              <a:gd name="connsiteX2" fmla="*/ 2030362 w 2030362"/>
              <a:gd name="connsiteY2" fmla="*/ 3429002 h 3429002"/>
              <a:gd name="connsiteX3" fmla="*/ 0 w 2030362"/>
              <a:gd name="connsiteY3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2">
                <a:moveTo>
                  <a:pt x="0" y="0"/>
                </a:moveTo>
                <a:lnTo>
                  <a:pt x="2030362" y="0"/>
                </a:lnTo>
                <a:lnTo>
                  <a:pt x="2030362" y="3429002"/>
                </a:lnTo>
                <a:lnTo>
                  <a:pt x="0" y="3429002"/>
                </a:lnTo>
                <a:close/>
              </a:path>
            </a:pathLst>
          </a:cu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 r="28612"/>
          <a:stretch/>
        </p:blipFill>
        <p:spPr>
          <a:custGeom>
            <a:avLst/>
            <a:gdLst>
              <a:gd name="connsiteX0" fmla="*/ 0 w 2030363"/>
              <a:gd name="connsiteY0" fmla="*/ 0 h 3428994"/>
              <a:gd name="connsiteX1" fmla="*/ 2030363 w 2030363"/>
              <a:gd name="connsiteY1" fmla="*/ 0 h 3428994"/>
              <a:gd name="connsiteX2" fmla="*/ 2030363 w 2030363"/>
              <a:gd name="connsiteY2" fmla="*/ 3428994 h 3428994"/>
              <a:gd name="connsiteX3" fmla="*/ 0 w 2030363"/>
              <a:gd name="connsiteY3" fmla="*/ 3428994 h 342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3" h="3428994">
                <a:moveTo>
                  <a:pt x="0" y="0"/>
                </a:moveTo>
                <a:lnTo>
                  <a:pt x="2030363" y="0"/>
                </a:lnTo>
                <a:lnTo>
                  <a:pt x="2030363" y="3428994"/>
                </a:lnTo>
                <a:lnTo>
                  <a:pt x="0" y="3428994"/>
                </a:lnTo>
                <a:close/>
              </a:path>
            </a:pathLst>
          </a:cu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5590"/>
          <a:stretch/>
        </p:blipFill>
        <p:spPr>
          <a:xfrm>
            <a:off x="4073643" y="4"/>
            <a:ext cx="2030363" cy="3428994"/>
          </a:xfrm>
          <a:custGeom>
            <a:avLst/>
            <a:gdLst>
              <a:gd name="connsiteX0" fmla="*/ 0 w 2030362"/>
              <a:gd name="connsiteY0" fmla="*/ 0 h 3429000"/>
              <a:gd name="connsiteX1" fmla="*/ 2030362 w 2030362"/>
              <a:gd name="connsiteY1" fmla="*/ 0 h 3429000"/>
              <a:gd name="connsiteX2" fmla="*/ 2030362 w 2030362"/>
              <a:gd name="connsiteY2" fmla="*/ 3429000 h 3429000"/>
              <a:gd name="connsiteX3" fmla="*/ 0 w 203036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9000">
                <a:moveTo>
                  <a:pt x="0" y="0"/>
                </a:moveTo>
                <a:lnTo>
                  <a:pt x="2030362" y="0"/>
                </a:lnTo>
                <a:lnTo>
                  <a:pt x="2030362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15107"/>
          <a:stretch>
            <a:fillRect/>
          </a:stretch>
        </p:blipFill>
        <p:spPr>
          <a:custGeom>
            <a:avLst/>
            <a:gdLst>
              <a:gd name="connsiteX0" fmla="*/ 0 w 2030362"/>
              <a:gd name="connsiteY0" fmla="*/ 0 h 3428995"/>
              <a:gd name="connsiteX1" fmla="*/ 2030362 w 2030362"/>
              <a:gd name="connsiteY1" fmla="*/ 0 h 3428995"/>
              <a:gd name="connsiteX2" fmla="*/ 2030362 w 2030362"/>
              <a:gd name="connsiteY2" fmla="*/ 3428995 h 3428995"/>
              <a:gd name="connsiteX3" fmla="*/ 0 w 2030362"/>
              <a:gd name="connsiteY3" fmla="*/ 3428995 h 342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62" h="3428995">
                <a:moveTo>
                  <a:pt x="0" y="0"/>
                </a:moveTo>
                <a:lnTo>
                  <a:pt x="2030362" y="0"/>
                </a:lnTo>
                <a:lnTo>
                  <a:pt x="2030362" y="3428995"/>
                </a:lnTo>
                <a:lnTo>
                  <a:pt x="0" y="3428995"/>
                </a:lnTo>
                <a:close/>
              </a:path>
            </a:pathLst>
          </a:cu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1571690-1533-4509-B9DC-BE6B7332D2CD}"/>
              </a:ext>
            </a:extLst>
          </p:cNvPr>
          <p:cNvSpPr txBox="1"/>
          <p:nvPr/>
        </p:nvSpPr>
        <p:spPr>
          <a:xfrm>
            <a:off x="6234143" y="479337"/>
            <a:ext cx="443385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Modeling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7542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39706" r="-112" b="21440"/>
          <a:stretch/>
        </p:blipFill>
        <p:spPr/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C88EE6-98B6-469A-8D07-E94FF56F4AF1}"/>
              </a:ext>
            </a:extLst>
          </p:cNvPr>
          <p:cNvSpPr/>
          <p:nvPr/>
        </p:nvSpPr>
        <p:spPr>
          <a:xfrm>
            <a:off x="1206105" y="4479629"/>
            <a:ext cx="4749801" cy="1997371"/>
          </a:xfrm>
          <a:prstGeom prst="roundRect">
            <a:avLst/>
          </a:prstGeom>
          <a:solidFill>
            <a:schemeClr val="accent4">
              <a:alpha val="8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CEE883-55B1-42ED-B72A-057AF1A7EEA5}"/>
              </a:ext>
            </a:extLst>
          </p:cNvPr>
          <p:cNvSpPr/>
          <p:nvPr/>
        </p:nvSpPr>
        <p:spPr>
          <a:xfrm>
            <a:off x="6236094" y="4479629"/>
            <a:ext cx="4749801" cy="1997371"/>
          </a:xfrm>
          <a:prstGeom prst="roundRect">
            <a:avLst/>
          </a:prstGeom>
          <a:solidFill>
            <a:schemeClr val="accent4">
              <a:alpha val="8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D0D73-AC9D-407B-B2F3-D5EA5EE57E02}"/>
              </a:ext>
            </a:extLst>
          </p:cNvPr>
          <p:cNvSpPr txBox="1"/>
          <p:nvPr/>
        </p:nvSpPr>
        <p:spPr>
          <a:xfrm>
            <a:off x="3034970" y="-743132"/>
            <a:ext cx="612206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Casuals 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0ADA2D-FFEC-4716-AC0E-30B976695920}"/>
              </a:ext>
            </a:extLst>
          </p:cNvPr>
          <p:cNvSpPr/>
          <p:nvPr/>
        </p:nvSpPr>
        <p:spPr>
          <a:xfrm>
            <a:off x="1707205" y="5280838"/>
            <a:ext cx="3699682" cy="6463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Sed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perspiciatis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isteNatu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accusantium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Doloremque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7FFA56-9157-4233-BF0A-C16B65283473}"/>
              </a:ext>
            </a:extLst>
          </p:cNvPr>
          <p:cNvSpPr/>
          <p:nvPr/>
        </p:nvSpPr>
        <p:spPr>
          <a:xfrm>
            <a:off x="2342380" y="4874958"/>
            <a:ext cx="2361212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Comfortable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grpSp>
        <p:nvGrpSpPr>
          <p:cNvPr id="15" name="Group 989">
            <a:extLst>
              <a:ext uri="{FF2B5EF4-FFF2-40B4-BE49-F238E27FC236}">
                <a16:creationId xmlns:a16="http://schemas.microsoft.com/office/drawing/2014/main" id="{3FF860F4-1C18-4A55-9305-C7B58F2322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3683" y="4933631"/>
            <a:ext cx="418502" cy="298473"/>
            <a:chOff x="639" y="2817"/>
            <a:chExt cx="1440" cy="1027"/>
          </a:xfrm>
          <a:solidFill>
            <a:schemeClr val="bg1"/>
          </a:solidFill>
          <a:effectLst/>
        </p:grpSpPr>
        <p:sp>
          <p:nvSpPr>
            <p:cNvPr id="16" name="Freeform 991">
              <a:extLst>
                <a:ext uri="{FF2B5EF4-FFF2-40B4-BE49-F238E27FC236}">
                  <a16:creationId xmlns:a16="http://schemas.microsoft.com/office/drawing/2014/main" id="{A1006A92-7845-42D8-B1A4-4DF353A2E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2824"/>
              <a:ext cx="251" cy="251"/>
            </a:xfrm>
            <a:custGeom>
              <a:avLst/>
              <a:gdLst>
                <a:gd name="T0" fmla="*/ 377 w 754"/>
                <a:gd name="T1" fmla="*/ 0 h 752"/>
                <a:gd name="T2" fmla="*/ 432 w 754"/>
                <a:gd name="T3" fmla="*/ 3 h 752"/>
                <a:gd name="T4" fmla="*/ 486 w 754"/>
                <a:gd name="T5" fmla="*/ 15 h 752"/>
                <a:gd name="T6" fmla="*/ 536 w 754"/>
                <a:gd name="T7" fmla="*/ 35 h 752"/>
                <a:gd name="T8" fmla="*/ 581 w 754"/>
                <a:gd name="T9" fmla="*/ 60 h 752"/>
                <a:gd name="T10" fmla="*/ 623 w 754"/>
                <a:gd name="T11" fmla="*/ 92 h 752"/>
                <a:gd name="T12" fmla="*/ 661 w 754"/>
                <a:gd name="T13" fmla="*/ 129 h 752"/>
                <a:gd name="T14" fmla="*/ 693 w 754"/>
                <a:gd name="T15" fmla="*/ 171 h 752"/>
                <a:gd name="T16" fmla="*/ 719 w 754"/>
                <a:gd name="T17" fmla="*/ 218 h 752"/>
                <a:gd name="T18" fmla="*/ 737 w 754"/>
                <a:gd name="T19" fmla="*/ 268 h 752"/>
                <a:gd name="T20" fmla="*/ 749 w 754"/>
                <a:gd name="T21" fmla="*/ 320 h 752"/>
                <a:gd name="T22" fmla="*/ 754 w 754"/>
                <a:gd name="T23" fmla="*/ 377 h 752"/>
                <a:gd name="T24" fmla="*/ 749 w 754"/>
                <a:gd name="T25" fmla="*/ 432 h 752"/>
                <a:gd name="T26" fmla="*/ 737 w 754"/>
                <a:gd name="T27" fmla="*/ 485 h 752"/>
                <a:gd name="T28" fmla="*/ 719 w 754"/>
                <a:gd name="T29" fmla="*/ 535 h 752"/>
                <a:gd name="T30" fmla="*/ 693 w 754"/>
                <a:gd name="T31" fmla="*/ 581 h 752"/>
                <a:gd name="T32" fmla="*/ 661 w 754"/>
                <a:gd name="T33" fmla="*/ 623 h 752"/>
                <a:gd name="T34" fmla="*/ 623 w 754"/>
                <a:gd name="T35" fmla="*/ 661 h 752"/>
                <a:gd name="T36" fmla="*/ 581 w 754"/>
                <a:gd name="T37" fmla="*/ 692 h 752"/>
                <a:gd name="T38" fmla="*/ 536 w 754"/>
                <a:gd name="T39" fmla="*/ 718 h 752"/>
                <a:gd name="T40" fmla="*/ 486 w 754"/>
                <a:gd name="T41" fmla="*/ 736 h 752"/>
                <a:gd name="T42" fmla="*/ 432 w 754"/>
                <a:gd name="T43" fmla="*/ 748 h 752"/>
                <a:gd name="T44" fmla="*/ 377 w 754"/>
                <a:gd name="T45" fmla="*/ 752 h 752"/>
                <a:gd name="T46" fmla="*/ 321 w 754"/>
                <a:gd name="T47" fmla="*/ 748 h 752"/>
                <a:gd name="T48" fmla="*/ 268 w 754"/>
                <a:gd name="T49" fmla="*/ 736 h 752"/>
                <a:gd name="T50" fmla="*/ 219 w 754"/>
                <a:gd name="T51" fmla="*/ 718 h 752"/>
                <a:gd name="T52" fmla="*/ 172 w 754"/>
                <a:gd name="T53" fmla="*/ 692 h 752"/>
                <a:gd name="T54" fmla="*/ 130 w 754"/>
                <a:gd name="T55" fmla="*/ 661 h 752"/>
                <a:gd name="T56" fmla="*/ 93 w 754"/>
                <a:gd name="T57" fmla="*/ 623 h 752"/>
                <a:gd name="T58" fmla="*/ 62 w 754"/>
                <a:gd name="T59" fmla="*/ 581 h 752"/>
                <a:gd name="T60" fmla="*/ 35 w 754"/>
                <a:gd name="T61" fmla="*/ 535 h 752"/>
                <a:gd name="T62" fmla="*/ 16 w 754"/>
                <a:gd name="T63" fmla="*/ 485 h 752"/>
                <a:gd name="T64" fmla="*/ 4 w 754"/>
                <a:gd name="T65" fmla="*/ 432 h 752"/>
                <a:gd name="T66" fmla="*/ 0 w 754"/>
                <a:gd name="T67" fmla="*/ 377 h 752"/>
                <a:gd name="T68" fmla="*/ 4 w 754"/>
                <a:gd name="T69" fmla="*/ 320 h 752"/>
                <a:gd name="T70" fmla="*/ 16 w 754"/>
                <a:gd name="T71" fmla="*/ 268 h 752"/>
                <a:gd name="T72" fmla="*/ 35 w 754"/>
                <a:gd name="T73" fmla="*/ 218 h 752"/>
                <a:gd name="T74" fmla="*/ 62 w 754"/>
                <a:gd name="T75" fmla="*/ 171 h 752"/>
                <a:gd name="T76" fmla="*/ 93 w 754"/>
                <a:gd name="T77" fmla="*/ 129 h 752"/>
                <a:gd name="T78" fmla="*/ 130 w 754"/>
                <a:gd name="T79" fmla="*/ 92 h 752"/>
                <a:gd name="T80" fmla="*/ 172 w 754"/>
                <a:gd name="T81" fmla="*/ 60 h 752"/>
                <a:gd name="T82" fmla="*/ 219 w 754"/>
                <a:gd name="T83" fmla="*/ 35 h 752"/>
                <a:gd name="T84" fmla="*/ 268 w 754"/>
                <a:gd name="T85" fmla="*/ 15 h 752"/>
                <a:gd name="T86" fmla="*/ 321 w 754"/>
                <a:gd name="T87" fmla="*/ 3 h 752"/>
                <a:gd name="T88" fmla="*/ 377 w 754"/>
                <a:gd name="T8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4" h="752">
                  <a:moveTo>
                    <a:pt x="377" y="0"/>
                  </a:moveTo>
                  <a:lnTo>
                    <a:pt x="432" y="3"/>
                  </a:lnTo>
                  <a:lnTo>
                    <a:pt x="486" y="15"/>
                  </a:lnTo>
                  <a:lnTo>
                    <a:pt x="536" y="35"/>
                  </a:lnTo>
                  <a:lnTo>
                    <a:pt x="581" y="60"/>
                  </a:lnTo>
                  <a:lnTo>
                    <a:pt x="623" y="92"/>
                  </a:lnTo>
                  <a:lnTo>
                    <a:pt x="661" y="129"/>
                  </a:lnTo>
                  <a:lnTo>
                    <a:pt x="693" y="171"/>
                  </a:lnTo>
                  <a:lnTo>
                    <a:pt x="719" y="218"/>
                  </a:lnTo>
                  <a:lnTo>
                    <a:pt x="737" y="268"/>
                  </a:lnTo>
                  <a:lnTo>
                    <a:pt x="749" y="320"/>
                  </a:lnTo>
                  <a:lnTo>
                    <a:pt x="754" y="377"/>
                  </a:lnTo>
                  <a:lnTo>
                    <a:pt x="749" y="432"/>
                  </a:lnTo>
                  <a:lnTo>
                    <a:pt x="737" y="485"/>
                  </a:lnTo>
                  <a:lnTo>
                    <a:pt x="719" y="535"/>
                  </a:lnTo>
                  <a:lnTo>
                    <a:pt x="693" y="581"/>
                  </a:lnTo>
                  <a:lnTo>
                    <a:pt x="661" y="623"/>
                  </a:lnTo>
                  <a:lnTo>
                    <a:pt x="623" y="661"/>
                  </a:lnTo>
                  <a:lnTo>
                    <a:pt x="581" y="692"/>
                  </a:lnTo>
                  <a:lnTo>
                    <a:pt x="536" y="718"/>
                  </a:lnTo>
                  <a:lnTo>
                    <a:pt x="486" y="736"/>
                  </a:lnTo>
                  <a:lnTo>
                    <a:pt x="432" y="748"/>
                  </a:lnTo>
                  <a:lnTo>
                    <a:pt x="377" y="752"/>
                  </a:lnTo>
                  <a:lnTo>
                    <a:pt x="321" y="748"/>
                  </a:lnTo>
                  <a:lnTo>
                    <a:pt x="268" y="736"/>
                  </a:lnTo>
                  <a:lnTo>
                    <a:pt x="219" y="718"/>
                  </a:lnTo>
                  <a:lnTo>
                    <a:pt x="172" y="692"/>
                  </a:lnTo>
                  <a:lnTo>
                    <a:pt x="130" y="661"/>
                  </a:lnTo>
                  <a:lnTo>
                    <a:pt x="93" y="623"/>
                  </a:lnTo>
                  <a:lnTo>
                    <a:pt x="62" y="581"/>
                  </a:lnTo>
                  <a:lnTo>
                    <a:pt x="35" y="535"/>
                  </a:lnTo>
                  <a:lnTo>
                    <a:pt x="16" y="485"/>
                  </a:lnTo>
                  <a:lnTo>
                    <a:pt x="4" y="432"/>
                  </a:lnTo>
                  <a:lnTo>
                    <a:pt x="0" y="377"/>
                  </a:lnTo>
                  <a:lnTo>
                    <a:pt x="4" y="320"/>
                  </a:lnTo>
                  <a:lnTo>
                    <a:pt x="16" y="268"/>
                  </a:lnTo>
                  <a:lnTo>
                    <a:pt x="35" y="218"/>
                  </a:lnTo>
                  <a:lnTo>
                    <a:pt x="62" y="171"/>
                  </a:lnTo>
                  <a:lnTo>
                    <a:pt x="93" y="129"/>
                  </a:lnTo>
                  <a:lnTo>
                    <a:pt x="130" y="92"/>
                  </a:lnTo>
                  <a:lnTo>
                    <a:pt x="172" y="60"/>
                  </a:lnTo>
                  <a:lnTo>
                    <a:pt x="219" y="35"/>
                  </a:lnTo>
                  <a:lnTo>
                    <a:pt x="268" y="15"/>
                  </a:lnTo>
                  <a:lnTo>
                    <a:pt x="321" y="3"/>
                  </a:lnTo>
                  <a:lnTo>
                    <a:pt x="3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92">
              <a:extLst>
                <a:ext uri="{FF2B5EF4-FFF2-40B4-BE49-F238E27FC236}">
                  <a16:creationId xmlns:a16="http://schemas.microsoft.com/office/drawing/2014/main" id="{568376EF-2872-4B4F-AC5F-E4245F09EC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5" y="3096"/>
              <a:ext cx="774" cy="748"/>
            </a:xfrm>
            <a:custGeom>
              <a:avLst/>
              <a:gdLst>
                <a:gd name="T0" fmla="*/ 1690 w 2322"/>
                <a:gd name="T1" fmla="*/ 795 h 2243"/>
                <a:gd name="T2" fmla="*/ 1598 w 2322"/>
                <a:gd name="T3" fmla="*/ 864 h 2243"/>
                <a:gd name="T4" fmla="*/ 1597 w 2322"/>
                <a:gd name="T5" fmla="*/ 907 h 2243"/>
                <a:gd name="T6" fmla="*/ 1751 w 2322"/>
                <a:gd name="T7" fmla="*/ 742 h 2243"/>
                <a:gd name="T8" fmla="*/ 1052 w 2322"/>
                <a:gd name="T9" fmla="*/ 0 h 2243"/>
                <a:gd name="T10" fmla="*/ 1140 w 2322"/>
                <a:gd name="T11" fmla="*/ 32 h 2243"/>
                <a:gd name="T12" fmla="*/ 1474 w 2322"/>
                <a:gd name="T13" fmla="*/ 347 h 2243"/>
                <a:gd name="T14" fmla="*/ 1682 w 2322"/>
                <a:gd name="T15" fmla="*/ 617 h 2243"/>
                <a:gd name="T16" fmla="*/ 1797 w 2322"/>
                <a:gd name="T17" fmla="*/ 653 h 2243"/>
                <a:gd name="T18" fmla="*/ 1927 w 2322"/>
                <a:gd name="T19" fmla="*/ 592 h 2243"/>
                <a:gd name="T20" fmla="*/ 2009 w 2322"/>
                <a:gd name="T21" fmla="*/ 592 h 2243"/>
                <a:gd name="T22" fmla="*/ 2318 w 2322"/>
                <a:gd name="T23" fmla="*/ 913 h 2243"/>
                <a:gd name="T24" fmla="*/ 2297 w 2322"/>
                <a:gd name="T25" fmla="*/ 993 h 2243"/>
                <a:gd name="T26" fmla="*/ 1784 w 2322"/>
                <a:gd name="T27" fmla="*/ 1473 h 2243"/>
                <a:gd name="T28" fmla="*/ 1454 w 2322"/>
                <a:gd name="T29" fmla="*/ 1177 h 2243"/>
                <a:gd name="T30" fmla="*/ 1432 w 2322"/>
                <a:gd name="T31" fmla="*/ 1097 h 2243"/>
                <a:gd name="T32" fmla="*/ 1522 w 2322"/>
                <a:gd name="T33" fmla="*/ 972 h 2243"/>
                <a:gd name="T34" fmla="*/ 1466 w 2322"/>
                <a:gd name="T35" fmla="*/ 845 h 2243"/>
                <a:gd name="T36" fmla="*/ 1283 w 2322"/>
                <a:gd name="T37" fmla="*/ 613 h 2243"/>
                <a:gd name="T38" fmla="*/ 1427 w 2322"/>
                <a:gd name="T39" fmla="*/ 1402 h 2243"/>
                <a:gd name="T40" fmla="*/ 1466 w 2322"/>
                <a:gd name="T41" fmla="*/ 1512 h 2243"/>
                <a:gd name="T42" fmla="*/ 1671 w 2322"/>
                <a:gd name="T43" fmla="*/ 2054 h 2243"/>
                <a:gd name="T44" fmla="*/ 1602 w 2322"/>
                <a:gd name="T45" fmla="*/ 2163 h 2243"/>
                <a:gd name="T46" fmla="*/ 1505 w 2322"/>
                <a:gd name="T47" fmla="*/ 2193 h 2243"/>
                <a:gd name="T48" fmla="*/ 1389 w 2322"/>
                <a:gd name="T49" fmla="*/ 2146 h 2243"/>
                <a:gd name="T50" fmla="*/ 1143 w 2322"/>
                <a:gd name="T51" fmla="*/ 1612 h 2243"/>
                <a:gd name="T52" fmla="*/ 1093 w 2322"/>
                <a:gd name="T53" fmla="*/ 1455 h 2243"/>
                <a:gd name="T54" fmla="*/ 906 w 2322"/>
                <a:gd name="T55" fmla="*/ 1434 h 2243"/>
                <a:gd name="T56" fmla="*/ 903 w 2322"/>
                <a:gd name="T57" fmla="*/ 1558 h 2243"/>
                <a:gd name="T58" fmla="*/ 896 w 2322"/>
                <a:gd name="T59" fmla="*/ 2164 h 2243"/>
                <a:gd name="T60" fmla="*/ 793 w 2322"/>
                <a:gd name="T61" fmla="*/ 2239 h 2243"/>
                <a:gd name="T62" fmla="*/ 690 w 2322"/>
                <a:gd name="T63" fmla="*/ 2231 h 2243"/>
                <a:gd name="T64" fmla="*/ 601 w 2322"/>
                <a:gd name="T65" fmla="*/ 2144 h 2243"/>
                <a:gd name="T66" fmla="*/ 567 w 2322"/>
                <a:gd name="T67" fmla="*/ 1534 h 2243"/>
                <a:gd name="T68" fmla="*/ 573 w 2322"/>
                <a:gd name="T69" fmla="*/ 1376 h 2243"/>
                <a:gd name="T70" fmla="*/ 616 w 2322"/>
                <a:gd name="T71" fmla="*/ 864 h 2243"/>
                <a:gd name="T72" fmla="*/ 601 w 2322"/>
                <a:gd name="T73" fmla="*/ 762 h 2243"/>
                <a:gd name="T74" fmla="*/ 580 w 2322"/>
                <a:gd name="T75" fmla="*/ 640 h 2243"/>
                <a:gd name="T76" fmla="*/ 565 w 2322"/>
                <a:gd name="T77" fmla="*/ 564 h 2243"/>
                <a:gd name="T78" fmla="*/ 501 w 2322"/>
                <a:gd name="T79" fmla="*/ 680 h 2243"/>
                <a:gd name="T80" fmla="*/ 412 w 2322"/>
                <a:gd name="T81" fmla="*/ 796 h 2243"/>
                <a:gd name="T82" fmla="*/ 191 w 2322"/>
                <a:gd name="T83" fmla="*/ 989 h 2243"/>
                <a:gd name="T84" fmla="*/ 73 w 2322"/>
                <a:gd name="T85" fmla="*/ 968 h 2243"/>
                <a:gd name="T86" fmla="*/ 4 w 2322"/>
                <a:gd name="T87" fmla="*/ 869 h 2243"/>
                <a:gd name="T88" fmla="*/ 23 w 2322"/>
                <a:gd name="T89" fmla="*/ 749 h 2243"/>
                <a:gd name="T90" fmla="*/ 210 w 2322"/>
                <a:gd name="T91" fmla="*/ 541 h 2243"/>
                <a:gd name="T92" fmla="*/ 445 w 2322"/>
                <a:gd name="T93" fmla="*/ 88 h 2243"/>
                <a:gd name="T94" fmla="*/ 530 w 2322"/>
                <a:gd name="T95" fmla="*/ 11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22" h="2243">
                  <a:moveTo>
                    <a:pt x="1713" y="719"/>
                  </a:moveTo>
                  <a:lnTo>
                    <a:pt x="1711" y="736"/>
                  </a:lnTo>
                  <a:lnTo>
                    <a:pt x="1703" y="766"/>
                  </a:lnTo>
                  <a:lnTo>
                    <a:pt x="1690" y="795"/>
                  </a:lnTo>
                  <a:lnTo>
                    <a:pt x="1671" y="818"/>
                  </a:lnTo>
                  <a:lnTo>
                    <a:pt x="1648" y="841"/>
                  </a:lnTo>
                  <a:lnTo>
                    <a:pt x="1624" y="855"/>
                  </a:lnTo>
                  <a:lnTo>
                    <a:pt x="1598" y="864"/>
                  </a:lnTo>
                  <a:lnTo>
                    <a:pt x="1571" y="869"/>
                  </a:lnTo>
                  <a:lnTo>
                    <a:pt x="1578" y="886"/>
                  </a:lnTo>
                  <a:lnTo>
                    <a:pt x="1592" y="902"/>
                  </a:lnTo>
                  <a:lnTo>
                    <a:pt x="1597" y="907"/>
                  </a:lnTo>
                  <a:lnTo>
                    <a:pt x="1602" y="911"/>
                  </a:lnTo>
                  <a:lnTo>
                    <a:pt x="1760" y="754"/>
                  </a:lnTo>
                  <a:lnTo>
                    <a:pt x="1756" y="748"/>
                  </a:lnTo>
                  <a:lnTo>
                    <a:pt x="1751" y="742"/>
                  </a:lnTo>
                  <a:lnTo>
                    <a:pt x="1733" y="728"/>
                  </a:lnTo>
                  <a:lnTo>
                    <a:pt x="1713" y="719"/>
                  </a:lnTo>
                  <a:close/>
                  <a:moveTo>
                    <a:pt x="587" y="0"/>
                  </a:moveTo>
                  <a:lnTo>
                    <a:pt x="1052" y="0"/>
                  </a:lnTo>
                  <a:lnTo>
                    <a:pt x="1078" y="3"/>
                  </a:lnTo>
                  <a:lnTo>
                    <a:pt x="1101" y="9"/>
                  </a:lnTo>
                  <a:lnTo>
                    <a:pt x="1122" y="20"/>
                  </a:lnTo>
                  <a:lnTo>
                    <a:pt x="1140" y="32"/>
                  </a:lnTo>
                  <a:lnTo>
                    <a:pt x="1153" y="42"/>
                  </a:lnTo>
                  <a:lnTo>
                    <a:pt x="1419" y="290"/>
                  </a:lnTo>
                  <a:lnTo>
                    <a:pt x="1445" y="316"/>
                  </a:lnTo>
                  <a:lnTo>
                    <a:pt x="1474" y="347"/>
                  </a:lnTo>
                  <a:lnTo>
                    <a:pt x="1503" y="379"/>
                  </a:lnTo>
                  <a:lnTo>
                    <a:pt x="1530" y="411"/>
                  </a:lnTo>
                  <a:lnTo>
                    <a:pt x="1552" y="441"/>
                  </a:lnTo>
                  <a:lnTo>
                    <a:pt x="1682" y="617"/>
                  </a:lnTo>
                  <a:lnTo>
                    <a:pt x="1713" y="619"/>
                  </a:lnTo>
                  <a:lnTo>
                    <a:pt x="1742" y="626"/>
                  </a:lnTo>
                  <a:lnTo>
                    <a:pt x="1771" y="638"/>
                  </a:lnTo>
                  <a:lnTo>
                    <a:pt x="1797" y="653"/>
                  </a:lnTo>
                  <a:lnTo>
                    <a:pt x="1819" y="673"/>
                  </a:lnTo>
                  <a:lnTo>
                    <a:pt x="1830" y="684"/>
                  </a:lnTo>
                  <a:lnTo>
                    <a:pt x="1910" y="605"/>
                  </a:lnTo>
                  <a:lnTo>
                    <a:pt x="1927" y="592"/>
                  </a:lnTo>
                  <a:lnTo>
                    <a:pt x="1946" y="583"/>
                  </a:lnTo>
                  <a:lnTo>
                    <a:pt x="1967" y="580"/>
                  </a:lnTo>
                  <a:lnTo>
                    <a:pt x="1989" y="583"/>
                  </a:lnTo>
                  <a:lnTo>
                    <a:pt x="2009" y="592"/>
                  </a:lnTo>
                  <a:lnTo>
                    <a:pt x="2026" y="605"/>
                  </a:lnTo>
                  <a:lnTo>
                    <a:pt x="2297" y="876"/>
                  </a:lnTo>
                  <a:lnTo>
                    <a:pt x="2310" y="893"/>
                  </a:lnTo>
                  <a:lnTo>
                    <a:pt x="2318" y="913"/>
                  </a:lnTo>
                  <a:lnTo>
                    <a:pt x="2322" y="935"/>
                  </a:lnTo>
                  <a:lnTo>
                    <a:pt x="2318" y="956"/>
                  </a:lnTo>
                  <a:lnTo>
                    <a:pt x="2310" y="975"/>
                  </a:lnTo>
                  <a:lnTo>
                    <a:pt x="2297" y="993"/>
                  </a:lnTo>
                  <a:lnTo>
                    <a:pt x="1842" y="1448"/>
                  </a:lnTo>
                  <a:lnTo>
                    <a:pt x="1825" y="1461"/>
                  </a:lnTo>
                  <a:lnTo>
                    <a:pt x="1805" y="1470"/>
                  </a:lnTo>
                  <a:lnTo>
                    <a:pt x="1784" y="1473"/>
                  </a:lnTo>
                  <a:lnTo>
                    <a:pt x="1762" y="1470"/>
                  </a:lnTo>
                  <a:lnTo>
                    <a:pt x="1742" y="1461"/>
                  </a:lnTo>
                  <a:lnTo>
                    <a:pt x="1725" y="1448"/>
                  </a:lnTo>
                  <a:lnTo>
                    <a:pt x="1454" y="1177"/>
                  </a:lnTo>
                  <a:lnTo>
                    <a:pt x="1441" y="1160"/>
                  </a:lnTo>
                  <a:lnTo>
                    <a:pt x="1432" y="1140"/>
                  </a:lnTo>
                  <a:lnTo>
                    <a:pt x="1429" y="1118"/>
                  </a:lnTo>
                  <a:lnTo>
                    <a:pt x="1432" y="1097"/>
                  </a:lnTo>
                  <a:lnTo>
                    <a:pt x="1441" y="1078"/>
                  </a:lnTo>
                  <a:lnTo>
                    <a:pt x="1454" y="1061"/>
                  </a:lnTo>
                  <a:lnTo>
                    <a:pt x="1533" y="981"/>
                  </a:lnTo>
                  <a:lnTo>
                    <a:pt x="1522" y="972"/>
                  </a:lnTo>
                  <a:lnTo>
                    <a:pt x="1499" y="944"/>
                  </a:lnTo>
                  <a:lnTo>
                    <a:pt x="1482" y="913"/>
                  </a:lnTo>
                  <a:lnTo>
                    <a:pt x="1471" y="880"/>
                  </a:lnTo>
                  <a:lnTo>
                    <a:pt x="1466" y="845"/>
                  </a:lnTo>
                  <a:lnTo>
                    <a:pt x="1444" y="828"/>
                  </a:lnTo>
                  <a:lnTo>
                    <a:pt x="1425" y="805"/>
                  </a:lnTo>
                  <a:lnTo>
                    <a:pt x="1296" y="630"/>
                  </a:lnTo>
                  <a:lnTo>
                    <a:pt x="1283" y="613"/>
                  </a:lnTo>
                  <a:lnTo>
                    <a:pt x="1268" y="595"/>
                  </a:lnTo>
                  <a:lnTo>
                    <a:pt x="1251" y="575"/>
                  </a:lnTo>
                  <a:lnTo>
                    <a:pt x="1420" y="1376"/>
                  </a:lnTo>
                  <a:lnTo>
                    <a:pt x="1427" y="1402"/>
                  </a:lnTo>
                  <a:lnTo>
                    <a:pt x="1436" y="1430"/>
                  </a:lnTo>
                  <a:lnTo>
                    <a:pt x="1445" y="1460"/>
                  </a:lnTo>
                  <a:lnTo>
                    <a:pt x="1455" y="1489"/>
                  </a:lnTo>
                  <a:lnTo>
                    <a:pt x="1466" y="1512"/>
                  </a:lnTo>
                  <a:lnTo>
                    <a:pt x="1660" y="1957"/>
                  </a:lnTo>
                  <a:lnTo>
                    <a:pt x="1670" y="1990"/>
                  </a:lnTo>
                  <a:lnTo>
                    <a:pt x="1674" y="2021"/>
                  </a:lnTo>
                  <a:lnTo>
                    <a:pt x="1671" y="2054"/>
                  </a:lnTo>
                  <a:lnTo>
                    <a:pt x="1662" y="2087"/>
                  </a:lnTo>
                  <a:lnTo>
                    <a:pt x="1647" y="2116"/>
                  </a:lnTo>
                  <a:lnTo>
                    <a:pt x="1627" y="2142"/>
                  </a:lnTo>
                  <a:lnTo>
                    <a:pt x="1602" y="2163"/>
                  </a:lnTo>
                  <a:lnTo>
                    <a:pt x="1573" y="2178"/>
                  </a:lnTo>
                  <a:lnTo>
                    <a:pt x="1542" y="2189"/>
                  </a:lnTo>
                  <a:lnTo>
                    <a:pt x="1510" y="2193"/>
                  </a:lnTo>
                  <a:lnTo>
                    <a:pt x="1505" y="2193"/>
                  </a:lnTo>
                  <a:lnTo>
                    <a:pt x="1472" y="2190"/>
                  </a:lnTo>
                  <a:lnTo>
                    <a:pt x="1442" y="2181"/>
                  </a:lnTo>
                  <a:lnTo>
                    <a:pt x="1413" y="2165"/>
                  </a:lnTo>
                  <a:lnTo>
                    <a:pt x="1389" y="2146"/>
                  </a:lnTo>
                  <a:lnTo>
                    <a:pt x="1368" y="2121"/>
                  </a:lnTo>
                  <a:lnTo>
                    <a:pt x="1352" y="2092"/>
                  </a:lnTo>
                  <a:lnTo>
                    <a:pt x="1157" y="1647"/>
                  </a:lnTo>
                  <a:lnTo>
                    <a:pt x="1143" y="1612"/>
                  </a:lnTo>
                  <a:lnTo>
                    <a:pt x="1128" y="1572"/>
                  </a:lnTo>
                  <a:lnTo>
                    <a:pt x="1115" y="1532"/>
                  </a:lnTo>
                  <a:lnTo>
                    <a:pt x="1103" y="1491"/>
                  </a:lnTo>
                  <a:lnTo>
                    <a:pt x="1093" y="1455"/>
                  </a:lnTo>
                  <a:lnTo>
                    <a:pt x="1001" y="1070"/>
                  </a:lnTo>
                  <a:lnTo>
                    <a:pt x="937" y="1070"/>
                  </a:lnTo>
                  <a:lnTo>
                    <a:pt x="908" y="1406"/>
                  </a:lnTo>
                  <a:lnTo>
                    <a:pt x="906" y="1434"/>
                  </a:lnTo>
                  <a:lnTo>
                    <a:pt x="904" y="1465"/>
                  </a:lnTo>
                  <a:lnTo>
                    <a:pt x="903" y="1498"/>
                  </a:lnTo>
                  <a:lnTo>
                    <a:pt x="903" y="1530"/>
                  </a:lnTo>
                  <a:lnTo>
                    <a:pt x="903" y="1558"/>
                  </a:lnTo>
                  <a:lnTo>
                    <a:pt x="921" y="2070"/>
                  </a:lnTo>
                  <a:lnTo>
                    <a:pt x="919" y="2104"/>
                  </a:lnTo>
                  <a:lnTo>
                    <a:pt x="911" y="2135"/>
                  </a:lnTo>
                  <a:lnTo>
                    <a:pt x="896" y="2164"/>
                  </a:lnTo>
                  <a:lnTo>
                    <a:pt x="877" y="2190"/>
                  </a:lnTo>
                  <a:lnTo>
                    <a:pt x="852" y="2211"/>
                  </a:lnTo>
                  <a:lnTo>
                    <a:pt x="824" y="2228"/>
                  </a:lnTo>
                  <a:lnTo>
                    <a:pt x="793" y="2239"/>
                  </a:lnTo>
                  <a:lnTo>
                    <a:pt x="759" y="2243"/>
                  </a:lnTo>
                  <a:lnTo>
                    <a:pt x="754" y="2243"/>
                  </a:lnTo>
                  <a:lnTo>
                    <a:pt x="720" y="2240"/>
                  </a:lnTo>
                  <a:lnTo>
                    <a:pt x="690" y="2231"/>
                  </a:lnTo>
                  <a:lnTo>
                    <a:pt x="661" y="2216"/>
                  </a:lnTo>
                  <a:lnTo>
                    <a:pt x="636" y="2197"/>
                  </a:lnTo>
                  <a:lnTo>
                    <a:pt x="616" y="2172"/>
                  </a:lnTo>
                  <a:lnTo>
                    <a:pt x="601" y="2144"/>
                  </a:lnTo>
                  <a:lnTo>
                    <a:pt x="590" y="2114"/>
                  </a:lnTo>
                  <a:lnTo>
                    <a:pt x="586" y="2082"/>
                  </a:lnTo>
                  <a:lnTo>
                    <a:pt x="568" y="1570"/>
                  </a:lnTo>
                  <a:lnTo>
                    <a:pt x="567" y="1534"/>
                  </a:lnTo>
                  <a:lnTo>
                    <a:pt x="568" y="1494"/>
                  </a:lnTo>
                  <a:lnTo>
                    <a:pt x="568" y="1452"/>
                  </a:lnTo>
                  <a:lnTo>
                    <a:pt x="570" y="1411"/>
                  </a:lnTo>
                  <a:lnTo>
                    <a:pt x="573" y="1376"/>
                  </a:lnTo>
                  <a:lnTo>
                    <a:pt x="618" y="875"/>
                  </a:lnTo>
                  <a:lnTo>
                    <a:pt x="618" y="872"/>
                  </a:lnTo>
                  <a:lnTo>
                    <a:pt x="618" y="868"/>
                  </a:lnTo>
                  <a:lnTo>
                    <a:pt x="616" y="864"/>
                  </a:lnTo>
                  <a:lnTo>
                    <a:pt x="614" y="845"/>
                  </a:lnTo>
                  <a:lnTo>
                    <a:pt x="610" y="820"/>
                  </a:lnTo>
                  <a:lnTo>
                    <a:pt x="606" y="792"/>
                  </a:lnTo>
                  <a:lnTo>
                    <a:pt x="601" y="762"/>
                  </a:lnTo>
                  <a:lnTo>
                    <a:pt x="595" y="731"/>
                  </a:lnTo>
                  <a:lnTo>
                    <a:pt x="589" y="699"/>
                  </a:lnTo>
                  <a:lnTo>
                    <a:pt x="584" y="669"/>
                  </a:lnTo>
                  <a:lnTo>
                    <a:pt x="580" y="640"/>
                  </a:lnTo>
                  <a:lnTo>
                    <a:pt x="574" y="614"/>
                  </a:lnTo>
                  <a:lnTo>
                    <a:pt x="570" y="592"/>
                  </a:lnTo>
                  <a:lnTo>
                    <a:pt x="568" y="575"/>
                  </a:lnTo>
                  <a:lnTo>
                    <a:pt x="565" y="564"/>
                  </a:lnTo>
                  <a:lnTo>
                    <a:pt x="565" y="561"/>
                  </a:lnTo>
                  <a:lnTo>
                    <a:pt x="536" y="618"/>
                  </a:lnTo>
                  <a:lnTo>
                    <a:pt x="521" y="648"/>
                  </a:lnTo>
                  <a:lnTo>
                    <a:pt x="501" y="680"/>
                  </a:lnTo>
                  <a:lnTo>
                    <a:pt x="480" y="711"/>
                  </a:lnTo>
                  <a:lnTo>
                    <a:pt x="457" y="742"/>
                  </a:lnTo>
                  <a:lnTo>
                    <a:pt x="434" y="771"/>
                  </a:lnTo>
                  <a:lnTo>
                    <a:pt x="412" y="796"/>
                  </a:lnTo>
                  <a:lnTo>
                    <a:pt x="275" y="943"/>
                  </a:lnTo>
                  <a:lnTo>
                    <a:pt x="250" y="964"/>
                  </a:lnTo>
                  <a:lnTo>
                    <a:pt x="222" y="979"/>
                  </a:lnTo>
                  <a:lnTo>
                    <a:pt x="191" y="989"/>
                  </a:lnTo>
                  <a:lnTo>
                    <a:pt x="158" y="993"/>
                  </a:lnTo>
                  <a:lnTo>
                    <a:pt x="128" y="990"/>
                  </a:lnTo>
                  <a:lnTo>
                    <a:pt x="99" y="981"/>
                  </a:lnTo>
                  <a:lnTo>
                    <a:pt x="73" y="968"/>
                  </a:lnTo>
                  <a:lnTo>
                    <a:pt x="49" y="949"/>
                  </a:lnTo>
                  <a:lnTo>
                    <a:pt x="28" y="926"/>
                  </a:lnTo>
                  <a:lnTo>
                    <a:pt x="13" y="898"/>
                  </a:lnTo>
                  <a:lnTo>
                    <a:pt x="4" y="869"/>
                  </a:lnTo>
                  <a:lnTo>
                    <a:pt x="0" y="838"/>
                  </a:lnTo>
                  <a:lnTo>
                    <a:pt x="1" y="807"/>
                  </a:lnTo>
                  <a:lnTo>
                    <a:pt x="9" y="777"/>
                  </a:lnTo>
                  <a:lnTo>
                    <a:pt x="23" y="749"/>
                  </a:lnTo>
                  <a:lnTo>
                    <a:pt x="43" y="724"/>
                  </a:lnTo>
                  <a:lnTo>
                    <a:pt x="179" y="579"/>
                  </a:lnTo>
                  <a:lnTo>
                    <a:pt x="193" y="562"/>
                  </a:lnTo>
                  <a:lnTo>
                    <a:pt x="210" y="541"/>
                  </a:lnTo>
                  <a:lnTo>
                    <a:pt x="226" y="517"/>
                  </a:lnTo>
                  <a:lnTo>
                    <a:pt x="241" y="495"/>
                  </a:lnTo>
                  <a:lnTo>
                    <a:pt x="251" y="475"/>
                  </a:lnTo>
                  <a:lnTo>
                    <a:pt x="445" y="88"/>
                  </a:lnTo>
                  <a:lnTo>
                    <a:pt x="460" y="63"/>
                  </a:lnTo>
                  <a:lnTo>
                    <a:pt x="480" y="41"/>
                  </a:lnTo>
                  <a:lnTo>
                    <a:pt x="504" y="24"/>
                  </a:lnTo>
                  <a:lnTo>
                    <a:pt x="530" y="11"/>
                  </a:lnTo>
                  <a:lnTo>
                    <a:pt x="557" y="3"/>
                  </a:lnTo>
                  <a:lnTo>
                    <a:pt x="5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93">
              <a:extLst>
                <a:ext uri="{FF2B5EF4-FFF2-40B4-BE49-F238E27FC236}">
                  <a16:creationId xmlns:a16="http://schemas.microsoft.com/office/drawing/2014/main" id="{067EA7E0-7609-4E49-8FF5-9DD9EDBC36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" y="2817"/>
              <a:ext cx="668" cy="838"/>
            </a:xfrm>
            <a:custGeom>
              <a:avLst/>
              <a:gdLst>
                <a:gd name="T0" fmla="*/ 1314 w 2003"/>
                <a:gd name="T1" fmla="*/ 1458 h 2513"/>
                <a:gd name="T2" fmla="*/ 1337 w 2003"/>
                <a:gd name="T3" fmla="*/ 1776 h 2513"/>
                <a:gd name="T4" fmla="*/ 1656 w 2003"/>
                <a:gd name="T5" fmla="*/ 1754 h 2513"/>
                <a:gd name="T6" fmla="*/ 1632 w 2003"/>
                <a:gd name="T7" fmla="*/ 1434 h 2513"/>
                <a:gd name="T8" fmla="*/ 834 w 2003"/>
                <a:gd name="T9" fmla="*/ 1446 h 2513"/>
                <a:gd name="T10" fmla="*/ 842 w 2003"/>
                <a:gd name="T11" fmla="*/ 2172 h 2513"/>
                <a:gd name="T12" fmla="*/ 1169 w 2003"/>
                <a:gd name="T13" fmla="*/ 2165 h 2513"/>
                <a:gd name="T14" fmla="*/ 1161 w 2003"/>
                <a:gd name="T15" fmla="*/ 1438 h 2513"/>
                <a:gd name="T16" fmla="*/ 360 w 2003"/>
                <a:gd name="T17" fmla="*/ 1438 h 2513"/>
                <a:gd name="T18" fmla="*/ 352 w 2003"/>
                <a:gd name="T19" fmla="*/ 1765 h 2513"/>
                <a:gd name="T20" fmla="*/ 679 w 2003"/>
                <a:gd name="T21" fmla="*/ 1773 h 2513"/>
                <a:gd name="T22" fmla="*/ 687 w 2003"/>
                <a:gd name="T23" fmla="*/ 1446 h 2513"/>
                <a:gd name="T24" fmla="*/ 1337 w 2003"/>
                <a:gd name="T25" fmla="*/ 962 h 2513"/>
                <a:gd name="T26" fmla="*/ 1314 w 2003"/>
                <a:gd name="T27" fmla="*/ 1281 h 2513"/>
                <a:gd name="T28" fmla="*/ 1632 w 2003"/>
                <a:gd name="T29" fmla="*/ 1303 h 2513"/>
                <a:gd name="T30" fmla="*/ 1656 w 2003"/>
                <a:gd name="T31" fmla="*/ 985 h 2513"/>
                <a:gd name="T32" fmla="*/ 1337 w 2003"/>
                <a:gd name="T33" fmla="*/ 962 h 2513"/>
                <a:gd name="T34" fmla="*/ 831 w 2003"/>
                <a:gd name="T35" fmla="*/ 985 h 2513"/>
                <a:gd name="T36" fmla="*/ 854 w 2003"/>
                <a:gd name="T37" fmla="*/ 1303 h 2513"/>
                <a:gd name="T38" fmla="*/ 1173 w 2003"/>
                <a:gd name="T39" fmla="*/ 1281 h 2513"/>
                <a:gd name="T40" fmla="*/ 1149 w 2003"/>
                <a:gd name="T41" fmla="*/ 962 h 2513"/>
                <a:gd name="T42" fmla="*/ 352 w 2003"/>
                <a:gd name="T43" fmla="*/ 973 h 2513"/>
                <a:gd name="T44" fmla="*/ 360 w 2003"/>
                <a:gd name="T45" fmla="*/ 1301 h 2513"/>
                <a:gd name="T46" fmla="*/ 687 w 2003"/>
                <a:gd name="T47" fmla="*/ 1293 h 2513"/>
                <a:gd name="T48" fmla="*/ 679 w 2003"/>
                <a:gd name="T49" fmla="*/ 966 h 2513"/>
                <a:gd name="T50" fmla="*/ 1325 w 2003"/>
                <a:gd name="T51" fmla="*/ 488 h 2513"/>
                <a:gd name="T52" fmla="*/ 1317 w 2003"/>
                <a:gd name="T53" fmla="*/ 814 h 2513"/>
                <a:gd name="T54" fmla="*/ 1644 w 2003"/>
                <a:gd name="T55" fmla="*/ 823 h 2513"/>
                <a:gd name="T56" fmla="*/ 1652 w 2003"/>
                <a:gd name="T57" fmla="*/ 496 h 2513"/>
                <a:gd name="T58" fmla="*/ 854 w 2003"/>
                <a:gd name="T59" fmla="*/ 484 h 2513"/>
                <a:gd name="T60" fmla="*/ 831 w 2003"/>
                <a:gd name="T61" fmla="*/ 803 h 2513"/>
                <a:gd name="T62" fmla="*/ 1149 w 2003"/>
                <a:gd name="T63" fmla="*/ 826 h 2513"/>
                <a:gd name="T64" fmla="*/ 1173 w 2003"/>
                <a:gd name="T65" fmla="*/ 506 h 2513"/>
                <a:gd name="T66" fmla="*/ 854 w 2003"/>
                <a:gd name="T67" fmla="*/ 484 h 2513"/>
                <a:gd name="T68" fmla="*/ 350 w 2003"/>
                <a:gd name="T69" fmla="*/ 506 h 2513"/>
                <a:gd name="T70" fmla="*/ 372 w 2003"/>
                <a:gd name="T71" fmla="*/ 826 h 2513"/>
                <a:gd name="T72" fmla="*/ 691 w 2003"/>
                <a:gd name="T73" fmla="*/ 803 h 2513"/>
                <a:gd name="T74" fmla="*/ 668 w 2003"/>
                <a:gd name="T75" fmla="*/ 484 h 2513"/>
                <a:gd name="T76" fmla="*/ 1478 w 2003"/>
                <a:gd name="T77" fmla="*/ 2 h 2513"/>
                <a:gd name="T78" fmla="*/ 1536 w 2003"/>
                <a:gd name="T79" fmla="*/ 60 h 2513"/>
                <a:gd name="T80" fmla="*/ 1780 w 2003"/>
                <a:gd name="T81" fmla="*/ 227 h 2513"/>
                <a:gd name="T82" fmla="*/ 1838 w 2003"/>
                <a:gd name="T83" fmla="*/ 284 h 2513"/>
                <a:gd name="T84" fmla="*/ 1951 w 2003"/>
                <a:gd name="T85" fmla="*/ 2094 h 2513"/>
                <a:gd name="T86" fmla="*/ 2003 w 2003"/>
                <a:gd name="T87" fmla="*/ 2167 h 2513"/>
                <a:gd name="T88" fmla="*/ 1971 w 2003"/>
                <a:gd name="T89" fmla="*/ 2498 h 2513"/>
                <a:gd name="T90" fmla="*/ 54 w 2003"/>
                <a:gd name="T91" fmla="*/ 2509 h 2513"/>
                <a:gd name="T92" fmla="*/ 0 w 2003"/>
                <a:gd name="T93" fmla="*/ 2436 h 2513"/>
                <a:gd name="T94" fmla="*/ 31 w 2003"/>
                <a:gd name="T95" fmla="*/ 2104 h 2513"/>
                <a:gd name="T96" fmla="*/ 162 w 2003"/>
                <a:gd name="T97" fmla="*/ 306 h 2513"/>
                <a:gd name="T98" fmla="*/ 203 w 2003"/>
                <a:gd name="T99" fmla="*/ 235 h 2513"/>
                <a:gd name="T100" fmla="*/ 466 w 2003"/>
                <a:gd name="T101" fmla="*/ 81 h 2513"/>
                <a:gd name="T102" fmla="*/ 507 w 2003"/>
                <a:gd name="T103" fmla="*/ 10 h 2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03" h="2513">
                  <a:moveTo>
                    <a:pt x="1337" y="1434"/>
                  </a:moveTo>
                  <a:lnTo>
                    <a:pt x="1325" y="1438"/>
                  </a:lnTo>
                  <a:lnTo>
                    <a:pt x="1317" y="1446"/>
                  </a:lnTo>
                  <a:lnTo>
                    <a:pt x="1314" y="1458"/>
                  </a:lnTo>
                  <a:lnTo>
                    <a:pt x="1314" y="1754"/>
                  </a:lnTo>
                  <a:lnTo>
                    <a:pt x="1317" y="1765"/>
                  </a:lnTo>
                  <a:lnTo>
                    <a:pt x="1325" y="1773"/>
                  </a:lnTo>
                  <a:lnTo>
                    <a:pt x="1337" y="1776"/>
                  </a:lnTo>
                  <a:lnTo>
                    <a:pt x="1632" y="1776"/>
                  </a:lnTo>
                  <a:lnTo>
                    <a:pt x="1644" y="1773"/>
                  </a:lnTo>
                  <a:lnTo>
                    <a:pt x="1652" y="1765"/>
                  </a:lnTo>
                  <a:lnTo>
                    <a:pt x="1656" y="1754"/>
                  </a:lnTo>
                  <a:lnTo>
                    <a:pt x="1656" y="1458"/>
                  </a:lnTo>
                  <a:lnTo>
                    <a:pt x="1652" y="1446"/>
                  </a:lnTo>
                  <a:lnTo>
                    <a:pt x="1644" y="1438"/>
                  </a:lnTo>
                  <a:lnTo>
                    <a:pt x="1632" y="1434"/>
                  </a:lnTo>
                  <a:lnTo>
                    <a:pt x="1337" y="1434"/>
                  </a:lnTo>
                  <a:close/>
                  <a:moveTo>
                    <a:pt x="854" y="1434"/>
                  </a:moveTo>
                  <a:lnTo>
                    <a:pt x="842" y="1438"/>
                  </a:lnTo>
                  <a:lnTo>
                    <a:pt x="834" y="1446"/>
                  </a:lnTo>
                  <a:lnTo>
                    <a:pt x="831" y="1458"/>
                  </a:lnTo>
                  <a:lnTo>
                    <a:pt x="831" y="2154"/>
                  </a:lnTo>
                  <a:lnTo>
                    <a:pt x="834" y="2165"/>
                  </a:lnTo>
                  <a:lnTo>
                    <a:pt x="842" y="2172"/>
                  </a:lnTo>
                  <a:lnTo>
                    <a:pt x="854" y="2176"/>
                  </a:lnTo>
                  <a:lnTo>
                    <a:pt x="1149" y="2176"/>
                  </a:lnTo>
                  <a:lnTo>
                    <a:pt x="1161" y="2172"/>
                  </a:lnTo>
                  <a:lnTo>
                    <a:pt x="1169" y="2165"/>
                  </a:lnTo>
                  <a:lnTo>
                    <a:pt x="1173" y="2154"/>
                  </a:lnTo>
                  <a:lnTo>
                    <a:pt x="1173" y="1458"/>
                  </a:lnTo>
                  <a:lnTo>
                    <a:pt x="1169" y="1446"/>
                  </a:lnTo>
                  <a:lnTo>
                    <a:pt x="1161" y="1438"/>
                  </a:lnTo>
                  <a:lnTo>
                    <a:pt x="1149" y="1434"/>
                  </a:lnTo>
                  <a:lnTo>
                    <a:pt x="854" y="1434"/>
                  </a:lnTo>
                  <a:close/>
                  <a:moveTo>
                    <a:pt x="372" y="1434"/>
                  </a:moveTo>
                  <a:lnTo>
                    <a:pt x="360" y="1438"/>
                  </a:lnTo>
                  <a:lnTo>
                    <a:pt x="352" y="1446"/>
                  </a:lnTo>
                  <a:lnTo>
                    <a:pt x="350" y="1458"/>
                  </a:lnTo>
                  <a:lnTo>
                    <a:pt x="350" y="1754"/>
                  </a:lnTo>
                  <a:lnTo>
                    <a:pt x="352" y="1765"/>
                  </a:lnTo>
                  <a:lnTo>
                    <a:pt x="360" y="1773"/>
                  </a:lnTo>
                  <a:lnTo>
                    <a:pt x="372" y="1776"/>
                  </a:lnTo>
                  <a:lnTo>
                    <a:pt x="668" y="1776"/>
                  </a:lnTo>
                  <a:lnTo>
                    <a:pt x="679" y="1773"/>
                  </a:lnTo>
                  <a:lnTo>
                    <a:pt x="687" y="1765"/>
                  </a:lnTo>
                  <a:lnTo>
                    <a:pt x="691" y="1754"/>
                  </a:lnTo>
                  <a:lnTo>
                    <a:pt x="691" y="1458"/>
                  </a:lnTo>
                  <a:lnTo>
                    <a:pt x="687" y="1446"/>
                  </a:lnTo>
                  <a:lnTo>
                    <a:pt x="679" y="1438"/>
                  </a:lnTo>
                  <a:lnTo>
                    <a:pt x="668" y="1434"/>
                  </a:lnTo>
                  <a:lnTo>
                    <a:pt x="372" y="1434"/>
                  </a:lnTo>
                  <a:close/>
                  <a:moveTo>
                    <a:pt x="1337" y="962"/>
                  </a:moveTo>
                  <a:lnTo>
                    <a:pt x="1325" y="966"/>
                  </a:lnTo>
                  <a:lnTo>
                    <a:pt x="1317" y="973"/>
                  </a:lnTo>
                  <a:lnTo>
                    <a:pt x="1314" y="985"/>
                  </a:lnTo>
                  <a:lnTo>
                    <a:pt x="1314" y="1281"/>
                  </a:lnTo>
                  <a:lnTo>
                    <a:pt x="1317" y="1293"/>
                  </a:lnTo>
                  <a:lnTo>
                    <a:pt x="1325" y="1301"/>
                  </a:lnTo>
                  <a:lnTo>
                    <a:pt x="1337" y="1303"/>
                  </a:lnTo>
                  <a:lnTo>
                    <a:pt x="1632" y="1303"/>
                  </a:lnTo>
                  <a:lnTo>
                    <a:pt x="1644" y="1301"/>
                  </a:lnTo>
                  <a:lnTo>
                    <a:pt x="1652" y="1293"/>
                  </a:lnTo>
                  <a:lnTo>
                    <a:pt x="1656" y="1281"/>
                  </a:lnTo>
                  <a:lnTo>
                    <a:pt x="1656" y="985"/>
                  </a:lnTo>
                  <a:lnTo>
                    <a:pt x="1652" y="973"/>
                  </a:lnTo>
                  <a:lnTo>
                    <a:pt x="1644" y="966"/>
                  </a:lnTo>
                  <a:lnTo>
                    <a:pt x="1632" y="962"/>
                  </a:lnTo>
                  <a:lnTo>
                    <a:pt x="1337" y="962"/>
                  </a:lnTo>
                  <a:close/>
                  <a:moveTo>
                    <a:pt x="854" y="962"/>
                  </a:moveTo>
                  <a:lnTo>
                    <a:pt x="842" y="966"/>
                  </a:lnTo>
                  <a:lnTo>
                    <a:pt x="834" y="973"/>
                  </a:lnTo>
                  <a:lnTo>
                    <a:pt x="831" y="985"/>
                  </a:lnTo>
                  <a:lnTo>
                    <a:pt x="831" y="1281"/>
                  </a:lnTo>
                  <a:lnTo>
                    <a:pt x="834" y="1293"/>
                  </a:lnTo>
                  <a:lnTo>
                    <a:pt x="842" y="1301"/>
                  </a:lnTo>
                  <a:lnTo>
                    <a:pt x="854" y="1303"/>
                  </a:lnTo>
                  <a:lnTo>
                    <a:pt x="1149" y="1303"/>
                  </a:lnTo>
                  <a:lnTo>
                    <a:pt x="1161" y="1301"/>
                  </a:lnTo>
                  <a:lnTo>
                    <a:pt x="1169" y="1293"/>
                  </a:lnTo>
                  <a:lnTo>
                    <a:pt x="1173" y="1281"/>
                  </a:lnTo>
                  <a:lnTo>
                    <a:pt x="1173" y="985"/>
                  </a:lnTo>
                  <a:lnTo>
                    <a:pt x="1169" y="973"/>
                  </a:lnTo>
                  <a:lnTo>
                    <a:pt x="1161" y="966"/>
                  </a:lnTo>
                  <a:lnTo>
                    <a:pt x="1149" y="962"/>
                  </a:lnTo>
                  <a:lnTo>
                    <a:pt x="854" y="962"/>
                  </a:lnTo>
                  <a:close/>
                  <a:moveTo>
                    <a:pt x="372" y="962"/>
                  </a:moveTo>
                  <a:lnTo>
                    <a:pt x="360" y="966"/>
                  </a:lnTo>
                  <a:lnTo>
                    <a:pt x="352" y="973"/>
                  </a:lnTo>
                  <a:lnTo>
                    <a:pt x="350" y="985"/>
                  </a:lnTo>
                  <a:lnTo>
                    <a:pt x="350" y="1281"/>
                  </a:lnTo>
                  <a:lnTo>
                    <a:pt x="352" y="1293"/>
                  </a:lnTo>
                  <a:lnTo>
                    <a:pt x="360" y="1301"/>
                  </a:lnTo>
                  <a:lnTo>
                    <a:pt x="372" y="1303"/>
                  </a:lnTo>
                  <a:lnTo>
                    <a:pt x="668" y="1303"/>
                  </a:lnTo>
                  <a:lnTo>
                    <a:pt x="679" y="1301"/>
                  </a:lnTo>
                  <a:lnTo>
                    <a:pt x="687" y="1293"/>
                  </a:lnTo>
                  <a:lnTo>
                    <a:pt x="691" y="1281"/>
                  </a:lnTo>
                  <a:lnTo>
                    <a:pt x="691" y="985"/>
                  </a:lnTo>
                  <a:lnTo>
                    <a:pt x="687" y="973"/>
                  </a:lnTo>
                  <a:lnTo>
                    <a:pt x="679" y="966"/>
                  </a:lnTo>
                  <a:lnTo>
                    <a:pt x="668" y="962"/>
                  </a:lnTo>
                  <a:lnTo>
                    <a:pt x="372" y="962"/>
                  </a:lnTo>
                  <a:close/>
                  <a:moveTo>
                    <a:pt x="1337" y="484"/>
                  </a:moveTo>
                  <a:lnTo>
                    <a:pt x="1325" y="488"/>
                  </a:lnTo>
                  <a:lnTo>
                    <a:pt x="1317" y="496"/>
                  </a:lnTo>
                  <a:lnTo>
                    <a:pt x="1314" y="506"/>
                  </a:lnTo>
                  <a:lnTo>
                    <a:pt x="1314" y="803"/>
                  </a:lnTo>
                  <a:lnTo>
                    <a:pt x="1317" y="814"/>
                  </a:lnTo>
                  <a:lnTo>
                    <a:pt x="1325" y="823"/>
                  </a:lnTo>
                  <a:lnTo>
                    <a:pt x="1337" y="826"/>
                  </a:lnTo>
                  <a:lnTo>
                    <a:pt x="1632" y="826"/>
                  </a:lnTo>
                  <a:lnTo>
                    <a:pt x="1644" y="823"/>
                  </a:lnTo>
                  <a:lnTo>
                    <a:pt x="1652" y="814"/>
                  </a:lnTo>
                  <a:lnTo>
                    <a:pt x="1656" y="803"/>
                  </a:lnTo>
                  <a:lnTo>
                    <a:pt x="1656" y="506"/>
                  </a:lnTo>
                  <a:lnTo>
                    <a:pt x="1652" y="496"/>
                  </a:lnTo>
                  <a:lnTo>
                    <a:pt x="1644" y="488"/>
                  </a:lnTo>
                  <a:lnTo>
                    <a:pt x="1632" y="484"/>
                  </a:lnTo>
                  <a:lnTo>
                    <a:pt x="1337" y="484"/>
                  </a:lnTo>
                  <a:close/>
                  <a:moveTo>
                    <a:pt x="854" y="484"/>
                  </a:moveTo>
                  <a:lnTo>
                    <a:pt x="842" y="488"/>
                  </a:lnTo>
                  <a:lnTo>
                    <a:pt x="834" y="496"/>
                  </a:lnTo>
                  <a:lnTo>
                    <a:pt x="831" y="506"/>
                  </a:lnTo>
                  <a:lnTo>
                    <a:pt x="831" y="803"/>
                  </a:lnTo>
                  <a:lnTo>
                    <a:pt x="834" y="814"/>
                  </a:lnTo>
                  <a:lnTo>
                    <a:pt x="842" y="823"/>
                  </a:lnTo>
                  <a:lnTo>
                    <a:pt x="854" y="826"/>
                  </a:lnTo>
                  <a:lnTo>
                    <a:pt x="1149" y="826"/>
                  </a:lnTo>
                  <a:lnTo>
                    <a:pt x="1161" y="823"/>
                  </a:lnTo>
                  <a:lnTo>
                    <a:pt x="1169" y="814"/>
                  </a:lnTo>
                  <a:lnTo>
                    <a:pt x="1173" y="803"/>
                  </a:lnTo>
                  <a:lnTo>
                    <a:pt x="1173" y="506"/>
                  </a:lnTo>
                  <a:lnTo>
                    <a:pt x="1169" y="496"/>
                  </a:lnTo>
                  <a:lnTo>
                    <a:pt x="1161" y="488"/>
                  </a:lnTo>
                  <a:lnTo>
                    <a:pt x="1149" y="484"/>
                  </a:lnTo>
                  <a:lnTo>
                    <a:pt x="854" y="484"/>
                  </a:lnTo>
                  <a:close/>
                  <a:moveTo>
                    <a:pt x="372" y="484"/>
                  </a:moveTo>
                  <a:lnTo>
                    <a:pt x="360" y="488"/>
                  </a:lnTo>
                  <a:lnTo>
                    <a:pt x="352" y="496"/>
                  </a:lnTo>
                  <a:lnTo>
                    <a:pt x="350" y="506"/>
                  </a:lnTo>
                  <a:lnTo>
                    <a:pt x="350" y="803"/>
                  </a:lnTo>
                  <a:lnTo>
                    <a:pt x="352" y="814"/>
                  </a:lnTo>
                  <a:lnTo>
                    <a:pt x="360" y="823"/>
                  </a:lnTo>
                  <a:lnTo>
                    <a:pt x="372" y="826"/>
                  </a:lnTo>
                  <a:lnTo>
                    <a:pt x="668" y="826"/>
                  </a:lnTo>
                  <a:lnTo>
                    <a:pt x="679" y="823"/>
                  </a:lnTo>
                  <a:lnTo>
                    <a:pt x="687" y="814"/>
                  </a:lnTo>
                  <a:lnTo>
                    <a:pt x="691" y="803"/>
                  </a:lnTo>
                  <a:lnTo>
                    <a:pt x="691" y="506"/>
                  </a:lnTo>
                  <a:lnTo>
                    <a:pt x="687" y="496"/>
                  </a:lnTo>
                  <a:lnTo>
                    <a:pt x="679" y="488"/>
                  </a:lnTo>
                  <a:lnTo>
                    <a:pt x="668" y="484"/>
                  </a:lnTo>
                  <a:lnTo>
                    <a:pt x="372" y="484"/>
                  </a:lnTo>
                  <a:close/>
                  <a:moveTo>
                    <a:pt x="547" y="0"/>
                  </a:moveTo>
                  <a:lnTo>
                    <a:pt x="1456" y="0"/>
                  </a:lnTo>
                  <a:lnTo>
                    <a:pt x="1478" y="2"/>
                  </a:lnTo>
                  <a:lnTo>
                    <a:pt x="1498" y="10"/>
                  </a:lnTo>
                  <a:lnTo>
                    <a:pt x="1513" y="23"/>
                  </a:lnTo>
                  <a:lnTo>
                    <a:pt x="1526" y="40"/>
                  </a:lnTo>
                  <a:lnTo>
                    <a:pt x="1536" y="60"/>
                  </a:lnTo>
                  <a:lnTo>
                    <a:pt x="1538" y="81"/>
                  </a:lnTo>
                  <a:lnTo>
                    <a:pt x="1538" y="225"/>
                  </a:lnTo>
                  <a:lnTo>
                    <a:pt x="1759" y="225"/>
                  </a:lnTo>
                  <a:lnTo>
                    <a:pt x="1780" y="227"/>
                  </a:lnTo>
                  <a:lnTo>
                    <a:pt x="1800" y="235"/>
                  </a:lnTo>
                  <a:lnTo>
                    <a:pt x="1817" y="248"/>
                  </a:lnTo>
                  <a:lnTo>
                    <a:pt x="1830" y="265"/>
                  </a:lnTo>
                  <a:lnTo>
                    <a:pt x="1838" y="284"/>
                  </a:lnTo>
                  <a:lnTo>
                    <a:pt x="1841" y="306"/>
                  </a:lnTo>
                  <a:lnTo>
                    <a:pt x="1841" y="2090"/>
                  </a:lnTo>
                  <a:lnTo>
                    <a:pt x="1926" y="2090"/>
                  </a:lnTo>
                  <a:lnTo>
                    <a:pt x="1951" y="2094"/>
                  </a:lnTo>
                  <a:lnTo>
                    <a:pt x="1971" y="2104"/>
                  </a:lnTo>
                  <a:lnTo>
                    <a:pt x="1989" y="2121"/>
                  </a:lnTo>
                  <a:lnTo>
                    <a:pt x="1999" y="2142"/>
                  </a:lnTo>
                  <a:lnTo>
                    <a:pt x="2003" y="2167"/>
                  </a:lnTo>
                  <a:lnTo>
                    <a:pt x="2003" y="2436"/>
                  </a:lnTo>
                  <a:lnTo>
                    <a:pt x="1999" y="2459"/>
                  </a:lnTo>
                  <a:lnTo>
                    <a:pt x="1989" y="2481"/>
                  </a:lnTo>
                  <a:lnTo>
                    <a:pt x="1971" y="2498"/>
                  </a:lnTo>
                  <a:lnTo>
                    <a:pt x="1951" y="2509"/>
                  </a:lnTo>
                  <a:lnTo>
                    <a:pt x="1926" y="2513"/>
                  </a:lnTo>
                  <a:lnTo>
                    <a:pt x="79" y="2513"/>
                  </a:lnTo>
                  <a:lnTo>
                    <a:pt x="54" y="2509"/>
                  </a:lnTo>
                  <a:lnTo>
                    <a:pt x="31" y="2498"/>
                  </a:lnTo>
                  <a:lnTo>
                    <a:pt x="16" y="2481"/>
                  </a:lnTo>
                  <a:lnTo>
                    <a:pt x="4" y="2459"/>
                  </a:lnTo>
                  <a:lnTo>
                    <a:pt x="0" y="2436"/>
                  </a:lnTo>
                  <a:lnTo>
                    <a:pt x="0" y="2167"/>
                  </a:lnTo>
                  <a:lnTo>
                    <a:pt x="4" y="2142"/>
                  </a:lnTo>
                  <a:lnTo>
                    <a:pt x="16" y="2121"/>
                  </a:lnTo>
                  <a:lnTo>
                    <a:pt x="31" y="2104"/>
                  </a:lnTo>
                  <a:lnTo>
                    <a:pt x="54" y="2094"/>
                  </a:lnTo>
                  <a:lnTo>
                    <a:pt x="79" y="2090"/>
                  </a:lnTo>
                  <a:lnTo>
                    <a:pt x="162" y="2090"/>
                  </a:lnTo>
                  <a:lnTo>
                    <a:pt x="162" y="306"/>
                  </a:lnTo>
                  <a:lnTo>
                    <a:pt x="165" y="284"/>
                  </a:lnTo>
                  <a:lnTo>
                    <a:pt x="174" y="265"/>
                  </a:lnTo>
                  <a:lnTo>
                    <a:pt x="186" y="248"/>
                  </a:lnTo>
                  <a:lnTo>
                    <a:pt x="203" y="235"/>
                  </a:lnTo>
                  <a:lnTo>
                    <a:pt x="223" y="227"/>
                  </a:lnTo>
                  <a:lnTo>
                    <a:pt x="243" y="225"/>
                  </a:lnTo>
                  <a:lnTo>
                    <a:pt x="466" y="225"/>
                  </a:lnTo>
                  <a:lnTo>
                    <a:pt x="466" y="81"/>
                  </a:lnTo>
                  <a:lnTo>
                    <a:pt x="469" y="60"/>
                  </a:lnTo>
                  <a:lnTo>
                    <a:pt x="477" y="40"/>
                  </a:lnTo>
                  <a:lnTo>
                    <a:pt x="490" y="23"/>
                  </a:lnTo>
                  <a:lnTo>
                    <a:pt x="507" y="10"/>
                  </a:lnTo>
                  <a:lnTo>
                    <a:pt x="525" y="2"/>
                  </a:lnTo>
                  <a:lnTo>
                    <a:pt x="5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733BDB0-E5D1-43AD-ABF3-5AB683F72A32}"/>
              </a:ext>
            </a:extLst>
          </p:cNvPr>
          <p:cNvSpPr/>
          <p:nvPr/>
        </p:nvSpPr>
        <p:spPr>
          <a:xfrm>
            <a:off x="6800341" y="5240303"/>
            <a:ext cx="3699682" cy="6463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Sed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perspiciatis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unde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omnis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isteNatu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error sit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accusantium</a:t>
            </a:r>
            <a:r>
              <a:rPr lang="en-US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Doloremque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4A337D-40CC-4DB5-9B39-2E5137C60147}"/>
              </a:ext>
            </a:extLst>
          </p:cNvPr>
          <p:cNvSpPr/>
          <p:nvPr/>
        </p:nvSpPr>
        <p:spPr>
          <a:xfrm>
            <a:off x="7288415" y="4874958"/>
            <a:ext cx="2361212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bg1"/>
                </a:solidFill>
                <a:cs typeface="Segoe UI" panose="020B0502040204020203" pitchFamily="34" charset="0"/>
              </a:rPr>
              <a:t>More Cool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1" name="Freeform 425">
            <a:extLst>
              <a:ext uri="{FF2B5EF4-FFF2-40B4-BE49-F238E27FC236}">
                <a16:creationId xmlns:a16="http://schemas.microsoft.com/office/drawing/2014/main" id="{4E486B16-28FA-4686-B63F-79B8D4424CC7}"/>
              </a:ext>
            </a:extLst>
          </p:cNvPr>
          <p:cNvSpPr>
            <a:spLocks noEditPoints="1"/>
          </p:cNvSpPr>
          <p:nvPr/>
        </p:nvSpPr>
        <p:spPr bwMode="auto">
          <a:xfrm>
            <a:off x="6939886" y="4960157"/>
            <a:ext cx="274014" cy="245421"/>
          </a:xfrm>
          <a:custGeom>
            <a:avLst/>
            <a:gdLst>
              <a:gd name="T0" fmla="*/ 1438 w 3450"/>
              <a:gd name="T1" fmla="*/ 2689 h 3097"/>
              <a:gd name="T2" fmla="*/ 2503 w 3450"/>
              <a:gd name="T3" fmla="*/ 2645 h 3097"/>
              <a:gd name="T4" fmla="*/ 2703 w 3450"/>
              <a:gd name="T5" fmla="*/ 2892 h 3097"/>
              <a:gd name="T6" fmla="*/ 3039 w 3450"/>
              <a:gd name="T7" fmla="*/ 2518 h 3097"/>
              <a:gd name="T8" fmla="*/ 313 w 3450"/>
              <a:gd name="T9" fmla="*/ 2735 h 3097"/>
              <a:gd name="T10" fmla="*/ 2916 w 3450"/>
              <a:gd name="T11" fmla="*/ 2262 h 3097"/>
              <a:gd name="T12" fmla="*/ 2091 w 3450"/>
              <a:gd name="T13" fmla="*/ 2441 h 3097"/>
              <a:gd name="T14" fmla="*/ 610 w 3450"/>
              <a:gd name="T15" fmla="*/ 2385 h 3097"/>
              <a:gd name="T16" fmla="*/ 604 w 3450"/>
              <a:gd name="T17" fmla="*/ 2456 h 3097"/>
              <a:gd name="T18" fmla="*/ 1923 w 3450"/>
              <a:gd name="T19" fmla="*/ 2578 h 3097"/>
              <a:gd name="T20" fmla="*/ 3106 w 3450"/>
              <a:gd name="T21" fmla="*/ 2357 h 3097"/>
              <a:gd name="T22" fmla="*/ 1658 w 3450"/>
              <a:gd name="T23" fmla="*/ 2064 h 3097"/>
              <a:gd name="T24" fmla="*/ 1495 w 3450"/>
              <a:gd name="T25" fmla="*/ 2065 h 3097"/>
              <a:gd name="T26" fmla="*/ 984 w 3450"/>
              <a:gd name="T27" fmla="*/ 2323 h 3097"/>
              <a:gd name="T28" fmla="*/ 690 w 3450"/>
              <a:gd name="T29" fmla="*/ 2283 h 3097"/>
              <a:gd name="T30" fmla="*/ 408 w 3450"/>
              <a:gd name="T31" fmla="*/ 2220 h 3097"/>
              <a:gd name="T32" fmla="*/ 2964 w 3450"/>
              <a:gd name="T33" fmla="*/ 2100 h 3097"/>
              <a:gd name="T34" fmla="*/ 288 w 3450"/>
              <a:gd name="T35" fmla="*/ 1906 h 3097"/>
              <a:gd name="T36" fmla="*/ 116 w 3450"/>
              <a:gd name="T37" fmla="*/ 1668 h 3097"/>
              <a:gd name="T38" fmla="*/ 953 w 3450"/>
              <a:gd name="T39" fmla="*/ 1919 h 3097"/>
              <a:gd name="T40" fmla="*/ 2324 w 3450"/>
              <a:gd name="T41" fmla="*/ 1897 h 3097"/>
              <a:gd name="T42" fmla="*/ 2244 w 3450"/>
              <a:gd name="T43" fmla="*/ 1825 h 3097"/>
              <a:gd name="T44" fmla="*/ 997 w 3450"/>
              <a:gd name="T45" fmla="*/ 1761 h 3097"/>
              <a:gd name="T46" fmla="*/ 2098 w 3450"/>
              <a:gd name="T47" fmla="*/ 1431 h 3097"/>
              <a:gd name="T48" fmla="*/ 1792 w 3450"/>
              <a:gd name="T49" fmla="*/ 1433 h 3097"/>
              <a:gd name="T50" fmla="*/ 1327 w 3450"/>
              <a:gd name="T51" fmla="*/ 1693 h 3097"/>
              <a:gd name="T52" fmla="*/ 2757 w 3450"/>
              <a:gd name="T53" fmla="*/ 1653 h 3097"/>
              <a:gd name="T54" fmla="*/ 2875 w 3450"/>
              <a:gd name="T55" fmla="*/ 1351 h 3097"/>
              <a:gd name="T56" fmla="*/ 748 w 3450"/>
              <a:gd name="T57" fmla="*/ 1310 h 3097"/>
              <a:gd name="T58" fmla="*/ 460 w 3450"/>
              <a:gd name="T59" fmla="*/ 1196 h 3097"/>
              <a:gd name="T60" fmla="*/ 3003 w 3450"/>
              <a:gd name="T61" fmla="*/ 896 h 3097"/>
              <a:gd name="T62" fmla="*/ 2475 w 3450"/>
              <a:gd name="T63" fmla="*/ 1070 h 3097"/>
              <a:gd name="T64" fmla="*/ 1206 w 3450"/>
              <a:gd name="T65" fmla="*/ 1137 h 3097"/>
              <a:gd name="T66" fmla="*/ 461 w 3450"/>
              <a:gd name="T67" fmla="*/ 1038 h 3097"/>
              <a:gd name="T68" fmla="*/ 1298 w 3450"/>
              <a:gd name="T69" fmla="*/ 1288 h 3097"/>
              <a:gd name="T70" fmla="*/ 2695 w 3450"/>
              <a:gd name="T71" fmla="*/ 1262 h 3097"/>
              <a:gd name="T72" fmla="*/ 3326 w 3450"/>
              <a:gd name="T73" fmla="*/ 1022 h 3097"/>
              <a:gd name="T74" fmla="*/ 1673 w 3450"/>
              <a:gd name="T75" fmla="*/ 1032 h 3097"/>
              <a:gd name="T76" fmla="*/ 2042 w 3450"/>
              <a:gd name="T77" fmla="*/ 726 h 3097"/>
              <a:gd name="T78" fmla="*/ 2243 w 3450"/>
              <a:gd name="T79" fmla="*/ 990 h 3097"/>
              <a:gd name="T80" fmla="*/ 2530 w 3450"/>
              <a:gd name="T81" fmla="*/ 941 h 3097"/>
              <a:gd name="T82" fmla="*/ 2953 w 3450"/>
              <a:gd name="T83" fmla="*/ 530 h 3097"/>
              <a:gd name="T84" fmla="*/ 115 w 3450"/>
              <a:gd name="T85" fmla="*/ 746 h 3097"/>
              <a:gd name="T86" fmla="*/ 1306 w 3450"/>
              <a:gd name="T87" fmla="*/ 119 h 3097"/>
              <a:gd name="T88" fmla="*/ 167 w 3450"/>
              <a:gd name="T89" fmla="*/ 297 h 3097"/>
              <a:gd name="T90" fmla="*/ 580 w 3450"/>
              <a:gd name="T91" fmla="*/ 541 h 3097"/>
              <a:gd name="T92" fmla="*/ 1931 w 3450"/>
              <a:gd name="T93" fmla="*/ 619 h 3097"/>
              <a:gd name="T94" fmla="*/ 2972 w 3450"/>
              <a:gd name="T95" fmla="*/ 377 h 3097"/>
              <a:gd name="T96" fmla="*/ 2401 w 3450"/>
              <a:gd name="T97" fmla="*/ 164 h 3097"/>
              <a:gd name="T98" fmla="*/ 1772 w 3450"/>
              <a:gd name="T99" fmla="*/ 4 h 3097"/>
              <a:gd name="T100" fmla="*/ 2709 w 3450"/>
              <a:gd name="T101" fmla="*/ 102 h 3097"/>
              <a:gd name="T102" fmla="*/ 3092 w 3450"/>
              <a:gd name="T103" fmla="*/ 799 h 3097"/>
              <a:gd name="T104" fmla="*/ 3399 w 3450"/>
              <a:gd name="T105" fmla="*/ 1542 h 3097"/>
              <a:gd name="T106" fmla="*/ 3263 w 3450"/>
              <a:gd name="T107" fmla="*/ 2244 h 3097"/>
              <a:gd name="T108" fmla="*/ 2858 w 3450"/>
              <a:gd name="T109" fmla="*/ 2973 h 3097"/>
              <a:gd name="T110" fmla="*/ 2070 w 3450"/>
              <a:gd name="T111" fmla="*/ 3087 h 3097"/>
              <a:gd name="T112" fmla="*/ 1093 w 3450"/>
              <a:gd name="T113" fmla="*/ 3063 h 3097"/>
              <a:gd name="T114" fmla="*/ 290 w 3450"/>
              <a:gd name="T115" fmla="*/ 2855 h 3097"/>
              <a:gd name="T116" fmla="*/ 13 w 3450"/>
              <a:gd name="T117" fmla="*/ 2120 h 3097"/>
              <a:gd name="T118" fmla="*/ 346 w 3450"/>
              <a:gd name="T119" fmla="*/ 1033 h 3097"/>
              <a:gd name="T120" fmla="*/ 17 w 3450"/>
              <a:gd name="T121" fmla="*/ 290 h 3097"/>
              <a:gd name="T122" fmla="*/ 757 w 3450"/>
              <a:gd name="T123" fmla="*/ 43 h 3097"/>
              <a:gd name="T124" fmla="*/ 1536 w 3450"/>
              <a:gd name="T125" fmla="*/ 0 h 3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50" h="3097">
                <a:moveTo>
                  <a:pt x="2013" y="2689"/>
                </a:moveTo>
                <a:lnTo>
                  <a:pt x="1839" y="2695"/>
                </a:lnTo>
                <a:lnTo>
                  <a:pt x="1830" y="2695"/>
                </a:lnTo>
                <a:lnTo>
                  <a:pt x="1783" y="2696"/>
                </a:lnTo>
                <a:lnTo>
                  <a:pt x="1783" y="2982"/>
                </a:lnTo>
                <a:lnTo>
                  <a:pt x="1900" y="2980"/>
                </a:lnTo>
                <a:lnTo>
                  <a:pt x="2013" y="2975"/>
                </a:lnTo>
                <a:lnTo>
                  <a:pt x="2013" y="2689"/>
                </a:lnTo>
                <a:close/>
                <a:moveTo>
                  <a:pt x="1438" y="2689"/>
                </a:moveTo>
                <a:lnTo>
                  <a:pt x="1438" y="2976"/>
                </a:lnTo>
                <a:lnTo>
                  <a:pt x="1550" y="2980"/>
                </a:lnTo>
                <a:lnTo>
                  <a:pt x="1668" y="2982"/>
                </a:lnTo>
                <a:lnTo>
                  <a:pt x="1668" y="2696"/>
                </a:lnTo>
                <a:lnTo>
                  <a:pt x="1620" y="2695"/>
                </a:lnTo>
                <a:lnTo>
                  <a:pt x="1611" y="2695"/>
                </a:lnTo>
                <a:lnTo>
                  <a:pt x="1438" y="2689"/>
                </a:lnTo>
                <a:close/>
                <a:moveTo>
                  <a:pt x="2300" y="2669"/>
                </a:moveTo>
                <a:lnTo>
                  <a:pt x="2214" y="2676"/>
                </a:lnTo>
                <a:lnTo>
                  <a:pt x="2128" y="2682"/>
                </a:lnTo>
                <a:lnTo>
                  <a:pt x="2128" y="2969"/>
                </a:lnTo>
                <a:lnTo>
                  <a:pt x="2215" y="2962"/>
                </a:lnTo>
                <a:lnTo>
                  <a:pt x="2300" y="2953"/>
                </a:lnTo>
                <a:lnTo>
                  <a:pt x="2300" y="2669"/>
                </a:lnTo>
                <a:close/>
                <a:moveTo>
                  <a:pt x="1150" y="2669"/>
                </a:moveTo>
                <a:lnTo>
                  <a:pt x="1150" y="2953"/>
                </a:lnTo>
                <a:lnTo>
                  <a:pt x="1235" y="2962"/>
                </a:lnTo>
                <a:lnTo>
                  <a:pt x="1323" y="2969"/>
                </a:lnTo>
                <a:lnTo>
                  <a:pt x="1323" y="2683"/>
                </a:lnTo>
                <a:lnTo>
                  <a:pt x="1236" y="2676"/>
                </a:lnTo>
                <a:lnTo>
                  <a:pt x="1150" y="2669"/>
                </a:lnTo>
                <a:close/>
                <a:moveTo>
                  <a:pt x="2588" y="2632"/>
                </a:moveTo>
                <a:lnTo>
                  <a:pt x="2503" y="2645"/>
                </a:lnTo>
                <a:lnTo>
                  <a:pt x="2415" y="2656"/>
                </a:lnTo>
                <a:lnTo>
                  <a:pt x="2415" y="2940"/>
                </a:lnTo>
                <a:lnTo>
                  <a:pt x="2504" y="2927"/>
                </a:lnTo>
                <a:lnTo>
                  <a:pt x="2588" y="2914"/>
                </a:lnTo>
                <a:lnTo>
                  <a:pt x="2588" y="2632"/>
                </a:lnTo>
                <a:close/>
                <a:moveTo>
                  <a:pt x="863" y="2632"/>
                </a:moveTo>
                <a:lnTo>
                  <a:pt x="863" y="2914"/>
                </a:lnTo>
                <a:lnTo>
                  <a:pt x="946" y="2927"/>
                </a:lnTo>
                <a:lnTo>
                  <a:pt x="1035" y="2940"/>
                </a:lnTo>
                <a:lnTo>
                  <a:pt x="1035" y="2656"/>
                </a:lnTo>
                <a:lnTo>
                  <a:pt x="947" y="2645"/>
                </a:lnTo>
                <a:lnTo>
                  <a:pt x="863" y="2632"/>
                </a:lnTo>
                <a:close/>
                <a:moveTo>
                  <a:pt x="2875" y="2573"/>
                </a:moveTo>
                <a:lnTo>
                  <a:pt x="2791" y="2592"/>
                </a:lnTo>
                <a:lnTo>
                  <a:pt x="2703" y="2611"/>
                </a:lnTo>
                <a:lnTo>
                  <a:pt x="2703" y="2892"/>
                </a:lnTo>
                <a:lnTo>
                  <a:pt x="2764" y="2878"/>
                </a:lnTo>
                <a:lnTo>
                  <a:pt x="2822" y="2863"/>
                </a:lnTo>
                <a:lnTo>
                  <a:pt x="2875" y="2849"/>
                </a:lnTo>
                <a:lnTo>
                  <a:pt x="2875" y="2573"/>
                </a:lnTo>
                <a:close/>
                <a:moveTo>
                  <a:pt x="575" y="2573"/>
                </a:moveTo>
                <a:lnTo>
                  <a:pt x="575" y="2849"/>
                </a:lnTo>
                <a:lnTo>
                  <a:pt x="628" y="2863"/>
                </a:lnTo>
                <a:lnTo>
                  <a:pt x="686" y="2878"/>
                </a:lnTo>
                <a:lnTo>
                  <a:pt x="748" y="2892"/>
                </a:lnTo>
                <a:lnTo>
                  <a:pt x="748" y="2611"/>
                </a:lnTo>
                <a:lnTo>
                  <a:pt x="659" y="2592"/>
                </a:lnTo>
                <a:lnTo>
                  <a:pt x="575" y="2573"/>
                </a:lnTo>
                <a:close/>
                <a:moveTo>
                  <a:pt x="3163" y="2458"/>
                </a:moveTo>
                <a:lnTo>
                  <a:pt x="3126" y="2480"/>
                </a:lnTo>
                <a:lnTo>
                  <a:pt x="3085" y="2500"/>
                </a:lnTo>
                <a:lnTo>
                  <a:pt x="3039" y="2518"/>
                </a:lnTo>
                <a:lnTo>
                  <a:pt x="2990" y="2537"/>
                </a:lnTo>
                <a:lnTo>
                  <a:pt x="2990" y="2811"/>
                </a:lnTo>
                <a:lnTo>
                  <a:pt x="3030" y="2796"/>
                </a:lnTo>
                <a:lnTo>
                  <a:pt x="3064" y="2780"/>
                </a:lnTo>
                <a:lnTo>
                  <a:pt x="3094" y="2765"/>
                </a:lnTo>
                <a:lnTo>
                  <a:pt x="3119" y="2750"/>
                </a:lnTo>
                <a:lnTo>
                  <a:pt x="3137" y="2735"/>
                </a:lnTo>
                <a:lnTo>
                  <a:pt x="3151" y="2722"/>
                </a:lnTo>
                <a:lnTo>
                  <a:pt x="3159" y="2708"/>
                </a:lnTo>
                <a:lnTo>
                  <a:pt x="3163" y="2696"/>
                </a:lnTo>
                <a:lnTo>
                  <a:pt x="3163" y="2458"/>
                </a:lnTo>
                <a:close/>
                <a:moveTo>
                  <a:pt x="288" y="2458"/>
                </a:moveTo>
                <a:lnTo>
                  <a:pt x="288" y="2696"/>
                </a:lnTo>
                <a:lnTo>
                  <a:pt x="291" y="2708"/>
                </a:lnTo>
                <a:lnTo>
                  <a:pt x="299" y="2722"/>
                </a:lnTo>
                <a:lnTo>
                  <a:pt x="313" y="2735"/>
                </a:lnTo>
                <a:lnTo>
                  <a:pt x="331" y="2750"/>
                </a:lnTo>
                <a:lnTo>
                  <a:pt x="357" y="2765"/>
                </a:lnTo>
                <a:lnTo>
                  <a:pt x="386" y="2780"/>
                </a:lnTo>
                <a:lnTo>
                  <a:pt x="420" y="2796"/>
                </a:lnTo>
                <a:lnTo>
                  <a:pt x="460" y="2811"/>
                </a:lnTo>
                <a:lnTo>
                  <a:pt x="460" y="2537"/>
                </a:lnTo>
                <a:lnTo>
                  <a:pt x="411" y="2518"/>
                </a:lnTo>
                <a:lnTo>
                  <a:pt x="365" y="2500"/>
                </a:lnTo>
                <a:lnTo>
                  <a:pt x="324" y="2480"/>
                </a:lnTo>
                <a:lnTo>
                  <a:pt x="288" y="2458"/>
                </a:lnTo>
                <a:close/>
                <a:moveTo>
                  <a:pt x="3013" y="2208"/>
                </a:moveTo>
                <a:lnTo>
                  <a:pt x="3005" y="2213"/>
                </a:lnTo>
                <a:lnTo>
                  <a:pt x="2996" y="2218"/>
                </a:lnTo>
                <a:lnTo>
                  <a:pt x="2977" y="2230"/>
                </a:lnTo>
                <a:lnTo>
                  <a:pt x="2962" y="2239"/>
                </a:lnTo>
                <a:lnTo>
                  <a:pt x="2916" y="2262"/>
                </a:lnTo>
                <a:lnTo>
                  <a:pt x="2865" y="2285"/>
                </a:lnTo>
                <a:lnTo>
                  <a:pt x="2809" y="2305"/>
                </a:lnTo>
                <a:lnTo>
                  <a:pt x="2749" y="2324"/>
                </a:lnTo>
                <a:lnTo>
                  <a:pt x="2684" y="2342"/>
                </a:lnTo>
                <a:lnTo>
                  <a:pt x="2616" y="2359"/>
                </a:lnTo>
                <a:lnTo>
                  <a:pt x="2545" y="2374"/>
                </a:lnTo>
                <a:lnTo>
                  <a:pt x="2538" y="2376"/>
                </a:lnTo>
                <a:lnTo>
                  <a:pt x="2532" y="2378"/>
                </a:lnTo>
                <a:lnTo>
                  <a:pt x="2478" y="2388"/>
                </a:lnTo>
                <a:lnTo>
                  <a:pt x="2386" y="2404"/>
                </a:lnTo>
                <a:lnTo>
                  <a:pt x="2289" y="2418"/>
                </a:lnTo>
                <a:lnTo>
                  <a:pt x="2188" y="2431"/>
                </a:lnTo>
                <a:lnTo>
                  <a:pt x="2187" y="2431"/>
                </a:lnTo>
                <a:lnTo>
                  <a:pt x="2185" y="2431"/>
                </a:lnTo>
                <a:lnTo>
                  <a:pt x="2184" y="2431"/>
                </a:lnTo>
                <a:lnTo>
                  <a:pt x="2091" y="2441"/>
                </a:lnTo>
                <a:lnTo>
                  <a:pt x="1996" y="2450"/>
                </a:lnTo>
                <a:lnTo>
                  <a:pt x="1899" y="2456"/>
                </a:lnTo>
                <a:lnTo>
                  <a:pt x="1898" y="2456"/>
                </a:lnTo>
                <a:lnTo>
                  <a:pt x="1774" y="2462"/>
                </a:lnTo>
                <a:lnTo>
                  <a:pt x="1650" y="2465"/>
                </a:lnTo>
                <a:lnTo>
                  <a:pt x="1553" y="2466"/>
                </a:lnTo>
                <a:lnTo>
                  <a:pt x="1480" y="2466"/>
                </a:lnTo>
                <a:lnTo>
                  <a:pt x="1342" y="2462"/>
                </a:lnTo>
                <a:lnTo>
                  <a:pt x="1208" y="2456"/>
                </a:lnTo>
                <a:lnTo>
                  <a:pt x="1208" y="2456"/>
                </a:lnTo>
                <a:lnTo>
                  <a:pt x="1100" y="2449"/>
                </a:lnTo>
                <a:lnTo>
                  <a:pt x="995" y="2439"/>
                </a:lnTo>
                <a:lnTo>
                  <a:pt x="894" y="2429"/>
                </a:lnTo>
                <a:lnTo>
                  <a:pt x="795" y="2415"/>
                </a:lnTo>
                <a:lnTo>
                  <a:pt x="700" y="2401"/>
                </a:lnTo>
                <a:lnTo>
                  <a:pt x="610" y="2385"/>
                </a:lnTo>
                <a:lnTo>
                  <a:pt x="523" y="2367"/>
                </a:lnTo>
                <a:lnTo>
                  <a:pt x="442" y="2347"/>
                </a:lnTo>
                <a:lnTo>
                  <a:pt x="414" y="2340"/>
                </a:lnTo>
                <a:lnTo>
                  <a:pt x="395" y="2335"/>
                </a:lnTo>
                <a:lnTo>
                  <a:pt x="347" y="2321"/>
                </a:lnTo>
                <a:lnTo>
                  <a:pt x="342" y="2320"/>
                </a:lnTo>
                <a:lnTo>
                  <a:pt x="289" y="2303"/>
                </a:lnTo>
                <a:lnTo>
                  <a:pt x="297" y="2317"/>
                </a:lnTo>
                <a:lnTo>
                  <a:pt x="312" y="2333"/>
                </a:lnTo>
                <a:lnTo>
                  <a:pt x="334" y="2349"/>
                </a:lnTo>
                <a:lnTo>
                  <a:pt x="362" y="2367"/>
                </a:lnTo>
                <a:lnTo>
                  <a:pt x="396" y="2384"/>
                </a:lnTo>
                <a:lnTo>
                  <a:pt x="438" y="2402"/>
                </a:lnTo>
                <a:lnTo>
                  <a:pt x="486" y="2419"/>
                </a:lnTo>
                <a:lnTo>
                  <a:pt x="539" y="2437"/>
                </a:lnTo>
                <a:lnTo>
                  <a:pt x="604" y="2456"/>
                </a:lnTo>
                <a:lnTo>
                  <a:pt x="675" y="2475"/>
                </a:lnTo>
                <a:lnTo>
                  <a:pt x="753" y="2491"/>
                </a:lnTo>
                <a:lnTo>
                  <a:pt x="837" y="2508"/>
                </a:lnTo>
                <a:lnTo>
                  <a:pt x="927" y="2524"/>
                </a:lnTo>
                <a:lnTo>
                  <a:pt x="1024" y="2537"/>
                </a:lnTo>
                <a:lnTo>
                  <a:pt x="1126" y="2550"/>
                </a:lnTo>
                <a:lnTo>
                  <a:pt x="1234" y="2560"/>
                </a:lnTo>
                <a:lnTo>
                  <a:pt x="1347" y="2568"/>
                </a:lnTo>
                <a:lnTo>
                  <a:pt x="1465" y="2575"/>
                </a:lnTo>
                <a:lnTo>
                  <a:pt x="1527" y="2578"/>
                </a:lnTo>
                <a:lnTo>
                  <a:pt x="1580" y="2579"/>
                </a:lnTo>
                <a:lnTo>
                  <a:pt x="1652" y="2581"/>
                </a:lnTo>
                <a:lnTo>
                  <a:pt x="1725" y="2581"/>
                </a:lnTo>
                <a:lnTo>
                  <a:pt x="1798" y="2581"/>
                </a:lnTo>
                <a:lnTo>
                  <a:pt x="1870" y="2580"/>
                </a:lnTo>
                <a:lnTo>
                  <a:pt x="1923" y="2578"/>
                </a:lnTo>
                <a:lnTo>
                  <a:pt x="1985" y="2576"/>
                </a:lnTo>
                <a:lnTo>
                  <a:pt x="2103" y="2569"/>
                </a:lnTo>
                <a:lnTo>
                  <a:pt x="2216" y="2560"/>
                </a:lnTo>
                <a:lnTo>
                  <a:pt x="2324" y="2550"/>
                </a:lnTo>
                <a:lnTo>
                  <a:pt x="2427" y="2537"/>
                </a:lnTo>
                <a:lnTo>
                  <a:pt x="2523" y="2524"/>
                </a:lnTo>
                <a:lnTo>
                  <a:pt x="2613" y="2508"/>
                </a:lnTo>
                <a:lnTo>
                  <a:pt x="2697" y="2491"/>
                </a:lnTo>
                <a:lnTo>
                  <a:pt x="2775" y="2475"/>
                </a:lnTo>
                <a:lnTo>
                  <a:pt x="2846" y="2456"/>
                </a:lnTo>
                <a:lnTo>
                  <a:pt x="2911" y="2437"/>
                </a:lnTo>
                <a:lnTo>
                  <a:pt x="2960" y="2421"/>
                </a:lnTo>
                <a:lnTo>
                  <a:pt x="3005" y="2405"/>
                </a:lnTo>
                <a:lnTo>
                  <a:pt x="3043" y="2388"/>
                </a:lnTo>
                <a:lnTo>
                  <a:pt x="3078" y="2372"/>
                </a:lnTo>
                <a:lnTo>
                  <a:pt x="3106" y="2357"/>
                </a:lnTo>
                <a:lnTo>
                  <a:pt x="3129" y="2341"/>
                </a:lnTo>
                <a:lnTo>
                  <a:pt x="3146" y="2327"/>
                </a:lnTo>
                <a:lnTo>
                  <a:pt x="3156" y="2312"/>
                </a:lnTo>
                <a:lnTo>
                  <a:pt x="3161" y="2298"/>
                </a:lnTo>
                <a:lnTo>
                  <a:pt x="3159" y="2292"/>
                </a:lnTo>
                <a:lnTo>
                  <a:pt x="3153" y="2284"/>
                </a:lnTo>
                <a:lnTo>
                  <a:pt x="3143" y="2274"/>
                </a:lnTo>
                <a:lnTo>
                  <a:pt x="3129" y="2263"/>
                </a:lnTo>
                <a:lnTo>
                  <a:pt x="3109" y="2250"/>
                </a:lnTo>
                <a:lnTo>
                  <a:pt x="3084" y="2237"/>
                </a:lnTo>
                <a:lnTo>
                  <a:pt x="3052" y="2222"/>
                </a:lnTo>
                <a:lnTo>
                  <a:pt x="3013" y="2208"/>
                </a:lnTo>
                <a:close/>
                <a:moveTo>
                  <a:pt x="1840" y="2059"/>
                </a:moveTo>
                <a:lnTo>
                  <a:pt x="1753" y="2062"/>
                </a:lnTo>
                <a:lnTo>
                  <a:pt x="1666" y="2064"/>
                </a:lnTo>
                <a:lnTo>
                  <a:pt x="1658" y="2064"/>
                </a:lnTo>
                <a:lnTo>
                  <a:pt x="1610" y="2065"/>
                </a:lnTo>
                <a:lnTo>
                  <a:pt x="1610" y="2352"/>
                </a:lnTo>
                <a:lnTo>
                  <a:pt x="1673" y="2350"/>
                </a:lnTo>
                <a:lnTo>
                  <a:pt x="1698" y="2349"/>
                </a:lnTo>
                <a:lnTo>
                  <a:pt x="1803" y="2346"/>
                </a:lnTo>
                <a:lnTo>
                  <a:pt x="1840" y="2344"/>
                </a:lnTo>
                <a:lnTo>
                  <a:pt x="1840" y="2059"/>
                </a:lnTo>
                <a:close/>
                <a:moveTo>
                  <a:pt x="1265" y="2059"/>
                </a:moveTo>
                <a:lnTo>
                  <a:pt x="1265" y="2344"/>
                </a:lnTo>
                <a:lnTo>
                  <a:pt x="1358" y="2348"/>
                </a:lnTo>
                <a:lnTo>
                  <a:pt x="1369" y="2348"/>
                </a:lnTo>
                <a:lnTo>
                  <a:pt x="1447" y="2350"/>
                </a:lnTo>
                <a:lnTo>
                  <a:pt x="1454" y="2350"/>
                </a:lnTo>
                <a:lnTo>
                  <a:pt x="1462" y="2350"/>
                </a:lnTo>
                <a:lnTo>
                  <a:pt x="1495" y="2352"/>
                </a:lnTo>
                <a:lnTo>
                  <a:pt x="1495" y="2065"/>
                </a:lnTo>
                <a:lnTo>
                  <a:pt x="1448" y="2064"/>
                </a:lnTo>
                <a:lnTo>
                  <a:pt x="1439" y="2064"/>
                </a:lnTo>
                <a:lnTo>
                  <a:pt x="1352" y="2062"/>
                </a:lnTo>
                <a:lnTo>
                  <a:pt x="1265" y="2059"/>
                </a:lnTo>
                <a:close/>
                <a:moveTo>
                  <a:pt x="2128" y="2038"/>
                </a:moveTo>
                <a:lnTo>
                  <a:pt x="2042" y="2045"/>
                </a:lnTo>
                <a:lnTo>
                  <a:pt x="1955" y="2052"/>
                </a:lnTo>
                <a:lnTo>
                  <a:pt x="1955" y="2338"/>
                </a:lnTo>
                <a:lnTo>
                  <a:pt x="1994" y="2335"/>
                </a:lnTo>
                <a:lnTo>
                  <a:pt x="2019" y="2333"/>
                </a:lnTo>
                <a:lnTo>
                  <a:pt x="2073" y="2328"/>
                </a:lnTo>
                <a:lnTo>
                  <a:pt x="2128" y="2322"/>
                </a:lnTo>
                <a:lnTo>
                  <a:pt x="2128" y="2038"/>
                </a:lnTo>
                <a:close/>
                <a:moveTo>
                  <a:pt x="978" y="2038"/>
                </a:moveTo>
                <a:lnTo>
                  <a:pt x="978" y="2322"/>
                </a:lnTo>
                <a:lnTo>
                  <a:pt x="984" y="2323"/>
                </a:lnTo>
                <a:lnTo>
                  <a:pt x="990" y="2324"/>
                </a:lnTo>
                <a:lnTo>
                  <a:pt x="1008" y="2325"/>
                </a:lnTo>
                <a:lnTo>
                  <a:pt x="1078" y="2332"/>
                </a:lnTo>
                <a:lnTo>
                  <a:pt x="1150" y="2338"/>
                </a:lnTo>
                <a:lnTo>
                  <a:pt x="1150" y="2052"/>
                </a:lnTo>
                <a:lnTo>
                  <a:pt x="1063" y="2045"/>
                </a:lnTo>
                <a:lnTo>
                  <a:pt x="978" y="2038"/>
                </a:lnTo>
                <a:close/>
                <a:moveTo>
                  <a:pt x="2415" y="2001"/>
                </a:moveTo>
                <a:lnTo>
                  <a:pt x="2330" y="2014"/>
                </a:lnTo>
                <a:lnTo>
                  <a:pt x="2243" y="2025"/>
                </a:lnTo>
                <a:lnTo>
                  <a:pt x="2243" y="2309"/>
                </a:lnTo>
                <a:lnTo>
                  <a:pt x="2331" y="2296"/>
                </a:lnTo>
                <a:lnTo>
                  <a:pt x="2415" y="2283"/>
                </a:lnTo>
                <a:lnTo>
                  <a:pt x="2415" y="2001"/>
                </a:lnTo>
                <a:close/>
                <a:moveTo>
                  <a:pt x="690" y="2001"/>
                </a:moveTo>
                <a:lnTo>
                  <a:pt x="690" y="2283"/>
                </a:lnTo>
                <a:lnTo>
                  <a:pt x="774" y="2296"/>
                </a:lnTo>
                <a:lnTo>
                  <a:pt x="863" y="2309"/>
                </a:lnTo>
                <a:lnTo>
                  <a:pt x="863" y="2025"/>
                </a:lnTo>
                <a:lnTo>
                  <a:pt x="775" y="2014"/>
                </a:lnTo>
                <a:lnTo>
                  <a:pt x="690" y="2001"/>
                </a:lnTo>
                <a:close/>
                <a:moveTo>
                  <a:pt x="2703" y="1941"/>
                </a:moveTo>
                <a:lnTo>
                  <a:pt x="2619" y="1962"/>
                </a:lnTo>
                <a:lnTo>
                  <a:pt x="2530" y="1980"/>
                </a:lnTo>
                <a:lnTo>
                  <a:pt x="2530" y="2261"/>
                </a:lnTo>
                <a:lnTo>
                  <a:pt x="2592" y="2247"/>
                </a:lnTo>
                <a:lnTo>
                  <a:pt x="2649" y="2233"/>
                </a:lnTo>
                <a:lnTo>
                  <a:pt x="2703" y="2218"/>
                </a:lnTo>
                <a:lnTo>
                  <a:pt x="2703" y="1941"/>
                </a:lnTo>
                <a:close/>
                <a:moveTo>
                  <a:pt x="403" y="1941"/>
                </a:moveTo>
                <a:lnTo>
                  <a:pt x="403" y="2218"/>
                </a:lnTo>
                <a:lnTo>
                  <a:pt x="408" y="2220"/>
                </a:lnTo>
                <a:lnTo>
                  <a:pt x="430" y="2225"/>
                </a:lnTo>
                <a:lnTo>
                  <a:pt x="499" y="2243"/>
                </a:lnTo>
                <a:lnTo>
                  <a:pt x="575" y="2261"/>
                </a:lnTo>
                <a:lnTo>
                  <a:pt x="575" y="1981"/>
                </a:lnTo>
                <a:lnTo>
                  <a:pt x="486" y="1962"/>
                </a:lnTo>
                <a:lnTo>
                  <a:pt x="403" y="1941"/>
                </a:lnTo>
                <a:close/>
                <a:moveTo>
                  <a:pt x="2990" y="1827"/>
                </a:moveTo>
                <a:lnTo>
                  <a:pt x="2953" y="1848"/>
                </a:lnTo>
                <a:lnTo>
                  <a:pt x="2913" y="1869"/>
                </a:lnTo>
                <a:lnTo>
                  <a:pt x="2867" y="1888"/>
                </a:lnTo>
                <a:lnTo>
                  <a:pt x="2818" y="1906"/>
                </a:lnTo>
                <a:lnTo>
                  <a:pt x="2818" y="2179"/>
                </a:lnTo>
                <a:lnTo>
                  <a:pt x="2865" y="2160"/>
                </a:lnTo>
                <a:lnTo>
                  <a:pt x="2904" y="2140"/>
                </a:lnTo>
                <a:lnTo>
                  <a:pt x="2938" y="2120"/>
                </a:lnTo>
                <a:lnTo>
                  <a:pt x="2964" y="2100"/>
                </a:lnTo>
                <a:lnTo>
                  <a:pt x="2984" y="2084"/>
                </a:lnTo>
                <a:lnTo>
                  <a:pt x="2989" y="2074"/>
                </a:lnTo>
                <a:lnTo>
                  <a:pt x="2990" y="2065"/>
                </a:lnTo>
                <a:lnTo>
                  <a:pt x="2990" y="1827"/>
                </a:lnTo>
                <a:close/>
                <a:moveTo>
                  <a:pt x="115" y="1827"/>
                </a:moveTo>
                <a:lnTo>
                  <a:pt x="115" y="2065"/>
                </a:lnTo>
                <a:lnTo>
                  <a:pt x="118" y="2077"/>
                </a:lnTo>
                <a:lnTo>
                  <a:pt x="127" y="2091"/>
                </a:lnTo>
                <a:lnTo>
                  <a:pt x="141" y="2105"/>
                </a:lnTo>
                <a:lnTo>
                  <a:pt x="161" y="2120"/>
                </a:lnTo>
                <a:lnTo>
                  <a:pt x="187" y="2136"/>
                </a:lnTo>
                <a:lnTo>
                  <a:pt x="217" y="2151"/>
                </a:lnTo>
                <a:lnTo>
                  <a:pt x="254" y="2167"/>
                </a:lnTo>
                <a:lnTo>
                  <a:pt x="255" y="2167"/>
                </a:lnTo>
                <a:lnTo>
                  <a:pt x="288" y="2179"/>
                </a:lnTo>
                <a:lnTo>
                  <a:pt x="288" y="1906"/>
                </a:lnTo>
                <a:lnTo>
                  <a:pt x="238" y="1888"/>
                </a:lnTo>
                <a:lnTo>
                  <a:pt x="192" y="1869"/>
                </a:lnTo>
                <a:lnTo>
                  <a:pt x="152" y="1848"/>
                </a:lnTo>
                <a:lnTo>
                  <a:pt x="115" y="1827"/>
                </a:lnTo>
                <a:close/>
                <a:moveTo>
                  <a:pt x="394" y="1539"/>
                </a:moveTo>
                <a:lnTo>
                  <a:pt x="339" y="1554"/>
                </a:lnTo>
                <a:lnTo>
                  <a:pt x="292" y="1567"/>
                </a:lnTo>
                <a:lnTo>
                  <a:pt x="252" y="1582"/>
                </a:lnTo>
                <a:lnTo>
                  <a:pt x="217" y="1596"/>
                </a:lnTo>
                <a:lnTo>
                  <a:pt x="189" y="1608"/>
                </a:lnTo>
                <a:lnTo>
                  <a:pt x="166" y="1621"/>
                </a:lnTo>
                <a:lnTo>
                  <a:pt x="148" y="1632"/>
                </a:lnTo>
                <a:lnTo>
                  <a:pt x="135" y="1643"/>
                </a:lnTo>
                <a:lnTo>
                  <a:pt x="124" y="1652"/>
                </a:lnTo>
                <a:lnTo>
                  <a:pt x="119" y="1660"/>
                </a:lnTo>
                <a:lnTo>
                  <a:pt x="116" y="1668"/>
                </a:lnTo>
                <a:lnTo>
                  <a:pt x="120" y="1680"/>
                </a:lnTo>
                <a:lnTo>
                  <a:pt x="132" y="1695"/>
                </a:lnTo>
                <a:lnTo>
                  <a:pt x="148" y="1709"/>
                </a:lnTo>
                <a:lnTo>
                  <a:pt x="170" y="1725"/>
                </a:lnTo>
                <a:lnTo>
                  <a:pt x="199" y="1742"/>
                </a:lnTo>
                <a:lnTo>
                  <a:pt x="233" y="1757"/>
                </a:lnTo>
                <a:lnTo>
                  <a:pt x="272" y="1774"/>
                </a:lnTo>
                <a:lnTo>
                  <a:pt x="317" y="1791"/>
                </a:lnTo>
                <a:lnTo>
                  <a:pt x="367" y="1806"/>
                </a:lnTo>
                <a:lnTo>
                  <a:pt x="432" y="1825"/>
                </a:lnTo>
                <a:lnTo>
                  <a:pt x="503" y="1844"/>
                </a:lnTo>
                <a:lnTo>
                  <a:pt x="580" y="1860"/>
                </a:lnTo>
                <a:lnTo>
                  <a:pt x="665" y="1877"/>
                </a:lnTo>
                <a:lnTo>
                  <a:pt x="755" y="1893"/>
                </a:lnTo>
                <a:lnTo>
                  <a:pt x="851" y="1906"/>
                </a:lnTo>
                <a:lnTo>
                  <a:pt x="953" y="1919"/>
                </a:lnTo>
                <a:lnTo>
                  <a:pt x="1061" y="1929"/>
                </a:lnTo>
                <a:lnTo>
                  <a:pt x="1174" y="1938"/>
                </a:lnTo>
                <a:lnTo>
                  <a:pt x="1292" y="1945"/>
                </a:lnTo>
                <a:lnTo>
                  <a:pt x="1355" y="1947"/>
                </a:lnTo>
                <a:lnTo>
                  <a:pt x="1407" y="1948"/>
                </a:lnTo>
                <a:lnTo>
                  <a:pt x="1478" y="1950"/>
                </a:lnTo>
                <a:lnTo>
                  <a:pt x="1553" y="1950"/>
                </a:lnTo>
                <a:lnTo>
                  <a:pt x="1608" y="1950"/>
                </a:lnTo>
                <a:lnTo>
                  <a:pt x="1662" y="1949"/>
                </a:lnTo>
                <a:lnTo>
                  <a:pt x="1705" y="1948"/>
                </a:lnTo>
                <a:lnTo>
                  <a:pt x="1744" y="1947"/>
                </a:lnTo>
                <a:lnTo>
                  <a:pt x="1872" y="1942"/>
                </a:lnTo>
                <a:lnTo>
                  <a:pt x="1994" y="1933"/>
                </a:lnTo>
                <a:lnTo>
                  <a:pt x="2111" y="1923"/>
                </a:lnTo>
                <a:lnTo>
                  <a:pt x="2221" y="1910"/>
                </a:lnTo>
                <a:lnTo>
                  <a:pt x="2324" y="1897"/>
                </a:lnTo>
                <a:lnTo>
                  <a:pt x="2420" y="1880"/>
                </a:lnTo>
                <a:lnTo>
                  <a:pt x="2511" y="1864"/>
                </a:lnTo>
                <a:lnTo>
                  <a:pt x="2594" y="1845"/>
                </a:lnTo>
                <a:lnTo>
                  <a:pt x="2669" y="1826"/>
                </a:lnTo>
                <a:lnTo>
                  <a:pt x="2738" y="1806"/>
                </a:lnTo>
                <a:lnTo>
                  <a:pt x="2788" y="1790"/>
                </a:lnTo>
                <a:lnTo>
                  <a:pt x="2834" y="1774"/>
                </a:lnTo>
                <a:lnTo>
                  <a:pt x="2874" y="1757"/>
                </a:lnTo>
                <a:lnTo>
                  <a:pt x="2907" y="1741"/>
                </a:lnTo>
                <a:lnTo>
                  <a:pt x="2808" y="1760"/>
                </a:lnTo>
                <a:lnTo>
                  <a:pt x="2704" y="1778"/>
                </a:lnTo>
                <a:lnTo>
                  <a:pt x="2595" y="1793"/>
                </a:lnTo>
                <a:lnTo>
                  <a:pt x="2481" y="1806"/>
                </a:lnTo>
                <a:lnTo>
                  <a:pt x="2364" y="1817"/>
                </a:lnTo>
                <a:lnTo>
                  <a:pt x="2244" y="1825"/>
                </a:lnTo>
                <a:lnTo>
                  <a:pt x="2244" y="1825"/>
                </a:lnTo>
                <a:lnTo>
                  <a:pt x="2243" y="1825"/>
                </a:lnTo>
                <a:lnTo>
                  <a:pt x="2241" y="1825"/>
                </a:lnTo>
                <a:lnTo>
                  <a:pt x="2132" y="1830"/>
                </a:lnTo>
                <a:lnTo>
                  <a:pt x="2019" y="1834"/>
                </a:lnTo>
                <a:lnTo>
                  <a:pt x="1958" y="1835"/>
                </a:lnTo>
                <a:lnTo>
                  <a:pt x="1898" y="1835"/>
                </a:lnTo>
                <a:lnTo>
                  <a:pt x="1845" y="1835"/>
                </a:lnTo>
                <a:lnTo>
                  <a:pt x="1792" y="1834"/>
                </a:lnTo>
                <a:lnTo>
                  <a:pt x="1671" y="1831"/>
                </a:lnTo>
                <a:lnTo>
                  <a:pt x="1553" y="1825"/>
                </a:lnTo>
                <a:lnTo>
                  <a:pt x="1553" y="1825"/>
                </a:lnTo>
                <a:lnTo>
                  <a:pt x="1432" y="1817"/>
                </a:lnTo>
                <a:lnTo>
                  <a:pt x="1317" y="1806"/>
                </a:lnTo>
                <a:lnTo>
                  <a:pt x="1205" y="1794"/>
                </a:lnTo>
                <a:lnTo>
                  <a:pt x="1099" y="1779"/>
                </a:lnTo>
                <a:lnTo>
                  <a:pt x="997" y="1761"/>
                </a:lnTo>
                <a:lnTo>
                  <a:pt x="901" y="1743"/>
                </a:lnTo>
                <a:lnTo>
                  <a:pt x="855" y="1733"/>
                </a:lnTo>
                <a:lnTo>
                  <a:pt x="842" y="1730"/>
                </a:lnTo>
                <a:lnTo>
                  <a:pt x="775" y="1714"/>
                </a:lnTo>
                <a:lnTo>
                  <a:pt x="712" y="1697"/>
                </a:lnTo>
                <a:lnTo>
                  <a:pt x="653" y="1678"/>
                </a:lnTo>
                <a:lnTo>
                  <a:pt x="598" y="1658"/>
                </a:lnTo>
                <a:lnTo>
                  <a:pt x="548" y="1637"/>
                </a:lnTo>
                <a:lnTo>
                  <a:pt x="502" y="1615"/>
                </a:lnTo>
                <a:lnTo>
                  <a:pt x="461" y="1592"/>
                </a:lnTo>
                <a:lnTo>
                  <a:pt x="426" y="1567"/>
                </a:lnTo>
                <a:lnTo>
                  <a:pt x="396" y="1542"/>
                </a:lnTo>
                <a:lnTo>
                  <a:pt x="395" y="1540"/>
                </a:lnTo>
                <a:lnTo>
                  <a:pt x="394" y="1539"/>
                </a:lnTo>
                <a:close/>
                <a:moveTo>
                  <a:pt x="2185" y="1428"/>
                </a:moveTo>
                <a:lnTo>
                  <a:pt x="2098" y="1431"/>
                </a:lnTo>
                <a:lnTo>
                  <a:pt x="2011" y="1433"/>
                </a:lnTo>
                <a:lnTo>
                  <a:pt x="2002" y="1433"/>
                </a:lnTo>
                <a:lnTo>
                  <a:pt x="1955" y="1434"/>
                </a:lnTo>
                <a:lnTo>
                  <a:pt x="1955" y="1720"/>
                </a:lnTo>
                <a:lnTo>
                  <a:pt x="2071" y="1718"/>
                </a:lnTo>
                <a:lnTo>
                  <a:pt x="2185" y="1713"/>
                </a:lnTo>
                <a:lnTo>
                  <a:pt x="2185" y="1428"/>
                </a:lnTo>
                <a:close/>
                <a:moveTo>
                  <a:pt x="1610" y="1428"/>
                </a:moveTo>
                <a:lnTo>
                  <a:pt x="1610" y="1713"/>
                </a:lnTo>
                <a:lnTo>
                  <a:pt x="1616" y="1714"/>
                </a:lnTo>
                <a:lnTo>
                  <a:pt x="1744" y="1719"/>
                </a:lnTo>
                <a:lnTo>
                  <a:pt x="1756" y="1720"/>
                </a:lnTo>
                <a:lnTo>
                  <a:pt x="1798" y="1720"/>
                </a:lnTo>
                <a:lnTo>
                  <a:pt x="1840" y="1721"/>
                </a:lnTo>
                <a:lnTo>
                  <a:pt x="1840" y="1434"/>
                </a:lnTo>
                <a:lnTo>
                  <a:pt x="1792" y="1433"/>
                </a:lnTo>
                <a:lnTo>
                  <a:pt x="1788" y="1433"/>
                </a:lnTo>
                <a:lnTo>
                  <a:pt x="1784" y="1433"/>
                </a:lnTo>
                <a:lnTo>
                  <a:pt x="1610" y="1428"/>
                </a:lnTo>
                <a:close/>
                <a:moveTo>
                  <a:pt x="2473" y="1407"/>
                </a:moveTo>
                <a:lnTo>
                  <a:pt x="2387" y="1414"/>
                </a:lnTo>
                <a:lnTo>
                  <a:pt x="2300" y="1420"/>
                </a:lnTo>
                <a:lnTo>
                  <a:pt x="2300" y="1706"/>
                </a:lnTo>
                <a:lnTo>
                  <a:pt x="2366" y="1702"/>
                </a:lnTo>
                <a:lnTo>
                  <a:pt x="2371" y="1702"/>
                </a:lnTo>
                <a:lnTo>
                  <a:pt x="2422" y="1697"/>
                </a:lnTo>
                <a:lnTo>
                  <a:pt x="2473" y="1692"/>
                </a:lnTo>
                <a:lnTo>
                  <a:pt x="2473" y="1407"/>
                </a:lnTo>
                <a:close/>
                <a:moveTo>
                  <a:pt x="1323" y="1407"/>
                </a:moveTo>
                <a:lnTo>
                  <a:pt x="1323" y="1692"/>
                </a:lnTo>
                <a:lnTo>
                  <a:pt x="1325" y="1693"/>
                </a:lnTo>
                <a:lnTo>
                  <a:pt x="1327" y="1693"/>
                </a:lnTo>
                <a:lnTo>
                  <a:pt x="1350" y="1695"/>
                </a:lnTo>
                <a:lnTo>
                  <a:pt x="1457" y="1704"/>
                </a:lnTo>
                <a:lnTo>
                  <a:pt x="1480" y="1706"/>
                </a:lnTo>
                <a:lnTo>
                  <a:pt x="1495" y="1707"/>
                </a:lnTo>
                <a:lnTo>
                  <a:pt x="1495" y="1420"/>
                </a:lnTo>
                <a:lnTo>
                  <a:pt x="1408" y="1414"/>
                </a:lnTo>
                <a:lnTo>
                  <a:pt x="1323" y="1407"/>
                </a:lnTo>
                <a:close/>
                <a:moveTo>
                  <a:pt x="2760" y="1370"/>
                </a:moveTo>
                <a:lnTo>
                  <a:pt x="2675" y="1383"/>
                </a:lnTo>
                <a:lnTo>
                  <a:pt x="2588" y="1394"/>
                </a:lnTo>
                <a:lnTo>
                  <a:pt x="2588" y="1678"/>
                </a:lnTo>
                <a:lnTo>
                  <a:pt x="2632" y="1673"/>
                </a:lnTo>
                <a:lnTo>
                  <a:pt x="2677" y="1665"/>
                </a:lnTo>
                <a:lnTo>
                  <a:pt x="2716" y="1659"/>
                </a:lnTo>
                <a:lnTo>
                  <a:pt x="2755" y="1653"/>
                </a:lnTo>
                <a:lnTo>
                  <a:pt x="2757" y="1653"/>
                </a:lnTo>
                <a:lnTo>
                  <a:pt x="2760" y="1652"/>
                </a:lnTo>
                <a:lnTo>
                  <a:pt x="2760" y="1370"/>
                </a:lnTo>
                <a:close/>
                <a:moveTo>
                  <a:pt x="1035" y="1370"/>
                </a:moveTo>
                <a:lnTo>
                  <a:pt x="1035" y="1652"/>
                </a:lnTo>
                <a:lnTo>
                  <a:pt x="1067" y="1657"/>
                </a:lnTo>
                <a:lnTo>
                  <a:pt x="1101" y="1663"/>
                </a:lnTo>
                <a:lnTo>
                  <a:pt x="1103" y="1663"/>
                </a:lnTo>
                <a:lnTo>
                  <a:pt x="1105" y="1663"/>
                </a:lnTo>
                <a:lnTo>
                  <a:pt x="1155" y="1672"/>
                </a:lnTo>
                <a:lnTo>
                  <a:pt x="1208" y="1678"/>
                </a:lnTo>
                <a:lnTo>
                  <a:pt x="1208" y="1394"/>
                </a:lnTo>
                <a:lnTo>
                  <a:pt x="1120" y="1383"/>
                </a:lnTo>
                <a:lnTo>
                  <a:pt x="1035" y="1370"/>
                </a:lnTo>
                <a:close/>
                <a:moveTo>
                  <a:pt x="3048" y="1310"/>
                </a:moveTo>
                <a:lnTo>
                  <a:pt x="2964" y="1331"/>
                </a:lnTo>
                <a:lnTo>
                  <a:pt x="2875" y="1351"/>
                </a:lnTo>
                <a:lnTo>
                  <a:pt x="2875" y="1630"/>
                </a:lnTo>
                <a:lnTo>
                  <a:pt x="2882" y="1628"/>
                </a:lnTo>
                <a:lnTo>
                  <a:pt x="2889" y="1627"/>
                </a:lnTo>
                <a:lnTo>
                  <a:pt x="2933" y="1617"/>
                </a:lnTo>
                <a:lnTo>
                  <a:pt x="2979" y="1606"/>
                </a:lnTo>
                <a:lnTo>
                  <a:pt x="3022" y="1595"/>
                </a:lnTo>
                <a:lnTo>
                  <a:pt x="3048" y="1587"/>
                </a:lnTo>
                <a:lnTo>
                  <a:pt x="3048" y="1310"/>
                </a:lnTo>
                <a:close/>
                <a:moveTo>
                  <a:pt x="748" y="1310"/>
                </a:moveTo>
                <a:lnTo>
                  <a:pt x="748" y="1586"/>
                </a:lnTo>
                <a:lnTo>
                  <a:pt x="801" y="1601"/>
                </a:lnTo>
                <a:lnTo>
                  <a:pt x="858" y="1615"/>
                </a:lnTo>
                <a:lnTo>
                  <a:pt x="920" y="1630"/>
                </a:lnTo>
                <a:lnTo>
                  <a:pt x="920" y="1351"/>
                </a:lnTo>
                <a:lnTo>
                  <a:pt x="831" y="1331"/>
                </a:lnTo>
                <a:lnTo>
                  <a:pt x="748" y="1310"/>
                </a:lnTo>
                <a:close/>
                <a:moveTo>
                  <a:pt x="3335" y="1196"/>
                </a:moveTo>
                <a:lnTo>
                  <a:pt x="3298" y="1217"/>
                </a:lnTo>
                <a:lnTo>
                  <a:pt x="3258" y="1238"/>
                </a:lnTo>
                <a:lnTo>
                  <a:pt x="3212" y="1257"/>
                </a:lnTo>
                <a:lnTo>
                  <a:pt x="3163" y="1275"/>
                </a:lnTo>
                <a:lnTo>
                  <a:pt x="3163" y="1550"/>
                </a:lnTo>
                <a:lnTo>
                  <a:pt x="3202" y="1534"/>
                </a:lnTo>
                <a:lnTo>
                  <a:pt x="3237" y="1518"/>
                </a:lnTo>
                <a:lnTo>
                  <a:pt x="3266" y="1503"/>
                </a:lnTo>
                <a:lnTo>
                  <a:pt x="3291" y="1488"/>
                </a:lnTo>
                <a:lnTo>
                  <a:pt x="3310" y="1474"/>
                </a:lnTo>
                <a:lnTo>
                  <a:pt x="3324" y="1460"/>
                </a:lnTo>
                <a:lnTo>
                  <a:pt x="3332" y="1446"/>
                </a:lnTo>
                <a:lnTo>
                  <a:pt x="3335" y="1434"/>
                </a:lnTo>
                <a:lnTo>
                  <a:pt x="3335" y="1196"/>
                </a:lnTo>
                <a:close/>
                <a:moveTo>
                  <a:pt x="460" y="1196"/>
                </a:moveTo>
                <a:lnTo>
                  <a:pt x="460" y="1434"/>
                </a:lnTo>
                <a:lnTo>
                  <a:pt x="460" y="1437"/>
                </a:lnTo>
                <a:lnTo>
                  <a:pt x="461" y="1439"/>
                </a:lnTo>
                <a:lnTo>
                  <a:pt x="465" y="1445"/>
                </a:lnTo>
                <a:lnTo>
                  <a:pt x="478" y="1462"/>
                </a:lnTo>
                <a:lnTo>
                  <a:pt x="497" y="1479"/>
                </a:lnTo>
                <a:lnTo>
                  <a:pt x="522" y="1496"/>
                </a:lnTo>
                <a:lnTo>
                  <a:pt x="553" y="1513"/>
                </a:lnTo>
                <a:lnTo>
                  <a:pt x="590" y="1530"/>
                </a:lnTo>
                <a:lnTo>
                  <a:pt x="633" y="1548"/>
                </a:lnTo>
                <a:lnTo>
                  <a:pt x="633" y="1275"/>
                </a:lnTo>
                <a:lnTo>
                  <a:pt x="583" y="1257"/>
                </a:lnTo>
                <a:lnTo>
                  <a:pt x="537" y="1238"/>
                </a:lnTo>
                <a:lnTo>
                  <a:pt x="497" y="1217"/>
                </a:lnTo>
                <a:lnTo>
                  <a:pt x="460" y="1196"/>
                </a:lnTo>
                <a:close/>
                <a:moveTo>
                  <a:pt x="3003" y="896"/>
                </a:moveTo>
                <a:lnTo>
                  <a:pt x="2997" y="899"/>
                </a:lnTo>
                <a:lnTo>
                  <a:pt x="2991" y="903"/>
                </a:lnTo>
                <a:lnTo>
                  <a:pt x="2971" y="915"/>
                </a:lnTo>
                <a:lnTo>
                  <a:pt x="2953" y="925"/>
                </a:lnTo>
                <a:lnTo>
                  <a:pt x="2930" y="937"/>
                </a:lnTo>
                <a:lnTo>
                  <a:pt x="2907" y="947"/>
                </a:lnTo>
                <a:lnTo>
                  <a:pt x="2901" y="950"/>
                </a:lnTo>
                <a:lnTo>
                  <a:pt x="2895" y="953"/>
                </a:lnTo>
                <a:lnTo>
                  <a:pt x="2848" y="972"/>
                </a:lnTo>
                <a:lnTo>
                  <a:pt x="2837" y="975"/>
                </a:lnTo>
                <a:lnTo>
                  <a:pt x="2778" y="996"/>
                </a:lnTo>
                <a:lnTo>
                  <a:pt x="2756" y="1003"/>
                </a:lnTo>
                <a:lnTo>
                  <a:pt x="2719" y="1014"/>
                </a:lnTo>
                <a:lnTo>
                  <a:pt x="2643" y="1034"/>
                </a:lnTo>
                <a:lnTo>
                  <a:pt x="2561" y="1052"/>
                </a:lnTo>
                <a:lnTo>
                  <a:pt x="2475" y="1070"/>
                </a:lnTo>
                <a:lnTo>
                  <a:pt x="2383" y="1086"/>
                </a:lnTo>
                <a:lnTo>
                  <a:pt x="2287" y="1100"/>
                </a:lnTo>
                <a:lnTo>
                  <a:pt x="2187" y="1113"/>
                </a:lnTo>
                <a:lnTo>
                  <a:pt x="2085" y="1123"/>
                </a:lnTo>
                <a:lnTo>
                  <a:pt x="1978" y="1132"/>
                </a:lnTo>
                <a:lnTo>
                  <a:pt x="1869" y="1139"/>
                </a:lnTo>
                <a:lnTo>
                  <a:pt x="1758" y="1144"/>
                </a:lnTo>
                <a:lnTo>
                  <a:pt x="1645" y="1146"/>
                </a:lnTo>
                <a:lnTo>
                  <a:pt x="1553" y="1147"/>
                </a:lnTo>
                <a:lnTo>
                  <a:pt x="1489" y="1147"/>
                </a:lnTo>
                <a:lnTo>
                  <a:pt x="1423" y="1146"/>
                </a:lnTo>
                <a:lnTo>
                  <a:pt x="1315" y="1142"/>
                </a:lnTo>
                <a:lnTo>
                  <a:pt x="1209" y="1137"/>
                </a:lnTo>
                <a:lnTo>
                  <a:pt x="1209" y="1137"/>
                </a:lnTo>
                <a:lnTo>
                  <a:pt x="1208" y="1137"/>
                </a:lnTo>
                <a:lnTo>
                  <a:pt x="1206" y="1137"/>
                </a:lnTo>
                <a:lnTo>
                  <a:pt x="1205" y="1137"/>
                </a:lnTo>
                <a:lnTo>
                  <a:pt x="1108" y="1131"/>
                </a:lnTo>
                <a:lnTo>
                  <a:pt x="1013" y="1122"/>
                </a:lnTo>
                <a:lnTo>
                  <a:pt x="920" y="1113"/>
                </a:lnTo>
                <a:lnTo>
                  <a:pt x="920" y="1113"/>
                </a:lnTo>
                <a:lnTo>
                  <a:pt x="919" y="1112"/>
                </a:lnTo>
                <a:lnTo>
                  <a:pt x="919" y="1112"/>
                </a:lnTo>
                <a:lnTo>
                  <a:pt x="820" y="1099"/>
                </a:lnTo>
                <a:lnTo>
                  <a:pt x="723" y="1086"/>
                </a:lnTo>
                <a:lnTo>
                  <a:pt x="631" y="1070"/>
                </a:lnTo>
                <a:lnTo>
                  <a:pt x="543" y="1052"/>
                </a:lnTo>
                <a:lnTo>
                  <a:pt x="474" y="1037"/>
                </a:lnTo>
                <a:lnTo>
                  <a:pt x="468" y="1036"/>
                </a:lnTo>
                <a:lnTo>
                  <a:pt x="462" y="1034"/>
                </a:lnTo>
                <a:lnTo>
                  <a:pt x="461" y="1036"/>
                </a:lnTo>
                <a:lnTo>
                  <a:pt x="461" y="1038"/>
                </a:lnTo>
                <a:lnTo>
                  <a:pt x="466" y="1050"/>
                </a:lnTo>
                <a:lnTo>
                  <a:pt x="477" y="1065"/>
                </a:lnTo>
                <a:lnTo>
                  <a:pt x="495" y="1079"/>
                </a:lnTo>
                <a:lnTo>
                  <a:pt x="516" y="1095"/>
                </a:lnTo>
                <a:lnTo>
                  <a:pt x="545" y="1111"/>
                </a:lnTo>
                <a:lnTo>
                  <a:pt x="579" y="1127"/>
                </a:lnTo>
                <a:lnTo>
                  <a:pt x="618" y="1143"/>
                </a:lnTo>
                <a:lnTo>
                  <a:pt x="663" y="1160"/>
                </a:lnTo>
                <a:lnTo>
                  <a:pt x="712" y="1175"/>
                </a:lnTo>
                <a:lnTo>
                  <a:pt x="777" y="1194"/>
                </a:lnTo>
                <a:lnTo>
                  <a:pt x="848" y="1212"/>
                </a:lnTo>
                <a:lnTo>
                  <a:pt x="925" y="1230"/>
                </a:lnTo>
                <a:lnTo>
                  <a:pt x="1010" y="1246"/>
                </a:lnTo>
                <a:lnTo>
                  <a:pt x="1100" y="1262"/>
                </a:lnTo>
                <a:lnTo>
                  <a:pt x="1196" y="1275"/>
                </a:lnTo>
                <a:lnTo>
                  <a:pt x="1298" y="1288"/>
                </a:lnTo>
                <a:lnTo>
                  <a:pt x="1406" y="1298"/>
                </a:lnTo>
                <a:lnTo>
                  <a:pt x="1519" y="1307"/>
                </a:lnTo>
                <a:lnTo>
                  <a:pt x="1637" y="1314"/>
                </a:lnTo>
                <a:lnTo>
                  <a:pt x="1700" y="1316"/>
                </a:lnTo>
                <a:lnTo>
                  <a:pt x="1752" y="1317"/>
                </a:lnTo>
                <a:lnTo>
                  <a:pt x="1823" y="1319"/>
                </a:lnTo>
                <a:lnTo>
                  <a:pt x="1898" y="1319"/>
                </a:lnTo>
                <a:lnTo>
                  <a:pt x="1972" y="1319"/>
                </a:lnTo>
                <a:lnTo>
                  <a:pt x="2043" y="1317"/>
                </a:lnTo>
                <a:lnTo>
                  <a:pt x="2095" y="1316"/>
                </a:lnTo>
                <a:lnTo>
                  <a:pt x="2158" y="1314"/>
                </a:lnTo>
                <a:lnTo>
                  <a:pt x="2276" y="1307"/>
                </a:lnTo>
                <a:lnTo>
                  <a:pt x="2389" y="1298"/>
                </a:lnTo>
                <a:lnTo>
                  <a:pt x="2497" y="1288"/>
                </a:lnTo>
                <a:lnTo>
                  <a:pt x="2599" y="1275"/>
                </a:lnTo>
                <a:lnTo>
                  <a:pt x="2695" y="1262"/>
                </a:lnTo>
                <a:lnTo>
                  <a:pt x="2785" y="1246"/>
                </a:lnTo>
                <a:lnTo>
                  <a:pt x="2870" y="1230"/>
                </a:lnTo>
                <a:lnTo>
                  <a:pt x="2947" y="1213"/>
                </a:lnTo>
                <a:lnTo>
                  <a:pt x="3018" y="1194"/>
                </a:lnTo>
                <a:lnTo>
                  <a:pt x="3083" y="1175"/>
                </a:lnTo>
                <a:lnTo>
                  <a:pt x="3133" y="1160"/>
                </a:lnTo>
                <a:lnTo>
                  <a:pt x="3177" y="1143"/>
                </a:lnTo>
                <a:lnTo>
                  <a:pt x="3217" y="1126"/>
                </a:lnTo>
                <a:lnTo>
                  <a:pt x="3251" y="1111"/>
                </a:lnTo>
                <a:lnTo>
                  <a:pt x="3280" y="1095"/>
                </a:lnTo>
                <a:lnTo>
                  <a:pt x="3302" y="1079"/>
                </a:lnTo>
                <a:lnTo>
                  <a:pt x="3318" y="1064"/>
                </a:lnTo>
                <a:lnTo>
                  <a:pt x="3330" y="1050"/>
                </a:lnTo>
                <a:lnTo>
                  <a:pt x="3334" y="1037"/>
                </a:lnTo>
                <a:lnTo>
                  <a:pt x="3332" y="1029"/>
                </a:lnTo>
                <a:lnTo>
                  <a:pt x="3326" y="1022"/>
                </a:lnTo>
                <a:lnTo>
                  <a:pt x="3316" y="1013"/>
                </a:lnTo>
                <a:lnTo>
                  <a:pt x="3303" y="1002"/>
                </a:lnTo>
                <a:lnTo>
                  <a:pt x="3285" y="991"/>
                </a:lnTo>
                <a:lnTo>
                  <a:pt x="3263" y="978"/>
                </a:lnTo>
                <a:lnTo>
                  <a:pt x="3235" y="966"/>
                </a:lnTo>
                <a:lnTo>
                  <a:pt x="3201" y="952"/>
                </a:lnTo>
                <a:lnTo>
                  <a:pt x="3163" y="938"/>
                </a:lnTo>
                <a:lnTo>
                  <a:pt x="3115" y="924"/>
                </a:lnTo>
                <a:lnTo>
                  <a:pt x="3063" y="911"/>
                </a:lnTo>
                <a:lnTo>
                  <a:pt x="3003" y="896"/>
                </a:lnTo>
                <a:close/>
                <a:moveTo>
                  <a:pt x="1840" y="740"/>
                </a:moveTo>
                <a:lnTo>
                  <a:pt x="1666" y="745"/>
                </a:lnTo>
                <a:lnTo>
                  <a:pt x="1657" y="745"/>
                </a:lnTo>
                <a:lnTo>
                  <a:pt x="1610" y="746"/>
                </a:lnTo>
                <a:lnTo>
                  <a:pt x="1610" y="1033"/>
                </a:lnTo>
                <a:lnTo>
                  <a:pt x="1673" y="1032"/>
                </a:lnTo>
                <a:lnTo>
                  <a:pt x="1691" y="1030"/>
                </a:lnTo>
                <a:lnTo>
                  <a:pt x="1809" y="1027"/>
                </a:lnTo>
                <a:lnTo>
                  <a:pt x="1810" y="1027"/>
                </a:lnTo>
                <a:lnTo>
                  <a:pt x="1811" y="1027"/>
                </a:lnTo>
                <a:lnTo>
                  <a:pt x="1840" y="1025"/>
                </a:lnTo>
                <a:lnTo>
                  <a:pt x="1840" y="740"/>
                </a:lnTo>
                <a:close/>
                <a:moveTo>
                  <a:pt x="1265" y="740"/>
                </a:moveTo>
                <a:lnTo>
                  <a:pt x="1265" y="1025"/>
                </a:lnTo>
                <a:lnTo>
                  <a:pt x="1379" y="1029"/>
                </a:lnTo>
                <a:lnTo>
                  <a:pt x="1495" y="1033"/>
                </a:lnTo>
                <a:lnTo>
                  <a:pt x="1495" y="746"/>
                </a:lnTo>
                <a:lnTo>
                  <a:pt x="1448" y="745"/>
                </a:lnTo>
                <a:lnTo>
                  <a:pt x="1439" y="745"/>
                </a:lnTo>
                <a:lnTo>
                  <a:pt x="1265" y="740"/>
                </a:lnTo>
                <a:close/>
                <a:moveTo>
                  <a:pt x="2128" y="719"/>
                </a:moveTo>
                <a:lnTo>
                  <a:pt x="2042" y="726"/>
                </a:lnTo>
                <a:lnTo>
                  <a:pt x="1955" y="733"/>
                </a:lnTo>
                <a:lnTo>
                  <a:pt x="1955" y="1019"/>
                </a:lnTo>
                <a:lnTo>
                  <a:pt x="2043" y="1012"/>
                </a:lnTo>
                <a:lnTo>
                  <a:pt x="2128" y="1003"/>
                </a:lnTo>
                <a:lnTo>
                  <a:pt x="2128" y="719"/>
                </a:lnTo>
                <a:close/>
                <a:moveTo>
                  <a:pt x="978" y="719"/>
                </a:moveTo>
                <a:lnTo>
                  <a:pt x="978" y="1003"/>
                </a:lnTo>
                <a:lnTo>
                  <a:pt x="1063" y="1012"/>
                </a:lnTo>
                <a:lnTo>
                  <a:pt x="1150" y="1018"/>
                </a:lnTo>
                <a:lnTo>
                  <a:pt x="1150" y="733"/>
                </a:lnTo>
                <a:lnTo>
                  <a:pt x="1063" y="726"/>
                </a:lnTo>
                <a:lnTo>
                  <a:pt x="978" y="719"/>
                </a:lnTo>
                <a:close/>
                <a:moveTo>
                  <a:pt x="2415" y="682"/>
                </a:moveTo>
                <a:lnTo>
                  <a:pt x="2330" y="695"/>
                </a:lnTo>
                <a:lnTo>
                  <a:pt x="2243" y="706"/>
                </a:lnTo>
                <a:lnTo>
                  <a:pt x="2243" y="990"/>
                </a:lnTo>
                <a:lnTo>
                  <a:pt x="2331" y="977"/>
                </a:lnTo>
                <a:lnTo>
                  <a:pt x="2415" y="964"/>
                </a:lnTo>
                <a:lnTo>
                  <a:pt x="2415" y="682"/>
                </a:lnTo>
                <a:close/>
                <a:moveTo>
                  <a:pt x="690" y="682"/>
                </a:moveTo>
                <a:lnTo>
                  <a:pt x="690" y="964"/>
                </a:lnTo>
                <a:lnTo>
                  <a:pt x="709" y="967"/>
                </a:lnTo>
                <a:lnTo>
                  <a:pt x="806" y="983"/>
                </a:lnTo>
                <a:lnTo>
                  <a:pt x="828" y="986"/>
                </a:lnTo>
                <a:lnTo>
                  <a:pt x="863" y="990"/>
                </a:lnTo>
                <a:lnTo>
                  <a:pt x="863" y="706"/>
                </a:lnTo>
                <a:lnTo>
                  <a:pt x="775" y="695"/>
                </a:lnTo>
                <a:lnTo>
                  <a:pt x="690" y="682"/>
                </a:lnTo>
                <a:close/>
                <a:moveTo>
                  <a:pt x="2703" y="623"/>
                </a:moveTo>
                <a:lnTo>
                  <a:pt x="2619" y="643"/>
                </a:lnTo>
                <a:lnTo>
                  <a:pt x="2530" y="661"/>
                </a:lnTo>
                <a:lnTo>
                  <a:pt x="2530" y="941"/>
                </a:lnTo>
                <a:lnTo>
                  <a:pt x="2592" y="927"/>
                </a:lnTo>
                <a:lnTo>
                  <a:pt x="2649" y="914"/>
                </a:lnTo>
                <a:lnTo>
                  <a:pt x="2703" y="899"/>
                </a:lnTo>
                <a:lnTo>
                  <a:pt x="2703" y="623"/>
                </a:lnTo>
                <a:close/>
                <a:moveTo>
                  <a:pt x="403" y="623"/>
                </a:moveTo>
                <a:lnTo>
                  <a:pt x="403" y="899"/>
                </a:lnTo>
                <a:lnTo>
                  <a:pt x="433" y="907"/>
                </a:lnTo>
                <a:lnTo>
                  <a:pt x="464" y="916"/>
                </a:lnTo>
                <a:lnTo>
                  <a:pt x="508" y="927"/>
                </a:lnTo>
                <a:lnTo>
                  <a:pt x="554" y="938"/>
                </a:lnTo>
                <a:lnTo>
                  <a:pt x="575" y="942"/>
                </a:lnTo>
                <a:lnTo>
                  <a:pt x="575" y="661"/>
                </a:lnTo>
                <a:lnTo>
                  <a:pt x="486" y="643"/>
                </a:lnTo>
                <a:lnTo>
                  <a:pt x="403" y="623"/>
                </a:lnTo>
                <a:close/>
                <a:moveTo>
                  <a:pt x="2990" y="508"/>
                </a:moveTo>
                <a:lnTo>
                  <a:pt x="2953" y="530"/>
                </a:lnTo>
                <a:lnTo>
                  <a:pt x="2913" y="550"/>
                </a:lnTo>
                <a:lnTo>
                  <a:pt x="2867" y="569"/>
                </a:lnTo>
                <a:lnTo>
                  <a:pt x="2818" y="587"/>
                </a:lnTo>
                <a:lnTo>
                  <a:pt x="2818" y="861"/>
                </a:lnTo>
                <a:lnTo>
                  <a:pt x="2859" y="843"/>
                </a:lnTo>
                <a:lnTo>
                  <a:pt x="2897" y="825"/>
                </a:lnTo>
                <a:lnTo>
                  <a:pt x="2928" y="807"/>
                </a:lnTo>
                <a:lnTo>
                  <a:pt x="2954" y="790"/>
                </a:lnTo>
                <a:lnTo>
                  <a:pt x="2975" y="773"/>
                </a:lnTo>
                <a:lnTo>
                  <a:pt x="2976" y="774"/>
                </a:lnTo>
                <a:lnTo>
                  <a:pt x="2984" y="764"/>
                </a:lnTo>
                <a:lnTo>
                  <a:pt x="2989" y="754"/>
                </a:lnTo>
                <a:lnTo>
                  <a:pt x="2990" y="746"/>
                </a:lnTo>
                <a:lnTo>
                  <a:pt x="2990" y="508"/>
                </a:lnTo>
                <a:close/>
                <a:moveTo>
                  <a:pt x="115" y="508"/>
                </a:moveTo>
                <a:lnTo>
                  <a:pt x="115" y="746"/>
                </a:lnTo>
                <a:lnTo>
                  <a:pt x="118" y="758"/>
                </a:lnTo>
                <a:lnTo>
                  <a:pt x="127" y="772"/>
                </a:lnTo>
                <a:lnTo>
                  <a:pt x="140" y="785"/>
                </a:lnTo>
                <a:lnTo>
                  <a:pt x="159" y="800"/>
                </a:lnTo>
                <a:lnTo>
                  <a:pt x="184" y="816"/>
                </a:lnTo>
                <a:lnTo>
                  <a:pt x="213" y="830"/>
                </a:lnTo>
                <a:lnTo>
                  <a:pt x="248" y="846"/>
                </a:lnTo>
                <a:lnTo>
                  <a:pt x="288" y="862"/>
                </a:lnTo>
                <a:lnTo>
                  <a:pt x="288" y="587"/>
                </a:lnTo>
                <a:lnTo>
                  <a:pt x="238" y="569"/>
                </a:lnTo>
                <a:lnTo>
                  <a:pt x="192" y="550"/>
                </a:lnTo>
                <a:lnTo>
                  <a:pt x="152" y="530"/>
                </a:lnTo>
                <a:lnTo>
                  <a:pt x="115" y="508"/>
                </a:lnTo>
                <a:close/>
                <a:moveTo>
                  <a:pt x="1553" y="115"/>
                </a:moveTo>
                <a:lnTo>
                  <a:pt x="1426" y="116"/>
                </a:lnTo>
                <a:lnTo>
                  <a:pt x="1306" y="119"/>
                </a:lnTo>
                <a:lnTo>
                  <a:pt x="1191" y="123"/>
                </a:lnTo>
                <a:lnTo>
                  <a:pt x="1082" y="129"/>
                </a:lnTo>
                <a:lnTo>
                  <a:pt x="979" y="136"/>
                </a:lnTo>
                <a:lnTo>
                  <a:pt x="881" y="144"/>
                </a:lnTo>
                <a:lnTo>
                  <a:pt x="790" y="154"/>
                </a:lnTo>
                <a:lnTo>
                  <a:pt x="705" y="164"/>
                </a:lnTo>
                <a:lnTo>
                  <a:pt x="624" y="175"/>
                </a:lnTo>
                <a:lnTo>
                  <a:pt x="550" y="188"/>
                </a:lnTo>
                <a:lnTo>
                  <a:pt x="482" y="200"/>
                </a:lnTo>
                <a:lnTo>
                  <a:pt x="419" y="214"/>
                </a:lnTo>
                <a:lnTo>
                  <a:pt x="363" y="228"/>
                </a:lnTo>
                <a:lnTo>
                  <a:pt x="313" y="241"/>
                </a:lnTo>
                <a:lnTo>
                  <a:pt x="268" y="256"/>
                </a:lnTo>
                <a:lnTo>
                  <a:pt x="228" y="269"/>
                </a:lnTo>
                <a:lnTo>
                  <a:pt x="194" y="284"/>
                </a:lnTo>
                <a:lnTo>
                  <a:pt x="167" y="297"/>
                </a:lnTo>
                <a:lnTo>
                  <a:pt x="146" y="311"/>
                </a:lnTo>
                <a:lnTo>
                  <a:pt x="130" y="325"/>
                </a:lnTo>
                <a:lnTo>
                  <a:pt x="120" y="337"/>
                </a:lnTo>
                <a:lnTo>
                  <a:pt x="116" y="350"/>
                </a:lnTo>
                <a:lnTo>
                  <a:pt x="121" y="363"/>
                </a:lnTo>
                <a:lnTo>
                  <a:pt x="133" y="377"/>
                </a:lnTo>
                <a:lnTo>
                  <a:pt x="150" y="391"/>
                </a:lnTo>
                <a:lnTo>
                  <a:pt x="173" y="407"/>
                </a:lnTo>
                <a:lnTo>
                  <a:pt x="201" y="423"/>
                </a:lnTo>
                <a:lnTo>
                  <a:pt x="234" y="439"/>
                </a:lnTo>
                <a:lnTo>
                  <a:pt x="273" y="455"/>
                </a:lnTo>
                <a:lnTo>
                  <a:pt x="318" y="472"/>
                </a:lnTo>
                <a:lnTo>
                  <a:pt x="367" y="487"/>
                </a:lnTo>
                <a:lnTo>
                  <a:pt x="432" y="506"/>
                </a:lnTo>
                <a:lnTo>
                  <a:pt x="503" y="525"/>
                </a:lnTo>
                <a:lnTo>
                  <a:pt x="580" y="541"/>
                </a:lnTo>
                <a:lnTo>
                  <a:pt x="665" y="558"/>
                </a:lnTo>
                <a:lnTo>
                  <a:pt x="755" y="574"/>
                </a:lnTo>
                <a:lnTo>
                  <a:pt x="851" y="587"/>
                </a:lnTo>
                <a:lnTo>
                  <a:pt x="953" y="600"/>
                </a:lnTo>
                <a:lnTo>
                  <a:pt x="1061" y="610"/>
                </a:lnTo>
                <a:lnTo>
                  <a:pt x="1174" y="619"/>
                </a:lnTo>
                <a:lnTo>
                  <a:pt x="1292" y="626"/>
                </a:lnTo>
                <a:lnTo>
                  <a:pt x="1355" y="628"/>
                </a:lnTo>
                <a:lnTo>
                  <a:pt x="1407" y="629"/>
                </a:lnTo>
                <a:lnTo>
                  <a:pt x="1478" y="631"/>
                </a:lnTo>
                <a:lnTo>
                  <a:pt x="1553" y="631"/>
                </a:lnTo>
                <a:lnTo>
                  <a:pt x="1627" y="631"/>
                </a:lnTo>
                <a:lnTo>
                  <a:pt x="1698" y="629"/>
                </a:lnTo>
                <a:lnTo>
                  <a:pt x="1750" y="628"/>
                </a:lnTo>
                <a:lnTo>
                  <a:pt x="1813" y="626"/>
                </a:lnTo>
                <a:lnTo>
                  <a:pt x="1931" y="619"/>
                </a:lnTo>
                <a:lnTo>
                  <a:pt x="2044" y="610"/>
                </a:lnTo>
                <a:lnTo>
                  <a:pt x="2152" y="600"/>
                </a:lnTo>
                <a:lnTo>
                  <a:pt x="2254" y="587"/>
                </a:lnTo>
                <a:lnTo>
                  <a:pt x="2350" y="574"/>
                </a:lnTo>
                <a:lnTo>
                  <a:pt x="2440" y="558"/>
                </a:lnTo>
                <a:lnTo>
                  <a:pt x="2525" y="541"/>
                </a:lnTo>
                <a:lnTo>
                  <a:pt x="2602" y="525"/>
                </a:lnTo>
                <a:lnTo>
                  <a:pt x="2673" y="506"/>
                </a:lnTo>
                <a:lnTo>
                  <a:pt x="2738" y="487"/>
                </a:lnTo>
                <a:lnTo>
                  <a:pt x="2787" y="472"/>
                </a:lnTo>
                <a:lnTo>
                  <a:pt x="2831" y="455"/>
                </a:lnTo>
                <a:lnTo>
                  <a:pt x="2871" y="439"/>
                </a:lnTo>
                <a:lnTo>
                  <a:pt x="2904" y="423"/>
                </a:lnTo>
                <a:lnTo>
                  <a:pt x="2933" y="407"/>
                </a:lnTo>
                <a:lnTo>
                  <a:pt x="2956" y="391"/>
                </a:lnTo>
                <a:lnTo>
                  <a:pt x="2972" y="377"/>
                </a:lnTo>
                <a:lnTo>
                  <a:pt x="2984" y="363"/>
                </a:lnTo>
                <a:lnTo>
                  <a:pt x="2989" y="350"/>
                </a:lnTo>
                <a:lnTo>
                  <a:pt x="2985" y="337"/>
                </a:lnTo>
                <a:lnTo>
                  <a:pt x="2975" y="325"/>
                </a:lnTo>
                <a:lnTo>
                  <a:pt x="2960" y="311"/>
                </a:lnTo>
                <a:lnTo>
                  <a:pt x="2938" y="297"/>
                </a:lnTo>
                <a:lnTo>
                  <a:pt x="2911" y="284"/>
                </a:lnTo>
                <a:lnTo>
                  <a:pt x="2877" y="269"/>
                </a:lnTo>
                <a:lnTo>
                  <a:pt x="2837" y="256"/>
                </a:lnTo>
                <a:lnTo>
                  <a:pt x="2792" y="241"/>
                </a:lnTo>
                <a:lnTo>
                  <a:pt x="2742" y="228"/>
                </a:lnTo>
                <a:lnTo>
                  <a:pt x="2686" y="214"/>
                </a:lnTo>
                <a:lnTo>
                  <a:pt x="2623" y="200"/>
                </a:lnTo>
                <a:lnTo>
                  <a:pt x="2555" y="188"/>
                </a:lnTo>
                <a:lnTo>
                  <a:pt x="2481" y="175"/>
                </a:lnTo>
                <a:lnTo>
                  <a:pt x="2401" y="164"/>
                </a:lnTo>
                <a:lnTo>
                  <a:pt x="2316" y="154"/>
                </a:lnTo>
                <a:lnTo>
                  <a:pt x="2224" y="144"/>
                </a:lnTo>
                <a:lnTo>
                  <a:pt x="2126" y="136"/>
                </a:lnTo>
                <a:lnTo>
                  <a:pt x="2023" y="129"/>
                </a:lnTo>
                <a:lnTo>
                  <a:pt x="1914" y="123"/>
                </a:lnTo>
                <a:lnTo>
                  <a:pt x="1799" y="119"/>
                </a:lnTo>
                <a:lnTo>
                  <a:pt x="1679" y="116"/>
                </a:lnTo>
                <a:lnTo>
                  <a:pt x="1553" y="115"/>
                </a:lnTo>
                <a:close/>
                <a:moveTo>
                  <a:pt x="1553" y="0"/>
                </a:moveTo>
                <a:lnTo>
                  <a:pt x="1569" y="0"/>
                </a:lnTo>
                <a:lnTo>
                  <a:pt x="1591" y="0"/>
                </a:lnTo>
                <a:lnTo>
                  <a:pt x="1618" y="1"/>
                </a:lnTo>
                <a:lnTo>
                  <a:pt x="1651" y="1"/>
                </a:lnTo>
                <a:lnTo>
                  <a:pt x="1687" y="2"/>
                </a:lnTo>
                <a:lnTo>
                  <a:pt x="1728" y="2"/>
                </a:lnTo>
                <a:lnTo>
                  <a:pt x="1772" y="4"/>
                </a:lnTo>
                <a:lnTo>
                  <a:pt x="1820" y="6"/>
                </a:lnTo>
                <a:lnTo>
                  <a:pt x="1871" y="8"/>
                </a:lnTo>
                <a:lnTo>
                  <a:pt x="1926" y="10"/>
                </a:lnTo>
                <a:lnTo>
                  <a:pt x="1981" y="13"/>
                </a:lnTo>
                <a:lnTo>
                  <a:pt x="2040" y="17"/>
                </a:lnTo>
                <a:lnTo>
                  <a:pt x="2099" y="20"/>
                </a:lnTo>
                <a:lnTo>
                  <a:pt x="2161" y="25"/>
                </a:lnTo>
                <a:lnTo>
                  <a:pt x="2223" y="31"/>
                </a:lnTo>
                <a:lnTo>
                  <a:pt x="2285" y="37"/>
                </a:lnTo>
                <a:lnTo>
                  <a:pt x="2348" y="43"/>
                </a:lnTo>
                <a:lnTo>
                  <a:pt x="2411" y="51"/>
                </a:lnTo>
                <a:lnTo>
                  <a:pt x="2474" y="60"/>
                </a:lnTo>
                <a:lnTo>
                  <a:pt x="2534" y="69"/>
                </a:lnTo>
                <a:lnTo>
                  <a:pt x="2595" y="79"/>
                </a:lnTo>
                <a:lnTo>
                  <a:pt x="2652" y="90"/>
                </a:lnTo>
                <a:lnTo>
                  <a:pt x="2709" y="102"/>
                </a:lnTo>
                <a:lnTo>
                  <a:pt x="2763" y="116"/>
                </a:lnTo>
                <a:lnTo>
                  <a:pt x="2815" y="131"/>
                </a:lnTo>
                <a:lnTo>
                  <a:pt x="2864" y="145"/>
                </a:lnTo>
                <a:lnTo>
                  <a:pt x="2908" y="162"/>
                </a:lnTo>
                <a:lnTo>
                  <a:pt x="2950" y="181"/>
                </a:lnTo>
                <a:lnTo>
                  <a:pt x="2987" y="199"/>
                </a:lnTo>
                <a:lnTo>
                  <a:pt x="3020" y="220"/>
                </a:lnTo>
                <a:lnTo>
                  <a:pt x="3048" y="242"/>
                </a:lnTo>
                <a:lnTo>
                  <a:pt x="3071" y="265"/>
                </a:lnTo>
                <a:lnTo>
                  <a:pt x="3088" y="290"/>
                </a:lnTo>
                <a:lnTo>
                  <a:pt x="3099" y="316"/>
                </a:lnTo>
                <a:lnTo>
                  <a:pt x="3104" y="344"/>
                </a:lnTo>
                <a:lnTo>
                  <a:pt x="3105" y="344"/>
                </a:lnTo>
                <a:lnTo>
                  <a:pt x="3105" y="746"/>
                </a:lnTo>
                <a:lnTo>
                  <a:pt x="3102" y="773"/>
                </a:lnTo>
                <a:lnTo>
                  <a:pt x="3092" y="799"/>
                </a:lnTo>
                <a:lnTo>
                  <a:pt x="3159" y="818"/>
                </a:lnTo>
                <a:lnTo>
                  <a:pt x="3219" y="837"/>
                </a:lnTo>
                <a:lnTo>
                  <a:pt x="3272" y="857"/>
                </a:lnTo>
                <a:lnTo>
                  <a:pt x="3317" y="878"/>
                </a:lnTo>
                <a:lnTo>
                  <a:pt x="3357" y="901"/>
                </a:lnTo>
                <a:lnTo>
                  <a:pt x="3388" y="925"/>
                </a:lnTo>
                <a:lnTo>
                  <a:pt x="3414" y="950"/>
                </a:lnTo>
                <a:lnTo>
                  <a:pt x="3432" y="976"/>
                </a:lnTo>
                <a:lnTo>
                  <a:pt x="3445" y="1003"/>
                </a:lnTo>
                <a:lnTo>
                  <a:pt x="3449" y="1033"/>
                </a:lnTo>
                <a:lnTo>
                  <a:pt x="3450" y="1033"/>
                </a:lnTo>
                <a:lnTo>
                  <a:pt x="3450" y="1434"/>
                </a:lnTo>
                <a:lnTo>
                  <a:pt x="3447" y="1463"/>
                </a:lnTo>
                <a:lnTo>
                  <a:pt x="3436" y="1490"/>
                </a:lnTo>
                <a:lnTo>
                  <a:pt x="3421" y="1517"/>
                </a:lnTo>
                <a:lnTo>
                  <a:pt x="3399" y="1542"/>
                </a:lnTo>
                <a:lnTo>
                  <a:pt x="3371" y="1566"/>
                </a:lnTo>
                <a:lnTo>
                  <a:pt x="3338" y="1590"/>
                </a:lnTo>
                <a:lnTo>
                  <a:pt x="3299" y="1612"/>
                </a:lnTo>
                <a:lnTo>
                  <a:pt x="3258" y="1633"/>
                </a:lnTo>
                <a:lnTo>
                  <a:pt x="3211" y="1653"/>
                </a:lnTo>
                <a:lnTo>
                  <a:pt x="3159" y="1672"/>
                </a:lnTo>
                <a:lnTo>
                  <a:pt x="3105" y="1689"/>
                </a:lnTo>
                <a:lnTo>
                  <a:pt x="3105" y="2065"/>
                </a:lnTo>
                <a:lnTo>
                  <a:pt x="3102" y="2091"/>
                </a:lnTo>
                <a:lnTo>
                  <a:pt x="3094" y="2116"/>
                </a:lnTo>
                <a:lnTo>
                  <a:pt x="3135" y="2135"/>
                </a:lnTo>
                <a:lnTo>
                  <a:pt x="3172" y="2154"/>
                </a:lnTo>
                <a:lnTo>
                  <a:pt x="3202" y="2175"/>
                </a:lnTo>
                <a:lnTo>
                  <a:pt x="3228" y="2197"/>
                </a:lnTo>
                <a:lnTo>
                  <a:pt x="3248" y="2220"/>
                </a:lnTo>
                <a:lnTo>
                  <a:pt x="3263" y="2244"/>
                </a:lnTo>
                <a:lnTo>
                  <a:pt x="3272" y="2268"/>
                </a:lnTo>
                <a:lnTo>
                  <a:pt x="3276" y="2294"/>
                </a:lnTo>
                <a:lnTo>
                  <a:pt x="3278" y="2294"/>
                </a:lnTo>
                <a:lnTo>
                  <a:pt x="3278" y="2696"/>
                </a:lnTo>
                <a:lnTo>
                  <a:pt x="3274" y="2725"/>
                </a:lnTo>
                <a:lnTo>
                  <a:pt x="3264" y="2753"/>
                </a:lnTo>
                <a:lnTo>
                  <a:pt x="3247" y="2780"/>
                </a:lnTo>
                <a:lnTo>
                  <a:pt x="3224" y="2806"/>
                </a:lnTo>
                <a:lnTo>
                  <a:pt x="3195" y="2831"/>
                </a:lnTo>
                <a:lnTo>
                  <a:pt x="3160" y="2855"/>
                </a:lnTo>
                <a:lnTo>
                  <a:pt x="3121" y="2877"/>
                </a:lnTo>
                <a:lnTo>
                  <a:pt x="3077" y="2899"/>
                </a:lnTo>
                <a:lnTo>
                  <a:pt x="3028" y="2919"/>
                </a:lnTo>
                <a:lnTo>
                  <a:pt x="2975" y="2938"/>
                </a:lnTo>
                <a:lnTo>
                  <a:pt x="2918" y="2956"/>
                </a:lnTo>
                <a:lnTo>
                  <a:pt x="2858" y="2973"/>
                </a:lnTo>
                <a:lnTo>
                  <a:pt x="2795" y="2989"/>
                </a:lnTo>
                <a:lnTo>
                  <a:pt x="2729" y="3003"/>
                </a:lnTo>
                <a:lnTo>
                  <a:pt x="2661" y="3017"/>
                </a:lnTo>
                <a:lnTo>
                  <a:pt x="2590" y="3029"/>
                </a:lnTo>
                <a:lnTo>
                  <a:pt x="2517" y="3041"/>
                </a:lnTo>
                <a:lnTo>
                  <a:pt x="2443" y="3051"/>
                </a:lnTo>
                <a:lnTo>
                  <a:pt x="2368" y="3061"/>
                </a:lnTo>
                <a:lnTo>
                  <a:pt x="2365" y="3061"/>
                </a:lnTo>
                <a:lnTo>
                  <a:pt x="2361" y="3062"/>
                </a:lnTo>
                <a:lnTo>
                  <a:pt x="2358" y="3063"/>
                </a:lnTo>
                <a:lnTo>
                  <a:pt x="2356" y="3062"/>
                </a:lnTo>
                <a:lnTo>
                  <a:pt x="2354" y="3062"/>
                </a:lnTo>
                <a:lnTo>
                  <a:pt x="2215" y="3075"/>
                </a:lnTo>
                <a:lnTo>
                  <a:pt x="2075" y="3086"/>
                </a:lnTo>
                <a:lnTo>
                  <a:pt x="2073" y="3087"/>
                </a:lnTo>
                <a:lnTo>
                  <a:pt x="2070" y="3087"/>
                </a:lnTo>
                <a:lnTo>
                  <a:pt x="2069" y="3087"/>
                </a:lnTo>
                <a:lnTo>
                  <a:pt x="2067" y="3087"/>
                </a:lnTo>
                <a:lnTo>
                  <a:pt x="1950" y="3092"/>
                </a:lnTo>
                <a:lnTo>
                  <a:pt x="1836" y="3096"/>
                </a:lnTo>
                <a:lnTo>
                  <a:pt x="1725" y="3097"/>
                </a:lnTo>
                <a:lnTo>
                  <a:pt x="1614" y="3096"/>
                </a:lnTo>
                <a:lnTo>
                  <a:pt x="1500" y="3092"/>
                </a:lnTo>
                <a:lnTo>
                  <a:pt x="1383" y="3087"/>
                </a:lnTo>
                <a:lnTo>
                  <a:pt x="1381" y="3087"/>
                </a:lnTo>
                <a:lnTo>
                  <a:pt x="1380" y="3087"/>
                </a:lnTo>
                <a:lnTo>
                  <a:pt x="1377" y="3087"/>
                </a:lnTo>
                <a:lnTo>
                  <a:pt x="1375" y="3086"/>
                </a:lnTo>
                <a:lnTo>
                  <a:pt x="1235" y="3075"/>
                </a:lnTo>
                <a:lnTo>
                  <a:pt x="1096" y="3062"/>
                </a:lnTo>
                <a:lnTo>
                  <a:pt x="1094" y="3062"/>
                </a:lnTo>
                <a:lnTo>
                  <a:pt x="1093" y="3063"/>
                </a:lnTo>
                <a:lnTo>
                  <a:pt x="1089" y="3062"/>
                </a:lnTo>
                <a:lnTo>
                  <a:pt x="1085" y="3062"/>
                </a:lnTo>
                <a:lnTo>
                  <a:pt x="1082" y="3061"/>
                </a:lnTo>
                <a:lnTo>
                  <a:pt x="1007" y="3051"/>
                </a:lnTo>
                <a:lnTo>
                  <a:pt x="933" y="3041"/>
                </a:lnTo>
                <a:lnTo>
                  <a:pt x="860" y="3029"/>
                </a:lnTo>
                <a:lnTo>
                  <a:pt x="789" y="3017"/>
                </a:lnTo>
                <a:lnTo>
                  <a:pt x="721" y="3003"/>
                </a:lnTo>
                <a:lnTo>
                  <a:pt x="656" y="2989"/>
                </a:lnTo>
                <a:lnTo>
                  <a:pt x="592" y="2973"/>
                </a:lnTo>
                <a:lnTo>
                  <a:pt x="532" y="2956"/>
                </a:lnTo>
                <a:lnTo>
                  <a:pt x="475" y="2939"/>
                </a:lnTo>
                <a:lnTo>
                  <a:pt x="422" y="2919"/>
                </a:lnTo>
                <a:lnTo>
                  <a:pt x="373" y="2899"/>
                </a:lnTo>
                <a:lnTo>
                  <a:pt x="329" y="2878"/>
                </a:lnTo>
                <a:lnTo>
                  <a:pt x="290" y="2855"/>
                </a:lnTo>
                <a:lnTo>
                  <a:pt x="255" y="2831"/>
                </a:lnTo>
                <a:lnTo>
                  <a:pt x="226" y="2807"/>
                </a:lnTo>
                <a:lnTo>
                  <a:pt x="203" y="2781"/>
                </a:lnTo>
                <a:lnTo>
                  <a:pt x="186" y="2754"/>
                </a:lnTo>
                <a:lnTo>
                  <a:pt x="176" y="2726"/>
                </a:lnTo>
                <a:lnTo>
                  <a:pt x="173" y="2696"/>
                </a:lnTo>
                <a:lnTo>
                  <a:pt x="173" y="2294"/>
                </a:lnTo>
                <a:lnTo>
                  <a:pt x="174" y="2294"/>
                </a:lnTo>
                <a:lnTo>
                  <a:pt x="176" y="2276"/>
                </a:lnTo>
                <a:lnTo>
                  <a:pt x="181" y="2259"/>
                </a:lnTo>
                <a:lnTo>
                  <a:pt x="141" y="2238"/>
                </a:lnTo>
                <a:lnTo>
                  <a:pt x="106" y="2216"/>
                </a:lnTo>
                <a:lnTo>
                  <a:pt x="74" y="2194"/>
                </a:lnTo>
                <a:lnTo>
                  <a:pt x="48" y="2170"/>
                </a:lnTo>
                <a:lnTo>
                  <a:pt x="28" y="2145"/>
                </a:lnTo>
                <a:lnTo>
                  <a:pt x="13" y="2120"/>
                </a:lnTo>
                <a:lnTo>
                  <a:pt x="3" y="2093"/>
                </a:lnTo>
                <a:lnTo>
                  <a:pt x="0" y="2065"/>
                </a:lnTo>
                <a:lnTo>
                  <a:pt x="0" y="1663"/>
                </a:lnTo>
                <a:lnTo>
                  <a:pt x="1" y="1663"/>
                </a:lnTo>
                <a:lnTo>
                  <a:pt x="5" y="1635"/>
                </a:lnTo>
                <a:lnTo>
                  <a:pt x="17" y="1608"/>
                </a:lnTo>
                <a:lnTo>
                  <a:pt x="35" y="1582"/>
                </a:lnTo>
                <a:lnTo>
                  <a:pt x="60" y="1558"/>
                </a:lnTo>
                <a:lnTo>
                  <a:pt x="90" y="1534"/>
                </a:lnTo>
                <a:lnTo>
                  <a:pt x="128" y="1512"/>
                </a:lnTo>
                <a:lnTo>
                  <a:pt x="173" y="1490"/>
                </a:lnTo>
                <a:lnTo>
                  <a:pt x="223" y="1470"/>
                </a:lnTo>
                <a:lnTo>
                  <a:pt x="280" y="1452"/>
                </a:lnTo>
                <a:lnTo>
                  <a:pt x="345" y="1433"/>
                </a:lnTo>
                <a:lnTo>
                  <a:pt x="345" y="1033"/>
                </a:lnTo>
                <a:lnTo>
                  <a:pt x="346" y="1033"/>
                </a:lnTo>
                <a:lnTo>
                  <a:pt x="351" y="1003"/>
                </a:lnTo>
                <a:lnTo>
                  <a:pt x="296" y="986"/>
                </a:lnTo>
                <a:lnTo>
                  <a:pt x="244" y="967"/>
                </a:lnTo>
                <a:lnTo>
                  <a:pt x="197" y="947"/>
                </a:lnTo>
                <a:lnTo>
                  <a:pt x="153" y="925"/>
                </a:lnTo>
                <a:lnTo>
                  <a:pt x="114" y="903"/>
                </a:lnTo>
                <a:lnTo>
                  <a:pt x="81" y="880"/>
                </a:lnTo>
                <a:lnTo>
                  <a:pt x="52" y="855"/>
                </a:lnTo>
                <a:lnTo>
                  <a:pt x="30" y="829"/>
                </a:lnTo>
                <a:lnTo>
                  <a:pt x="14" y="803"/>
                </a:lnTo>
                <a:lnTo>
                  <a:pt x="3" y="775"/>
                </a:lnTo>
                <a:lnTo>
                  <a:pt x="0" y="746"/>
                </a:lnTo>
                <a:lnTo>
                  <a:pt x="0" y="344"/>
                </a:lnTo>
                <a:lnTo>
                  <a:pt x="1" y="344"/>
                </a:lnTo>
                <a:lnTo>
                  <a:pt x="6" y="316"/>
                </a:lnTo>
                <a:lnTo>
                  <a:pt x="17" y="290"/>
                </a:lnTo>
                <a:lnTo>
                  <a:pt x="35" y="265"/>
                </a:lnTo>
                <a:lnTo>
                  <a:pt x="58" y="242"/>
                </a:lnTo>
                <a:lnTo>
                  <a:pt x="85" y="220"/>
                </a:lnTo>
                <a:lnTo>
                  <a:pt x="118" y="199"/>
                </a:lnTo>
                <a:lnTo>
                  <a:pt x="155" y="181"/>
                </a:lnTo>
                <a:lnTo>
                  <a:pt x="197" y="162"/>
                </a:lnTo>
                <a:lnTo>
                  <a:pt x="242" y="145"/>
                </a:lnTo>
                <a:lnTo>
                  <a:pt x="290" y="131"/>
                </a:lnTo>
                <a:lnTo>
                  <a:pt x="342" y="116"/>
                </a:lnTo>
                <a:lnTo>
                  <a:pt x="395" y="102"/>
                </a:lnTo>
                <a:lnTo>
                  <a:pt x="453" y="90"/>
                </a:lnTo>
                <a:lnTo>
                  <a:pt x="510" y="79"/>
                </a:lnTo>
                <a:lnTo>
                  <a:pt x="571" y="69"/>
                </a:lnTo>
                <a:lnTo>
                  <a:pt x="631" y="60"/>
                </a:lnTo>
                <a:lnTo>
                  <a:pt x="694" y="51"/>
                </a:lnTo>
                <a:lnTo>
                  <a:pt x="757" y="43"/>
                </a:lnTo>
                <a:lnTo>
                  <a:pt x="820" y="37"/>
                </a:lnTo>
                <a:lnTo>
                  <a:pt x="882" y="31"/>
                </a:lnTo>
                <a:lnTo>
                  <a:pt x="944" y="25"/>
                </a:lnTo>
                <a:lnTo>
                  <a:pt x="1006" y="20"/>
                </a:lnTo>
                <a:lnTo>
                  <a:pt x="1065" y="17"/>
                </a:lnTo>
                <a:lnTo>
                  <a:pt x="1124" y="13"/>
                </a:lnTo>
                <a:lnTo>
                  <a:pt x="1179" y="10"/>
                </a:lnTo>
                <a:lnTo>
                  <a:pt x="1234" y="8"/>
                </a:lnTo>
                <a:lnTo>
                  <a:pt x="1285" y="6"/>
                </a:lnTo>
                <a:lnTo>
                  <a:pt x="1333" y="4"/>
                </a:lnTo>
                <a:lnTo>
                  <a:pt x="1377" y="2"/>
                </a:lnTo>
                <a:lnTo>
                  <a:pt x="1418" y="2"/>
                </a:lnTo>
                <a:lnTo>
                  <a:pt x="1454" y="1"/>
                </a:lnTo>
                <a:lnTo>
                  <a:pt x="1487" y="1"/>
                </a:lnTo>
                <a:lnTo>
                  <a:pt x="1514" y="0"/>
                </a:lnTo>
                <a:lnTo>
                  <a:pt x="1536" y="0"/>
                </a:lnTo>
                <a:lnTo>
                  <a:pt x="155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29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491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975007-7FCE-4A83-A069-39ACAED410D5}"/>
              </a:ext>
            </a:extLst>
          </p:cNvPr>
          <p:cNvSpPr txBox="1"/>
          <p:nvPr/>
        </p:nvSpPr>
        <p:spPr>
          <a:xfrm>
            <a:off x="4115391" y="203200"/>
            <a:ext cx="603122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3900" dirty="0">
                <a:solidFill>
                  <a:schemeClr val="accent5"/>
                </a:solidFill>
                <a:latin typeface="+mj-lt"/>
                <a:ea typeface="Playfair Display" charset="0"/>
                <a:cs typeface="FrankRuehl" panose="020E0503060101010101" pitchFamily="34" charset="-79"/>
              </a:rPr>
              <a:t>Photosession </a:t>
            </a:r>
            <a:endParaRPr lang="en-ID" sz="23900" dirty="0">
              <a:solidFill>
                <a:schemeClr val="accent5"/>
              </a:solidFill>
              <a:latin typeface="+mj-lt"/>
              <a:ea typeface="Playfair Display" charset="0"/>
              <a:cs typeface="FrankRuehl" panose="020E0503060101010101" pitchFamily="34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15F060-9106-401B-ABB6-BDCB49C4E433}"/>
              </a:ext>
            </a:extLst>
          </p:cNvPr>
          <p:cNvSpPr/>
          <p:nvPr/>
        </p:nvSpPr>
        <p:spPr>
          <a:xfrm>
            <a:off x="7131002" y="3222285"/>
            <a:ext cx="3188258" cy="3753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400" b="1" dirty="0">
                <a:solidFill>
                  <a:schemeClr val="bg1"/>
                </a:solidFill>
                <a:cs typeface="Segoe UI" panose="020B0502040204020203" pitchFamily="34" charset="0"/>
              </a:rPr>
              <a:t>Britney Keyle</a:t>
            </a:r>
            <a:endParaRPr lang="en-US" sz="14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C64582-1B73-4D76-87D7-4E203E91C07A}"/>
              </a:ext>
            </a:extLst>
          </p:cNvPr>
          <p:cNvSpPr/>
          <p:nvPr/>
        </p:nvSpPr>
        <p:spPr>
          <a:xfrm>
            <a:off x="6486432" y="3904483"/>
            <a:ext cx="5095968" cy="12757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Morbi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nisl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risus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blandit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volutpat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vel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varius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dolor.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Donec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efficitur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nulla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id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Aliquam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porta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aliquet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massa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Nullam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sagittis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erat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ligula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rhoncus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, a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sagittis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nisi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hendrerit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Suspendisse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auctor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condimentum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dolor,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nec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sollicitudin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magna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iaculis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vitae.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Proin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sed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magna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augue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Vestibulum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vitae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pulvinar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augue</a:t>
            </a:r>
            <a:r>
              <a:rPr lang="en-US" sz="1050" dirty="0">
                <a:solidFill>
                  <a:schemeClr val="bg1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6" name="Freeform 77">
            <a:extLst>
              <a:ext uri="{FF2B5EF4-FFF2-40B4-BE49-F238E27FC236}">
                <a16:creationId xmlns:a16="http://schemas.microsoft.com/office/drawing/2014/main" id="{6BDF03B4-333E-4BB5-9297-02F7BB7C8F5C}"/>
              </a:ext>
            </a:extLst>
          </p:cNvPr>
          <p:cNvSpPr>
            <a:spLocks noEditPoints="1"/>
          </p:cNvSpPr>
          <p:nvPr/>
        </p:nvSpPr>
        <p:spPr bwMode="auto">
          <a:xfrm>
            <a:off x="6624772" y="3268638"/>
            <a:ext cx="397048" cy="322792"/>
          </a:xfrm>
          <a:custGeom>
            <a:avLst/>
            <a:gdLst>
              <a:gd name="T0" fmla="*/ 396429 w 256"/>
              <a:gd name="T1" fmla="*/ 338138 h 208"/>
              <a:gd name="T2" fmla="*/ 19496 w 256"/>
              <a:gd name="T3" fmla="*/ 338138 h 208"/>
              <a:gd name="T4" fmla="*/ 0 w 256"/>
              <a:gd name="T5" fmla="*/ 318630 h 208"/>
              <a:gd name="T6" fmla="*/ 0 w 256"/>
              <a:gd name="T7" fmla="*/ 58524 h 208"/>
              <a:gd name="T8" fmla="*/ 19496 w 256"/>
              <a:gd name="T9" fmla="*/ 39016 h 208"/>
              <a:gd name="T10" fmla="*/ 102357 w 256"/>
              <a:gd name="T11" fmla="*/ 39016 h 208"/>
              <a:gd name="T12" fmla="*/ 133226 w 256"/>
              <a:gd name="T13" fmla="*/ 8128 h 208"/>
              <a:gd name="T14" fmla="*/ 149473 w 256"/>
              <a:gd name="T15" fmla="*/ 0 h 208"/>
              <a:gd name="T16" fmla="*/ 266452 w 256"/>
              <a:gd name="T17" fmla="*/ 0 h 208"/>
              <a:gd name="T18" fmla="*/ 281074 w 256"/>
              <a:gd name="T19" fmla="*/ 6503 h 208"/>
              <a:gd name="T20" fmla="*/ 281074 w 256"/>
              <a:gd name="T21" fmla="*/ 6503 h 208"/>
              <a:gd name="T22" fmla="*/ 313568 w 256"/>
              <a:gd name="T23" fmla="*/ 39016 h 208"/>
              <a:gd name="T24" fmla="*/ 396429 w 256"/>
              <a:gd name="T25" fmla="*/ 39016 h 208"/>
              <a:gd name="T26" fmla="*/ 415925 w 256"/>
              <a:gd name="T27" fmla="*/ 58524 h 208"/>
              <a:gd name="T28" fmla="*/ 415925 w 256"/>
              <a:gd name="T29" fmla="*/ 318630 h 208"/>
              <a:gd name="T30" fmla="*/ 396429 w 256"/>
              <a:gd name="T31" fmla="*/ 338138 h 208"/>
              <a:gd name="T32" fmla="*/ 207963 w 256"/>
              <a:gd name="T33" fmla="*/ 65027 h 208"/>
              <a:gd name="T34" fmla="*/ 90984 w 256"/>
              <a:gd name="T35" fmla="*/ 182074 h 208"/>
              <a:gd name="T36" fmla="*/ 207963 w 256"/>
              <a:gd name="T37" fmla="*/ 299122 h 208"/>
              <a:gd name="T38" fmla="*/ 324941 w 256"/>
              <a:gd name="T39" fmla="*/ 182074 h 208"/>
              <a:gd name="T40" fmla="*/ 207963 w 256"/>
              <a:gd name="T41" fmla="*/ 65027 h 208"/>
              <a:gd name="T42" fmla="*/ 207963 w 256"/>
              <a:gd name="T43" fmla="*/ 260106 h 208"/>
              <a:gd name="T44" fmla="*/ 129977 w 256"/>
              <a:gd name="T45" fmla="*/ 182074 h 208"/>
              <a:gd name="T46" fmla="*/ 207963 w 256"/>
              <a:gd name="T47" fmla="*/ 104042 h 208"/>
              <a:gd name="T48" fmla="*/ 285948 w 256"/>
              <a:gd name="T49" fmla="*/ 182074 h 208"/>
              <a:gd name="T50" fmla="*/ 207963 w 256"/>
              <a:gd name="T51" fmla="*/ 260106 h 2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6" h="208">
                <a:moveTo>
                  <a:pt x="244" y="208"/>
                </a:moveTo>
                <a:cubicBezTo>
                  <a:pt x="12" y="208"/>
                  <a:pt x="12" y="208"/>
                  <a:pt x="12" y="208"/>
                </a:cubicBezTo>
                <a:cubicBezTo>
                  <a:pt x="5" y="208"/>
                  <a:pt x="0" y="203"/>
                  <a:pt x="0" y="19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9"/>
                  <a:pt x="5" y="24"/>
                  <a:pt x="12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82" y="5"/>
                  <a:pt x="82" y="5"/>
                  <a:pt x="82" y="5"/>
                </a:cubicBezTo>
                <a:cubicBezTo>
                  <a:pt x="85" y="2"/>
                  <a:pt x="88" y="0"/>
                  <a:pt x="92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167" y="0"/>
                  <a:pt x="170" y="1"/>
                  <a:pt x="173" y="4"/>
                </a:cubicBezTo>
                <a:cubicBezTo>
                  <a:pt x="173" y="4"/>
                  <a:pt x="173" y="4"/>
                  <a:pt x="173" y="4"/>
                </a:cubicBezTo>
                <a:cubicBezTo>
                  <a:pt x="193" y="24"/>
                  <a:pt x="193" y="24"/>
                  <a:pt x="193" y="24"/>
                </a:cubicBezTo>
                <a:cubicBezTo>
                  <a:pt x="244" y="24"/>
                  <a:pt x="244" y="24"/>
                  <a:pt x="244" y="24"/>
                </a:cubicBezTo>
                <a:cubicBezTo>
                  <a:pt x="251" y="24"/>
                  <a:pt x="256" y="29"/>
                  <a:pt x="256" y="36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203"/>
                  <a:pt x="251" y="208"/>
                  <a:pt x="244" y="208"/>
                </a:cubicBezTo>
                <a:moveTo>
                  <a:pt x="128" y="40"/>
                </a:moveTo>
                <a:cubicBezTo>
                  <a:pt x="88" y="40"/>
                  <a:pt x="56" y="72"/>
                  <a:pt x="56" y="112"/>
                </a:cubicBezTo>
                <a:cubicBezTo>
                  <a:pt x="56" y="152"/>
                  <a:pt x="88" y="184"/>
                  <a:pt x="128" y="184"/>
                </a:cubicBezTo>
                <a:cubicBezTo>
                  <a:pt x="168" y="184"/>
                  <a:pt x="200" y="152"/>
                  <a:pt x="200" y="112"/>
                </a:cubicBezTo>
                <a:cubicBezTo>
                  <a:pt x="200" y="72"/>
                  <a:pt x="168" y="40"/>
                  <a:pt x="128" y="40"/>
                </a:cubicBezTo>
                <a:moveTo>
                  <a:pt x="128" y="160"/>
                </a:moveTo>
                <a:cubicBezTo>
                  <a:pt x="101" y="160"/>
                  <a:pt x="80" y="139"/>
                  <a:pt x="80" y="112"/>
                </a:cubicBezTo>
                <a:cubicBezTo>
                  <a:pt x="80" y="85"/>
                  <a:pt x="101" y="64"/>
                  <a:pt x="128" y="64"/>
                </a:cubicBezTo>
                <a:cubicBezTo>
                  <a:pt x="155" y="64"/>
                  <a:pt x="176" y="85"/>
                  <a:pt x="176" y="112"/>
                </a:cubicBezTo>
                <a:cubicBezTo>
                  <a:pt x="176" y="139"/>
                  <a:pt x="155" y="160"/>
                  <a:pt x="128" y="16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11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403E3E"/>
      </a:accent4>
      <a:accent5>
        <a:srgbClr val="DE6DFD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aken by Vultures Alternates De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1534</TotalTime>
  <Words>1243</Words>
  <Application>Microsoft Office PowerPoint</Application>
  <PresentationFormat>Widescreen</PresentationFormat>
  <Paragraphs>131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Raleway</vt:lpstr>
      <vt:lpstr>Calibri</vt:lpstr>
      <vt:lpstr>Arial</vt:lpstr>
      <vt:lpstr>Taken by Vultures Alternates De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331</cp:revision>
  <dcterms:created xsi:type="dcterms:W3CDTF">2021-03-24T04:46:24Z</dcterms:created>
  <dcterms:modified xsi:type="dcterms:W3CDTF">2022-06-25T09:13:16Z</dcterms:modified>
</cp:coreProperties>
</file>