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92" r:id="rId11"/>
    <p:sldId id="290" r:id="rId12"/>
    <p:sldId id="269" r:id="rId13"/>
    <p:sldId id="270" r:id="rId14"/>
    <p:sldId id="291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80" r:id="rId23"/>
    <p:sldId id="281" r:id="rId24"/>
    <p:sldId id="282" r:id="rId25"/>
    <p:sldId id="289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Gill Sans" panose="020B0502020104020203" charset="0"/>
      <p:regular r:id="rId32"/>
      <p:bold r:id="rId33"/>
      <p:italic r:id="rId34"/>
      <p:boldItalic r:id="rId35"/>
    </p:embeddedFont>
    <p:embeddedFont>
      <p:font typeface="Raleway" panose="020B0503030101060003" pitchFamily="34" charset="0"/>
      <p:regular r:id="rId36"/>
      <p:bold r:id="rId37"/>
      <p:italic r:id="rId38"/>
      <p:boldItalic r:id="rId39"/>
    </p:embeddedFont>
    <p:embeddedFont>
      <p:font typeface="Raleway Bold" panose="020B0803030101060003" pitchFamily="34" charset="0"/>
      <p:bold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BFBFBF"/>
    <a:srgbClr val="FFBD6A"/>
    <a:srgbClr val="0779E4"/>
    <a:srgbClr val="FE3463"/>
    <a:srgbClr val="B6B6B6"/>
    <a:srgbClr val="00D0FF"/>
    <a:srgbClr val="FFF2E1"/>
    <a:srgbClr val="45B02E"/>
    <a:srgbClr val="FF65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6229" autoAdjust="0"/>
  </p:normalViewPr>
  <p:slideViewPr>
    <p:cSldViewPr snapToGrid="0" showGuides="1">
      <p:cViewPr>
        <p:scale>
          <a:sx n="66" d="100"/>
          <a:sy n="66" d="100"/>
        </p:scale>
        <p:origin x="1482" y="10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7037A2-2080-4238-B543-EA7CB0A8524C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A935F0-9C42-4BC2-89E8-71D9E455E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371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887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C8AC6B5-92AE-4146-9844-C9CDDEF33DA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153855" y="1412874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340CD70-D080-4456-9BFF-F4020AF9CAC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27498" y="3029887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B9E8A48-E9A1-438D-B415-AA2848CF1E0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53855" y="3029887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7E1C725D-581D-41D9-9BD2-410277D0C48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27498" y="4646900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CEE4EB9-AB68-4886-8FC3-9C362572C5E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53855" y="4646900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7D148F-7DCF-4B9F-AD40-BCC4589E39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27498" y="1412874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677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943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2678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1214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578610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24985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848100" y="0"/>
            <a:ext cx="32639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15198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6096000" cy="6857999"/>
          </a:xfrm>
          <a:custGeom>
            <a:avLst/>
            <a:gdLst>
              <a:gd name="connsiteX0" fmla="*/ 0 w 6096000"/>
              <a:gd name="connsiteY0" fmla="*/ 0 h 6857999"/>
              <a:gd name="connsiteX1" fmla="*/ 6096000 w 6096000"/>
              <a:gd name="connsiteY1" fmla="*/ 0 h 6857999"/>
              <a:gd name="connsiteX2" fmla="*/ 6096000 w 6096000"/>
              <a:gd name="connsiteY2" fmla="*/ 6857999 h 6857999"/>
              <a:gd name="connsiteX3" fmla="*/ 0 w 6096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7999">
                <a:moveTo>
                  <a:pt x="0" y="0"/>
                </a:moveTo>
                <a:lnTo>
                  <a:pt x="6096000" y="0"/>
                </a:lnTo>
                <a:lnTo>
                  <a:pt x="6096000" y="6857999"/>
                </a:lnTo>
                <a:lnTo>
                  <a:pt x="0" y="6857999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23552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6096000" y="2"/>
            <a:ext cx="6096000" cy="6857999"/>
          </a:xfrm>
          <a:custGeom>
            <a:avLst/>
            <a:gdLst>
              <a:gd name="connsiteX0" fmla="*/ 0 w 6096000"/>
              <a:gd name="connsiteY0" fmla="*/ 0 h 6857999"/>
              <a:gd name="connsiteX1" fmla="*/ 6096000 w 6096000"/>
              <a:gd name="connsiteY1" fmla="*/ 0 h 6857999"/>
              <a:gd name="connsiteX2" fmla="*/ 6096000 w 6096000"/>
              <a:gd name="connsiteY2" fmla="*/ 6857999 h 6857999"/>
              <a:gd name="connsiteX3" fmla="*/ 0 w 6096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7999">
                <a:moveTo>
                  <a:pt x="0" y="0"/>
                </a:moveTo>
                <a:lnTo>
                  <a:pt x="6096000" y="0"/>
                </a:lnTo>
                <a:lnTo>
                  <a:pt x="6096000" y="6857999"/>
                </a:lnTo>
                <a:lnTo>
                  <a:pt x="0" y="6857999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275582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857500" y="939800"/>
            <a:ext cx="3797300" cy="44069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199930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2451100"/>
            <a:ext cx="3797300" cy="44069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9686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E3BDB1E-6AFF-4CE5-B9BB-B037137970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47096" y="1776198"/>
            <a:ext cx="3756174" cy="3756174"/>
          </a:xfrm>
          <a:custGeom>
            <a:avLst/>
            <a:gdLst>
              <a:gd name="connsiteX0" fmla="*/ 1878087 w 3756174"/>
              <a:gd name="connsiteY0" fmla="*/ 0 h 3756174"/>
              <a:gd name="connsiteX1" fmla="*/ 3756174 w 3756174"/>
              <a:gd name="connsiteY1" fmla="*/ 1878087 h 3756174"/>
              <a:gd name="connsiteX2" fmla="*/ 1878087 w 3756174"/>
              <a:gd name="connsiteY2" fmla="*/ 3756174 h 3756174"/>
              <a:gd name="connsiteX3" fmla="*/ 0 w 3756174"/>
              <a:gd name="connsiteY3" fmla="*/ 1878087 h 3756174"/>
              <a:gd name="connsiteX4" fmla="*/ 1878087 w 3756174"/>
              <a:gd name="connsiteY4" fmla="*/ 0 h 375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6174" h="3756174">
                <a:moveTo>
                  <a:pt x="1878087" y="0"/>
                </a:moveTo>
                <a:cubicBezTo>
                  <a:pt x="2915326" y="0"/>
                  <a:pt x="3756174" y="840848"/>
                  <a:pt x="3756174" y="1878087"/>
                </a:cubicBezTo>
                <a:cubicBezTo>
                  <a:pt x="3756174" y="2915326"/>
                  <a:pt x="2915326" y="3756174"/>
                  <a:pt x="1878087" y="3756174"/>
                </a:cubicBezTo>
                <a:cubicBezTo>
                  <a:pt x="840848" y="3756174"/>
                  <a:pt x="0" y="2915326"/>
                  <a:pt x="0" y="1878087"/>
                </a:cubicBezTo>
                <a:cubicBezTo>
                  <a:pt x="0" y="840848"/>
                  <a:pt x="840848" y="0"/>
                  <a:pt x="18780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6353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321300" y="0"/>
            <a:ext cx="68707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642473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678797" cy="33274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0" y="3581400"/>
            <a:ext cx="4678797" cy="32766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916023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513203" y="0"/>
            <a:ext cx="4678797" cy="33274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7513203" y="3581400"/>
            <a:ext cx="4678797" cy="32766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20715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E6D10E8-10EC-C241-B0F1-BAE675F41ED7}"/>
              </a:ext>
            </a:extLst>
          </p:cNvPr>
          <p:cNvSpPr/>
          <p:nvPr userDrawn="1"/>
        </p:nvSpPr>
        <p:spPr>
          <a:xfrm>
            <a:off x="5576602" y="3015694"/>
            <a:ext cx="3387143" cy="3842306"/>
          </a:xfrm>
          <a:prstGeom prst="rect">
            <a:avLst/>
          </a:prstGeom>
          <a:solidFill>
            <a:schemeClr val="accent5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480300" y="3581400"/>
            <a:ext cx="4711700" cy="32766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711700" cy="32766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25509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1580243" y="1264469"/>
            <a:ext cx="1600200" cy="1600200"/>
          </a:xfrm>
          <a:custGeom>
            <a:avLst/>
            <a:gdLst>
              <a:gd name="connsiteX0" fmla="*/ 800100 w 1600200"/>
              <a:gd name="connsiteY0" fmla="*/ 0 h 1600200"/>
              <a:gd name="connsiteX1" fmla="*/ 1600200 w 1600200"/>
              <a:gd name="connsiteY1" fmla="*/ 800100 h 1600200"/>
              <a:gd name="connsiteX2" fmla="*/ 800100 w 1600200"/>
              <a:gd name="connsiteY2" fmla="*/ 1600200 h 1600200"/>
              <a:gd name="connsiteX3" fmla="*/ 0 w 1600200"/>
              <a:gd name="connsiteY3" fmla="*/ 800100 h 1600200"/>
              <a:gd name="connsiteX4" fmla="*/ 800100 w 1600200"/>
              <a:gd name="connsiteY4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0200" h="1600200">
                <a:moveTo>
                  <a:pt x="800100" y="0"/>
                </a:moveTo>
                <a:cubicBezTo>
                  <a:pt x="1241983" y="0"/>
                  <a:pt x="1600200" y="358217"/>
                  <a:pt x="1600200" y="800100"/>
                </a:cubicBezTo>
                <a:cubicBezTo>
                  <a:pt x="1600200" y="1241983"/>
                  <a:pt x="1241983" y="1600200"/>
                  <a:pt x="800100" y="1600200"/>
                </a:cubicBezTo>
                <a:cubicBezTo>
                  <a:pt x="358217" y="1600200"/>
                  <a:pt x="0" y="1241983"/>
                  <a:pt x="0" y="800100"/>
                </a:cubicBezTo>
                <a:cubicBezTo>
                  <a:pt x="0" y="358217"/>
                  <a:pt x="358217" y="0"/>
                  <a:pt x="800100" y="0"/>
                </a:cubicBezTo>
                <a:close/>
              </a:path>
            </a:pathLst>
          </a:custGeom>
        </p:spPr>
      </p:sp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580243" y="3910781"/>
            <a:ext cx="1600200" cy="1600200"/>
          </a:xfrm>
          <a:custGeom>
            <a:avLst/>
            <a:gdLst>
              <a:gd name="connsiteX0" fmla="*/ 800100 w 1600200"/>
              <a:gd name="connsiteY0" fmla="*/ 0 h 1600200"/>
              <a:gd name="connsiteX1" fmla="*/ 1600200 w 1600200"/>
              <a:gd name="connsiteY1" fmla="*/ 800100 h 1600200"/>
              <a:gd name="connsiteX2" fmla="*/ 800100 w 1600200"/>
              <a:gd name="connsiteY2" fmla="*/ 1600200 h 1600200"/>
              <a:gd name="connsiteX3" fmla="*/ 0 w 1600200"/>
              <a:gd name="connsiteY3" fmla="*/ 800100 h 1600200"/>
              <a:gd name="connsiteX4" fmla="*/ 800100 w 1600200"/>
              <a:gd name="connsiteY4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0200" h="1600200">
                <a:moveTo>
                  <a:pt x="800100" y="0"/>
                </a:moveTo>
                <a:cubicBezTo>
                  <a:pt x="1241983" y="0"/>
                  <a:pt x="1600200" y="358217"/>
                  <a:pt x="1600200" y="800100"/>
                </a:cubicBezTo>
                <a:cubicBezTo>
                  <a:pt x="1600200" y="1241983"/>
                  <a:pt x="1241983" y="1600200"/>
                  <a:pt x="800100" y="1600200"/>
                </a:cubicBezTo>
                <a:cubicBezTo>
                  <a:pt x="358217" y="1600200"/>
                  <a:pt x="0" y="1241983"/>
                  <a:pt x="0" y="800100"/>
                </a:cubicBezTo>
                <a:cubicBezTo>
                  <a:pt x="0" y="358217"/>
                  <a:pt x="358217" y="0"/>
                  <a:pt x="800100" y="0"/>
                </a:cubicBez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71266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871885" y="1259231"/>
            <a:ext cx="1600200" cy="1600200"/>
          </a:xfrm>
          <a:custGeom>
            <a:avLst/>
            <a:gdLst>
              <a:gd name="connsiteX0" fmla="*/ 800100 w 1600200"/>
              <a:gd name="connsiteY0" fmla="*/ 0 h 1600200"/>
              <a:gd name="connsiteX1" fmla="*/ 1600200 w 1600200"/>
              <a:gd name="connsiteY1" fmla="*/ 800100 h 1600200"/>
              <a:gd name="connsiteX2" fmla="*/ 800100 w 1600200"/>
              <a:gd name="connsiteY2" fmla="*/ 1600200 h 1600200"/>
              <a:gd name="connsiteX3" fmla="*/ 0 w 1600200"/>
              <a:gd name="connsiteY3" fmla="*/ 800100 h 1600200"/>
              <a:gd name="connsiteX4" fmla="*/ 800100 w 1600200"/>
              <a:gd name="connsiteY4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0200" h="1600200">
                <a:moveTo>
                  <a:pt x="800100" y="0"/>
                </a:moveTo>
                <a:cubicBezTo>
                  <a:pt x="1241983" y="0"/>
                  <a:pt x="1600200" y="358217"/>
                  <a:pt x="1600200" y="800100"/>
                </a:cubicBezTo>
                <a:cubicBezTo>
                  <a:pt x="1600200" y="1241983"/>
                  <a:pt x="1241983" y="1600200"/>
                  <a:pt x="800100" y="1600200"/>
                </a:cubicBezTo>
                <a:cubicBezTo>
                  <a:pt x="358217" y="1600200"/>
                  <a:pt x="0" y="1241983"/>
                  <a:pt x="0" y="800100"/>
                </a:cubicBezTo>
                <a:cubicBezTo>
                  <a:pt x="0" y="358217"/>
                  <a:pt x="358217" y="0"/>
                  <a:pt x="800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871885" y="3905543"/>
            <a:ext cx="1600200" cy="1600200"/>
          </a:xfrm>
          <a:custGeom>
            <a:avLst/>
            <a:gdLst>
              <a:gd name="connsiteX0" fmla="*/ 800100 w 1600200"/>
              <a:gd name="connsiteY0" fmla="*/ 0 h 1600200"/>
              <a:gd name="connsiteX1" fmla="*/ 1600200 w 1600200"/>
              <a:gd name="connsiteY1" fmla="*/ 800100 h 1600200"/>
              <a:gd name="connsiteX2" fmla="*/ 800100 w 1600200"/>
              <a:gd name="connsiteY2" fmla="*/ 1600200 h 1600200"/>
              <a:gd name="connsiteX3" fmla="*/ 0 w 1600200"/>
              <a:gd name="connsiteY3" fmla="*/ 800100 h 1600200"/>
              <a:gd name="connsiteX4" fmla="*/ 800100 w 1600200"/>
              <a:gd name="connsiteY4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0200" h="1600200">
                <a:moveTo>
                  <a:pt x="800100" y="0"/>
                </a:moveTo>
                <a:cubicBezTo>
                  <a:pt x="1241983" y="0"/>
                  <a:pt x="1600200" y="358217"/>
                  <a:pt x="1600200" y="800100"/>
                </a:cubicBezTo>
                <a:cubicBezTo>
                  <a:pt x="1600200" y="1241983"/>
                  <a:pt x="1241983" y="1600200"/>
                  <a:pt x="800100" y="1600200"/>
                </a:cubicBezTo>
                <a:cubicBezTo>
                  <a:pt x="358217" y="1600200"/>
                  <a:pt x="0" y="1241983"/>
                  <a:pt x="0" y="800100"/>
                </a:cubicBezTo>
                <a:cubicBezTo>
                  <a:pt x="0" y="358217"/>
                  <a:pt x="358217" y="0"/>
                  <a:pt x="800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2379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620239" y="1435100"/>
            <a:ext cx="2344303" cy="26543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sp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363439" y="2006600"/>
            <a:ext cx="2344303" cy="26543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sp>
      <p:sp>
        <p:nvSpPr>
          <p:cNvPr id="10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06639" y="2762250"/>
            <a:ext cx="2344303" cy="26543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681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"/>
          <p:cNvSpPr>
            <a:spLocks noGrp="1"/>
          </p:cNvSpPr>
          <p:nvPr>
            <p:ph type="pic" sz="quarter" idx="11"/>
          </p:nvPr>
        </p:nvSpPr>
        <p:spPr>
          <a:xfrm>
            <a:off x="2800350" y="1619250"/>
            <a:ext cx="2590800" cy="3486150"/>
          </a:xfrm>
          <a:custGeom>
            <a:avLst/>
            <a:gdLst>
              <a:gd name="connsiteX0" fmla="*/ 0 w 2590800"/>
              <a:gd name="connsiteY0" fmla="*/ 0 h 3486150"/>
              <a:gd name="connsiteX1" fmla="*/ 2590800 w 2590800"/>
              <a:gd name="connsiteY1" fmla="*/ 0 h 3486150"/>
              <a:gd name="connsiteX2" fmla="*/ 2590800 w 2590800"/>
              <a:gd name="connsiteY2" fmla="*/ 3486150 h 3486150"/>
              <a:gd name="connsiteX3" fmla="*/ 0 w 2590800"/>
              <a:gd name="connsiteY3" fmla="*/ 3486150 h 3486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0800" h="3486150">
                <a:moveTo>
                  <a:pt x="0" y="0"/>
                </a:moveTo>
                <a:lnTo>
                  <a:pt x="2590800" y="0"/>
                </a:lnTo>
                <a:lnTo>
                  <a:pt x="2590800" y="3486150"/>
                </a:lnTo>
                <a:lnTo>
                  <a:pt x="0" y="3486150"/>
                </a:lnTo>
                <a:close/>
              </a:path>
            </a:pathLst>
          </a:custGeom>
        </p:spPr>
      </p:sp>
      <p:sp>
        <p:nvSpPr>
          <p:cNvPr id="4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096000" y="3429000"/>
            <a:ext cx="2590800" cy="3429000"/>
          </a:xfrm>
          <a:custGeom>
            <a:avLst/>
            <a:gdLst>
              <a:gd name="connsiteX0" fmla="*/ 0 w 2590800"/>
              <a:gd name="connsiteY0" fmla="*/ 0 h 3486150"/>
              <a:gd name="connsiteX1" fmla="*/ 2590800 w 2590800"/>
              <a:gd name="connsiteY1" fmla="*/ 0 h 3486150"/>
              <a:gd name="connsiteX2" fmla="*/ 2590800 w 2590800"/>
              <a:gd name="connsiteY2" fmla="*/ 3486150 h 3486150"/>
              <a:gd name="connsiteX3" fmla="*/ 0 w 2590800"/>
              <a:gd name="connsiteY3" fmla="*/ 3486150 h 3486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0800" h="3486150">
                <a:moveTo>
                  <a:pt x="0" y="0"/>
                </a:moveTo>
                <a:lnTo>
                  <a:pt x="2590800" y="0"/>
                </a:lnTo>
                <a:lnTo>
                  <a:pt x="2590800" y="3486150"/>
                </a:lnTo>
                <a:lnTo>
                  <a:pt x="0" y="348615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90052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3875314" cy="3429000"/>
          </a:xfrm>
          <a:custGeom>
            <a:avLst/>
            <a:gdLst>
              <a:gd name="connsiteX0" fmla="*/ 0 w 3181350"/>
              <a:gd name="connsiteY0" fmla="*/ 0 h 3429000"/>
              <a:gd name="connsiteX1" fmla="*/ 3181350 w 3181350"/>
              <a:gd name="connsiteY1" fmla="*/ 0 h 3429000"/>
              <a:gd name="connsiteX2" fmla="*/ 3181350 w 3181350"/>
              <a:gd name="connsiteY2" fmla="*/ 3429000 h 3429000"/>
              <a:gd name="connsiteX3" fmla="*/ 0 w 318135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81350" h="3429000">
                <a:moveTo>
                  <a:pt x="0" y="0"/>
                </a:moveTo>
                <a:lnTo>
                  <a:pt x="3181350" y="0"/>
                </a:lnTo>
                <a:lnTo>
                  <a:pt x="3181350" y="3429000"/>
                </a:lnTo>
                <a:lnTo>
                  <a:pt x="0" y="3429000"/>
                </a:lnTo>
                <a:close/>
              </a:path>
            </a:pathLst>
          </a:custGeom>
        </p:spPr>
      </p:sp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8316686" y="0"/>
            <a:ext cx="3875314" cy="3429000"/>
          </a:xfrm>
          <a:custGeom>
            <a:avLst/>
            <a:gdLst>
              <a:gd name="connsiteX0" fmla="*/ 0 w 3181350"/>
              <a:gd name="connsiteY0" fmla="*/ 0 h 3429000"/>
              <a:gd name="connsiteX1" fmla="*/ 3181350 w 3181350"/>
              <a:gd name="connsiteY1" fmla="*/ 0 h 3429000"/>
              <a:gd name="connsiteX2" fmla="*/ 3181350 w 3181350"/>
              <a:gd name="connsiteY2" fmla="*/ 3429000 h 3429000"/>
              <a:gd name="connsiteX3" fmla="*/ 0 w 318135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81350" h="3429000">
                <a:moveTo>
                  <a:pt x="0" y="0"/>
                </a:moveTo>
                <a:lnTo>
                  <a:pt x="3181350" y="0"/>
                </a:lnTo>
                <a:lnTo>
                  <a:pt x="3181350" y="3429000"/>
                </a:lnTo>
                <a:lnTo>
                  <a:pt x="0" y="3429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76347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E6D10E8-10EC-C241-B0F1-BAE675F41ED7}"/>
              </a:ext>
            </a:extLst>
          </p:cNvPr>
          <p:cNvSpPr/>
          <p:nvPr userDrawn="1"/>
        </p:nvSpPr>
        <p:spPr>
          <a:xfrm>
            <a:off x="6892209" y="1524000"/>
            <a:ext cx="5299791" cy="5334000"/>
          </a:xfrm>
          <a:prstGeom prst="rect">
            <a:avLst/>
          </a:prstGeom>
          <a:solidFill>
            <a:schemeClr val="accent3">
              <a:lumMod val="20000"/>
              <a:lumOff val="80000"/>
              <a:alpha val="54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/>
              <a:t> </a:t>
            </a:r>
          </a:p>
        </p:txBody>
      </p:sp>
      <p:sp>
        <p:nvSpPr>
          <p:cNvPr id="3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2876550" y="1524000"/>
            <a:ext cx="2095500" cy="3810000"/>
          </a:xfrm>
          <a:custGeom>
            <a:avLst/>
            <a:gdLst>
              <a:gd name="connsiteX0" fmla="*/ 0 w 2095500"/>
              <a:gd name="connsiteY0" fmla="*/ 0 h 3810000"/>
              <a:gd name="connsiteX1" fmla="*/ 2095500 w 2095500"/>
              <a:gd name="connsiteY1" fmla="*/ 0 h 3810000"/>
              <a:gd name="connsiteX2" fmla="*/ 2095500 w 2095500"/>
              <a:gd name="connsiteY2" fmla="*/ 3810000 h 3810000"/>
              <a:gd name="connsiteX3" fmla="*/ 0 w 2095500"/>
              <a:gd name="connsiteY3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5500" h="3810000">
                <a:moveTo>
                  <a:pt x="0" y="0"/>
                </a:moveTo>
                <a:lnTo>
                  <a:pt x="2095500" y="0"/>
                </a:lnTo>
                <a:lnTo>
                  <a:pt x="2095500" y="3810000"/>
                </a:lnTo>
                <a:lnTo>
                  <a:pt x="0" y="3810000"/>
                </a:lnTo>
                <a:close/>
              </a:path>
            </a:pathLst>
          </a:custGeom>
        </p:spPr>
      </p:sp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5410200" y="1524000"/>
            <a:ext cx="3143250" cy="3810000"/>
          </a:xfrm>
          <a:custGeom>
            <a:avLst/>
            <a:gdLst>
              <a:gd name="connsiteX0" fmla="*/ 0 w 3143250"/>
              <a:gd name="connsiteY0" fmla="*/ 0 h 3810000"/>
              <a:gd name="connsiteX1" fmla="*/ 3143250 w 3143250"/>
              <a:gd name="connsiteY1" fmla="*/ 0 h 3810000"/>
              <a:gd name="connsiteX2" fmla="*/ 3143250 w 3143250"/>
              <a:gd name="connsiteY2" fmla="*/ 3810000 h 3810000"/>
              <a:gd name="connsiteX3" fmla="*/ 0 w 3143250"/>
              <a:gd name="connsiteY3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43250" h="3810000">
                <a:moveTo>
                  <a:pt x="0" y="0"/>
                </a:moveTo>
                <a:lnTo>
                  <a:pt x="3143250" y="0"/>
                </a:lnTo>
                <a:lnTo>
                  <a:pt x="3143250" y="3810000"/>
                </a:lnTo>
                <a:lnTo>
                  <a:pt x="0" y="381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0742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D54C876-A802-4F21-8068-A79DEB9CD2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38950" y="2146300"/>
            <a:ext cx="4152900" cy="2895600"/>
          </a:xfrm>
          <a:custGeom>
            <a:avLst/>
            <a:gdLst>
              <a:gd name="connsiteX0" fmla="*/ 0 w 4152900"/>
              <a:gd name="connsiteY0" fmla="*/ 0 h 2895600"/>
              <a:gd name="connsiteX1" fmla="*/ 4152900 w 4152900"/>
              <a:gd name="connsiteY1" fmla="*/ 0 h 2895600"/>
              <a:gd name="connsiteX2" fmla="*/ 4152900 w 4152900"/>
              <a:gd name="connsiteY2" fmla="*/ 2895600 h 2895600"/>
              <a:gd name="connsiteX3" fmla="*/ 0 w 4152900"/>
              <a:gd name="connsiteY3" fmla="*/ 28956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2900" h="2895600">
                <a:moveTo>
                  <a:pt x="0" y="0"/>
                </a:moveTo>
                <a:lnTo>
                  <a:pt x="4152900" y="0"/>
                </a:lnTo>
                <a:lnTo>
                  <a:pt x="4152900" y="2895600"/>
                </a:lnTo>
                <a:lnTo>
                  <a:pt x="0" y="2895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0431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E6D10E8-10EC-C241-B0F1-BAE675F41ED7}"/>
              </a:ext>
            </a:extLst>
          </p:cNvPr>
          <p:cNvSpPr/>
          <p:nvPr userDrawn="1"/>
        </p:nvSpPr>
        <p:spPr>
          <a:xfrm>
            <a:off x="7856113" y="-7222"/>
            <a:ext cx="4335888" cy="3571912"/>
          </a:xfrm>
          <a:prstGeom prst="rect">
            <a:avLst/>
          </a:prstGeom>
          <a:solidFill>
            <a:schemeClr val="accent3">
              <a:lumMod val="20000"/>
              <a:lumOff val="80000"/>
              <a:alpha val="54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/>
              <a:t> </a:t>
            </a:r>
          </a:p>
        </p:txBody>
      </p:sp>
      <p:sp>
        <p:nvSpPr>
          <p:cNvPr id="3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631369" y="2171700"/>
            <a:ext cx="2152650" cy="2514600"/>
          </a:xfrm>
          <a:custGeom>
            <a:avLst/>
            <a:gdLst>
              <a:gd name="connsiteX0" fmla="*/ 0 w 2152650"/>
              <a:gd name="connsiteY0" fmla="*/ 0 h 2514600"/>
              <a:gd name="connsiteX1" fmla="*/ 2152650 w 2152650"/>
              <a:gd name="connsiteY1" fmla="*/ 0 h 2514600"/>
              <a:gd name="connsiteX2" fmla="*/ 2152650 w 2152650"/>
              <a:gd name="connsiteY2" fmla="*/ 2514600 h 2514600"/>
              <a:gd name="connsiteX3" fmla="*/ 0 w 2152650"/>
              <a:gd name="connsiteY3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2650" h="2514600">
                <a:moveTo>
                  <a:pt x="0" y="0"/>
                </a:moveTo>
                <a:lnTo>
                  <a:pt x="2152650" y="0"/>
                </a:lnTo>
                <a:lnTo>
                  <a:pt x="2152650" y="2514600"/>
                </a:lnTo>
                <a:lnTo>
                  <a:pt x="0" y="2514600"/>
                </a:lnTo>
                <a:close/>
              </a:path>
            </a:pathLst>
          </a:custGeom>
        </p:spPr>
      </p:sp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5772150" y="477156"/>
            <a:ext cx="3848100" cy="2514600"/>
          </a:xfrm>
          <a:custGeom>
            <a:avLst/>
            <a:gdLst>
              <a:gd name="connsiteX0" fmla="*/ 0 w 3848100"/>
              <a:gd name="connsiteY0" fmla="*/ 0 h 2514600"/>
              <a:gd name="connsiteX1" fmla="*/ 3848100 w 3848100"/>
              <a:gd name="connsiteY1" fmla="*/ 0 h 2514600"/>
              <a:gd name="connsiteX2" fmla="*/ 3848100 w 3848100"/>
              <a:gd name="connsiteY2" fmla="*/ 2514600 h 2514600"/>
              <a:gd name="connsiteX3" fmla="*/ 0 w 3848100"/>
              <a:gd name="connsiteY3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48100" h="2514600">
                <a:moveTo>
                  <a:pt x="0" y="0"/>
                </a:moveTo>
                <a:lnTo>
                  <a:pt x="3848100" y="0"/>
                </a:lnTo>
                <a:lnTo>
                  <a:pt x="3848100" y="2514600"/>
                </a:lnTo>
                <a:lnTo>
                  <a:pt x="0" y="2514600"/>
                </a:lnTo>
                <a:close/>
              </a:path>
            </a:pathLst>
          </a:custGeom>
        </p:spPr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9431564" y="3905250"/>
            <a:ext cx="2152650" cy="2571750"/>
          </a:xfrm>
          <a:custGeom>
            <a:avLst/>
            <a:gdLst>
              <a:gd name="connsiteX0" fmla="*/ 0 w 2152650"/>
              <a:gd name="connsiteY0" fmla="*/ 0 h 2514600"/>
              <a:gd name="connsiteX1" fmla="*/ 2152650 w 2152650"/>
              <a:gd name="connsiteY1" fmla="*/ 0 h 2514600"/>
              <a:gd name="connsiteX2" fmla="*/ 2152650 w 2152650"/>
              <a:gd name="connsiteY2" fmla="*/ 2514600 h 2514600"/>
              <a:gd name="connsiteX3" fmla="*/ 0 w 2152650"/>
              <a:gd name="connsiteY3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2650" h="2514600">
                <a:moveTo>
                  <a:pt x="0" y="0"/>
                </a:moveTo>
                <a:lnTo>
                  <a:pt x="2152650" y="0"/>
                </a:lnTo>
                <a:lnTo>
                  <a:pt x="2152650" y="2514600"/>
                </a:lnTo>
                <a:lnTo>
                  <a:pt x="0" y="25146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100270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E6D10E8-10EC-C241-B0F1-BAE675F41ED7}"/>
              </a:ext>
            </a:extLst>
          </p:cNvPr>
          <p:cNvSpPr/>
          <p:nvPr userDrawn="1"/>
        </p:nvSpPr>
        <p:spPr>
          <a:xfrm>
            <a:off x="0" y="0"/>
            <a:ext cx="3756604" cy="3554569"/>
          </a:xfrm>
          <a:prstGeom prst="rect">
            <a:avLst/>
          </a:prstGeom>
          <a:solidFill>
            <a:schemeClr val="accent3">
              <a:lumMod val="20000"/>
              <a:lumOff val="80000"/>
              <a:alpha val="54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/>
              <a:t> </a:t>
            </a:r>
          </a:p>
        </p:txBody>
      </p:sp>
      <p:sp>
        <p:nvSpPr>
          <p:cNvPr id="7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4136736" y="2028825"/>
            <a:ext cx="2514600" cy="2800350"/>
          </a:xfrm>
          <a:custGeom>
            <a:avLst/>
            <a:gdLst>
              <a:gd name="connsiteX0" fmla="*/ 0 w 2514600"/>
              <a:gd name="connsiteY0" fmla="*/ 0 h 2800350"/>
              <a:gd name="connsiteX1" fmla="*/ 2514600 w 2514600"/>
              <a:gd name="connsiteY1" fmla="*/ 0 h 2800350"/>
              <a:gd name="connsiteX2" fmla="*/ 2514600 w 2514600"/>
              <a:gd name="connsiteY2" fmla="*/ 2800350 h 2800350"/>
              <a:gd name="connsiteX3" fmla="*/ 0 w 2514600"/>
              <a:gd name="connsiteY3" fmla="*/ 2800350 h 280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4600" h="2800350">
                <a:moveTo>
                  <a:pt x="0" y="0"/>
                </a:moveTo>
                <a:lnTo>
                  <a:pt x="2514600" y="0"/>
                </a:lnTo>
                <a:lnTo>
                  <a:pt x="2514600" y="2800350"/>
                </a:lnTo>
                <a:lnTo>
                  <a:pt x="0" y="2800350"/>
                </a:lnTo>
                <a:close/>
              </a:path>
            </a:pathLst>
          </a:custGeom>
        </p:spPr>
      </p:sp>
      <p:sp>
        <p:nvSpPr>
          <p:cNvPr id="8" name="Picture Placeholder 23"/>
          <p:cNvSpPr>
            <a:spLocks noGrp="1"/>
          </p:cNvSpPr>
          <p:nvPr>
            <p:ph type="pic" sz="quarter" idx="11"/>
          </p:nvPr>
        </p:nvSpPr>
        <p:spPr>
          <a:xfrm>
            <a:off x="6906633" y="2016751"/>
            <a:ext cx="2514600" cy="2800350"/>
          </a:xfrm>
          <a:custGeom>
            <a:avLst/>
            <a:gdLst>
              <a:gd name="connsiteX0" fmla="*/ 0 w 2514600"/>
              <a:gd name="connsiteY0" fmla="*/ 0 h 2800350"/>
              <a:gd name="connsiteX1" fmla="*/ 2514600 w 2514600"/>
              <a:gd name="connsiteY1" fmla="*/ 0 h 2800350"/>
              <a:gd name="connsiteX2" fmla="*/ 2514600 w 2514600"/>
              <a:gd name="connsiteY2" fmla="*/ 2800350 h 2800350"/>
              <a:gd name="connsiteX3" fmla="*/ 0 w 2514600"/>
              <a:gd name="connsiteY3" fmla="*/ 2800350 h 280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4600" h="2800350">
                <a:moveTo>
                  <a:pt x="0" y="0"/>
                </a:moveTo>
                <a:lnTo>
                  <a:pt x="2514600" y="0"/>
                </a:lnTo>
                <a:lnTo>
                  <a:pt x="2514600" y="2800350"/>
                </a:lnTo>
                <a:lnTo>
                  <a:pt x="0" y="2800350"/>
                </a:lnTo>
                <a:close/>
              </a:path>
            </a:pathLst>
          </a:custGeom>
        </p:spPr>
      </p:sp>
      <p:sp>
        <p:nvSpPr>
          <p:cNvPr id="9" name="Picture Placeholder 24"/>
          <p:cNvSpPr>
            <a:spLocks noGrp="1"/>
          </p:cNvSpPr>
          <p:nvPr>
            <p:ph type="pic" sz="quarter" idx="12"/>
          </p:nvPr>
        </p:nvSpPr>
        <p:spPr>
          <a:xfrm>
            <a:off x="1366838" y="2035667"/>
            <a:ext cx="2514600" cy="2800350"/>
          </a:xfrm>
          <a:custGeom>
            <a:avLst/>
            <a:gdLst>
              <a:gd name="connsiteX0" fmla="*/ 0 w 2514600"/>
              <a:gd name="connsiteY0" fmla="*/ 0 h 2800350"/>
              <a:gd name="connsiteX1" fmla="*/ 2514600 w 2514600"/>
              <a:gd name="connsiteY1" fmla="*/ 0 h 2800350"/>
              <a:gd name="connsiteX2" fmla="*/ 2514600 w 2514600"/>
              <a:gd name="connsiteY2" fmla="*/ 2800350 h 2800350"/>
              <a:gd name="connsiteX3" fmla="*/ 0 w 2514600"/>
              <a:gd name="connsiteY3" fmla="*/ 2800350 h 280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4600" h="2800350">
                <a:moveTo>
                  <a:pt x="0" y="0"/>
                </a:moveTo>
                <a:lnTo>
                  <a:pt x="2514600" y="0"/>
                </a:lnTo>
                <a:lnTo>
                  <a:pt x="2514600" y="2800350"/>
                </a:lnTo>
                <a:lnTo>
                  <a:pt x="0" y="280035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82775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E6D10E8-10EC-C241-B0F1-BAE675F41ED7}"/>
              </a:ext>
            </a:extLst>
          </p:cNvPr>
          <p:cNvSpPr/>
          <p:nvPr userDrawn="1"/>
        </p:nvSpPr>
        <p:spPr>
          <a:xfrm>
            <a:off x="3918313" y="1841542"/>
            <a:ext cx="8273687" cy="5016458"/>
          </a:xfrm>
          <a:prstGeom prst="rect">
            <a:avLst/>
          </a:prstGeom>
          <a:solidFill>
            <a:schemeClr val="accent3">
              <a:lumMod val="20000"/>
              <a:lumOff val="80000"/>
              <a:alpha val="54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/>
              <a:t> </a:t>
            </a:r>
          </a:p>
        </p:txBody>
      </p:sp>
      <p:sp>
        <p:nvSpPr>
          <p:cNvPr id="3" name="Picture Placeholder 1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3009900" cy="3009900"/>
          </a:xfrm>
          <a:custGeom>
            <a:avLst/>
            <a:gdLst>
              <a:gd name="connsiteX0" fmla="*/ 0 w 3009900"/>
              <a:gd name="connsiteY0" fmla="*/ 0 h 3009900"/>
              <a:gd name="connsiteX1" fmla="*/ 3009900 w 3009900"/>
              <a:gd name="connsiteY1" fmla="*/ 0 h 3009900"/>
              <a:gd name="connsiteX2" fmla="*/ 3009900 w 3009900"/>
              <a:gd name="connsiteY2" fmla="*/ 3009900 h 3009900"/>
              <a:gd name="connsiteX3" fmla="*/ 0 w 3009900"/>
              <a:gd name="connsiteY3" fmla="*/ 300990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0" y="0"/>
                </a:moveTo>
                <a:lnTo>
                  <a:pt x="3009900" y="0"/>
                </a:lnTo>
                <a:lnTo>
                  <a:pt x="3009900" y="3009900"/>
                </a:lnTo>
                <a:lnTo>
                  <a:pt x="0" y="3009900"/>
                </a:lnTo>
                <a:close/>
              </a:path>
            </a:pathLst>
          </a:custGeom>
        </p:spPr>
      </p:sp>
      <p:sp>
        <p:nvSpPr>
          <p:cNvPr id="4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096000" y="3848100"/>
            <a:ext cx="3009900" cy="3009900"/>
          </a:xfrm>
          <a:custGeom>
            <a:avLst/>
            <a:gdLst>
              <a:gd name="connsiteX0" fmla="*/ 0 w 3009900"/>
              <a:gd name="connsiteY0" fmla="*/ 0 h 3009900"/>
              <a:gd name="connsiteX1" fmla="*/ 3009900 w 3009900"/>
              <a:gd name="connsiteY1" fmla="*/ 0 h 3009900"/>
              <a:gd name="connsiteX2" fmla="*/ 3009900 w 3009900"/>
              <a:gd name="connsiteY2" fmla="*/ 3009900 h 3009900"/>
              <a:gd name="connsiteX3" fmla="*/ 0 w 3009900"/>
              <a:gd name="connsiteY3" fmla="*/ 300990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0" y="0"/>
                </a:moveTo>
                <a:lnTo>
                  <a:pt x="3009900" y="0"/>
                </a:lnTo>
                <a:lnTo>
                  <a:pt x="3009900" y="3009900"/>
                </a:lnTo>
                <a:lnTo>
                  <a:pt x="0" y="3009900"/>
                </a:lnTo>
                <a:close/>
              </a:path>
            </a:pathLst>
          </a:custGeom>
        </p:spPr>
      </p:sp>
      <p:sp>
        <p:nvSpPr>
          <p:cNvPr id="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82100" y="3848100"/>
            <a:ext cx="3009900" cy="3009900"/>
          </a:xfrm>
          <a:custGeom>
            <a:avLst/>
            <a:gdLst>
              <a:gd name="connsiteX0" fmla="*/ 0 w 3009900"/>
              <a:gd name="connsiteY0" fmla="*/ 0 h 3009900"/>
              <a:gd name="connsiteX1" fmla="*/ 3009900 w 3009900"/>
              <a:gd name="connsiteY1" fmla="*/ 0 h 3009900"/>
              <a:gd name="connsiteX2" fmla="*/ 3009900 w 3009900"/>
              <a:gd name="connsiteY2" fmla="*/ 3009900 h 3009900"/>
              <a:gd name="connsiteX3" fmla="*/ 0 w 3009900"/>
              <a:gd name="connsiteY3" fmla="*/ 300990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0" y="0"/>
                </a:moveTo>
                <a:lnTo>
                  <a:pt x="3009900" y="0"/>
                </a:lnTo>
                <a:lnTo>
                  <a:pt x="3009900" y="3009900"/>
                </a:lnTo>
                <a:lnTo>
                  <a:pt x="0" y="30099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05243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2988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D54C876-A802-4F21-8068-A79DEB9CD2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4152900"/>
              <a:gd name="connsiteY0" fmla="*/ 0 h 2895600"/>
              <a:gd name="connsiteX1" fmla="*/ 4152900 w 4152900"/>
              <a:gd name="connsiteY1" fmla="*/ 0 h 2895600"/>
              <a:gd name="connsiteX2" fmla="*/ 4152900 w 4152900"/>
              <a:gd name="connsiteY2" fmla="*/ 2895600 h 2895600"/>
              <a:gd name="connsiteX3" fmla="*/ 0 w 4152900"/>
              <a:gd name="connsiteY3" fmla="*/ 28956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2900" h="2895600">
                <a:moveTo>
                  <a:pt x="0" y="0"/>
                </a:moveTo>
                <a:lnTo>
                  <a:pt x="4152900" y="0"/>
                </a:lnTo>
                <a:lnTo>
                  <a:pt x="4152900" y="2895600"/>
                </a:lnTo>
                <a:lnTo>
                  <a:pt x="0" y="2895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692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8891377-7CC6-4863-82BA-28C1582A86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20219" y="1852587"/>
            <a:ext cx="3756174" cy="3756174"/>
          </a:xfrm>
          <a:custGeom>
            <a:avLst/>
            <a:gdLst>
              <a:gd name="connsiteX0" fmla="*/ 1878087 w 3756174"/>
              <a:gd name="connsiteY0" fmla="*/ 0 h 3756174"/>
              <a:gd name="connsiteX1" fmla="*/ 3756174 w 3756174"/>
              <a:gd name="connsiteY1" fmla="*/ 1878087 h 3756174"/>
              <a:gd name="connsiteX2" fmla="*/ 1878087 w 3756174"/>
              <a:gd name="connsiteY2" fmla="*/ 3756174 h 3756174"/>
              <a:gd name="connsiteX3" fmla="*/ 0 w 3756174"/>
              <a:gd name="connsiteY3" fmla="*/ 1878087 h 3756174"/>
              <a:gd name="connsiteX4" fmla="*/ 1878087 w 3756174"/>
              <a:gd name="connsiteY4" fmla="*/ 0 h 375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6174" h="3756174">
                <a:moveTo>
                  <a:pt x="1878087" y="0"/>
                </a:moveTo>
                <a:cubicBezTo>
                  <a:pt x="2915326" y="0"/>
                  <a:pt x="3756174" y="840848"/>
                  <a:pt x="3756174" y="1878087"/>
                </a:cubicBezTo>
                <a:cubicBezTo>
                  <a:pt x="3756174" y="2915326"/>
                  <a:pt x="2915326" y="3756174"/>
                  <a:pt x="1878087" y="3756174"/>
                </a:cubicBezTo>
                <a:cubicBezTo>
                  <a:pt x="840848" y="3756174"/>
                  <a:pt x="0" y="2915326"/>
                  <a:pt x="0" y="1878087"/>
                </a:cubicBezTo>
                <a:cubicBezTo>
                  <a:pt x="0" y="840848"/>
                  <a:pt x="840848" y="0"/>
                  <a:pt x="18780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7A5FAA3-14D5-48BB-87E5-2AC055B2DB2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43598" y="1852587"/>
            <a:ext cx="3756174" cy="3756174"/>
          </a:xfrm>
          <a:custGeom>
            <a:avLst/>
            <a:gdLst>
              <a:gd name="connsiteX0" fmla="*/ 1878087 w 3756174"/>
              <a:gd name="connsiteY0" fmla="*/ 0 h 3756174"/>
              <a:gd name="connsiteX1" fmla="*/ 3756174 w 3756174"/>
              <a:gd name="connsiteY1" fmla="*/ 1878087 h 3756174"/>
              <a:gd name="connsiteX2" fmla="*/ 1878087 w 3756174"/>
              <a:gd name="connsiteY2" fmla="*/ 3756174 h 3756174"/>
              <a:gd name="connsiteX3" fmla="*/ 0 w 3756174"/>
              <a:gd name="connsiteY3" fmla="*/ 1878087 h 3756174"/>
              <a:gd name="connsiteX4" fmla="*/ 1878087 w 3756174"/>
              <a:gd name="connsiteY4" fmla="*/ 0 h 375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6174" h="3756174">
                <a:moveTo>
                  <a:pt x="1878087" y="0"/>
                </a:moveTo>
                <a:cubicBezTo>
                  <a:pt x="2915326" y="0"/>
                  <a:pt x="3756174" y="840848"/>
                  <a:pt x="3756174" y="1878087"/>
                </a:cubicBezTo>
                <a:cubicBezTo>
                  <a:pt x="3756174" y="2915326"/>
                  <a:pt x="2915326" y="3756174"/>
                  <a:pt x="1878087" y="3756174"/>
                </a:cubicBezTo>
                <a:cubicBezTo>
                  <a:pt x="840848" y="3756174"/>
                  <a:pt x="0" y="2915326"/>
                  <a:pt x="0" y="1878087"/>
                </a:cubicBezTo>
                <a:cubicBezTo>
                  <a:pt x="0" y="840848"/>
                  <a:pt x="840848" y="0"/>
                  <a:pt x="18780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8DA8F48-EDBB-4027-B53C-314DC32C4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96840" y="1852587"/>
            <a:ext cx="3756174" cy="3756174"/>
          </a:xfrm>
          <a:custGeom>
            <a:avLst/>
            <a:gdLst>
              <a:gd name="connsiteX0" fmla="*/ 1878087 w 3756174"/>
              <a:gd name="connsiteY0" fmla="*/ 0 h 3756174"/>
              <a:gd name="connsiteX1" fmla="*/ 3756174 w 3756174"/>
              <a:gd name="connsiteY1" fmla="*/ 1878087 h 3756174"/>
              <a:gd name="connsiteX2" fmla="*/ 1878087 w 3756174"/>
              <a:gd name="connsiteY2" fmla="*/ 3756174 h 3756174"/>
              <a:gd name="connsiteX3" fmla="*/ 0 w 3756174"/>
              <a:gd name="connsiteY3" fmla="*/ 1878087 h 3756174"/>
              <a:gd name="connsiteX4" fmla="*/ 1878087 w 3756174"/>
              <a:gd name="connsiteY4" fmla="*/ 0 h 375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6174" h="3756174">
                <a:moveTo>
                  <a:pt x="1878087" y="0"/>
                </a:moveTo>
                <a:cubicBezTo>
                  <a:pt x="2915326" y="0"/>
                  <a:pt x="3756174" y="840848"/>
                  <a:pt x="3756174" y="1878087"/>
                </a:cubicBezTo>
                <a:cubicBezTo>
                  <a:pt x="3756174" y="2915326"/>
                  <a:pt x="2915326" y="3756174"/>
                  <a:pt x="1878087" y="3756174"/>
                </a:cubicBezTo>
                <a:cubicBezTo>
                  <a:pt x="840848" y="3756174"/>
                  <a:pt x="0" y="2915326"/>
                  <a:pt x="0" y="1878087"/>
                </a:cubicBezTo>
                <a:cubicBezTo>
                  <a:pt x="0" y="840848"/>
                  <a:pt x="840848" y="0"/>
                  <a:pt x="18780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731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C6A7255-4F0D-4145-94C3-8CBD2CAFFE1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77500" y="2399488"/>
            <a:ext cx="669600" cy="669600"/>
          </a:xfrm>
          <a:custGeom>
            <a:avLst/>
            <a:gdLst>
              <a:gd name="connsiteX0" fmla="*/ 334800 w 669600"/>
              <a:gd name="connsiteY0" fmla="*/ 0 h 669600"/>
              <a:gd name="connsiteX1" fmla="*/ 669600 w 669600"/>
              <a:gd name="connsiteY1" fmla="*/ 334800 h 669600"/>
              <a:gd name="connsiteX2" fmla="*/ 334800 w 669600"/>
              <a:gd name="connsiteY2" fmla="*/ 669600 h 669600"/>
              <a:gd name="connsiteX3" fmla="*/ 0 w 669600"/>
              <a:gd name="connsiteY3" fmla="*/ 334800 h 669600"/>
              <a:gd name="connsiteX4" fmla="*/ 334800 w 669600"/>
              <a:gd name="connsiteY4" fmla="*/ 0 h 66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600" h="669600">
                <a:moveTo>
                  <a:pt x="334800" y="0"/>
                </a:moveTo>
                <a:cubicBezTo>
                  <a:pt x="519705" y="0"/>
                  <a:pt x="669600" y="149895"/>
                  <a:pt x="669600" y="334800"/>
                </a:cubicBezTo>
                <a:cubicBezTo>
                  <a:pt x="669600" y="519705"/>
                  <a:pt x="519705" y="669600"/>
                  <a:pt x="334800" y="669600"/>
                </a:cubicBezTo>
                <a:cubicBezTo>
                  <a:pt x="149895" y="669600"/>
                  <a:pt x="0" y="519705"/>
                  <a:pt x="0" y="334800"/>
                </a:cubicBezTo>
                <a:cubicBezTo>
                  <a:pt x="0" y="149895"/>
                  <a:pt x="149895" y="0"/>
                  <a:pt x="334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ACACD10-4C92-4844-A80F-4199C1EA766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508675" y="2401405"/>
            <a:ext cx="669600" cy="669600"/>
          </a:xfrm>
          <a:custGeom>
            <a:avLst/>
            <a:gdLst>
              <a:gd name="connsiteX0" fmla="*/ 334800 w 669600"/>
              <a:gd name="connsiteY0" fmla="*/ 0 h 669600"/>
              <a:gd name="connsiteX1" fmla="*/ 669600 w 669600"/>
              <a:gd name="connsiteY1" fmla="*/ 334800 h 669600"/>
              <a:gd name="connsiteX2" fmla="*/ 334800 w 669600"/>
              <a:gd name="connsiteY2" fmla="*/ 669600 h 669600"/>
              <a:gd name="connsiteX3" fmla="*/ 0 w 669600"/>
              <a:gd name="connsiteY3" fmla="*/ 334800 h 669600"/>
              <a:gd name="connsiteX4" fmla="*/ 334800 w 669600"/>
              <a:gd name="connsiteY4" fmla="*/ 0 h 66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600" h="669600">
                <a:moveTo>
                  <a:pt x="334800" y="0"/>
                </a:moveTo>
                <a:cubicBezTo>
                  <a:pt x="519705" y="0"/>
                  <a:pt x="669600" y="149895"/>
                  <a:pt x="669600" y="334800"/>
                </a:cubicBezTo>
                <a:cubicBezTo>
                  <a:pt x="669600" y="519705"/>
                  <a:pt x="519705" y="669600"/>
                  <a:pt x="334800" y="669600"/>
                </a:cubicBezTo>
                <a:cubicBezTo>
                  <a:pt x="149895" y="669600"/>
                  <a:pt x="0" y="519705"/>
                  <a:pt x="0" y="334800"/>
                </a:cubicBezTo>
                <a:cubicBezTo>
                  <a:pt x="0" y="149895"/>
                  <a:pt x="149895" y="0"/>
                  <a:pt x="334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0201409-272C-497D-844E-ABBF1781E3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46325" y="2397571"/>
            <a:ext cx="669600" cy="669600"/>
          </a:xfrm>
          <a:custGeom>
            <a:avLst/>
            <a:gdLst>
              <a:gd name="connsiteX0" fmla="*/ 334800 w 669600"/>
              <a:gd name="connsiteY0" fmla="*/ 0 h 669600"/>
              <a:gd name="connsiteX1" fmla="*/ 669600 w 669600"/>
              <a:gd name="connsiteY1" fmla="*/ 334800 h 669600"/>
              <a:gd name="connsiteX2" fmla="*/ 334800 w 669600"/>
              <a:gd name="connsiteY2" fmla="*/ 669600 h 669600"/>
              <a:gd name="connsiteX3" fmla="*/ 0 w 669600"/>
              <a:gd name="connsiteY3" fmla="*/ 334800 h 669600"/>
              <a:gd name="connsiteX4" fmla="*/ 334800 w 669600"/>
              <a:gd name="connsiteY4" fmla="*/ 0 h 66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600" h="669600">
                <a:moveTo>
                  <a:pt x="334800" y="0"/>
                </a:moveTo>
                <a:cubicBezTo>
                  <a:pt x="519705" y="0"/>
                  <a:pt x="669600" y="149895"/>
                  <a:pt x="669600" y="334800"/>
                </a:cubicBezTo>
                <a:cubicBezTo>
                  <a:pt x="669600" y="519705"/>
                  <a:pt x="519705" y="669600"/>
                  <a:pt x="334800" y="669600"/>
                </a:cubicBezTo>
                <a:cubicBezTo>
                  <a:pt x="149895" y="669600"/>
                  <a:pt x="0" y="519705"/>
                  <a:pt x="0" y="334800"/>
                </a:cubicBezTo>
                <a:cubicBezTo>
                  <a:pt x="0" y="149895"/>
                  <a:pt x="149895" y="0"/>
                  <a:pt x="334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187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9BB9371-57EE-486D-8764-7F470EEBFD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7206" y="1485900"/>
            <a:ext cx="5356485" cy="1943100"/>
          </a:xfrm>
          <a:custGeom>
            <a:avLst/>
            <a:gdLst>
              <a:gd name="connsiteX0" fmla="*/ 76897 w 5356485"/>
              <a:gd name="connsiteY0" fmla="*/ 0 h 1943100"/>
              <a:gd name="connsiteX1" fmla="*/ 5279588 w 5356485"/>
              <a:gd name="connsiteY1" fmla="*/ 0 h 1943100"/>
              <a:gd name="connsiteX2" fmla="*/ 5356485 w 5356485"/>
              <a:gd name="connsiteY2" fmla="*/ 76897 h 1943100"/>
              <a:gd name="connsiteX3" fmla="*/ 5356485 w 5356485"/>
              <a:gd name="connsiteY3" fmla="*/ 1943100 h 1943100"/>
              <a:gd name="connsiteX4" fmla="*/ 0 w 5356485"/>
              <a:gd name="connsiteY4" fmla="*/ 1943100 h 1943100"/>
              <a:gd name="connsiteX5" fmla="*/ 0 w 5356485"/>
              <a:gd name="connsiteY5" fmla="*/ 76897 h 1943100"/>
              <a:gd name="connsiteX6" fmla="*/ 76897 w 5356485"/>
              <a:gd name="connsiteY6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56485" h="1943100">
                <a:moveTo>
                  <a:pt x="76897" y="0"/>
                </a:moveTo>
                <a:lnTo>
                  <a:pt x="5279588" y="0"/>
                </a:lnTo>
                <a:cubicBezTo>
                  <a:pt x="5322057" y="0"/>
                  <a:pt x="5356485" y="34428"/>
                  <a:pt x="5356485" y="76897"/>
                </a:cubicBezTo>
                <a:lnTo>
                  <a:pt x="5356485" y="1943100"/>
                </a:lnTo>
                <a:lnTo>
                  <a:pt x="0" y="1943100"/>
                </a:lnTo>
                <a:lnTo>
                  <a:pt x="0" y="76897"/>
                </a:lnTo>
                <a:cubicBezTo>
                  <a:pt x="0" y="34428"/>
                  <a:pt x="34428" y="0"/>
                  <a:pt x="768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EB96A87-B4ED-4401-8364-E6A315E92D1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7359" y="1485900"/>
            <a:ext cx="5356485" cy="1943100"/>
          </a:xfrm>
          <a:custGeom>
            <a:avLst/>
            <a:gdLst>
              <a:gd name="connsiteX0" fmla="*/ 76897 w 5356485"/>
              <a:gd name="connsiteY0" fmla="*/ 0 h 1943100"/>
              <a:gd name="connsiteX1" fmla="*/ 5279588 w 5356485"/>
              <a:gd name="connsiteY1" fmla="*/ 0 h 1943100"/>
              <a:gd name="connsiteX2" fmla="*/ 5356485 w 5356485"/>
              <a:gd name="connsiteY2" fmla="*/ 76897 h 1943100"/>
              <a:gd name="connsiteX3" fmla="*/ 5356485 w 5356485"/>
              <a:gd name="connsiteY3" fmla="*/ 1943100 h 1943100"/>
              <a:gd name="connsiteX4" fmla="*/ 0 w 5356485"/>
              <a:gd name="connsiteY4" fmla="*/ 1943100 h 1943100"/>
              <a:gd name="connsiteX5" fmla="*/ 0 w 5356485"/>
              <a:gd name="connsiteY5" fmla="*/ 76897 h 1943100"/>
              <a:gd name="connsiteX6" fmla="*/ 76897 w 5356485"/>
              <a:gd name="connsiteY6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56485" h="1943100">
                <a:moveTo>
                  <a:pt x="76897" y="0"/>
                </a:moveTo>
                <a:lnTo>
                  <a:pt x="5279588" y="0"/>
                </a:lnTo>
                <a:cubicBezTo>
                  <a:pt x="5322057" y="0"/>
                  <a:pt x="5356485" y="34428"/>
                  <a:pt x="5356485" y="76897"/>
                </a:cubicBezTo>
                <a:lnTo>
                  <a:pt x="5356485" y="1943100"/>
                </a:lnTo>
                <a:lnTo>
                  <a:pt x="0" y="1943100"/>
                </a:lnTo>
                <a:lnTo>
                  <a:pt x="0" y="76897"/>
                </a:lnTo>
                <a:cubicBezTo>
                  <a:pt x="0" y="34428"/>
                  <a:pt x="34428" y="0"/>
                  <a:pt x="768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76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6FB10B9-C62F-43F3-9589-3F399DA15D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79096" y="0"/>
            <a:ext cx="3812904" cy="6858000"/>
          </a:xfrm>
          <a:custGeom>
            <a:avLst/>
            <a:gdLst>
              <a:gd name="connsiteX0" fmla="*/ 0 w 3812904"/>
              <a:gd name="connsiteY0" fmla="*/ 0 h 6858000"/>
              <a:gd name="connsiteX1" fmla="*/ 3812904 w 3812904"/>
              <a:gd name="connsiteY1" fmla="*/ 0 h 6858000"/>
              <a:gd name="connsiteX2" fmla="*/ 3812904 w 3812904"/>
              <a:gd name="connsiteY2" fmla="*/ 6858000 h 6858000"/>
              <a:gd name="connsiteX3" fmla="*/ 0 w 381290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2904" h="6858000">
                <a:moveTo>
                  <a:pt x="0" y="0"/>
                </a:moveTo>
                <a:lnTo>
                  <a:pt x="3812904" y="0"/>
                </a:lnTo>
                <a:lnTo>
                  <a:pt x="381290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684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59ACD40-C500-4E5D-84CF-479B875482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53149" y="1276349"/>
            <a:ext cx="4305300" cy="4305300"/>
          </a:xfrm>
          <a:custGeom>
            <a:avLst/>
            <a:gdLst>
              <a:gd name="connsiteX0" fmla="*/ 2152650 w 4305300"/>
              <a:gd name="connsiteY0" fmla="*/ 0 h 4305300"/>
              <a:gd name="connsiteX1" fmla="*/ 4305300 w 4305300"/>
              <a:gd name="connsiteY1" fmla="*/ 2152650 h 4305300"/>
              <a:gd name="connsiteX2" fmla="*/ 2152650 w 4305300"/>
              <a:gd name="connsiteY2" fmla="*/ 4305300 h 4305300"/>
              <a:gd name="connsiteX3" fmla="*/ 0 w 4305300"/>
              <a:gd name="connsiteY3" fmla="*/ 2152650 h 4305300"/>
              <a:gd name="connsiteX4" fmla="*/ 2152650 w 4305300"/>
              <a:gd name="connsiteY4" fmla="*/ 0 h 430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05300" h="4305300">
                <a:moveTo>
                  <a:pt x="2152650" y="0"/>
                </a:moveTo>
                <a:cubicBezTo>
                  <a:pt x="3341526" y="0"/>
                  <a:pt x="4305300" y="963774"/>
                  <a:pt x="4305300" y="2152650"/>
                </a:cubicBezTo>
                <a:cubicBezTo>
                  <a:pt x="4305300" y="3341526"/>
                  <a:pt x="3341526" y="4305300"/>
                  <a:pt x="2152650" y="4305300"/>
                </a:cubicBezTo>
                <a:cubicBezTo>
                  <a:pt x="963774" y="4305300"/>
                  <a:pt x="0" y="3341526"/>
                  <a:pt x="0" y="2152650"/>
                </a:cubicBezTo>
                <a:cubicBezTo>
                  <a:pt x="0" y="963774"/>
                  <a:pt x="963774" y="0"/>
                  <a:pt x="21526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708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6A">
            <a:alpha val="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484178E8-46FC-4CA1-92CD-1826922E3F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2CC3B3B-64BB-4552-92B5-8E4245D1EB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BCE144C0-969C-47BC-A489-391B7951FE00}"/>
              </a:ext>
            </a:extLst>
          </p:cNvPr>
          <p:cNvSpPr/>
          <p:nvPr userDrawn="1"/>
        </p:nvSpPr>
        <p:spPr>
          <a:xfrm>
            <a:off x="10756107" y="577499"/>
            <a:ext cx="826156" cy="299054"/>
          </a:xfrm>
          <a:custGeom>
            <a:avLst/>
            <a:gdLst/>
            <a:ahLst/>
            <a:cxnLst/>
            <a:rect l="l" t="t" r="r" b="b"/>
            <a:pathLst>
              <a:path w="9017096" h="3264038">
                <a:moveTo>
                  <a:pt x="2214262" y="911539"/>
                </a:moveTo>
                <a:lnTo>
                  <a:pt x="2055623" y="2444292"/>
                </a:lnTo>
                <a:lnTo>
                  <a:pt x="2334409" y="2444292"/>
                </a:lnTo>
                <a:close/>
                <a:moveTo>
                  <a:pt x="8056457" y="140893"/>
                </a:moveTo>
                <a:lnTo>
                  <a:pt x="8056457" y="1502866"/>
                </a:lnTo>
                <a:lnTo>
                  <a:pt x="8112962" y="1502866"/>
                </a:lnTo>
                <a:cubicBezTo>
                  <a:pt x="8148741" y="1502866"/>
                  <a:pt x="8177799" y="1490541"/>
                  <a:pt x="8200137" y="1465891"/>
                </a:cubicBezTo>
                <a:cubicBezTo>
                  <a:pt x="8222473" y="1441242"/>
                  <a:pt x="8233642" y="1402266"/>
                  <a:pt x="8233642" y="1348964"/>
                </a:cubicBezTo>
                <a:lnTo>
                  <a:pt x="8233642" y="263442"/>
                </a:lnTo>
                <a:cubicBezTo>
                  <a:pt x="8233642" y="212141"/>
                  <a:pt x="8226571" y="178891"/>
                  <a:pt x="8212428" y="163692"/>
                </a:cubicBezTo>
                <a:cubicBezTo>
                  <a:pt x="8198285" y="148493"/>
                  <a:pt x="8165130" y="140893"/>
                  <a:pt x="8112962" y="140893"/>
                </a:cubicBezTo>
                <a:close/>
                <a:moveTo>
                  <a:pt x="5236072" y="140893"/>
                </a:moveTo>
                <a:lnTo>
                  <a:pt x="5236072" y="1737689"/>
                </a:lnTo>
                <a:lnTo>
                  <a:pt x="5268293" y="1737689"/>
                </a:lnTo>
                <a:cubicBezTo>
                  <a:pt x="5309298" y="1737689"/>
                  <a:pt x="5342287" y="1724914"/>
                  <a:pt x="5367259" y="1699364"/>
                </a:cubicBezTo>
                <a:cubicBezTo>
                  <a:pt x="5392231" y="1673813"/>
                  <a:pt x="5404717" y="1636122"/>
                  <a:pt x="5404717" y="1586288"/>
                </a:cubicBezTo>
                <a:lnTo>
                  <a:pt x="5404717" y="306904"/>
                </a:lnTo>
                <a:cubicBezTo>
                  <a:pt x="5404717" y="246575"/>
                  <a:pt x="5391864" y="200733"/>
                  <a:pt x="5366158" y="169379"/>
                </a:cubicBezTo>
                <a:cubicBezTo>
                  <a:pt x="5350815" y="150388"/>
                  <a:pt x="5327910" y="140893"/>
                  <a:pt x="5297446" y="140893"/>
                </a:cubicBezTo>
                <a:close/>
                <a:moveTo>
                  <a:pt x="3769221" y="140893"/>
                </a:moveTo>
                <a:lnTo>
                  <a:pt x="3769221" y="1737689"/>
                </a:lnTo>
                <a:lnTo>
                  <a:pt x="3801443" y="1737689"/>
                </a:lnTo>
                <a:cubicBezTo>
                  <a:pt x="3842447" y="1737689"/>
                  <a:pt x="3875436" y="1724914"/>
                  <a:pt x="3900408" y="1699364"/>
                </a:cubicBezTo>
                <a:cubicBezTo>
                  <a:pt x="3925380" y="1673813"/>
                  <a:pt x="3937866" y="1636122"/>
                  <a:pt x="3937866" y="1586288"/>
                </a:cubicBezTo>
                <a:lnTo>
                  <a:pt x="3937866" y="306904"/>
                </a:lnTo>
                <a:cubicBezTo>
                  <a:pt x="3937866" y="246575"/>
                  <a:pt x="3925013" y="200733"/>
                  <a:pt x="3899308" y="169379"/>
                </a:cubicBezTo>
                <a:cubicBezTo>
                  <a:pt x="3883964" y="150388"/>
                  <a:pt x="3861060" y="140893"/>
                  <a:pt x="3830595" y="140893"/>
                </a:cubicBezTo>
                <a:close/>
                <a:moveTo>
                  <a:pt x="674582" y="140893"/>
                </a:moveTo>
                <a:lnTo>
                  <a:pt x="674582" y="1502866"/>
                </a:lnTo>
                <a:lnTo>
                  <a:pt x="731086" y="1502866"/>
                </a:lnTo>
                <a:cubicBezTo>
                  <a:pt x="766866" y="1502866"/>
                  <a:pt x="795924" y="1490541"/>
                  <a:pt x="818261" y="1465891"/>
                </a:cubicBezTo>
                <a:cubicBezTo>
                  <a:pt x="840598" y="1441242"/>
                  <a:pt x="851767" y="1402266"/>
                  <a:pt x="851767" y="1348964"/>
                </a:cubicBezTo>
                <a:lnTo>
                  <a:pt x="851767" y="263442"/>
                </a:lnTo>
                <a:cubicBezTo>
                  <a:pt x="851767" y="212141"/>
                  <a:pt x="844695" y="178891"/>
                  <a:pt x="830553" y="163692"/>
                </a:cubicBezTo>
                <a:cubicBezTo>
                  <a:pt x="816410" y="148493"/>
                  <a:pt x="783255" y="140893"/>
                  <a:pt x="731086" y="140893"/>
                </a:cubicBezTo>
                <a:close/>
                <a:moveTo>
                  <a:pt x="2237211" y="44829"/>
                </a:moveTo>
                <a:lnTo>
                  <a:pt x="2545349" y="44829"/>
                </a:lnTo>
                <a:lnTo>
                  <a:pt x="2915328" y="3095392"/>
                </a:lnTo>
                <a:lnTo>
                  <a:pt x="2982439" y="3095392"/>
                </a:lnTo>
                <a:cubicBezTo>
                  <a:pt x="3019375" y="3118474"/>
                  <a:pt x="3037843" y="3141601"/>
                  <a:pt x="3037843" y="3164772"/>
                </a:cubicBezTo>
                <a:cubicBezTo>
                  <a:pt x="3037843" y="3188387"/>
                  <a:pt x="3019731" y="3211514"/>
                  <a:pt x="2983507" y="3234151"/>
                </a:cubicBezTo>
                <a:lnTo>
                  <a:pt x="2339712" y="3234151"/>
                </a:lnTo>
                <a:cubicBezTo>
                  <a:pt x="2319098" y="3234151"/>
                  <a:pt x="2302988" y="3227508"/>
                  <a:pt x="2291380" y="3214221"/>
                </a:cubicBezTo>
                <a:cubicBezTo>
                  <a:pt x="2279772" y="3200935"/>
                  <a:pt x="2273968" y="3184452"/>
                  <a:pt x="2273968" y="3164772"/>
                </a:cubicBezTo>
                <a:cubicBezTo>
                  <a:pt x="2273968" y="3145514"/>
                  <a:pt x="2279872" y="3129137"/>
                  <a:pt x="2291680" y="3115639"/>
                </a:cubicBezTo>
                <a:cubicBezTo>
                  <a:pt x="2303488" y="3102141"/>
                  <a:pt x="2319510" y="3095392"/>
                  <a:pt x="2339746" y="3095392"/>
                </a:cubicBezTo>
                <a:lnTo>
                  <a:pt x="2397784" y="3095392"/>
                </a:lnTo>
                <a:lnTo>
                  <a:pt x="2345549" y="2585186"/>
                </a:lnTo>
                <a:lnTo>
                  <a:pt x="2043048" y="2585186"/>
                </a:lnTo>
                <a:lnTo>
                  <a:pt x="2003855" y="2888955"/>
                </a:lnTo>
                <a:cubicBezTo>
                  <a:pt x="2003255" y="2896849"/>
                  <a:pt x="2002954" y="2912426"/>
                  <a:pt x="2002954" y="2935686"/>
                </a:cubicBezTo>
                <a:cubicBezTo>
                  <a:pt x="2002954" y="2988232"/>
                  <a:pt x="2011360" y="3025863"/>
                  <a:pt x="2028171" y="3048578"/>
                </a:cubicBezTo>
                <a:cubicBezTo>
                  <a:pt x="2044983" y="3071293"/>
                  <a:pt x="2068509" y="3085230"/>
                  <a:pt x="2098752" y="3090389"/>
                </a:cubicBezTo>
                <a:lnTo>
                  <a:pt x="2146250" y="3105132"/>
                </a:lnTo>
                <a:cubicBezTo>
                  <a:pt x="2165930" y="3125056"/>
                  <a:pt x="2175769" y="3144580"/>
                  <a:pt x="2175769" y="3163704"/>
                </a:cubicBezTo>
                <a:cubicBezTo>
                  <a:pt x="2175769" y="3183184"/>
                  <a:pt x="2169049" y="3199795"/>
                  <a:pt x="2155606" y="3213538"/>
                </a:cubicBezTo>
                <a:cubicBezTo>
                  <a:pt x="2142164" y="3227280"/>
                  <a:pt x="2125603" y="3234151"/>
                  <a:pt x="2105923" y="3234151"/>
                </a:cubicBezTo>
                <a:lnTo>
                  <a:pt x="1748719" y="3234151"/>
                </a:lnTo>
                <a:cubicBezTo>
                  <a:pt x="1729550" y="3234151"/>
                  <a:pt x="1713456" y="3227508"/>
                  <a:pt x="1700437" y="3214221"/>
                </a:cubicBezTo>
                <a:cubicBezTo>
                  <a:pt x="1687417" y="3200935"/>
                  <a:pt x="1680907" y="3184096"/>
                  <a:pt x="1680907" y="3163704"/>
                </a:cubicBezTo>
                <a:cubicBezTo>
                  <a:pt x="1680907" y="3145982"/>
                  <a:pt x="1688412" y="3126902"/>
                  <a:pt x="1703422" y="3106466"/>
                </a:cubicBezTo>
                <a:lnTo>
                  <a:pt x="1745550" y="3092457"/>
                </a:lnTo>
                <a:cubicBezTo>
                  <a:pt x="1776437" y="3088210"/>
                  <a:pt x="1798263" y="3077325"/>
                  <a:pt x="1811027" y="3059802"/>
                </a:cubicBezTo>
                <a:cubicBezTo>
                  <a:pt x="1842359" y="3014260"/>
                  <a:pt x="1865107" y="2934218"/>
                  <a:pt x="1879272" y="2819675"/>
                </a:cubicBezTo>
                <a:close/>
                <a:moveTo>
                  <a:pt x="7443349" y="0"/>
                </a:moveTo>
                <a:lnTo>
                  <a:pt x="8112195" y="0"/>
                </a:lnTo>
                <a:cubicBezTo>
                  <a:pt x="8288779" y="0"/>
                  <a:pt x="8441047" y="74216"/>
                  <a:pt x="8568999" y="222648"/>
                </a:cubicBezTo>
                <a:cubicBezTo>
                  <a:pt x="8696950" y="371080"/>
                  <a:pt x="8760926" y="570201"/>
                  <a:pt x="8760926" y="820012"/>
                </a:cubicBezTo>
                <a:cubicBezTo>
                  <a:pt x="8760926" y="963307"/>
                  <a:pt x="8736605" y="1091959"/>
                  <a:pt x="8687961" y="1205969"/>
                </a:cubicBezTo>
                <a:cubicBezTo>
                  <a:pt x="8639317" y="1319978"/>
                  <a:pt x="8566730" y="1414285"/>
                  <a:pt x="8470200" y="1488890"/>
                </a:cubicBezTo>
                <a:cubicBezTo>
                  <a:pt x="8412694" y="1533320"/>
                  <a:pt x="8334420" y="1561539"/>
                  <a:pt x="8235377" y="1573547"/>
                </a:cubicBezTo>
                <a:cubicBezTo>
                  <a:pt x="8345872" y="1587289"/>
                  <a:pt x="8427915" y="1612873"/>
                  <a:pt x="8481507" y="1650297"/>
                </a:cubicBezTo>
                <a:cubicBezTo>
                  <a:pt x="8572790" y="1713517"/>
                  <a:pt x="8640401" y="1789340"/>
                  <a:pt x="8684342" y="1877765"/>
                </a:cubicBezTo>
                <a:cubicBezTo>
                  <a:pt x="8728283" y="1966191"/>
                  <a:pt x="8750252" y="2078783"/>
                  <a:pt x="8750252" y="2215540"/>
                </a:cubicBezTo>
                <a:lnTo>
                  <a:pt x="8750252" y="2980049"/>
                </a:lnTo>
                <a:cubicBezTo>
                  <a:pt x="8750252" y="3005821"/>
                  <a:pt x="8751937" y="3020815"/>
                  <a:pt x="8755306" y="3025029"/>
                </a:cubicBezTo>
                <a:cubicBezTo>
                  <a:pt x="8758674" y="3029243"/>
                  <a:pt x="8762260" y="3031349"/>
                  <a:pt x="8766063" y="3031349"/>
                </a:cubicBezTo>
                <a:cubicBezTo>
                  <a:pt x="8778471" y="3031349"/>
                  <a:pt x="8791558" y="3020587"/>
                  <a:pt x="8805322" y="2999061"/>
                </a:cubicBezTo>
                <a:cubicBezTo>
                  <a:pt x="8837610" y="2949384"/>
                  <a:pt x="8858391" y="2855755"/>
                  <a:pt x="8867664" y="2718175"/>
                </a:cubicBezTo>
                <a:cubicBezTo>
                  <a:pt x="8869532" y="2684308"/>
                  <a:pt x="8876915" y="2658657"/>
                  <a:pt x="8889812" y="2641223"/>
                </a:cubicBezTo>
                <a:cubicBezTo>
                  <a:pt x="8902709" y="2623789"/>
                  <a:pt x="8919877" y="2615073"/>
                  <a:pt x="8941313" y="2615073"/>
                </a:cubicBezTo>
                <a:cubicBezTo>
                  <a:pt x="8966974" y="2615073"/>
                  <a:pt x="8986198" y="2626425"/>
                  <a:pt x="8998985" y="2649129"/>
                </a:cubicBezTo>
                <a:cubicBezTo>
                  <a:pt x="9011059" y="2668764"/>
                  <a:pt x="9017096" y="2697483"/>
                  <a:pt x="9017096" y="2735286"/>
                </a:cubicBezTo>
                <a:cubicBezTo>
                  <a:pt x="9017096" y="2900952"/>
                  <a:pt x="8976019" y="3030493"/>
                  <a:pt x="8893864" y="3123911"/>
                </a:cubicBezTo>
                <a:cubicBezTo>
                  <a:pt x="8811710" y="3217329"/>
                  <a:pt x="8707268" y="3264038"/>
                  <a:pt x="8580539" y="3264038"/>
                </a:cubicBezTo>
                <a:cubicBezTo>
                  <a:pt x="8468065" y="3264038"/>
                  <a:pt x="8382129" y="3234246"/>
                  <a:pt x="8322735" y="3174662"/>
                </a:cubicBezTo>
                <a:cubicBezTo>
                  <a:pt x="8263339" y="3115077"/>
                  <a:pt x="8233642" y="3031683"/>
                  <a:pt x="8233642" y="2924478"/>
                </a:cubicBezTo>
                <a:lnTo>
                  <a:pt x="8233642" y="1818510"/>
                </a:lnTo>
                <a:cubicBezTo>
                  <a:pt x="8233642" y="1739079"/>
                  <a:pt x="8218933" y="1689312"/>
                  <a:pt x="8189513" y="1669210"/>
                </a:cubicBezTo>
                <a:cubicBezTo>
                  <a:pt x="8163717" y="1652243"/>
                  <a:pt x="8119367" y="1643760"/>
                  <a:pt x="8056457" y="1643760"/>
                </a:cubicBezTo>
                <a:lnTo>
                  <a:pt x="8056457" y="3095392"/>
                </a:lnTo>
                <a:lnTo>
                  <a:pt x="8114629" y="3095392"/>
                </a:lnTo>
                <a:cubicBezTo>
                  <a:pt x="8136799" y="3095392"/>
                  <a:pt x="8155773" y="3102236"/>
                  <a:pt x="8171551" y="3115922"/>
                </a:cubicBezTo>
                <a:cubicBezTo>
                  <a:pt x="8187328" y="3129610"/>
                  <a:pt x="8195217" y="3145893"/>
                  <a:pt x="8195217" y="3164772"/>
                </a:cubicBezTo>
                <a:cubicBezTo>
                  <a:pt x="8195217" y="3184073"/>
                  <a:pt x="8187467" y="3200462"/>
                  <a:pt x="8171967" y="3213938"/>
                </a:cubicBezTo>
                <a:cubicBezTo>
                  <a:pt x="8156468" y="3227413"/>
                  <a:pt x="8137389" y="3234151"/>
                  <a:pt x="8114729" y="3234151"/>
                </a:cubicBezTo>
                <a:lnTo>
                  <a:pt x="7453923" y="3234151"/>
                </a:lnTo>
                <a:cubicBezTo>
                  <a:pt x="7434644" y="3234151"/>
                  <a:pt x="7417816" y="3227992"/>
                  <a:pt x="7403439" y="3215672"/>
                </a:cubicBezTo>
                <a:cubicBezTo>
                  <a:pt x="7389064" y="3203353"/>
                  <a:pt x="7381875" y="3186386"/>
                  <a:pt x="7381875" y="3164772"/>
                </a:cubicBezTo>
                <a:cubicBezTo>
                  <a:pt x="7381875" y="3143580"/>
                  <a:pt x="7389208" y="3126719"/>
                  <a:pt x="7403873" y="3114188"/>
                </a:cubicBezTo>
                <a:cubicBezTo>
                  <a:pt x="7418538" y="3101657"/>
                  <a:pt x="7435266" y="3095392"/>
                  <a:pt x="7454057" y="3095392"/>
                </a:cubicBezTo>
                <a:lnTo>
                  <a:pt x="7535577" y="3095392"/>
                </a:lnTo>
                <a:lnTo>
                  <a:pt x="7535577" y="138759"/>
                </a:lnTo>
                <a:lnTo>
                  <a:pt x="7443083" y="138759"/>
                </a:lnTo>
                <a:cubicBezTo>
                  <a:pt x="7406547" y="118545"/>
                  <a:pt x="7388279" y="95063"/>
                  <a:pt x="7388279" y="68312"/>
                </a:cubicBezTo>
                <a:cubicBezTo>
                  <a:pt x="7388279" y="43251"/>
                  <a:pt x="7406636" y="20480"/>
                  <a:pt x="7443349" y="0"/>
                </a:cubicBezTo>
                <a:close/>
                <a:moveTo>
                  <a:pt x="6062210" y="0"/>
                </a:moveTo>
                <a:lnTo>
                  <a:pt x="7310340" y="0"/>
                </a:lnTo>
                <a:lnTo>
                  <a:pt x="7310340" y="1219911"/>
                </a:lnTo>
                <a:cubicBezTo>
                  <a:pt x="7289882" y="1254846"/>
                  <a:pt x="7266755" y="1272313"/>
                  <a:pt x="7240961" y="1272313"/>
                </a:cubicBezTo>
                <a:cubicBezTo>
                  <a:pt x="7217612" y="1272313"/>
                  <a:pt x="7200989" y="1265252"/>
                  <a:pt x="7191095" y="1251132"/>
                </a:cubicBezTo>
                <a:cubicBezTo>
                  <a:pt x="7181199" y="1237012"/>
                  <a:pt x="7175406" y="1208237"/>
                  <a:pt x="7173716" y="1164808"/>
                </a:cubicBezTo>
                <a:cubicBezTo>
                  <a:pt x="7164154" y="939258"/>
                  <a:pt x="7128636" y="729196"/>
                  <a:pt x="7067162" y="534622"/>
                </a:cubicBezTo>
                <a:cubicBezTo>
                  <a:pt x="7005687" y="340048"/>
                  <a:pt x="6948766" y="219168"/>
                  <a:pt x="6896399" y="171981"/>
                </a:cubicBezTo>
                <a:cubicBezTo>
                  <a:pt x="6873494" y="151256"/>
                  <a:pt x="6831355" y="140893"/>
                  <a:pt x="6769981" y="140893"/>
                </a:cubicBezTo>
                <a:lnTo>
                  <a:pt x="6684858" y="140893"/>
                </a:lnTo>
                <a:lnTo>
                  <a:pt x="6684858" y="1526348"/>
                </a:lnTo>
                <a:cubicBezTo>
                  <a:pt x="6717679" y="1519833"/>
                  <a:pt x="6755493" y="1484387"/>
                  <a:pt x="6798300" y="1420011"/>
                </a:cubicBezTo>
                <a:cubicBezTo>
                  <a:pt x="6860719" y="1324837"/>
                  <a:pt x="6891929" y="1176204"/>
                  <a:pt x="6891929" y="974114"/>
                </a:cubicBezTo>
                <a:lnTo>
                  <a:pt x="6891929" y="810739"/>
                </a:lnTo>
                <a:cubicBezTo>
                  <a:pt x="6891929" y="792037"/>
                  <a:pt x="6898677" y="776054"/>
                  <a:pt x="6912175" y="762790"/>
                </a:cubicBezTo>
                <a:cubicBezTo>
                  <a:pt x="6925673" y="749526"/>
                  <a:pt x="6941695" y="742894"/>
                  <a:pt x="6960241" y="742894"/>
                </a:cubicBezTo>
                <a:cubicBezTo>
                  <a:pt x="6981233" y="742894"/>
                  <a:pt x="6997865" y="749926"/>
                  <a:pt x="7010141" y="763991"/>
                </a:cubicBezTo>
                <a:cubicBezTo>
                  <a:pt x="7022415" y="778056"/>
                  <a:pt x="7028553" y="793638"/>
                  <a:pt x="7028553" y="810739"/>
                </a:cubicBezTo>
                <a:lnTo>
                  <a:pt x="7028553" y="2367908"/>
                </a:lnTo>
                <a:cubicBezTo>
                  <a:pt x="7028553" y="2385453"/>
                  <a:pt x="7022510" y="2401147"/>
                  <a:pt x="7010424" y="2414990"/>
                </a:cubicBezTo>
                <a:cubicBezTo>
                  <a:pt x="6998338" y="2428832"/>
                  <a:pt x="6981610" y="2435753"/>
                  <a:pt x="6960241" y="2435753"/>
                </a:cubicBezTo>
                <a:cubicBezTo>
                  <a:pt x="6941273" y="2435753"/>
                  <a:pt x="6925145" y="2429232"/>
                  <a:pt x="6911859" y="2416190"/>
                </a:cubicBezTo>
                <a:cubicBezTo>
                  <a:pt x="6898571" y="2403148"/>
                  <a:pt x="6891929" y="2387066"/>
                  <a:pt x="6891929" y="2367942"/>
                </a:cubicBezTo>
                <a:lnTo>
                  <a:pt x="6891929" y="2217141"/>
                </a:lnTo>
                <a:cubicBezTo>
                  <a:pt x="6891929" y="2019165"/>
                  <a:pt x="6854325" y="1858391"/>
                  <a:pt x="6779120" y="1734820"/>
                </a:cubicBezTo>
                <a:cubicBezTo>
                  <a:pt x="6751199" y="1692909"/>
                  <a:pt x="6722878" y="1669334"/>
                  <a:pt x="6694156" y="1664095"/>
                </a:cubicBezTo>
                <a:lnTo>
                  <a:pt x="6685658" y="1663322"/>
                </a:lnTo>
                <a:lnTo>
                  <a:pt x="6685274" y="1666016"/>
                </a:lnTo>
                <a:cubicBezTo>
                  <a:pt x="6684997" y="1669068"/>
                  <a:pt x="6684858" y="1673335"/>
                  <a:pt x="6684858" y="1678817"/>
                </a:cubicBezTo>
                <a:lnTo>
                  <a:pt x="6684858" y="3093257"/>
                </a:lnTo>
                <a:lnTo>
                  <a:pt x="6707072" y="3093257"/>
                </a:lnTo>
                <a:cubicBezTo>
                  <a:pt x="6755193" y="3093257"/>
                  <a:pt x="6803631" y="3074701"/>
                  <a:pt x="6852385" y="3037587"/>
                </a:cubicBezTo>
                <a:cubicBezTo>
                  <a:pt x="6901140" y="3000473"/>
                  <a:pt x="6949017" y="2931305"/>
                  <a:pt x="6996015" y="2830082"/>
                </a:cubicBezTo>
                <a:cubicBezTo>
                  <a:pt x="7043012" y="2728859"/>
                  <a:pt x="7079387" y="2617997"/>
                  <a:pt x="7105137" y="2497495"/>
                </a:cubicBezTo>
                <a:cubicBezTo>
                  <a:pt x="7148010" y="2298718"/>
                  <a:pt x="7169447" y="2144693"/>
                  <a:pt x="7169447" y="2035420"/>
                </a:cubicBezTo>
                <a:lnTo>
                  <a:pt x="7169447" y="1884920"/>
                </a:lnTo>
                <a:cubicBezTo>
                  <a:pt x="7191639" y="1849386"/>
                  <a:pt x="7214765" y="1831618"/>
                  <a:pt x="7238826" y="1831618"/>
                </a:cubicBezTo>
                <a:cubicBezTo>
                  <a:pt x="7258506" y="1831618"/>
                  <a:pt x="7275345" y="1837739"/>
                  <a:pt x="7289343" y="1849980"/>
                </a:cubicBezTo>
                <a:cubicBezTo>
                  <a:pt x="7303341" y="1862222"/>
                  <a:pt x="7310340" y="1878016"/>
                  <a:pt x="7310340" y="1897362"/>
                </a:cubicBezTo>
                <a:lnTo>
                  <a:pt x="7310340" y="3234151"/>
                </a:lnTo>
                <a:lnTo>
                  <a:pt x="6077921" y="3234151"/>
                </a:lnTo>
                <a:cubicBezTo>
                  <a:pt x="6056306" y="3234151"/>
                  <a:pt x="6038561" y="3227341"/>
                  <a:pt x="6024685" y="3213721"/>
                </a:cubicBezTo>
                <a:cubicBezTo>
                  <a:pt x="6010809" y="3200101"/>
                  <a:pt x="6003871" y="3183784"/>
                  <a:pt x="6003871" y="3164772"/>
                </a:cubicBezTo>
                <a:cubicBezTo>
                  <a:pt x="6003871" y="3143669"/>
                  <a:pt x="6011143" y="3126830"/>
                  <a:pt x="6025686" y="3114255"/>
                </a:cubicBezTo>
                <a:cubicBezTo>
                  <a:pt x="6040229" y="3101680"/>
                  <a:pt x="6057596" y="3095392"/>
                  <a:pt x="6077787" y="3095392"/>
                </a:cubicBezTo>
                <a:lnTo>
                  <a:pt x="6168247" y="3095392"/>
                </a:lnTo>
                <a:lnTo>
                  <a:pt x="6168247" y="138759"/>
                </a:lnTo>
                <a:lnTo>
                  <a:pt x="6060109" y="138759"/>
                </a:lnTo>
                <a:cubicBezTo>
                  <a:pt x="6026887" y="115499"/>
                  <a:pt x="6010275" y="92728"/>
                  <a:pt x="6010275" y="70446"/>
                </a:cubicBezTo>
                <a:cubicBezTo>
                  <a:pt x="6010275" y="44607"/>
                  <a:pt x="6027587" y="21125"/>
                  <a:pt x="6062210" y="0"/>
                </a:cubicBezTo>
                <a:close/>
                <a:moveTo>
                  <a:pt x="4622863" y="0"/>
                </a:moveTo>
                <a:lnTo>
                  <a:pt x="5243543" y="0"/>
                </a:lnTo>
                <a:cubicBezTo>
                  <a:pt x="5347835" y="0"/>
                  <a:pt x="5454851" y="28774"/>
                  <a:pt x="5564590" y="86324"/>
                </a:cubicBezTo>
                <a:cubicBezTo>
                  <a:pt x="5622807" y="118034"/>
                  <a:pt x="5681590" y="172453"/>
                  <a:pt x="5740941" y="249582"/>
                </a:cubicBezTo>
                <a:cubicBezTo>
                  <a:pt x="5800291" y="326711"/>
                  <a:pt x="5844710" y="403690"/>
                  <a:pt x="5874196" y="480519"/>
                </a:cubicBezTo>
                <a:cubicBezTo>
                  <a:pt x="5914156" y="585834"/>
                  <a:pt x="5934136" y="705235"/>
                  <a:pt x="5934136" y="838724"/>
                </a:cubicBezTo>
                <a:lnTo>
                  <a:pt x="5934136" y="1058704"/>
                </a:lnTo>
                <a:cubicBezTo>
                  <a:pt x="5934136" y="1220034"/>
                  <a:pt x="5904010" y="1361450"/>
                  <a:pt x="5843759" y="1482953"/>
                </a:cubicBezTo>
                <a:cubicBezTo>
                  <a:pt x="5783508" y="1604456"/>
                  <a:pt x="5701471" y="1700770"/>
                  <a:pt x="5597645" y="1771895"/>
                </a:cubicBezTo>
                <a:cubicBezTo>
                  <a:pt x="5493821" y="1843020"/>
                  <a:pt x="5383436" y="1878583"/>
                  <a:pt x="5266492" y="1878583"/>
                </a:cubicBezTo>
                <a:lnTo>
                  <a:pt x="5236072" y="1878583"/>
                </a:lnTo>
                <a:lnTo>
                  <a:pt x="5236072" y="3095392"/>
                </a:lnTo>
                <a:lnTo>
                  <a:pt x="5317559" y="3095392"/>
                </a:lnTo>
                <a:cubicBezTo>
                  <a:pt x="5336439" y="3095392"/>
                  <a:pt x="5352838" y="3102180"/>
                  <a:pt x="5366758" y="3115756"/>
                </a:cubicBezTo>
                <a:cubicBezTo>
                  <a:pt x="5380679" y="3129332"/>
                  <a:pt x="5387639" y="3145670"/>
                  <a:pt x="5387639" y="3164772"/>
                </a:cubicBezTo>
                <a:cubicBezTo>
                  <a:pt x="5387639" y="3184274"/>
                  <a:pt x="5380829" y="3200712"/>
                  <a:pt x="5367209" y="3214088"/>
                </a:cubicBezTo>
                <a:cubicBezTo>
                  <a:pt x="5353589" y="3227463"/>
                  <a:pt x="5337083" y="3234151"/>
                  <a:pt x="5317693" y="3234151"/>
                </a:cubicBezTo>
                <a:lnTo>
                  <a:pt x="4622896" y="3234151"/>
                </a:lnTo>
                <a:cubicBezTo>
                  <a:pt x="4604061" y="3234151"/>
                  <a:pt x="4588051" y="3227680"/>
                  <a:pt x="4574864" y="3214738"/>
                </a:cubicBezTo>
                <a:cubicBezTo>
                  <a:pt x="4561678" y="3201796"/>
                  <a:pt x="4555084" y="3185141"/>
                  <a:pt x="4555084" y="3164772"/>
                </a:cubicBezTo>
                <a:cubicBezTo>
                  <a:pt x="4555084" y="3144914"/>
                  <a:pt x="4561750" y="3128386"/>
                  <a:pt x="4575081" y="3115189"/>
                </a:cubicBezTo>
                <a:cubicBezTo>
                  <a:pt x="4588412" y="3101991"/>
                  <a:pt x="4604295" y="3095392"/>
                  <a:pt x="4622729" y="3095392"/>
                </a:cubicBezTo>
                <a:lnTo>
                  <a:pt x="4713056" y="3095392"/>
                </a:lnTo>
                <a:lnTo>
                  <a:pt x="4713056" y="138759"/>
                </a:lnTo>
                <a:lnTo>
                  <a:pt x="4622729" y="138759"/>
                </a:lnTo>
                <a:cubicBezTo>
                  <a:pt x="4603561" y="138759"/>
                  <a:pt x="4587495" y="132104"/>
                  <a:pt x="4574531" y="118795"/>
                </a:cubicBezTo>
                <a:cubicBezTo>
                  <a:pt x="4561566" y="105486"/>
                  <a:pt x="4555084" y="89370"/>
                  <a:pt x="4555084" y="70446"/>
                </a:cubicBezTo>
                <a:cubicBezTo>
                  <a:pt x="4555084" y="50500"/>
                  <a:pt x="4561706" y="33772"/>
                  <a:pt x="4574948" y="20263"/>
                </a:cubicBezTo>
                <a:cubicBezTo>
                  <a:pt x="4588190" y="6754"/>
                  <a:pt x="4604161" y="0"/>
                  <a:pt x="4622863" y="0"/>
                </a:cubicBezTo>
                <a:close/>
                <a:moveTo>
                  <a:pt x="3156013" y="0"/>
                </a:moveTo>
                <a:lnTo>
                  <a:pt x="3776693" y="0"/>
                </a:lnTo>
                <a:cubicBezTo>
                  <a:pt x="3880984" y="0"/>
                  <a:pt x="3988000" y="28774"/>
                  <a:pt x="4097739" y="86324"/>
                </a:cubicBezTo>
                <a:cubicBezTo>
                  <a:pt x="4155956" y="118034"/>
                  <a:pt x="4214739" y="172453"/>
                  <a:pt x="4274090" y="249582"/>
                </a:cubicBezTo>
                <a:cubicBezTo>
                  <a:pt x="4333440" y="326711"/>
                  <a:pt x="4377859" y="403690"/>
                  <a:pt x="4407345" y="480519"/>
                </a:cubicBezTo>
                <a:cubicBezTo>
                  <a:pt x="4447305" y="585834"/>
                  <a:pt x="4467285" y="705235"/>
                  <a:pt x="4467285" y="838724"/>
                </a:cubicBezTo>
                <a:lnTo>
                  <a:pt x="4467285" y="1058704"/>
                </a:lnTo>
                <a:cubicBezTo>
                  <a:pt x="4467285" y="1220034"/>
                  <a:pt x="4437160" y="1361450"/>
                  <a:pt x="4376908" y="1482953"/>
                </a:cubicBezTo>
                <a:cubicBezTo>
                  <a:pt x="4316657" y="1604456"/>
                  <a:pt x="4234619" y="1700770"/>
                  <a:pt x="4130795" y="1771895"/>
                </a:cubicBezTo>
                <a:cubicBezTo>
                  <a:pt x="4026970" y="1843020"/>
                  <a:pt x="3916586" y="1878583"/>
                  <a:pt x="3799641" y="1878583"/>
                </a:cubicBezTo>
                <a:lnTo>
                  <a:pt x="3769221" y="1878583"/>
                </a:lnTo>
                <a:lnTo>
                  <a:pt x="3769221" y="3095392"/>
                </a:lnTo>
                <a:lnTo>
                  <a:pt x="3850709" y="3095392"/>
                </a:lnTo>
                <a:cubicBezTo>
                  <a:pt x="3869588" y="3095392"/>
                  <a:pt x="3885987" y="3102180"/>
                  <a:pt x="3899908" y="3115756"/>
                </a:cubicBezTo>
                <a:cubicBezTo>
                  <a:pt x="3913828" y="3129332"/>
                  <a:pt x="3920789" y="3145670"/>
                  <a:pt x="3920789" y="3164772"/>
                </a:cubicBezTo>
                <a:cubicBezTo>
                  <a:pt x="3920789" y="3184274"/>
                  <a:pt x="3913979" y="3200712"/>
                  <a:pt x="3900358" y="3214088"/>
                </a:cubicBezTo>
                <a:cubicBezTo>
                  <a:pt x="3886738" y="3227463"/>
                  <a:pt x="3870232" y="3234151"/>
                  <a:pt x="3850842" y="3234151"/>
                </a:cubicBezTo>
                <a:lnTo>
                  <a:pt x="3156047" y="3234151"/>
                </a:lnTo>
                <a:cubicBezTo>
                  <a:pt x="3137212" y="3234151"/>
                  <a:pt x="3121201" y="3227680"/>
                  <a:pt x="3108014" y="3214738"/>
                </a:cubicBezTo>
                <a:cubicBezTo>
                  <a:pt x="3094828" y="3201796"/>
                  <a:pt x="3088235" y="3185141"/>
                  <a:pt x="3088235" y="3164772"/>
                </a:cubicBezTo>
                <a:cubicBezTo>
                  <a:pt x="3088235" y="3144914"/>
                  <a:pt x="3094900" y="3128386"/>
                  <a:pt x="3108231" y="3115189"/>
                </a:cubicBezTo>
                <a:cubicBezTo>
                  <a:pt x="3121562" y="3101991"/>
                  <a:pt x="3137445" y="3095392"/>
                  <a:pt x="3155880" y="3095392"/>
                </a:cubicBezTo>
                <a:lnTo>
                  <a:pt x="3246207" y="3095392"/>
                </a:lnTo>
                <a:lnTo>
                  <a:pt x="3246207" y="138759"/>
                </a:lnTo>
                <a:lnTo>
                  <a:pt x="3155880" y="138759"/>
                </a:lnTo>
                <a:cubicBezTo>
                  <a:pt x="3136712" y="138759"/>
                  <a:pt x="3120645" y="132104"/>
                  <a:pt x="3107681" y="118795"/>
                </a:cubicBezTo>
                <a:cubicBezTo>
                  <a:pt x="3094716" y="105486"/>
                  <a:pt x="3088235" y="89370"/>
                  <a:pt x="3088235" y="70446"/>
                </a:cubicBezTo>
                <a:cubicBezTo>
                  <a:pt x="3088235" y="50500"/>
                  <a:pt x="3094856" y="33772"/>
                  <a:pt x="3108098" y="20263"/>
                </a:cubicBezTo>
                <a:cubicBezTo>
                  <a:pt x="3121340" y="6754"/>
                  <a:pt x="3137312" y="0"/>
                  <a:pt x="3156013" y="0"/>
                </a:cubicBezTo>
                <a:close/>
                <a:moveTo>
                  <a:pt x="61475" y="0"/>
                </a:moveTo>
                <a:lnTo>
                  <a:pt x="730319" y="0"/>
                </a:lnTo>
                <a:cubicBezTo>
                  <a:pt x="906903" y="0"/>
                  <a:pt x="1059171" y="74216"/>
                  <a:pt x="1187123" y="222648"/>
                </a:cubicBezTo>
                <a:cubicBezTo>
                  <a:pt x="1315075" y="371080"/>
                  <a:pt x="1379051" y="570201"/>
                  <a:pt x="1379051" y="820012"/>
                </a:cubicBezTo>
                <a:cubicBezTo>
                  <a:pt x="1379051" y="963307"/>
                  <a:pt x="1354729" y="1091959"/>
                  <a:pt x="1306086" y="1205969"/>
                </a:cubicBezTo>
                <a:cubicBezTo>
                  <a:pt x="1257442" y="1319978"/>
                  <a:pt x="1184855" y="1414285"/>
                  <a:pt x="1088324" y="1488890"/>
                </a:cubicBezTo>
                <a:cubicBezTo>
                  <a:pt x="1030819" y="1533320"/>
                  <a:pt x="952545" y="1561539"/>
                  <a:pt x="853501" y="1573547"/>
                </a:cubicBezTo>
                <a:cubicBezTo>
                  <a:pt x="963997" y="1587289"/>
                  <a:pt x="1046040" y="1612873"/>
                  <a:pt x="1099632" y="1650297"/>
                </a:cubicBezTo>
                <a:cubicBezTo>
                  <a:pt x="1190915" y="1713517"/>
                  <a:pt x="1258526" y="1789340"/>
                  <a:pt x="1302467" y="1877765"/>
                </a:cubicBezTo>
                <a:cubicBezTo>
                  <a:pt x="1346407" y="1966191"/>
                  <a:pt x="1368377" y="2078783"/>
                  <a:pt x="1368377" y="2215540"/>
                </a:cubicBezTo>
                <a:lnTo>
                  <a:pt x="1368377" y="2980049"/>
                </a:lnTo>
                <a:cubicBezTo>
                  <a:pt x="1368377" y="3005821"/>
                  <a:pt x="1370061" y="3020815"/>
                  <a:pt x="1373431" y="3025029"/>
                </a:cubicBezTo>
                <a:cubicBezTo>
                  <a:pt x="1376799" y="3029243"/>
                  <a:pt x="1380385" y="3031349"/>
                  <a:pt x="1384188" y="3031349"/>
                </a:cubicBezTo>
                <a:cubicBezTo>
                  <a:pt x="1396596" y="3031349"/>
                  <a:pt x="1409682" y="3020587"/>
                  <a:pt x="1423447" y="2999061"/>
                </a:cubicBezTo>
                <a:cubicBezTo>
                  <a:pt x="1455735" y="2949384"/>
                  <a:pt x="1476516" y="2855755"/>
                  <a:pt x="1485788" y="2718175"/>
                </a:cubicBezTo>
                <a:cubicBezTo>
                  <a:pt x="1487657" y="2684308"/>
                  <a:pt x="1495039" y="2658657"/>
                  <a:pt x="1507937" y="2641223"/>
                </a:cubicBezTo>
                <a:cubicBezTo>
                  <a:pt x="1520834" y="2623789"/>
                  <a:pt x="1538001" y="2615073"/>
                  <a:pt x="1559438" y="2615073"/>
                </a:cubicBezTo>
                <a:cubicBezTo>
                  <a:pt x="1585099" y="2615073"/>
                  <a:pt x="1604323" y="2626425"/>
                  <a:pt x="1617109" y="2649129"/>
                </a:cubicBezTo>
                <a:cubicBezTo>
                  <a:pt x="1629184" y="2668764"/>
                  <a:pt x="1635221" y="2697483"/>
                  <a:pt x="1635221" y="2735286"/>
                </a:cubicBezTo>
                <a:cubicBezTo>
                  <a:pt x="1635221" y="2900952"/>
                  <a:pt x="1594144" y="3030493"/>
                  <a:pt x="1511989" y="3123911"/>
                </a:cubicBezTo>
                <a:cubicBezTo>
                  <a:pt x="1429835" y="3217329"/>
                  <a:pt x="1325393" y="3264038"/>
                  <a:pt x="1198664" y="3264038"/>
                </a:cubicBezTo>
                <a:cubicBezTo>
                  <a:pt x="1086189" y="3264038"/>
                  <a:pt x="1000254" y="3234246"/>
                  <a:pt x="940860" y="3174662"/>
                </a:cubicBezTo>
                <a:cubicBezTo>
                  <a:pt x="881464" y="3115077"/>
                  <a:pt x="851767" y="3031683"/>
                  <a:pt x="851767" y="2924478"/>
                </a:cubicBezTo>
                <a:lnTo>
                  <a:pt x="851767" y="1818510"/>
                </a:lnTo>
                <a:cubicBezTo>
                  <a:pt x="851767" y="1739079"/>
                  <a:pt x="837057" y="1689312"/>
                  <a:pt x="807638" y="1669210"/>
                </a:cubicBezTo>
                <a:cubicBezTo>
                  <a:pt x="781842" y="1652243"/>
                  <a:pt x="737491" y="1643760"/>
                  <a:pt x="674582" y="1643760"/>
                </a:cubicBezTo>
                <a:lnTo>
                  <a:pt x="674582" y="3095392"/>
                </a:lnTo>
                <a:lnTo>
                  <a:pt x="732754" y="3095392"/>
                </a:lnTo>
                <a:cubicBezTo>
                  <a:pt x="754924" y="3095392"/>
                  <a:pt x="773898" y="3102236"/>
                  <a:pt x="789675" y="3115922"/>
                </a:cubicBezTo>
                <a:cubicBezTo>
                  <a:pt x="805452" y="3129610"/>
                  <a:pt x="813341" y="3145893"/>
                  <a:pt x="813341" y="3164772"/>
                </a:cubicBezTo>
                <a:cubicBezTo>
                  <a:pt x="813341" y="3184073"/>
                  <a:pt x="805592" y="3200462"/>
                  <a:pt x="790093" y="3213938"/>
                </a:cubicBezTo>
                <a:cubicBezTo>
                  <a:pt x="774593" y="3227413"/>
                  <a:pt x="755514" y="3234151"/>
                  <a:pt x="732855" y="3234151"/>
                </a:cubicBezTo>
                <a:lnTo>
                  <a:pt x="72048" y="3234151"/>
                </a:lnTo>
                <a:cubicBezTo>
                  <a:pt x="52769" y="3234151"/>
                  <a:pt x="35941" y="3227992"/>
                  <a:pt x="21565" y="3215672"/>
                </a:cubicBezTo>
                <a:cubicBezTo>
                  <a:pt x="7188" y="3203353"/>
                  <a:pt x="0" y="3186386"/>
                  <a:pt x="0" y="3164772"/>
                </a:cubicBezTo>
                <a:cubicBezTo>
                  <a:pt x="0" y="3143580"/>
                  <a:pt x="7333" y="3126719"/>
                  <a:pt x="21998" y="3114188"/>
                </a:cubicBezTo>
                <a:cubicBezTo>
                  <a:pt x="36663" y="3101657"/>
                  <a:pt x="53391" y="3095392"/>
                  <a:pt x="72182" y="3095392"/>
                </a:cubicBezTo>
                <a:lnTo>
                  <a:pt x="153703" y="3095392"/>
                </a:lnTo>
                <a:lnTo>
                  <a:pt x="153703" y="138759"/>
                </a:lnTo>
                <a:lnTo>
                  <a:pt x="61208" y="138759"/>
                </a:lnTo>
                <a:cubicBezTo>
                  <a:pt x="24672" y="118545"/>
                  <a:pt x="6405" y="95063"/>
                  <a:pt x="6405" y="68312"/>
                </a:cubicBezTo>
                <a:cubicBezTo>
                  <a:pt x="6405" y="43251"/>
                  <a:pt x="24761" y="20480"/>
                  <a:pt x="6147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532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7" r:id="rId3"/>
    <p:sldLayoutId id="2147483659" r:id="rId4"/>
    <p:sldLayoutId id="2147483656" r:id="rId5"/>
    <p:sldLayoutId id="2147483655" r:id="rId6"/>
    <p:sldLayoutId id="2147483654" r:id="rId7"/>
    <p:sldLayoutId id="2147483652" r:id="rId8"/>
    <p:sldLayoutId id="2147483653" r:id="rId9"/>
    <p:sldLayoutId id="2147483650" r:id="rId10"/>
    <p:sldLayoutId id="2147483651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83" r:id="rId17"/>
    <p:sldLayoutId id="2147483665" r:id="rId18"/>
    <p:sldLayoutId id="2147483666" r:id="rId19"/>
    <p:sldLayoutId id="2147483667" r:id="rId20"/>
    <p:sldLayoutId id="2147483681" r:id="rId21"/>
    <p:sldLayoutId id="2147483668" r:id="rId22"/>
    <p:sldLayoutId id="2147483669" r:id="rId23"/>
    <p:sldLayoutId id="2147483670" r:id="rId24"/>
    <p:sldLayoutId id="2147483682" r:id="rId25"/>
    <p:sldLayoutId id="2147483671" r:id="rId26"/>
    <p:sldLayoutId id="2147483672" r:id="rId27"/>
    <p:sldLayoutId id="2147483673" r:id="rId28"/>
    <p:sldLayoutId id="2147483674" r:id="rId29"/>
    <p:sldLayoutId id="2147483675" r:id="rId30"/>
    <p:sldLayoutId id="2147483676" r:id="rId31"/>
    <p:sldLayoutId id="2147483677" r:id="rId32"/>
    <p:sldLayoutId id="2147483680" r:id="rId3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>
          <p15:clr>
            <a:srgbClr val="F26B43"/>
          </p15:clr>
        </p15:guide>
        <p15:guide id="2" orient="horz" pos="624">
          <p15:clr>
            <a:srgbClr val="F26B43"/>
          </p15:clr>
        </p15:guide>
        <p15:guide id="3" orient="horz" pos="4176">
          <p15:clr>
            <a:srgbClr val="F26B43"/>
          </p15:clr>
        </p15:guide>
        <p15:guide id="4" orient="horz" pos="4080">
          <p15:clr>
            <a:srgbClr val="F26B43"/>
          </p15:clr>
        </p15:guide>
        <p15:guide id="5" pos="384">
          <p15:clr>
            <a:srgbClr val="F26B43"/>
          </p15:clr>
        </p15:guide>
        <p15:guide id="6" pos="3840">
          <p15:clr>
            <a:srgbClr val="F26B43"/>
          </p15:clr>
        </p15:guide>
        <p15:guide id="7" pos="7296">
          <p15:clr>
            <a:srgbClr val="F26B43"/>
          </p15:clr>
        </p15:guide>
        <p15:guide id="8" orient="horz" pos="235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8.xml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572C4281-D233-4C16-BD12-509A5CEEF18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9F32A42-12D2-49C6-830F-D36A2DE12F2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370F32B-7D33-4B85-AD27-6504FCA2A6D0}"/>
              </a:ext>
            </a:extLst>
          </p:cNvPr>
          <p:cNvGrpSpPr/>
          <p:nvPr/>
        </p:nvGrpSpPr>
        <p:grpSpPr>
          <a:xfrm>
            <a:off x="3625839" y="2534843"/>
            <a:ext cx="4940323" cy="1851814"/>
            <a:chOff x="3625839" y="2534843"/>
            <a:chExt cx="4940323" cy="1851814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098A55A-8DD0-4F24-8504-8F12CC2E26E5}"/>
                </a:ext>
              </a:extLst>
            </p:cNvPr>
            <p:cNvSpPr/>
            <p:nvPr/>
          </p:nvSpPr>
          <p:spPr>
            <a:xfrm>
              <a:off x="3625839" y="2598343"/>
              <a:ext cx="4940323" cy="1788314"/>
            </a:xfrm>
            <a:custGeom>
              <a:avLst/>
              <a:gdLst/>
              <a:ahLst/>
              <a:cxnLst/>
              <a:rect l="l" t="t" r="r" b="b"/>
              <a:pathLst>
                <a:path w="9017096" h="3264038">
                  <a:moveTo>
                    <a:pt x="2214262" y="911539"/>
                  </a:moveTo>
                  <a:lnTo>
                    <a:pt x="2055623" y="2444292"/>
                  </a:lnTo>
                  <a:lnTo>
                    <a:pt x="2334409" y="2444292"/>
                  </a:lnTo>
                  <a:close/>
                  <a:moveTo>
                    <a:pt x="8056457" y="140893"/>
                  </a:moveTo>
                  <a:lnTo>
                    <a:pt x="8056457" y="1502866"/>
                  </a:lnTo>
                  <a:lnTo>
                    <a:pt x="8112962" y="1502866"/>
                  </a:lnTo>
                  <a:cubicBezTo>
                    <a:pt x="8148741" y="1502866"/>
                    <a:pt x="8177799" y="1490541"/>
                    <a:pt x="8200137" y="1465891"/>
                  </a:cubicBezTo>
                  <a:cubicBezTo>
                    <a:pt x="8222473" y="1441242"/>
                    <a:pt x="8233642" y="1402266"/>
                    <a:pt x="8233642" y="1348964"/>
                  </a:cubicBezTo>
                  <a:lnTo>
                    <a:pt x="8233642" y="263442"/>
                  </a:lnTo>
                  <a:cubicBezTo>
                    <a:pt x="8233642" y="212141"/>
                    <a:pt x="8226571" y="178891"/>
                    <a:pt x="8212428" y="163692"/>
                  </a:cubicBezTo>
                  <a:cubicBezTo>
                    <a:pt x="8198285" y="148493"/>
                    <a:pt x="8165130" y="140893"/>
                    <a:pt x="8112962" y="140893"/>
                  </a:cubicBezTo>
                  <a:close/>
                  <a:moveTo>
                    <a:pt x="5236072" y="140893"/>
                  </a:moveTo>
                  <a:lnTo>
                    <a:pt x="5236072" y="1737689"/>
                  </a:lnTo>
                  <a:lnTo>
                    <a:pt x="5268293" y="1737689"/>
                  </a:lnTo>
                  <a:cubicBezTo>
                    <a:pt x="5309298" y="1737689"/>
                    <a:pt x="5342287" y="1724914"/>
                    <a:pt x="5367259" y="1699364"/>
                  </a:cubicBezTo>
                  <a:cubicBezTo>
                    <a:pt x="5392231" y="1673813"/>
                    <a:pt x="5404717" y="1636122"/>
                    <a:pt x="5404717" y="1586288"/>
                  </a:cubicBezTo>
                  <a:lnTo>
                    <a:pt x="5404717" y="306904"/>
                  </a:lnTo>
                  <a:cubicBezTo>
                    <a:pt x="5404717" y="246575"/>
                    <a:pt x="5391864" y="200733"/>
                    <a:pt x="5366158" y="169379"/>
                  </a:cubicBezTo>
                  <a:cubicBezTo>
                    <a:pt x="5350815" y="150388"/>
                    <a:pt x="5327910" y="140893"/>
                    <a:pt x="5297446" y="140893"/>
                  </a:cubicBezTo>
                  <a:close/>
                  <a:moveTo>
                    <a:pt x="3769221" y="140893"/>
                  </a:moveTo>
                  <a:lnTo>
                    <a:pt x="3769221" y="1737689"/>
                  </a:lnTo>
                  <a:lnTo>
                    <a:pt x="3801443" y="1737689"/>
                  </a:lnTo>
                  <a:cubicBezTo>
                    <a:pt x="3842447" y="1737689"/>
                    <a:pt x="3875436" y="1724914"/>
                    <a:pt x="3900408" y="1699364"/>
                  </a:cubicBezTo>
                  <a:cubicBezTo>
                    <a:pt x="3925380" y="1673813"/>
                    <a:pt x="3937866" y="1636122"/>
                    <a:pt x="3937866" y="1586288"/>
                  </a:cubicBezTo>
                  <a:lnTo>
                    <a:pt x="3937866" y="306904"/>
                  </a:lnTo>
                  <a:cubicBezTo>
                    <a:pt x="3937866" y="246575"/>
                    <a:pt x="3925013" y="200733"/>
                    <a:pt x="3899308" y="169379"/>
                  </a:cubicBezTo>
                  <a:cubicBezTo>
                    <a:pt x="3883964" y="150388"/>
                    <a:pt x="3861060" y="140893"/>
                    <a:pt x="3830595" y="140893"/>
                  </a:cubicBezTo>
                  <a:close/>
                  <a:moveTo>
                    <a:pt x="674582" y="140893"/>
                  </a:moveTo>
                  <a:lnTo>
                    <a:pt x="674582" y="1502866"/>
                  </a:lnTo>
                  <a:lnTo>
                    <a:pt x="731086" y="1502866"/>
                  </a:lnTo>
                  <a:cubicBezTo>
                    <a:pt x="766866" y="1502866"/>
                    <a:pt x="795924" y="1490541"/>
                    <a:pt x="818261" y="1465891"/>
                  </a:cubicBezTo>
                  <a:cubicBezTo>
                    <a:pt x="840598" y="1441242"/>
                    <a:pt x="851767" y="1402266"/>
                    <a:pt x="851767" y="1348964"/>
                  </a:cubicBezTo>
                  <a:lnTo>
                    <a:pt x="851767" y="263442"/>
                  </a:lnTo>
                  <a:cubicBezTo>
                    <a:pt x="851767" y="212141"/>
                    <a:pt x="844695" y="178891"/>
                    <a:pt x="830553" y="163692"/>
                  </a:cubicBezTo>
                  <a:cubicBezTo>
                    <a:pt x="816410" y="148493"/>
                    <a:pt x="783255" y="140893"/>
                    <a:pt x="731086" y="140893"/>
                  </a:cubicBezTo>
                  <a:close/>
                  <a:moveTo>
                    <a:pt x="2237211" y="44829"/>
                  </a:moveTo>
                  <a:lnTo>
                    <a:pt x="2545349" y="44829"/>
                  </a:lnTo>
                  <a:lnTo>
                    <a:pt x="2915328" y="3095392"/>
                  </a:lnTo>
                  <a:lnTo>
                    <a:pt x="2982439" y="3095392"/>
                  </a:lnTo>
                  <a:cubicBezTo>
                    <a:pt x="3019375" y="3118474"/>
                    <a:pt x="3037843" y="3141601"/>
                    <a:pt x="3037843" y="3164772"/>
                  </a:cubicBezTo>
                  <a:cubicBezTo>
                    <a:pt x="3037843" y="3188387"/>
                    <a:pt x="3019731" y="3211514"/>
                    <a:pt x="2983507" y="3234151"/>
                  </a:cubicBezTo>
                  <a:lnTo>
                    <a:pt x="2339712" y="3234151"/>
                  </a:lnTo>
                  <a:cubicBezTo>
                    <a:pt x="2319098" y="3234151"/>
                    <a:pt x="2302988" y="3227508"/>
                    <a:pt x="2291380" y="3214221"/>
                  </a:cubicBezTo>
                  <a:cubicBezTo>
                    <a:pt x="2279772" y="3200935"/>
                    <a:pt x="2273968" y="3184452"/>
                    <a:pt x="2273968" y="3164772"/>
                  </a:cubicBezTo>
                  <a:cubicBezTo>
                    <a:pt x="2273968" y="3145514"/>
                    <a:pt x="2279872" y="3129137"/>
                    <a:pt x="2291680" y="3115639"/>
                  </a:cubicBezTo>
                  <a:cubicBezTo>
                    <a:pt x="2303488" y="3102141"/>
                    <a:pt x="2319510" y="3095392"/>
                    <a:pt x="2339746" y="3095392"/>
                  </a:cubicBezTo>
                  <a:lnTo>
                    <a:pt x="2397784" y="3095392"/>
                  </a:lnTo>
                  <a:lnTo>
                    <a:pt x="2345549" y="2585186"/>
                  </a:lnTo>
                  <a:lnTo>
                    <a:pt x="2043048" y="2585186"/>
                  </a:lnTo>
                  <a:lnTo>
                    <a:pt x="2003855" y="2888955"/>
                  </a:lnTo>
                  <a:cubicBezTo>
                    <a:pt x="2003255" y="2896849"/>
                    <a:pt x="2002954" y="2912426"/>
                    <a:pt x="2002954" y="2935686"/>
                  </a:cubicBezTo>
                  <a:cubicBezTo>
                    <a:pt x="2002954" y="2988232"/>
                    <a:pt x="2011360" y="3025863"/>
                    <a:pt x="2028171" y="3048578"/>
                  </a:cubicBezTo>
                  <a:cubicBezTo>
                    <a:pt x="2044983" y="3071293"/>
                    <a:pt x="2068509" y="3085230"/>
                    <a:pt x="2098752" y="3090389"/>
                  </a:cubicBezTo>
                  <a:lnTo>
                    <a:pt x="2146250" y="3105132"/>
                  </a:lnTo>
                  <a:cubicBezTo>
                    <a:pt x="2165930" y="3125056"/>
                    <a:pt x="2175769" y="3144580"/>
                    <a:pt x="2175769" y="3163704"/>
                  </a:cubicBezTo>
                  <a:cubicBezTo>
                    <a:pt x="2175769" y="3183184"/>
                    <a:pt x="2169049" y="3199795"/>
                    <a:pt x="2155606" y="3213538"/>
                  </a:cubicBezTo>
                  <a:cubicBezTo>
                    <a:pt x="2142164" y="3227280"/>
                    <a:pt x="2125603" y="3234151"/>
                    <a:pt x="2105923" y="3234151"/>
                  </a:cubicBezTo>
                  <a:lnTo>
                    <a:pt x="1748719" y="3234151"/>
                  </a:lnTo>
                  <a:cubicBezTo>
                    <a:pt x="1729550" y="3234151"/>
                    <a:pt x="1713456" y="3227508"/>
                    <a:pt x="1700437" y="3214221"/>
                  </a:cubicBezTo>
                  <a:cubicBezTo>
                    <a:pt x="1687417" y="3200935"/>
                    <a:pt x="1680907" y="3184096"/>
                    <a:pt x="1680907" y="3163704"/>
                  </a:cubicBezTo>
                  <a:cubicBezTo>
                    <a:pt x="1680907" y="3145982"/>
                    <a:pt x="1688412" y="3126902"/>
                    <a:pt x="1703422" y="3106466"/>
                  </a:cubicBezTo>
                  <a:lnTo>
                    <a:pt x="1745550" y="3092457"/>
                  </a:lnTo>
                  <a:cubicBezTo>
                    <a:pt x="1776437" y="3088210"/>
                    <a:pt x="1798263" y="3077325"/>
                    <a:pt x="1811027" y="3059802"/>
                  </a:cubicBezTo>
                  <a:cubicBezTo>
                    <a:pt x="1842359" y="3014260"/>
                    <a:pt x="1865107" y="2934218"/>
                    <a:pt x="1879272" y="2819675"/>
                  </a:cubicBezTo>
                  <a:close/>
                  <a:moveTo>
                    <a:pt x="7443349" y="0"/>
                  </a:moveTo>
                  <a:lnTo>
                    <a:pt x="8112195" y="0"/>
                  </a:lnTo>
                  <a:cubicBezTo>
                    <a:pt x="8288779" y="0"/>
                    <a:pt x="8441047" y="74216"/>
                    <a:pt x="8568999" y="222648"/>
                  </a:cubicBezTo>
                  <a:cubicBezTo>
                    <a:pt x="8696950" y="371080"/>
                    <a:pt x="8760926" y="570201"/>
                    <a:pt x="8760926" y="820012"/>
                  </a:cubicBezTo>
                  <a:cubicBezTo>
                    <a:pt x="8760926" y="963307"/>
                    <a:pt x="8736605" y="1091959"/>
                    <a:pt x="8687961" y="1205969"/>
                  </a:cubicBezTo>
                  <a:cubicBezTo>
                    <a:pt x="8639317" y="1319978"/>
                    <a:pt x="8566730" y="1414285"/>
                    <a:pt x="8470200" y="1488890"/>
                  </a:cubicBezTo>
                  <a:cubicBezTo>
                    <a:pt x="8412694" y="1533320"/>
                    <a:pt x="8334420" y="1561539"/>
                    <a:pt x="8235377" y="1573547"/>
                  </a:cubicBezTo>
                  <a:cubicBezTo>
                    <a:pt x="8345872" y="1587289"/>
                    <a:pt x="8427915" y="1612873"/>
                    <a:pt x="8481507" y="1650297"/>
                  </a:cubicBezTo>
                  <a:cubicBezTo>
                    <a:pt x="8572790" y="1713517"/>
                    <a:pt x="8640401" y="1789340"/>
                    <a:pt x="8684342" y="1877765"/>
                  </a:cubicBezTo>
                  <a:cubicBezTo>
                    <a:pt x="8728283" y="1966191"/>
                    <a:pt x="8750252" y="2078783"/>
                    <a:pt x="8750252" y="2215540"/>
                  </a:cubicBezTo>
                  <a:lnTo>
                    <a:pt x="8750252" y="2980049"/>
                  </a:lnTo>
                  <a:cubicBezTo>
                    <a:pt x="8750252" y="3005821"/>
                    <a:pt x="8751937" y="3020815"/>
                    <a:pt x="8755306" y="3025029"/>
                  </a:cubicBezTo>
                  <a:cubicBezTo>
                    <a:pt x="8758674" y="3029243"/>
                    <a:pt x="8762260" y="3031349"/>
                    <a:pt x="8766063" y="3031349"/>
                  </a:cubicBezTo>
                  <a:cubicBezTo>
                    <a:pt x="8778471" y="3031349"/>
                    <a:pt x="8791558" y="3020587"/>
                    <a:pt x="8805322" y="2999061"/>
                  </a:cubicBezTo>
                  <a:cubicBezTo>
                    <a:pt x="8837610" y="2949384"/>
                    <a:pt x="8858391" y="2855755"/>
                    <a:pt x="8867664" y="2718175"/>
                  </a:cubicBezTo>
                  <a:cubicBezTo>
                    <a:pt x="8869532" y="2684308"/>
                    <a:pt x="8876915" y="2658657"/>
                    <a:pt x="8889812" y="2641223"/>
                  </a:cubicBezTo>
                  <a:cubicBezTo>
                    <a:pt x="8902709" y="2623789"/>
                    <a:pt x="8919877" y="2615073"/>
                    <a:pt x="8941313" y="2615073"/>
                  </a:cubicBezTo>
                  <a:cubicBezTo>
                    <a:pt x="8966974" y="2615073"/>
                    <a:pt x="8986198" y="2626425"/>
                    <a:pt x="8998985" y="2649129"/>
                  </a:cubicBezTo>
                  <a:cubicBezTo>
                    <a:pt x="9011059" y="2668764"/>
                    <a:pt x="9017096" y="2697483"/>
                    <a:pt x="9017096" y="2735286"/>
                  </a:cubicBezTo>
                  <a:cubicBezTo>
                    <a:pt x="9017096" y="2900952"/>
                    <a:pt x="8976019" y="3030493"/>
                    <a:pt x="8893864" y="3123911"/>
                  </a:cubicBezTo>
                  <a:cubicBezTo>
                    <a:pt x="8811710" y="3217329"/>
                    <a:pt x="8707268" y="3264038"/>
                    <a:pt x="8580539" y="3264038"/>
                  </a:cubicBezTo>
                  <a:cubicBezTo>
                    <a:pt x="8468065" y="3264038"/>
                    <a:pt x="8382129" y="3234246"/>
                    <a:pt x="8322735" y="3174662"/>
                  </a:cubicBezTo>
                  <a:cubicBezTo>
                    <a:pt x="8263339" y="3115077"/>
                    <a:pt x="8233642" y="3031683"/>
                    <a:pt x="8233642" y="2924478"/>
                  </a:cubicBezTo>
                  <a:lnTo>
                    <a:pt x="8233642" y="1818510"/>
                  </a:lnTo>
                  <a:cubicBezTo>
                    <a:pt x="8233642" y="1739079"/>
                    <a:pt x="8218933" y="1689312"/>
                    <a:pt x="8189513" y="1669210"/>
                  </a:cubicBezTo>
                  <a:cubicBezTo>
                    <a:pt x="8163717" y="1652243"/>
                    <a:pt x="8119367" y="1643760"/>
                    <a:pt x="8056457" y="1643760"/>
                  </a:cubicBezTo>
                  <a:lnTo>
                    <a:pt x="8056457" y="3095392"/>
                  </a:lnTo>
                  <a:lnTo>
                    <a:pt x="8114629" y="3095392"/>
                  </a:lnTo>
                  <a:cubicBezTo>
                    <a:pt x="8136799" y="3095392"/>
                    <a:pt x="8155773" y="3102236"/>
                    <a:pt x="8171551" y="3115922"/>
                  </a:cubicBezTo>
                  <a:cubicBezTo>
                    <a:pt x="8187328" y="3129610"/>
                    <a:pt x="8195217" y="3145893"/>
                    <a:pt x="8195217" y="3164772"/>
                  </a:cubicBezTo>
                  <a:cubicBezTo>
                    <a:pt x="8195217" y="3184073"/>
                    <a:pt x="8187467" y="3200462"/>
                    <a:pt x="8171967" y="3213938"/>
                  </a:cubicBezTo>
                  <a:cubicBezTo>
                    <a:pt x="8156468" y="3227413"/>
                    <a:pt x="8137389" y="3234151"/>
                    <a:pt x="8114729" y="3234151"/>
                  </a:cubicBezTo>
                  <a:lnTo>
                    <a:pt x="7453923" y="3234151"/>
                  </a:lnTo>
                  <a:cubicBezTo>
                    <a:pt x="7434644" y="3234151"/>
                    <a:pt x="7417816" y="3227992"/>
                    <a:pt x="7403439" y="3215672"/>
                  </a:cubicBezTo>
                  <a:cubicBezTo>
                    <a:pt x="7389064" y="3203353"/>
                    <a:pt x="7381875" y="3186386"/>
                    <a:pt x="7381875" y="3164772"/>
                  </a:cubicBezTo>
                  <a:cubicBezTo>
                    <a:pt x="7381875" y="3143580"/>
                    <a:pt x="7389208" y="3126719"/>
                    <a:pt x="7403873" y="3114188"/>
                  </a:cubicBezTo>
                  <a:cubicBezTo>
                    <a:pt x="7418538" y="3101657"/>
                    <a:pt x="7435266" y="3095392"/>
                    <a:pt x="7454057" y="3095392"/>
                  </a:cubicBezTo>
                  <a:lnTo>
                    <a:pt x="7535577" y="3095392"/>
                  </a:lnTo>
                  <a:lnTo>
                    <a:pt x="7535577" y="138759"/>
                  </a:lnTo>
                  <a:lnTo>
                    <a:pt x="7443083" y="138759"/>
                  </a:lnTo>
                  <a:cubicBezTo>
                    <a:pt x="7406547" y="118545"/>
                    <a:pt x="7388279" y="95063"/>
                    <a:pt x="7388279" y="68312"/>
                  </a:cubicBezTo>
                  <a:cubicBezTo>
                    <a:pt x="7388279" y="43251"/>
                    <a:pt x="7406636" y="20480"/>
                    <a:pt x="7443349" y="0"/>
                  </a:cubicBezTo>
                  <a:close/>
                  <a:moveTo>
                    <a:pt x="6062210" y="0"/>
                  </a:moveTo>
                  <a:lnTo>
                    <a:pt x="7310340" y="0"/>
                  </a:lnTo>
                  <a:lnTo>
                    <a:pt x="7310340" y="1219911"/>
                  </a:lnTo>
                  <a:cubicBezTo>
                    <a:pt x="7289882" y="1254846"/>
                    <a:pt x="7266755" y="1272313"/>
                    <a:pt x="7240961" y="1272313"/>
                  </a:cubicBezTo>
                  <a:cubicBezTo>
                    <a:pt x="7217612" y="1272313"/>
                    <a:pt x="7200989" y="1265252"/>
                    <a:pt x="7191095" y="1251132"/>
                  </a:cubicBezTo>
                  <a:cubicBezTo>
                    <a:pt x="7181199" y="1237012"/>
                    <a:pt x="7175406" y="1208237"/>
                    <a:pt x="7173716" y="1164808"/>
                  </a:cubicBezTo>
                  <a:cubicBezTo>
                    <a:pt x="7164154" y="939258"/>
                    <a:pt x="7128636" y="729196"/>
                    <a:pt x="7067162" y="534622"/>
                  </a:cubicBezTo>
                  <a:cubicBezTo>
                    <a:pt x="7005687" y="340048"/>
                    <a:pt x="6948766" y="219168"/>
                    <a:pt x="6896399" y="171981"/>
                  </a:cubicBezTo>
                  <a:cubicBezTo>
                    <a:pt x="6873494" y="151256"/>
                    <a:pt x="6831355" y="140893"/>
                    <a:pt x="6769981" y="140893"/>
                  </a:cubicBezTo>
                  <a:lnTo>
                    <a:pt x="6684858" y="140893"/>
                  </a:lnTo>
                  <a:lnTo>
                    <a:pt x="6684858" y="1526348"/>
                  </a:lnTo>
                  <a:cubicBezTo>
                    <a:pt x="6717679" y="1519833"/>
                    <a:pt x="6755493" y="1484387"/>
                    <a:pt x="6798300" y="1420011"/>
                  </a:cubicBezTo>
                  <a:cubicBezTo>
                    <a:pt x="6860719" y="1324837"/>
                    <a:pt x="6891929" y="1176204"/>
                    <a:pt x="6891929" y="974114"/>
                  </a:cubicBezTo>
                  <a:lnTo>
                    <a:pt x="6891929" y="810739"/>
                  </a:lnTo>
                  <a:cubicBezTo>
                    <a:pt x="6891929" y="792037"/>
                    <a:pt x="6898677" y="776054"/>
                    <a:pt x="6912175" y="762790"/>
                  </a:cubicBezTo>
                  <a:cubicBezTo>
                    <a:pt x="6925673" y="749526"/>
                    <a:pt x="6941695" y="742894"/>
                    <a:pt x="6960241" y="742894"/>
                  </a:cubicBezTo>
                  <a:cubicBezTo>
                    <a:pt x="6981233" y="742894"/>
                    <a:pt x="6997865" y="749926"/>
                    <a:pt x="7010141" y="763991"/>
                  </a:cubicBezTo>
                  <a:cubicBezTo>
                    <a:pt x="7022415" y="778056"/>
                    <a:pt x="7028553" y="793638"/>
                    <a:pt x="7028553" y="810739"/>
                  </a:cubicBezTo>
                  <a:lnTo>
                    <a:pt x="7028553" y="2367908"/>
                  </a:lnTo>
                  <a:cubicBezTo>
                    <a:pt x="7028553" y="2385453"/>
                    <a:pt x="7022510" y="2401147"/>
                    <a:pt x="7010424" y="2414990"/>
                  </a:cubicBezTo>
                  <a:cubicBezTo>
                    <a:pt x="6998338" y="2428832"/>
                    <a:pt x="6981610" y="2435753"/>
                    <a:pt x="6960241" y="2435753"/>
                  </a:cubicBezTo>
                  <a:cubicBezTo>
                    <a:pt x="6941273" y="2435753"/>
                    <a:pt x="6925145" y="2429232"/>
                    <a:pt x="6911859" y="2416190"/>
                  </a:cubicBezTo>
                  <a:cubicBezTo>
                    <a:pt x="6898571" y="2403148"/>
                    <a:pt x="6891929" y="2387066"/>
                    <a:pt x="6891929" y="2367942"/>
                  </a:cubicBezTo>
                  <a:lnTo>
                    <a:pt x="6891929" y="2217141"/>
                  </a:lnTo>
                  <a:cubicBezTo>
                    <a:pt x="6891929" y="2019165"/>
                    <a:pt x="6854325" y="1858391"/>
                    <a:pt x="6779120" y="1734820"/>
                  </a:cubicBezTo>
                  <a:cubicBezTo>
                    <a:pt x="6751199" y="1692909"/>
                    <a:pt x="6722878" y="1669334"/>
                    <a:pt x="6694156" y="1664095"/>
                  </a:cubicBezTo>
                  <a:lnTo>
                    <a:pt x="6685658" y="1663322"/>
                  </a:lnTo>
                  <a:lnTo>
                    <a:pt x="6685274" y="1666016"/>
                  </a:lnTo>
                  <a:cubicBezTo>
                    <a:pt x="6684997" y="1669068"/>
                    <a:pt x="6684858" y="1673335"/>
                    <a:pt x="6684858" y="1678817"/>
                  </a:cubicBezTo>
                  <a:lnTo>
                    <a:pt x="6684858" y="3093257"/>
                  </a:lnTo>
                  <a:lnTo>
                    <a:pt x="6707072" y="3093257"/>
                  </a:lnTo>
                  <a:cubicBezTo>
                    <a:pt x="6755193" y="3093257"/>
                    <a:pt x="6803631" y="3074701"/>
                    <a:pt x="6852385" y="3037587"/>
                  </a:cubicBezTo>
                  <a:cubicBezTo>
                    <a:pt x="6901140" y="3000473"/>
                    <a:pt x="6949017" y="2931305"/>
                    <a:pt x="6996015" y="2830082"/>
                  </a:cubicBezTo>
                  <a:cubicBezTo>
                    <a:pt x="7043012" y="2728859"/>
                    <a:pt x="7079387" y="2617997"/>
                    <a:pt x="7105137" y="2497495"/>
                  </a:cubicBezTo>
                  <a:cubicBezTo>
                    <a:pt x="7148010" y="2298718"/>
                    <a:pt x="7169447" y="2144693"/>
                    <a:pt x="7169447" y="2035420"/>
                  </a:cubicBezTo>
                  <a:lnTo>
                    <a:pt x="7169447" y="1884920"/>
                  </a:lnTo>
                  <a:cubicBezTo>
                    <a:pt x="7191639" y="1849386"/>
                    <a:pt x="7214765" y="1831618"/>
                    <a:pt x="7238826" y="1831618"/>
                  </a:cubicBezTo>
                  <a:cubicBezTo>
                    <a:pt x="7258506" y="1831618"/>
                    <a:pt x="7275345" y="1837739"/>
                    <a:pt x="7289343" y="1849980"/>
                  </a:cubicBezTo>
                  <a:cubicBezTo>
                    <a:pt x="7303341" y="1862222"/>
                    <a:pt x="7310340" y="1878016"/>
                    <a:pt x="7310340" y="1897362"/>
                  </a:cubicBezTo>
                  <a:lnTo>
                    <a:pt x="7310340" y="3234151"/>
                  </a:lnTo>
                  <a:lnTo>
                    <a:pt x="6077921" y="3234151"/>
                  </a:lnTo>
                  <a:cubicBezTo>
                    <a:pt x="6056306" y="3234151"/>
                    <a:pt x="6038561" y="3227341"/>
                    <a:pt x="6024685" y="3213721"/>
                  </a:cubicBezTo>
                  <a:cubicBezTo>
                    <a:pt x="6010809" y="3200101"/>
                    <a:pt x="6003871" y="3183784"/>
                    <a:pt x="6003871" y="3164772"/>
                  </a:cubicBezTo>
                  <a:cubicBezTo>
                    <a:pt x="6003871" y="3143669"/>
                    <a:pt x="6011143" y="3126830"/>
                    <a:pt x="6025686" y="3114255"/>
                  </a:cubicBezTo>
                  <a:cubicBezTo>
                    <a:pt x="6040229" y="3101680"/>
                    <a:pt x="6057596" y="3095392"/>
                    <a:pt x="6077787" y="3095392"/>
                  </a:cubicBezTo>
                  <a:lnTo>
                    <a:pt x="6168247" y="3095392"/>
                  </a:lnTo>
                  <a:lnTo>
                    <a:pt x="6168247" y="138759"/>
                  </a:lnTo>
                  <a:lnTo>
                    <a:pt x="6060109" y="138759"/>
                  </a:lnTo>
                  <a:cubicBezTo>
                    <a:pt x="6026887" y="115499"/>
                    <a:pt x="6010275" y="92728"/>
                    <a:pt x="6010275" y="70446"/>
                  </a:cubicBezTo>
                  <a:cubicBezTo>
                    <a:pt x="6010275" y="44607"/>
                    <a:pt x="6027587" y="21125"/>
                    <a:pt x="6062210" y="0"/>
                  </a:cubicBezTo>
                  <a:close/>
                  <a:moveTo>
                    <a:pt x="4622863" y="0"/>
                  </a:moveTo>
                  <a:lnTo>
                    <a:pt x="5243543" y="0"/>
                  </a:lnTo>
                  <a:cubicBezTo>
                    <a:pt x="5347835" y="0"/>
                    <a:pt x="5454851" y="28774"/>
                    <a:pt x="5564590" y="86324"/>
                  </a:cubicBezTo>
                  <a:cubicBezTo>
                    <a:pt x="5622807" y="118034"/>
                    <a:pt x="5681590" y="172453"/>
                    <a:pt x="5740941" y="249582"/>
                  </a:cubicBezTo>
                  <a:cubicBezTo>
                    <a:pt x="5800291" y="326711"/>
                    <a:pt x="5844710" y="403690"/>
                    <a:pt x="5874196" y="480519"/>
                  </a:cubicBezTo>
                  <a:cubicBezTo>
                    <a:pt x="5914156" y="585834"/>
                    <a:pt x="5934136" y="705235"/>
                    <a:pt x="5934136" y="838724"/>
                  </a:cubicBezTo>
                  <a:lnTo>
                    <a:pt x="5934136" y="1058704"/>
                  </a:lnTo>
                  <a:cubicBezTo>
                    <a:pt x="5934136" y="1220034"/>
                    <a:pt x="5904010" y="1361450"/>
                    <a:pt x="5843759" y="1482953"/>
                  </a:cubicBezTo>
                  <a:cubicBezTo>
                    <a:pt x="5783508" y="1604456"/>
                    <a:pt x="5701471" y="1700770"/>
                    <a:pt x="5597645" y="1771895"/>
                  </a:cubicBezTo>
                  <a:cubicBezTo>
                    <a:pt x="5493821" y="1843020"/>
                    <a:pt x="5383436" y="1878583"/>
                    <a:pt x="5266492" y="1878583"/>
                  </a:cubicBezTo>
                  <a:lnTo>
                    <a:pt x="5236072" y="1878583"/>
                  </a:lnTo>
                  <a:lnTo>
                    <a:pt x="5236072" y="3095392"/>
                  </a:lnTo>
                  <a:lnTo>
                    <a:pt x="5317559" y="3095392"/>
                  </a:lnTo>
                  <a:cubicBezTo>
                    <a:pt x="5336439" y="3095392"/>
                    <a:pt x="5352838" y="3102180"/>
                    <a:pt x="5366758" y="3115756"/>
                  </a:cubicBezTo>
                  <a:cubicBezTo>
                    <a:pt x="5380679" y="3129332"/>
                    <a:pt x="5387639" y="3145670"/>
                    <a:pt x="5387639" y="3164772"/>
                  </a:cubicBezTo>
                  <a:cubicBezTo>
                    <a:pt x="5387639" y="3184274"/>
                    <a:pt x="5380829" y="3200712"/>
                    <a:pt x="5367209" y="3214088"/>
                  </a:cubicBezTo>
                  <a:cubicBezTo>
                    <a:pt x="5353589" y="3227463"/>
                    <a:pt x="5337083" y="3234151"/>
                    <a:pt x="5317693" y="3234151"/>
                  </a:cubicBezTo>
                  <a:lnTo>
                    <a:pt x="4622896" y="3234151"/>
                  </a:lnTo>
                  <a:cubicBezTo>
                    <a:pt x="4604061" y="3234151"/>
                    <a:pt x="4588051" y="3227680"/>
                    <a:pt x="4574864" y="3214738"/>
                  </a:cubicBezTo>
                  <a:cubicBezTo>
                    <a:pt x="4561678" y="3201796"/>
                    <a:pt x="4555084" y="3185141"/>
                    <a:pt x="4555084" y="3164772"/>
                  </a:cubicBezTo>
                  <a:cubicBezTo>
                    <a:pt x="4555084" y="3144914"/>
                    <a:pt x="4561750" y="3128386"/>
                    <a:pt x="4575081" y="3115189"/>
                  </a:cubicBezTo>
                  <a:cubicBezTo>
                    <a:pt x="4588412" y="3101991"/>
                    <a:pt x="4604295" y="3095392"/>
                    <a:pt x="4622729" y="3095392"/>
                  </a:cubicBezTo>
                  <a:lnTo>
                    <a:pt x="4713056" y="3095392"/>
                  </a:lnTo>
                  <a:lnTo>
                    <a:pt x="4713056" y="138759"/>
                  </a:lnTo>
                  <a:lnTo>
                    <a:pt x="4622729" y="138759"/>
                  </a:lnTo>
                  <a:cubicBezTo>
                    <a:pt x="4603561" y="138759"/>
                    <a:pt x="4587495" y="132104"/>
                    <a:pt x="4574531" y="118795"/>
                  </a:cubicBezTo>
                  <a:cubicBezTo>
                    <a:pt x="4561566" y="105486"/>
                    <a:pt x="4555084" y="89370"/>
                    <a:pt x="4555084" y="70446"/>
                  </a:cubicBezTo>
                  <a:cubicBezTo>
                    <a:pt x="4555084" y="50500"/>
                    <a:pt x="4561706" y="33772"/>
                    <a:pt x="4574948" y="20263"/>
                  </a:cubicBezTo>
                  <a:cubicBezTo>
                    <a:pt x="4588190" y="6754"/>
                    <a:pt x="4604161" y="0"/>
                    <a:pt x="4622863" y="0"/>
                  </a:cubicBezTo>
                  <a:close/>
                  <a:moveTo>
                    <a:pt x="3156013" y="0"/>
                  </a:moveTo>
                  <a:lnTo>
                    <a:pt x="3776693" y="0"/>
                  </a:lnTo>
                  <a:cubicBezTo>
                    <a:pt x="3880984" y="0"/>
                    <a:pt x="3988000" y="28774"/>
                    <a:pt x="4097739" y="86324"/>
                  </a:cubicBezTo>
                  <a:cubicBezTo>
                    <a:pt x="4155956" y="118034"/>
                    <a:pt x="4214739" y="172453"/>
                    <a:pt x="4274090" y="249582"/>
                  </a:cubicBezTo>
                  <a:cubicBezTo>
                    <a:pt x="4333440" y="326711"/>
                    <a:pt x="4377859" y="403690"/>
                    <a:pt x="4407345" y="480519"/>
                  </a:cubicBezTo>
                  <a:cubicBezTo>
                    <a:pt x="4447305" y="585834"/>
                    <a:pt x="4467285" y="705235"/>
                    <a:pt x="4467285" y="838724"/>
                  </a:cubicBezTo>
                  <a:lnTo>
                    <a:pt x="4467285" y="1058704"/>
                  </a:lnTo>
                  <a:cubicBezTo>
                    <a:pt x="4467285" y="1220034"/>
                    <a:pt x="4437160" y="1361450"/>
                    <a:pt x="4376908" y="1482953"/>
                  </a:cubicBezTo>
                  <a:cubicBezTo>
                    <a:pt x="4316657" y="1604456"/>
                    <a:pt x="4234619" y="1700770"/>
                    <a:pt x="4130795" y="1771895"/>
                  </a:cubicBezTo>
                  <a:cubicBezTo>
                    <a:pt x="4026970" y="1843020"/>
                    <a:pt x="3916586" y="1878583"/>
                    <a:pt x="3799641" y="1878583"/>
                  </a:cubicBezTo>
                  <a:lnTo>
                    <a:pt x="3769221" y="1878583"/>
                  </a:lnTo>
                  <a:lnTo>
                    <a:pt x="3769221" y="3095392"/>
                  </a:lnTo>
                  <a:lnTo>
                    <a:pt x="3850709" y="3095392"/>
                  </a:lnTo>
                  <a:cubicBezTo>
                    <a:pt x="3869588" y="3095392"/>
                    <a:pt x="3885987" y="3102180"/>
                    <a:pt x="3899908" y="3115756"/>
                  </a:cubicBezTo>
                  <a:cubicBezTo>
                    <a:pt x="3913828" y="3129332"/>
                    <a:pt x="3920789" y="3145670"/>
                    <a:pt x="3920789" y="3164772"/>
                  </a:cubicBezTo>
                  <a:cubicBezTo>
                    <a:pt x="3920789" y="3184274"/>
                    <a:pt x="3913979" y="3200712"/>
                    <a:pt x="3900358" y="3214088"/>
                  </a:cubicBezTo>
                  <a:cubicBezTo>
                    <a:pt x="3886738" y="3227463"/>
                    <a:pt x="3870232" y="3234151"/>
                    <a:pt x="3850842" y="3234151"/>
                  </a:cubicBezTo>
                  <a:lnTo>
                    <a:pt x="3156047" y="3234151"/>
                  </a:lnTo>
                  <a:cubicBezTo>
                    <a:pt x="3137212" y="3234151"/>
                    <a:pt x="3121201" y="3227680"/>
                    <a:pt x="3108014" y="3214738"/>
                  </a:cubicBezTo>
                  <a:cubicBezTo>
                    <a:pt x="3094828" y="3201796"/>
                    <a:pt x="3088235" y="3185141"/>
                    <a:pt x="3088235" y="3164772"/>
                  </a:cubicBezTo>
                  <a:cubicBezTo>
                    <a:pt x="3088235" y="3144914"/>
                    <a:pt x="3094900" y="3128386"/>
                    <a:pt x="3108231" y="3115189"/>
                  </a:cubicBezTo>
                  <a:cubicBezTo>
                    <a:pt x="3121562" y="3101991"/>
                    <a:pt x="3137445" y="3095392"/>
                    <a:pt x="3155880" y="3095392"/>
                  </a:cubicBezTo>
                  <a:lnTo>
                    <a:pt x="3246207" y="3095392"/>
                  </a:lnTo>
                  <a:lnTo>
                    <a:pt x="3246207" y="138759"/>
                  </a:lnTo>
                  <a:lnTo>
                    <a:pt x="3155880" y="138759"/>
                  </a:lnTo>
                  <a:cubicBezTo>
                    <a:pt x="3136712" y="138759"/>
                    <a:pt x="3120645" y="132104"/>
                    <a:pt x="3107681" y="118795"/>
                  </a:cubicBezTo>
                  <a:cubicBezTo>
                    <a:pt x="3094716" y="105486"/>
                    <a:pt x="3088235" y="89370"/>
                    <a:pt x="3088235" y="70446"/>
                  </a:cubicBezTo>
                  <a:cubicBezTo>
                    <a:pt x="3088235" y="50500"/>
                    <a:pt x="3094856" y="33772"/>
                    <a:pt x="3108098" y="20263"/>
                  </a:cubicBezTo>
                  <a:cubicBezTo>
                    <a:pt x="3121340" y="6754"/>
                    <a:pt x="3137312" y="0"/>
                    <a:pt x="3156013" y="0"/>
                  </a:cubicBezTo>
                  <a:close/>
                  <a:moveTo>
                    <a:pt x="61475" y="0"/>
                  </a:moveTo>
                  <a:lnTo>
                    <a:pt x="730319" y="0"/>
                  </a:lnTo>
                  <a:cubicBezTo>
                    <a:pt x="906903" y="0"/>
                    <a:pt x="1059171" y="74216"/>
                    <a:pt x="1187123" y="222648"/>
                  </a:cubicBezTo>
                  <a:cubicBezTo>
                    <a:pt x="1315075" y="371080"/>
                    <a:pt x="1379051" y="570201"/>
                    <a:pt x="1379051" y="820012"/>
                  </a:cubicBezTo>
                  <a:cubicBezTo>
                    <a:pt x="1379051" y="963307"/>
                    <a:pt x="1354729" y="1091959"/>
                    <a:pt x="1306086" y="1205969"/>
                  </a:cubicBezTo>
                  <a:cubicBezTo>
                    <a:pt x="1257442" y="1319978"/>
                    <a:pt x="1184855" y="1414285"/>
                    <a:pt x="1088324" y="1488890"/>
                  </a:cubicBezTo>
                  <a:cubicBezTo>
                    <a:pt x="1030819" y="1533320"/>
                    <a:pt x="952545" y="1561539"/>
                    <a:pt x="853501" y="1573547"/>
                  </a:cubicBezTo>
                  <a:cubicBezTo>
                    <a:pt x="963997" y="1587289"/>
                    <a:pt x="1046040" y="1612873"/>
                    <a:pt x="1099632" y="1650297"/>
                  </a:cubicBezTo>
                  <a:cubicBezTo>
                    <a:pt x="1190915" y="1713517"/>
                    <a:pt x="1258526" y="1789340"/>
                    <a:pt x="1302467" y="1877765"/>
                  </a:cubicBezTo>
                  <a:cubicBezTo>
                    <a:pt x="1346407" y="1966191"/>
                    <a:pt x="1368377" y="2078783"/>
                    <a:pt x="1368377" y="2215540"/>
                  </a:cubicBezTo>
                  <a:lnTo>
                    <a:pt x="1368377" y="2980049"/>
                  </a:lnTo>
                  <a:cubicBezTo>
                    <a:pt x="1368377" y="3005821"/>
                    <a:pt x="1370061" y="3020815"/>
                    <a:pt x="1373431" y="3025029"/>
                  </a:cubicBezTo>
                  <a:cubicBezTo>
                    <a:pt x="1376799" y="3029243"/>
                    <a:pt x="1380385" y="3031349"/>
                    <a:pt x="1384188" y="3031349"/>
                  </a:cubicBezTo>
                  <a:cubicBezTo>
                    <a:pt x="1396596" y="3031349"/>
                    <a:pt x="1409682" y="3020587"/>
                    <a:pt x="1423447" y="2999061"/>
                  </a:cubicBezTo>
                  <a:cubicBezTo>
                    <a:pt x="1455735" y="2949384"/>
                    <a:pt x="1476516" y="2855755"/>
                    <a:pt x="1485788" y="2718175"/>
                  </a:cubicBezTo>
                  <a:cubicBezTo>
                    <a:pt x="1487657" y="2684308"/>
                    <a:pt x="1495039" y="2658657"/>
                    <a:pt x="1507937" y="2641223"/>
                  </a:cubicBezTo>
                  <a:cubicBezTo>
                    <a:pt x="1520834" y="2623789"/>
                    <a:pt x="1538001" y="2615073"/>
                    <a:pt x="1559438" y="2615073"/>
                  </a:cubicBezTo>
                  <a:cubicBezTo>
                    <a:pt x="1585099" y="2615073"/>
                    <a:pt x="1604323" y="2626425"/>
                    <a:pt x="1617109" y="2649129"/>
                  </a:cubicBezTo>
                  <a:cubicBezTo>
                    <a:pt x="1629184" y="2668764"/>
                    <a:pt x="1635221" y="2697483"/>
                    <a:pt x="1635221" y="2735286"/>
                  </a:cubicBezTo>
                  <a:cubicBezTo>
                    <a:pt x="1635221" y="2900952"/>
                    <a:pt x="1594144" y="3030493"/>
                    <a:pt x="1511989" y="3123911"/>
                  </a:cubicBezTo>
                  <a:cubicBezTo>
                    <a:pt x="1429835" y="3217329"/>
                    <a:pt x="1325393" y="3264038"/>
                    <a:pt x="1198664" y="3264038"/>
                  </a:cubicBezTo>
                  <a:cubicBezTo>
                    <a:pt x="1086189" y="3264038"/>
                    <a:pt x="1000254" y="3234246"/>
                    <a:pt x="940860" y="3174662"/>
                  </a:cubicBezTo>
                  <a:cubicBezTo>
                    <a:pt x="881464" y="3115077"/>
                    <a:pt x="851767" y="3031683"/>
                    <a:pt x="851767" y="2924478"/>
                  </a:cubicBezTo>
                  <a:lnTo>
                    <a:pt x="851767" y="1818510"/>
                  </a:lnTo>
                  <a:cubicBezTo>
                    <a:pt x="851767" y="1739079"/>
                    <a:pt x="837057" y="1689312"/>
                    <a:pt x="807638" y="1669210"/>
                  </a:cubicBezTo>
                  <a:cubicBezTo>
                    <a:pt x="781842" y="1652243"/>
                    <a:pt x="737491" y="1643760"/>
                    <a:pt x="674582" y="1643760"/>
                  </a:cubicBezTo>
                  <a:lnTo>
                    <a:pt x="674582" y="3095392"/>
                  </a:lnTo>
                  <a:lnTo>
                    <a:pt x="732754" y="3095392"/>
                  </a:lnTo>
                  <a:cubicBezTo>
                    <a:pt x="754924" y="3095392"/>
                    <a:pt x="773898" y="3102236"/>
                    <a:pt x="789675" y="3115922"/>
                  </a:cubicBezTo>
                  <a:cubicBezTo>
                    <a:pt x="805452" y="3129610"/>
                    <a:pt x="813341" y="3145893"/>
                    <a:pt x="813341" y="3164772"/>
                  </a:cubicBezTo>
                  <a:cubicBezTo>
                    <a:pt x="813341" y="3184073"/>
                    <a:pt x="805592" y="3200462"/>
                    <a:pt x="790093" y="3213938"/>
                  </a:cubicBezTo>
                  <a:cubicBezTo>
                    <a:pt x="774593" y="3227413"/>
                    <a:pt x="755514" y="3234151"/>
                    <a:pt x="732855" y="3234151"/>
                  </a:cubicBezTo>
                  <a:lnTo>
                    <a:pt x="72048" y="3234151"/>
                  </a:lnTo>
                  <a:cubicBezTo>
                    <a:pt x="52769" y="3234151"/>
                    <a:pt x="35941" y="3227992"/>
                    <a:pt x="21565" y="3215672"/>
                  </a:cubicBezTo>
                  <a:cubicBezTo>
                    <a:pt x="7188" y="3203353"/>
                    <a:pt x="0" y="3186386"/>
                    <a:pt x="0" y="3164772"/>
                  </a:cubicBezTo>
                  <a:cubicBezTo>
                    <a:pt x="0" y="3143580"/>
                    <a:pt x="7333" y="3126719"/>
                    <a:pt x="21998" y="3114188"/>
                  </a:cubicBezTo>
                  <a:cubicBezTo>
                    <a:pt x="36663" y="3101657"/>
                    <a:pt x="53391" y="3095392"/>
                    <a:pt x="72182" y="3095392"/>
                  </a:cubicBezTo>
                  <a:lnTo>
                    <a:pt x="153703" y="3095392"/>
                  </a:lnTo>
                  <a:lnTo>
                    <a:pt x="153703" y="138759"/>
                  </a:lnTo>
                  <a:lnTo>
                    <a:pt x="61208" y="138759"/>
                  </a:lnTo>
                  <a:cubicBezTo>
                    <a:pt x="24672" y="118545"/>
                    <a:pt x="6405" y="95063"/>
                    <a:pt x="6405" y="68312"/>
                  </a:cubicBezTo>
                  <a:cubicBezTo>
                    <a:pt x="6405" y="43251"/>
                    <a:pt x="24761" y="20480"/>
                    <a:pt x="614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C03078A-6789-454D-9F3A-7D923C1B14D4}"/>
                </a:ext>
              </a:extLst>
            </p:cNvPr>
            <p:cNvSpPr/>
            <p:nvPr/>
          </p:nvSpPr>
          <p:spPr>
            <a:xfrm>
              <a:off x="3625839" y="2534843"/>
              <a:ext cx="4940323" cy="1788314"/>
            </a:xfrm>
            <a:custGeom>
              <a:avLst/>
              <a:gdLst/>
              <a:ahLst/>
              <a:cxnLst/>
              <a:rect l="l" t="t" r="r" b="b"/>
              <a:pathLst>
                <a:path w="9017096" h="3264038">
                  <a:moveTo>
                    <a:pt x="2214262" y="911539"/>
                  </a:moveTo>
                  <a:lnTo>
                    <a:pt x="2055623" y="2444292"/>
                  </a:lnTo>
                  <a:lnTo>
                    <a:pt x="2334409" y="2444292"/>
                  </a:lnTo>
                  <a:close/>
                  <a:moveTo>
                    <a:pt x="8056457" y="140893"/>
                  </a:moveTo>
                  <a:lnTo>
                    <a:pt x="8056457" y="1502866"/>
                  </a:lnTo>
                  <a:lnTo>
                    <a:pt x="8112962" y="1502866"/>
                  </a:lnTo>
                  <a:cubicBezTo>
                    <a:pt x="8148741" y="1502866"/>
                    <a:pt x="8177799" y="1490541"/>
                    <a:pt x="8200137" y="1465891"/>
                  </a:cubicBezTo>
                  <a:cubicBezTo>
                    <a:pt x="8222473" y="1441242"/>
                    <a:pt x="8233642" y="1402266"/>
                    <a:pt x="8233642" y="1348964"/>
                  </a:cubicBezTo>
                  <a:lnTo>
                    <a:pt x="8233642" y="263442"/>
                  </a:lnTo>
                  <a:cubicBezTo>
                    <a:pt x="8233642" y="212141"/>
                    <a:pt x="8226571" y="178891"/>
                    <a:pt x="8212428" y="163692"/>
                  </a:cubicBezTo>
                  <a:cubicBezTo>
                    <a:pt x="8198285" y="148493"/>
                    <a:pt x="8165130" y="140893"/>
                    <a:pt x="8112962" y="140893"/>
                  </a:cubicBezTo>
                  <a:close/>
                  <a:moveTo>
                    <a:pt x="5236072" y="140893"/>
                  </a:moveTo>
                  <a:lnTo>
                    <a:pt x="5236072" y="1737689"/>
                  </a:lnTo>
                  <a:lnTo>
                    <a:pt x="5268293" y="1737689"/>
                  </a:lnTo>
                  <a:cubicBezTo>
                    <a:pt x="5309298" y="1737689"/>
                    <a:pt x="5342287" y="1724914"/>
                    <a:pt x="5367259" y="1699364"/>
                  </a:cubicBezTo>
                  <a:cubicBezTo>
                    <a:pt x="5392231" y="1673813"/>
                    <a:pt x="5404717" y="1636122"/>
                    <a:pt x="5404717" y="1586288"/>
                  </a:cubicBezTo>
                  <a:lnTo>
                    <a:pt x="5404717" y="306904"/>
                  </a:lnTo>
                  <a:cubicBezTo>
                    <a:pt x="5404717" y="246575"/>
                    <a:pt x="5391864" y="200733"/>
                    <a:pt x="5366158" y="169379"/>
                  </a:cubicBezTo>
                  <a:cubicBezTo>
                    <a:pt x="5350815" y="150388"/>
                    <a:pt x="5327910" y="140893"/>
                    <a:pt x="5297446" y="140893"/>
                  </a:cubicBezTo>
                  <a:close/>
                  <a:moveTo>
                    <a:pt x="3769221" y="140893"/>
                  </a:moveTo>
                  <a:lnTo>
                    <a:pt x="3769221" y="1737689"/>
                  </a:lnTo>
                  <a:lnTo>
                    <a:pt x="3801443" y="1737689"/>
                  </a:lnTo>
                  <a:cubicBezTo>
                    <a:pt x="3842447" y="1737689"/>
                    <a:pt x="3875436" y="1724914"/>
                    <a:pt x="3900408" y="1699364"/>
                  </a:cubicBezTo>
                  <a:cubicBezTo>
                    <a:pt x="3925380" y="1673813"/>
                    <a:pt x="3937866" y="1636122"/>
                    <a:pt x="3937866" y="1586288"/>
                  </a:cubicBezTo>
                  <a:lnTo>
                    <a:pt x="3937866" y="306904"/>
                  </a:lnTo>
                  <a:cubicBezTo>
                    <a:pt x="3937866" y="246575"/>
                    <a:pt x="3925013" y="200733"/>
                    <a:pt x="3899308" y="169379"/>
                  </a:cubicBezTo>
                  <a:cubicBezTo>
                    <a:pt x="3883964" y="150388"/>
                    <a:pt x="3861060" y="140893"/>
                    <a:pt x="3830595" y="140893"/>
                  </a:cubicBezTo>
                  <a:close/>
                  <a:moveTo>
                    <a:pt x="674582" y="140893"/>
                  </a:moveTo>
                  <a:lnTo>
                    <a:pt x="674582" y="1502866"/>
                  </a:lnTo>
                  <a:lnTo>
                    <a:pt x="731086" y="1502866"/>
                  </a:lnTo>
                  <a:cubicBezTo>
                    <a:pt x="766866" y="1502866"/>
                    <a:pt x="795924" y="1490541"/>
                    <a:pt x="818261" y="1465891"/>
                  </a:cubicBezTo>
                  <a:cubicBezTo>
                    <a:pt x="840598" y="1441242"/>
                    <a:pt x="851767" y="1402266"/>
                    <a:pt x="851767" y="1348964"/>
                  </a:cubicBezTo>
                  <a:lnTo>
                    <a:pt x="851767" y="263442"/>
                  </a:lnTo>
                  <a:cubicBezTo>
                    <a:pt x="851767" y="212141"/>
                    <a:pt x="844695" y="178891"/>
                    <a:pt x="830553" y="163692"/>
                  </a:cubicBezTo>
                  <a:cubicBezTo>
                    <a:pt x="816410" y="148493"/>
                    <a:pt x="783255" y="140893"/>
                    <a:pt x="731086" y="140893"/>
                  </a:cubicBezTo>
                  <a:close/>
                  <a:moveTo>
                    <a:pt x="2237211" y="44829"/>
                  </a:moveTo>
                  <a:lnTo>
                    <a:pt x="2545349" y="44829"/>
                  </a:lnTo>
                  <a:lnTo>
                    <a:pt x="2915328" y="3095392"/>
                  </a:lnTo>
                  <a:lnTo>
                    <a:pt x="2982439" y="3095392"/>
                  </a:lnTo>
                  <a:cubicBezTo>
                    <a:pt x="3019375" y="3118474"/>
                    <a:pt x="3037843" y="3141601"/>
                    <a:pt x="3037843" y="3164772"/>
                  </a:cubicBezTo>
                  <a:cubicBezTo>
                    <a:pt x="3037843" y="3188387"/>
                    <a:pt x="3019731" y="3211514"/>
                    <a:pt x="2983507" y="3234151"/>
                  </a:cubicBezTo>
                  <a:lnTo>
                    <a:pt x="2339712" y="3234151"/>
                  </a:lnTo>
                  <a:cubicBezTo>
                    <a:pt x="2319098" y="3234151"/>
                    <a:pt x="2302988" y="3227508"/>
                    <a:pt x="2291380" y="3214221"/>
                  </a:cubicBezTo>
                  <a:cubicBezTo>
                    <a:pt x="2279772" y="3200935"/>
                    <a:pt x="2273968" y="3184452"/>
                    <a:pt x="2273968" y="3164772"/>
                  </a:cubicBezTo>
                  <a:cubicBezTo>
                    <a:pt x="2273968" y="3145514"/>
                    <a:pt x="2279872" y="3129137"/>
                    <a:pt x="2291680" y="3115639"/>
                  </a:cubicBezTo>
                  <a:cubicBezTo>
                    <a:pt x="2303488" y="3102141"/>
                    <a:pt x="2319510" y="3095392"/>
                    <a:pt x="2339746" y="3095392"/>
                  </a:cubicBezTo>
                  <a:lnTo>
                    <a:pt x="2397784" y="3095392"/>
                  </a:lnTo>
                  <a:lnTo>
                    <a:pt x="2345549" y="2585186"/>
                  </a:lnTo>
                  <a:lnTo>
                    <a:pt x="2043048" y="2585186"/>
                  </a:lnTo>
                  <a:lnTo>
                    <a:pt x="2003855" y="2888955"/>
                  </a:lnTo>
                  <a:cubicBezTo>
                    <a:pt x="2003255" y="2896849"/>
                    <a:pt x="2002954" y="2912426"/>
                    <a:pt x="2002954" y="2935686"/>
                  </a:cubicBezTo>
                  <a:cubicBezTo>
                    <a:pt x="2002954" y="2988232"/>
                    <a:pt x="2011360" y="3025863"/>
                    <a:pt x="2028171" y="3048578"/>
                  </a:cubicBezTo>
                  <a:cubicBezTo>
                    <a:pt x="2044983" y="3071293"/>
                    <a:pt x="2068509" y="3085230"/>
                    <a:pt x="2098752" y="3090389"/>
                  </a:cubicBezTo>
                  <a:lnTo>
                    <a:pt x="2146250" y="3105132"/>
                  </a:lnTo>
                  <a:cubicBezTo>
                    <a:pt x="2165930" y="3125056"/>
                    <a:pt x="2175769" y="3144580"/>
                    <a:pt x="2175769" y="3163704"/>
                  </a:cubicBezTo>
                  <a:cubicBezTo>
                    <a:pt x="2175769" y="3183184"/>
                    <a:pt x="2169049" y="3199795"/>
                    <a:pt x="2155606" y="3213538"/>
                  </a:cubicBezTo>
                  <a:cubicBezTo>
                    <a:pt x="2142164" y="3227280"/>
                    <a:pt x="2125603" y="3234151"/>
                    <a:pt x="2105923" y="3234151"/>
                  </a:cubicBezTo>
                  <a:lnTo>
                    <a:pt x="1748719" y="3234151"/>
                  </a:lnTo>
                  <a:cubicBezTo>
                    <a:pt x="1729550" y="3234151"/>
                    <a:pt x="1713456" y="3227508"/>
                    <a:pt x="1700437" y="3214221"/>
                  </a:cubicBezTo>
                  <a:cubicBezTo>
                    <a:pt x="1687417" y="3200935"/>
                    <a:pt x="1680907" y="3184096"/>
                    <a:pt x="1680907" y="3163704"/>
                  </a:cubicBezTo>
                  <a:cubicBezTo>
                    <a:pt x="1680907" y="3145982"/>
                    <a:pt x="1688412" y="3126902"/>
                    <a:pt x="1703422" y="3106466"/>
                  </a:cubicBezTo>
                  <a:lnTo>
                    <a:pt x="1745550" y="3092457"/>
                  </a:lnTo>
                  <a:cubicBezTo>
                    <a:pt x="1776437" y="3088210"/>
                    <a:pt x="1798263" y="3077325"/>
                    <a:pt x="1811027" y="3059802"/>
                  </a:cubicBezTo>
                  <a:cubicBezTo>
                    <a:pt x="1842359" y="3014260"/>
                    <a:pt x="1865107" y="2934218"/>
                    <a:pt x="1879272" y="2819675"/>
                  </a:cubicBezTo>
                  <a:close/>
                  <a:moveTo>
                    <a:pt x="7443349" y="0"/>
                  </a:moveTo>
                  <a:lnTo>
                    <a:pt x="8112195" y="0"/>
                  </a:lnTo>
                  <a:cubicBezTo>
                    <a:pt x="8288779" y="0"/>
                    <a:pt x="8441047" y="74216"/>
                    <a:pt x="8568999" y="222648"/>
                  </a:cubicBezTo>
                  <a:cubicBezTo>
                    <a:pt x="8696950" y="371080"/>
                    <a:pt x="8760926" y="570201"/>
                    <a:pt x="8760926" y="820012"/>
                  </a:cubicBezTo>
                  <a:cubicBezTo>
                    <a:pt x="8760926" y="963307"/>
                    <a:pt x="8736605" y="1091959"/>
                    <a:pt x="8687961" y="1205969"/>
                  </a:cubicBezTo>
                  <a:cubicBezTo>
                    <a:pt x="8639317" y="1319978"/>
                    <a:pt x="8566730" y="1414285"/>
                    <a:pt x="8470200" y="1488890"/>
                  </a:cubicBezTo>
                  <a:cubicBezTo>
                    <a:pt x="8412694" y="1533320"/>
                    <a:pt x="8334420" y="1561539"/>
                    <a:pt x="8235377" y="1573547"/>
                  </a:cubicBezTo>
                  <a:cubicBezTo>
                    <a:pt x="8345872" y="1587289"/>
                    <a:pt x="8427915" y="1612873"/>
                    <a:pt x="8481507" y="1650297"/>
                  </a:cubicBezTo>
                  <a:cubicBezTo>
                    <a:pt x="8572790" y="1713517"/>
                    <a:pt x="8640401" y="1789340"/>
                    <a:pt x="8684342" y="1877765"/>
                  </a:cubicBezTo>
                  <a:cubicBezTo>
                    <a:pt x="8728283" y="1966191"/>
                    <a:pt x="8750252" y="2078783"/>
                    <a:pt x="8750252" y="2215540"/>
                  </a:cubicBezTo>
                  <a:lnTo>
                    <a:pt x="8750252" y="2980049"/>
                  </a:lnTo>
                  <a:cubicBezTo>
                    <a:pt x="8750252" y="3005821"/>
                    <a:pt x="8751937" y="3020815"/>
                    <a:pt x="8755306" y="3025029"/>
                  </a:cubicBezTo>
                  <a:cubicBezTo>
                    <a:pt x="8758674" y="3029243"/>
                    <a:pt x="8762260" y="3031349"/>
                    <a:pt x="8766063" y="3031349"/>
                  </a:cubicBezTo>
                  <a:cubicBezTo>
                    <a:pt x="8778471" y="3031349"/>
                    <a:pt x="8791558" y="3020587"/>
                    <a:pt x="8805322" y="2999061"/>
                  </a:cubicBezTo>
                  <a:cubicBezTo>
                    <a:pt x="8837610" y="2949384"/>
                    <a:pt x="8858391" y="2855755"/>
                    <a:pt x="8867664" y="2718175"/>
                  </a:cubicBezTo>
                  <a:cubicBezTo>
                    <a:pt x="8869532" y="2684308"/>
                    <a:pt x="8876915" y="2658657"/>
                    <a:pt x="8889812" y="2641223"/>
                  </a:cubicBezTo>
                  <a:cubicBezTo>
                    <a:pt x="8902709" y="2623789"/>
                    <a:pt x="8919877" y="2615073"/>
                    <a:pt x="8941313" y="2615073"/>
                  </a:cubicBezTo>
                  <a:cubicBezTo>
                    <a:pt x="8966974" y="2615073"/>
                    <a:pt x="8986198" y="2626425"/>
                    <a:pt x="8998985" y="2649129"/>
                  </a:cubicBezTo>
                  <a:cubicBezTo>
                    <a:pt x="9011059" y="2668764"/>
                    <a:pt x="9017096" y="2697483"/>
                    <a:pt x="9017096" y="2735286"/>
                  </a:cubicBezTo>
                  <a:cubicBezTo>
                    <a:pt x="9017096" y="2900952"/>
                    <a:pt x="8976019" y="3030493"/>
                    <a:pt x="8893864" y="3123911"/>
                  </a:cubicBezTo>
                  <a:cubicBezTo>
                    <a:pt x="8811710" y="3217329"/>
                    <a:pt x="8707268" y="3264038"/>
                    <a:pt x="8580539" y="3264038"/>
                  </a:cubicBezTo>
                  <a:cubicBezTo>
                    <a:pt x="8468065" y="3264038"/>
                    <a:pt x="8382129" y="3234246"/>
                    <a:pt x="8322735" y="3174662"/>
                  </a:cubicBezTo>
                  <a:cubicBezTo>
                    <a:pt x="8263339" y="3115077"/>
                    <a:pt x="8233642" y="3031683"/>
                    <a:pt x="8233642" y="2924478"/>
                  </a:cubicBezTo>
                  <a:lnTo>
                    <a:pt x="8233642" y="1818510"/>
                  </a:lnTo>
                  <a:cubicBezTo>
                    <a:pt x="8233642" y="1739079"/>
                    <a:pt x="8218933" y="1689312"/>
                    <a:pt x="8189513" y="1669210"/>
                  </a:cubicBezTo>
                  <a:cubicBezTo>
                    <a:pt x="8163717" y="1652243"/>
                    <a:pt x="8119367" y="1643760"/>
                    <a:pt x="8056457" y="1643760"/>
                  </a:cubicBezTo>
                  <a:lnTo>
                    <a:pt x="8056457" y="3095392"/>
                  </a:lnTo>
                  <a:lnTo>
                    <a:pt x="8114629" y="3095392"/>
                  </a:lnTo>
                  <a:cubicBezTo>
                    <a:pt x="8136799" y="3095392"/>
                    <a:pt x="8155773" y="3102236"/>
                    <a:pt x="8171551" y="3115922"/>
                  </a:cubicBezTo>
                  <a:cubicBezTo>
                    <a:pt x="8187328" y="3129610"/>
                    <a:pt x="8195217" y="3145893"/>
                    <a:pt x="8195217" y="3164772"/>
                  </a:cubicBezTo>
                  <a:cubicBezTo>
                    <a:pt x="8195217" y="3184073"/>
                    <a:pt x="8187467" y="3200462"/>
                    <a:pt x="8171967" y="3213938"/>
                  </a:cubicBezTo>
                  <a:cubicBezTo>
                    <a:pt x="8156468" y="3227413"/>
                    <a:pt x="8137389" y="3234151"/>
                    <a:pt x="8114729" y="3234151"/>
                  </a:cubicBezTo>
                  <a:lnTo>
                    <a:pt x="7453923" y="3234151"/>
                  </a:lnTo>
                  <a:cubicBezTo>
                    <a:pt x="7434644" y="3234151"/>
                    <a:pt x="7417816" y="3227992"/>
                    <a:pt x="7403439" y="3215672"/>
                  </a:cubicBezTo>
                  <a:cubicBezTo>
                    <a:pt x="7389064" y="3203353"/>
                    <a:pt x="7381875" y="3186386"/>
                    <a:pt x="7381875" y="3164772"/>
                  </a:cubicBezTo>
                  <a:cubicBezTo>
                    <a:pt x="7381875" y="3143580"/>
                    <a:pt x="7389208" y="3126719"/>
                    <a:pt x="7403873" y="3114188"/>
                  </a:cubicBezTo>
                  <a:cubicBezTo>
                    <a:pt x="7418538" y="3101657"/>
                    <a:pt x="7435266" y="3095392"/>
                    <a:pt x="7454057" y="3095392"/>
                  </a:cubicBezTo>
                  <a:lnTo>
                    <a:pt x="7535577" y="3095392"/>
                  </a:lnTo>
                  <a:lnTo>
                    <a:pt x="7535577" y="138759"/>
                  </a:lnTo>
                  <a:lnTo>
                    <a:pt x="7443083" y="138759"/>
                  </a:lnTo>
                  <a:cubicBezTo>
                    <a:pt x="7406547" y="118545"/>
                    <a:pt x="7388279" y="95063"/>
                    <a:pt x="7388279" y="68312"/>
                  </a:cubicBezTo>
                  <a:cubicBezTo>
                    <a:pt x="7388279" y="43251"/>
                    <a:pt x="7406636" y="20480"/>
                    <a:pt x="7443349" y="0"/>
                  </a:cubicBezTo>
                  <a:close/>
                  <a:moveTo>
                    <a:pt x="6062210" y="0"/>
                  </a:moveTo>
                  <a:lnTo>
                    <a:pt x="7310340" y="0"/>
                  </a:lnTo>
                  <a:lnTo>
                    <a:pt x="7310340" y="1219911"/>
                  </a:lnTo>
                  <a:cubicBezTo>
                    <a:pt x="7289882" y="1254846"/>
                    <a:pt x="7266755" y="1272313"/>
                    <a:pt x="7240961" y="1272313"/>
                  </a:cubicBezTo>
                  <a:cubicBezTo>
                    <a:pt x="7217612" y="1272313"/>
                    <a:pt x="7200989" y="1265252"/>
                    <a:pt x="7191095" y="1251132"/>
                  </a:cubicBezTo>
                  <a:cubicBezTo>
                    <a:pt x="7181199" y="1237012"/>
                    <a:pt x="7175406" y="1208237"/>
                    <a:pt x="7173716" y="1164808"/>
                  </a:cubicBezTo>
                  <a:cubicBezTo>
                    <a:pt x="7164154" y="939258"/>
                    <a:pt x="7128636" y="729196"/>
                    <a:pt x="7067162" y="534622"/>
                  </a:cubicBezTo>
                  <a:cubicBezTo>
                    <a:pt x="7005687" y="340048"/>
                    <a:pt x="6948766" y="219168"/>
                    <a:pt x="6896399" y="171981"/>
                  </a:cubicBezTo>
                  <a:cubicBezTo>
                    <a:pt x="6873494" y="151256"/>
                    <a:pt x="6831355" y="140893"/>
                    <a:pt x="6769981" y="140893"/>
                  </a:cubicBezTo>
                  <a:lnTo>
                    <a:pt x="6684858" y="140893"/>
                  </a:lnTo>
                  <a:lnTo>
                    <a:pt x="6684858" y="1526348"/>
                  </a:lnTo>
                  <a:cubicBezTo>
                    <a:pt x="6717679" y="1519833"/>
                    <a:pt x="6755493" y="1484387"/>
                    <a:pt x="6798300" y="1420011"/>
                  </a:cubicBezTo>
                  <a:cubicBezTo>
                    <a:pt x="6860719" y="1324837"/>
                    <a:pt x="6891929" y="1176204"/>
                    <a:pt x="6891929" y="974114"/>
                  </a:cubicBezTo>
                  <a:lnTo>
                    <a:pt x="6891929" y="810739"/>
                  </a:lnTo>
                  <a:cubicBezTo>
                    <a:pt x="6891929" y="792037"/>
                    <a:pt x="6898677" y="776054"/>
                    <a:pt x="6912175" y="762790"/>
                  </a:cubicBezTo>
                  <a:cubicBezTo>
                    <a:pt x="6925673" y="749526"/>
                    <a:pt x="6941695" y="742894"/>
                    <a:pt x="6960241" y="742894"/>
                  </a:cubicBezTo>
                  <a:cubicBezTo>
                    <a:pt x="6981233" y="742894"/>
                    <a:pt x="6997865" y="749926"/>
                    <a:pt x="7010141" y="763991"/>
                  </a:cubicBezTo>
                  <a:cubicBezTo>
                    <a:pt x="7022415" y="778056"/>
                    <a:pt x="7028553" y="793638"/>
                    <a:pt x="7028553" y="810739"/>
                  </a:cubicBezTo>
                  <a:lnTo>
                    <a:pt x="7028553" y="2367908"/>
                  </a:lnTo>
                  <a:cubicBezTo>
                    <a:pt x="7028553" y="2385453"/>
                    <a:pt x="7022510" y="2401147"/>
                    <a:pt x="7010424" y="2414990"/>
                  </a:cubicBezTo>
                  <a:cubicBezTo>
                    <a:pt x="6998338" y="2428832"/>
                    <a:pt x="6981610" y="2435753"/>
                    <a:pt x="6960241" y="2435753"/>
                  </a:cubicBezTo>
                  <a:cubicBezTo>
                    <a:pt x="6941273" y="2435753"/>
                    <a:pt x="6925145" y="2429232"/>
                    <a:pt x="6911859" y="2416190"/>
                  </a:cubicBezTo>
                  <a:cubicBezTo>
                    <a:pt x="6898571" y="2403148"/>
                    <a:pt x="6891929" y="2387066"/>
                    <a:pt x="6891929" y="2367942"/>
                  </a:cubicBezTo>
                  <a:lnTo>
                    <a:pt x="6891929" y="2217141"/>
                  </a:lnTo>
                  <a:cubicBezTo>
                    <a:pt x="6891929" y="2019165"/>
                    <a:pt x="6854325" y="1858391"/>
                    <a:pt x="6779120" y="1734820"/>
                  </a:cubicBezTo>
                  <a:cubicBezTo>
                    <a:pt x="6751199" y="1692909"/>
                    <a:pt x="6722878" y="1669334"/>
                    <a:pt x="6694156" y="1664095"/>
                  </a:cubicBezTo>
                  <a:lnTo>
                    <a:pt x="6685658" y="1663322"/>
                  </a:lnTo>
                  <a:lnTo>
                    <a:pt x="6685274" y="1666016"/>
                  </a:lnTo>
                  <a:cubicBezTo>
                    <a:pt x="6684997" y="1669068"/>
                    <a:pt x="6684858" y="1673335"/>
                    <a:pt x="6684858" y="1678817"/>
                  </a:cubicBezTo>
                  <a:lnTo>
                    <a:pt x="6684858" y="3093257"/>
                  </a:lnTo>
                  <a:lnTo>
                    <a:pt x="6707072" y="3093257"/>
                  </a:lnTo>
                  <a:cubicBezTo>
                    <a:pt x="6755193" y="3093257"/>
                    <a:pt x="6803631" y="3074701"/>
                    <a:pt x="6852385" y="3037587"/>
                  </a:cubicBezTo>
                  <a:cubicBezTo>
                    <a:pt x="6901140" y="3000473"/>
                    <a:pt x="6949017" y="2931305"/>
                    <a:pt x="6996015" y="2830082"/>
                  </a:cubicBezTo>
                  <a:cubicBezTo>
                    <a:pt x="7043012" y="2728859"/>
                    <a:pt x="7079387" y="2617997"/>
                    <a:pt x="7105137" y="2497495"/>
                  </a:cubicBezTo>
                  <a:cubicBezTo>
                    <a:pt x="7148010" y="2298718"/>
                    <a:pt x="7169447" y="2144693"/>
                    <a:pt x="7169447" y="2035420"/>
                  </a:cubicBezTo>
                  <a:lnTo>
                    <a:pt x="7169447" y="1884920"/>
                  </a:lnTo>
                  <a:cubicBezTo>
                    <a:pt x="7191639" y="1849386"/>
                    <a:pt x="7214765" y="1831618"/>
                    <a:pt x="7238826" y="1831618"/>
                  </a:cubicBezTo>
                  <a:cubicBezTo>
                    <a:pt x="7258506" y="1831618"/>
                    <a:pt x="7275345" y="1837739"/>
                    <a:pt x="7289343" y="1849980"/>
                  </a:cubicBezTo>
                  <a:cubicBezTo>
                    <a:pt x="7303341" y="1862222"/>
                    <a:pt x="7310340" y="1878016"/>
                    <a:pt x="7310340" y="1897362"/>
                  </a:cubicBezTo>
                  <a:lnTo>
                    <a:pt x="7310340" y="3234151"/>
                  </a:lnTo>
                  <a:lnTo>
                    <a:pt x="6077921" y="3234151"/>
                  </a:lnTo>
                  <a:cubicBezTo>
                    <a:pt x="6056306" y="3234151"/>
                    <a:pt x="6038561" y="3227341"/>
                    <a:pt x="6024685" y="3213721"/>
                  </a:cubicBezTo>
                  <a:cubicBezTo>
                    <a:pt x="6010809" y="3200101"/>
                    <a:pt x="6003871" y="3183784"/>
                    <a:pt x="6003871" y="3164772"/>
                  </a:cubicBezTo>
                  <a:cubicBezTo>
                    <a:pt x="6003871" y="3143669"/>
                    <a:pt x="6011143" y="3126830"/>
                    <a:pt x="6025686" y="3114255"/>
                  </a:cubicBezTo>
                  <a:cubicBezTo>
                    <a:pt x="6040229" y="3101680"/>
                    <a:pt x="6057596" y="3095392"/>
                    <a:pt x="6077787" y="3095392"/>
                  </a:cubicBezTo>
                  <a:lnTo>
                    <a:pt x="6168247" y="3095392"/>
                  </a:lnTo>
                  <a:lnTo>
                    <a:pt x="6168247" y="138759"/>
                  </a:lnTo>
                  <a:lnTo>
                    <a:pt x="6060109" y="138759"/>
                  </a:lnTo>
                  <a:cubicBezTo>
                    <a:pt x="6026887" y="115499"/>
                    <a:pt x="6010275" y="92728"/>
                    <a:pt x="6010275" y="70446"/>
                  </a:cubicBezTo>
                  <a:cubicBezTo>
                    <a:pt x="6010275" y="44607"/>
                    <a:pt x="6027587" y="21125"/>
                    <a:pt x="6062210" y="0"/>
                  </a:cubicBezTo>
                  <a:close/>
                  <a:moveTo>
                    <a:pt x="4622863" y="0"/>
                  </a:moveTo>
                  <a:lnTo>
                    <a:pt x="5243543" y="0"/>
                  </a:lnTo>
                  <a:cubicBezTo>
                    <a:pt x="5347835" y="0"/>
                    <a:pt x="5454851" y="28774"/>
                    <a:pt x="5564590" y="86324"/>
                  </a:cubicBezTo>
                  <a:cubicBezTo>
                    <a:pt x="5622807" y="118034"/>
                    <a:pt x="5681590" y="172453"/>
                    <a:pt x="5740941" y="249582"/>
                  </a:cubicBezTo>
                  <a:cubicBezTo>
                    <a:pt x="5800291" y="326711"/>
                    <a:pt x="5844710" y="403690"/>
                    <a:pt x="5874196" y="480519"/>
                  </a:cubicBezTo>
                  <a:cubicBezTo>
                    <a:pt x="5914156" y="585834"/>
                    <a:pt x="5934136" y="705235"/>
                    <a:pt x="5934136" y="838724"/>
                  </a:cubicBezTo>
                  <a:lnTo>
                    <a:pt x="5934136" y="1058704"/>
                  </a:lnTo>
                  <a:cubicBezTo>
                    <a:pt x="5934136" y="1220034"/>
                    <a:pt x="5904010" y="1361450"/>
                    <a:pt x="5843759" y="1482953"/>
                  </a:cubicBezTo>
                  <a:cubicBezTo>
                    <a:pt x="5783508" y="1604456"/>
                    <a:pt x="5701471" y="1700770"/>
                    <a:pt x="5597645" y="1771895"/>
                  </a:cubicBezTo>
                  <a:cubicBezTo>
                    <a:pt x="5493821" y="1843020"/>
                    <a:pt x="5383436" y="1878583"/>
                    <a:pt x="5266492" y="1878583"/>
                  </a:cubicBezTo>
                  <a:lnTo>
                    <a:pt x="5236072" y="1878583"/>
                  </a:lnTo>
                  <a:lnTo>
                    <a:pt x="5236072" y="3095392"/>
                  </a:lnTo>
                  <a:lnTo>
                    <a:pt x="5317559" y="3095392"/>
                  </a:lnTo>
                  <a:cubicBezTo>
                    <a:pt x="5336439" y="3095392"/>
                    <a:pt x="5352838" y="3102180"/>
                    <a:pt x="5366758" y="3115756"/>
                  </a:cubicBezTo>
                  <a:cubicBezTo>
                    <a:pt x="5380679" y="3129332"/>
                    <a:pt x="5387639" y="3145670"/>
                    <a:pt x="5387639" y="3164772"/>
                  </a:cubicBezTo>
                  <a:cubicBezTo>
                    <a:pt x="5387639" y="3184274"/>
                    <a:pt x="5380829" y="3200712"/>
                    <a:pt x="5367209" y="3214088"/>
                  </a:cubicBezTo>
                  <a:cubicBezTo>
                    <a:pt x="5353589" y="3227463"/>
                    <a:pt x="5337083" y="3234151"/>
                    <a:pt x="5317693" y="3234151"/>
                  </a:cubicBezTo>
                  <a:lnTo>
                    <a:pt x="4622896" y="3234151"/>
                  </a:lnTo>
                  <a:cubicBezTo>
                    <a:pt x="4604061" y="3234151"/>
                    <a:pt x="4588051" y="3227680"/>
                    <a:pt x="4574864" y="3214738"/>
                  </a:cubicBezTo>
                  <a:cubicBezTo>
                    <a:pt x="4561678" y="3201796"/>
                    <a:pt x="4555084" y="3185141"/>
                    <a:pt x="4555084" y="3164772"/>
                  </a:cubicBezTo>
                  <a:cubicBezTo>
                    <a:pt x="4555084" y="3144914"/>
                    <a:pt x="4561750" y="3128386"/>
                    <a:pt x="4575081" y="3115189"/>
                  </a:cubicBezTo>
                  <a:cubicBezTo>
                    <a:pt x="4588412" y="3101991"/>
                    <a:pt x="4604295" y="3095392"/>
                    <a:pt x="4622729" y="3095392"/>
                  </a:cubicBezTo>
                  <a:lnTo>
                    <a:pt x="4713056" y="3095392"/>
                  </a:lnTo>
                  <a:lnTo>
                    <a:pt x="4713056" y="138759"/>
                  </a:lnTo>
                  <a:lnTo>
                    <a:pt x="4622729" y="138759"/>
                  </a:lnTo>
                  <a:cubicBezTo>
                    <a:pt x="4603561" y="138759"/>
                    <a:pt x="4587495" y="132104"/>
                    <a:pt x="4574531" y="118795"/>
                  </a:cubicBezTo>
                  <a:cubicBezTo>
                    <a:pt x="4561566" y="105486"/>
                    <a:pt x="4555084" y="89370"/>
                    <a:pt x="4555084" y="70446"/>
                  </a:cubicBezTo>
                  <a:cubicBezTo>
                    <a:pt x="4555084" y="50500"/>
                    <a:pt x="4561706" y="33772"/>
                    <a:pt x="4574948" y="20263"/>
                  </a:cubicBezTo>
                  <a:cubicBezTo>
                    <a:pt x="4588190" y="6754"/>
                    <a:pt x="4604161" y="0"/>
                    <a:pt x="4622863" y="0"/>
                  </a:cubicBezTo>
                  <a:close/>
                  <a:moveTo>
                    <a:pt x="3156013" y="0"/>
                  </a:moveTo>
                  <a:lnTo>
                    <a:pt x="3776693" y="0"/>
                  </a:lnTo>
                  <a:cubicBezTo>
                    <a:pt x="3880984" y="0"/>
                    <a:pt x="3988000" y="28774"/>
                    <a:pt x="4097739" y="86324"/>
                  </a:cubicBezTo>
                  <a:cubicBezTo>
                    <a:pt x="4155956" y="118034"/>
                    <a:pt x="4214739" y="172453"/>
                    <a:pt x="4274090" y="249582"/>
                  </a:cubicBezTo>
                  <a:cubicBezTo>
                    <a:pt x="4333440" y="326711"/>
                    <a:pt x="4377859" y="403690"/>
                    <a:pt x="4407345" y="480519"/>
                  </a:cubicBezTo>
                  <a:cubicBezTo>
                    <a:pt x="4447305" y="585834"/>
                    <a:pt x="4467285" y="705235"/>
                    <a:pt x="4467285" y="838724"/>
                  </a:cubicBezTo>
                  <a:lnTo>
                    <a:pt x="4467285" y="1058704"/>
                  </a:lnTo>
                  <a:cubicBezTo>
                    <a:pt x="4467285" y="1220034"/>
                    <a:pt x="4437160" y="1361450"/>
                    <a:pt x="4376908" y="1482953"/>
                  </a:cubicBezTo>
                  <a:cubicBezTo>
                    <a:pt x="4316657" y="1604456"/>
                    <a:pt x="4234619" y="1700770"/>
                    <a:pt x="4130795" y="1771895"/>
                  </a:cubicBezTo>
                  <a:cubicBezTo>
                    <a:pt x="4026970" y="1843020"/>
                    <a:pt x="3916586" y="1878583"/>
                    <a:pt x="3799641" y="1878583"/>
                  </a:cubicBezTo>
                  <a:lnTo>
                    <a:pt x="3769221" y="1878583"/>
                  </a:lnTo>
                  <a:lnTo>
                    <a:pt x="3769221" y="3095392"/>
                  </a:lnTo>
                  <a:lnTo>
                    <a:pt x="3850709" y="3095392"/>
                  </a:lnTo>
                  <a:cubicBezTo>
                    <a:pt x="3869588" y="3095392"/>
                    <a:pt x="3885987" y="3102180"/>
                    <a:pt x="3899908" y="3115756"/>
                  </a:cubicBezTo>
                  <a:cubicBezTo>
                    <a:pt x="3913828" y="3129332"/>
                    <a:pt x="3920789" y="3145670"/>
                    <a:pt x="3920789" y="3164772"/>
                  </a:cubicBezTo>
                  <a:cubicBezTo>
                    <a:pt x="3920789" y="3184274"/>
                    <a:pt x="3913979" y="3200712"/>
                    <a:pt x="3900358" y="3214088"/>
                  </a:cubicBezTo>
                  <a:cubicBezTo>
                    <a:pt x="3886738" y="3227463"/>
                    <a:pt x="3870232" y="3234151"/>
                    <a:pt x="3850842" y="3234151"/>
                  </a:cubicBezTo>
                  <a:lnTo>
                    <a:pt x="3156047" y="3234151"/>
                  </a:lnTo>
                  <a:cubicBezTo>
                    <a:pt x="3137212" y="3234151"/>
                    <a:pt x="3121201" y="3227680"/>
                    <a:pt x="3108014" y="3214738"/>
                  </a:cubicBezTo>
                  <a:cubicBezTo>
                    <a:pt x="3094828" y="3201796"/>
                    <a:pt x="3088235" y="3185141"/>
                    <a:pt x="3088235" y="3164772"/>
                  </a:cubicBezTo>
                  <a:cubicBezTo>
                    <a:pt x="3088235" y="3144914"/>
                    <a:pt x="3094900" y="3128386"/>
                    <a:pt x="3108231" y="3115189"/>
                  </a:cubicBezTo>
                  <a:cubicBezTo>
                    <a:pt x="3121562" y="3101991"/>
                    <a:pt x="3137445" y="3095392"/>
                    <a:pt x="3155880" y="3095392"/>
                  </a:cubicBezTo>
                  <a:lnTo>
                    <a:pt x="3246207" y="3095392"/>
                  </a:lnTo>
                  <a:lnTo>
                    <a:pt x="3246207" y="138759"/>
                  </a:lnTo>
                  <a:lnTo>
                    <a:pt x="3155880" y="138759"/>
                  </a:lnTo>
                  <a:cubicBezTo>
                    <a:pt x="3136712" y="138759"/>
                    <a:pt x="3120645" y="132104"/>
                    <a:pt x="3107681" y="118795"/>
                  </a:cubicBezTo>
                  <a:cubicBezTo>
                    <a:pt x="3094716" y="105486"/>
                    <a:pt x="3088235" y="89370"/>
                    <a:pt x="3088235" y="70446"/>
                  </a:cubicBezTo>
                  <a:cubicBezTo>
                    <a:pt x="3088235" y="50500"/>
                    <a:pt x="3094856" y="33772"/>
                    <a:pt x="3108098" y="20263"/>
                  </a:cubicBezTo>
                  <a:cubicBezTo>
                    <a:pt x="3121340" y="6754"/>
                    <a:pt x="3137312" y="0"/>
                    <a:pt x="3156013" y="0"/>
                  </a:cubicBezTo>
                  <a:close/>
                  <a:moveTo>
                    <a:pt x="61475" y="0"/>
                  </a:moveTo>
                  <a:lnTo>
                    <a:pt x="730319" y="0"/>
                  </a:lnTo>
                  <a:cubicBezTo>
                    <a:pt x="906903" y="0"/>
                    <a:pt x="1059171" y="74216"/>
                    <a:pt x="1187123" y="222648"/>
                  </a:cubicBezTo>
                  <a:cubicBezTo>
                    <a:pt x="1315075" y="371080"/>
                    <a:pt x="1379051" y="570201"/>
                    <a:pt x="1379051" y="820012"/>
                  </a:cubicBezTo>
                  <a:cubicBezTo>
                    <a:pt x="1379051" y="963307"/>
                    <a:pt x="1354729" y="1091959"/>
                    <a:pt x="1306086" y="1205969"/>
                  </a:cubicBezTo>
                  <a:cubicBezTo>
                    <a:pt x="1257442" y="1319978"/>
                    <a:pt x="1184855" y="1414285"/>
                    <a:pt x="1088324" y="1488890"/>
                  </a:cubicBezTo>
                  <a:cubicBezTo>
                    <a:pt x="1030819" y="1533320"/>
                    <a:pt x="952545" y="1561539"/>
                    <a:pt x="853501" y="1573547"/>
                  </a:cubicBezTo>
                  <a:cubicBezTo>
                    <a:pt x="963997" y="1587289"/>
                    <a:pt x="1046040" y="1612873"/>
                    <a:pt x="1099632" y="1650297"/>
                  </a:cubicBezTo>
                  <a:cubicBezTo>
                    <a:pt x="1190915" y="1713517"/>
                    <a:pt x="1258526" y="1789340"/>
                    <a:pt x="1302467" y="1877765"/>
                  </a:cubicBezTo>
                  <a:cubicBezTo>
                    <a:pt x="1346407" y="1966191"/>
                    <a:pt x="1368377" y="2078783"/>
                    <a:pt x="1368377" y="2215540"/>
                  </a:cubicBezTo>
                  <a:lnTo>
                    <a:pt x="1368377" y="2980049"/>
                  </a:lnTo>
                  <a:cubicBezTo>
                    <a:pt x="1368377" y="3005821"/>
                    <a:pt x="1370061" y="3020815"/>
                    <a:pt x="1373431" y="3025029"/>
                  </a:cubicBezTo>
                  <a:cubicBezTo>
                    <a:pt x="1376799" y="3029243"/>
                    <a:pt x="1380385" y="3031349"/>
                    <a:pt x="1384188" y="3031349"/>
                  </a:cubicBezTo>
                  <a:cubicBezTo>
                    <a:pt x="1396596" y="3031349"/>
                    <a:pt x="1409682" y="3020587"/>
                    <a:pt x="1423447" y="2999061"/>
                  </a:cubicBezTo>
                  <a:cubicBezTo>
                    <a:pt x="1455735" y="2949384"/>
                    <a:pt x="1476516" y="2855755"/>
                    <a:pt x="1485788" y="2718175"/>
                  </a:cubicBezTo>
                  <a:cubicBezTo>
                    <a:pt x="1487657" y="2684308"/>
                    <a:pt x="1495039" y="2658657"/>
                    <a:pt x="1507937" y="2641223"/>
                  </a:cubicBezTo>
                  <a:cubicBezTo>
                    <a:pt x="1520834" y="2623789"/>
                    <a:pt x="1538001" y="2615073"/>
                    <a:pt x="1559438" y="2615073"/>
                  </a:cubicBezTo>
                  <a:cubicBezTo>
                    <a:pt x="1585099" y="2615073"/>
                    <a:pt x="1604323" y="2626425"/>
                    <a:pt x="1617109" y="2649129"/>
                  </a:cubicBezTo>
                  <a:cubicBezTo>
                    <a:pt x="1629184" y="2668764"/>
                    <a:pt x="1635221" y="2697483"/>
                    <a:pt x="1635221" y="2735286"/>
                  </a:cubicBezTo>
                  <a:cubicBezTo>
                    <a:pt x="1635221" y="2900952"/>
                    <a:pt x="1594144" y="3030493"/>
                    <a:pt x="1511989" y="3123911"/>
                  </a:cubicBezTo>
                  <a:cubicBezTo>
                    <a:pt x="1429835" y="3217329"/>
                    <a:pt x="1325393" y="3264038"/>
                    <a:pt x="1198664" y="3264038"/>
                  </a:cubicBezTo>
                  <a:cubicBezTo>
                    <a:pt x="1086189" y="3264038"/>
                    <a:pt x="1000254" y="3234246"/>
                    <a:pt x="940860" y="3174662"/>
                  </a:cubicBezTo>
                  <a:cubicBezTo>
                    <a:pt x="881464" y="3115077"/>
                    <a:pt x="851767" y="3031683"/>
                    <a:pt x="851767" y="2924478"/>
                  </a:cubicBezTo>
                  <a:lnTo>
                    <a:pt x="851767" y="1818510"/>
                  </a:lnTo>
                  <a:cubicBezTo>
                    <a:pt x="851767" y="1739079"/>
                    <a:pt x="837057" y="1689312"/>
                    <a:pt x="807638" y="1669210"/>
                  </a:cubicBezTo>
                  <a:cubicBezTo>
                    <a:pt x="781842" y="1652243"/>
                    <a:pt x="737491" y="1643760"/>
                    <a:pt x="674582" y="1643760"/>
                  </a:cubicBezTo>
                  <a:lnTo>
                    <a:pt x="674582" y="3095392"/>
                  </a:lnTo>
                  <a:lnTo>
                    <a:pt x="732754" y="3095392"/>
                  </a:lnTo>
                  <a:cubicBezTo>
                    <a:pt x="754924" y="3095392"/>
                    <a:pt x="773898" y="3102236"/>
                    <a:pt x="789675" y="3115922"/>
                  </a:cubicBezTo>
                  <a:cubicBezTo>
                    <a:pt x="805452" y="3129610"/>
                    <a:pt x="813341" y="3145893"/>
                    <a:pt x="813341" y="3164772"/>
                  </a:cubicBezTo>
                  <a:cubicBezTo>
                    <a:pt x="813341" y="3184073"/>
                    <a:pt x="805592" y="3200462"/>
                    <a:pt x="790093" y="3213938"/>
                  </a:cubicBezTo>
                  <a:cubicBezTo>
                    <a:pt x="774593" y="3227413"/>
                    <a:pt x="755514" y="3234151"/>
                    <a:pt x="732855" y="3234151"/>
                  </a:cubicBezTo>
                  <a:lnTo>
                    <a:pt x="72048" y="3234151"/>
                  </a:lnTo>
                  <a:cubicBezTo>
                    <a:pt x="52769" y="3234151"/>
                    <a:pt x="35941" y="3227992"/>
                    <a:pt x="21565" y="3215672"/>
                  </a:cubicBezTo>
                  <a:cubicBezTo>
                    <a:pt x="7188" y="3203353"/>
                    <a:pt x="0" y="3186386"/>
                    <a:pt x="0" y="3164772"/>
                  </a:cubicBezTo>
                  <a:cubicBezTo>
                    <a:pt x="0" y="3143580"/>
                    <a:pt x="7333" y="3126719"/>
                    <a:pt x="21998" y="3114188"/>
                  </a:cubicBezTo>
                  <a:cubicBezTo>
                    <a:pt x="36663" y="3101657"/>
                    <a:pt x="53391" y="3095392"/>
                    <a:pt x="72182" y="3095392"/>
                  </a:cubicBezTo>
                  <a:lnTo>
                    <a:pt x="153703" y="3095392"/>
                  </a:lnTo>
                  <a:lnTo>
                    <a:pt x="153703" y="138759"/>
                  </a:lnTo>
                  <a:lnTo>
                    <a:pt x="61208" y="138759"/>
                  </a:lnTo>
                  <a:cubicBezTo>
                    <a:pt x="24672" y="118545"/>
                    <a:pt x="6405" y="95063"/>
                    <a:pt x="6405" y="68312"/>
                  </a:cubicBezTo>
                  <a:cubicBezTo>
                    <a:pt x="6405" y="43251"/>
                    <a:pt x="24761" y="20480"/>
                    <a:pt x="6147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834452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3" b="12423"/>
          <a:stretch>
            <a:fillRect/>
          </a:stretch>
        </p:blipFill>
        <p:spPr/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6B91FD-8A59-41E4-8E33-8242C3D4AF94}"/>
              </a:ext>
            </a:extLst>
          </p:cNvPr>
          <p:cNvSpPr txBox="1"/>
          <p:nvPr/>
        </p:nvSpPr>
        <p:spPr>
          <a:xfrm>
            <a:off x="620686" y="1002406"/>
            <a:ext cx="44593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ontserrat" charset="0"/>
                <a:cs typeface="Montserrat" charset="0"/>
              </a:rPr>
              <a:t>Sometimes a loss </a:t>
            </a:r>
            <a:br>
              <a:rPr lang="en-US" sz="3600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ontserrat" charset="0"/>
                <a:cs typeface="Montserrat" charset="0"/>
              </a:rPr>
            </a:br>
            <a:r>
              <a:rPr lang="en-US" sz="3600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ontserrat" charset="0"/>
                <a:cs typeface="Montserrat" charset="0"/>
              </a:rPr>
              <a:t>is the best thing that can happen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4175F9-8E9C-4E2C-AFA4-6153FC3FDC12}"/>
              </a:ext>
            </a:extLst>
          </p:cNvPr>
          <p:cNvSpPr txBox="1"/>
          <p:nvPr/>
        </p:nvSpPr>
        <p:spPr>
          <a:xfrm>
            <a:off x="620686" y="3012943"/>
            <a:ext cx="510182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Lorem ipsum dolor sit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amet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consectetur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adipiscing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elit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Morbi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nisl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risus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blandit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ut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volutpat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vel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varius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sed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dolor.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Donec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efficitur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nulla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id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placerat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pulvinar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Aliquam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porta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aliquet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massa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Nullam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sagittis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erat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eget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ligula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rhoncus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, a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sagittis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nisi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hendrerit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Suspendisse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auctor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condimentum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dolor,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nec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sollicitudin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magna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iaculis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vitae.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Proin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sed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magna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augue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Vestibulum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vitae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pulvinar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augue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Quisque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dapibus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nunc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dui, et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posuere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mauris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vulputate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a.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Phasellus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in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dignissim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ex,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nec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sagittis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massa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. Nunc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viverra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orci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sapien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, ac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lobortis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quam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consequat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ut.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Aliquam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id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sem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in quam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imperdiet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accumsan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lobortis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vel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nunc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Donec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felis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lorem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E950FB2-5BE0-46FE-84C2-1A809122B7E5}"/>
              </a:ext>
            </a:extLst>
          </p:cNvPr>
          <p:cNvSpPr/>
          <p:nvPr/>
        </p:nvSpPr>
        <p:spPr>
          <a:xfrm>
            <a:off x="10756107" y="577499"/>
            <a:ext cx="826156" cy="299054"/>
          </a:xfrm>
          <a:custGeom>
            <a:avLst/>
            <a:gdLst/>
            <a:ahLst/>
            <a:cxnLst/>
            <a:rect l="l" t="t" r="r" b="b"/>
            <a:pathLst>
              <a:path w="9017096" h="3264038">
                <a:moveTo>
                  <a:pt x="2214262" y="911539"/>
                </a:moveTo>
                <a:lnTo>
                  <a:pt x="2055623" y="2444292"/>
                </a:lnTo>
                <a:lnTo>
                  <a:pt x="2334409" y="2444292"/>
                </a:lnTo>
                <a:close/>
                <a:moveTo>
                  <a:pt x="8056457" y="140893"/>
                </a:moveTo>
                <a:lnTo>
                  <a:pt x="8056457" y="1502866"/>
                </a:lnTo>
                <a:lnTo>
                  <a:pt x="8112962" y="1502866"/>
                </a:lnTo>
                <a:cubicBezTo>
                  <a:pt x="8148741" y="1502866"/>
                  <a:pt x="8177799" y="1490541"/>
                  <a:pt x="8200137" y="1465891"/>
                </a:cubicBezTo>
                <a:cubicBezTo>
                  <a:pt x="8222473" y="1441242"/>
                  <a:pt x="8233642" y="1402266"/>
                  <a:pt x="8233642" y="1348964"/>
                </a:cubicBezTo>
                <a:lnTo>
                  <a:pt x="8233642" y="263442"/>
                </a:lnTo>
                <a:cubicBezTo>
                  <a:pt x="8233642" y="212141"/>
                  <a:pt x="8226571" y="178891"/>
                  <a:pt x="8212428" y="163692"/>
                </a:cubicBezTo>
                <a:cubicBezTo>
                  <a:pt x="8198285" y="148493"/>
                  <a:pt x="8165130" y="140893"/>
                  <a:pt x="8112962" y="140893"/>
                </a:cubicBezTo>
                <a:close/>
                <a:moveTo>
                  <a:pt x="5236072" y="140893"/>
                </a:moveTo>
                <a:lnTo>
                  <a:pt x="5236072" y="1737689"/>
                </a:lnTo>
                <a:lnTo>
                  <a:pt x="5268293" y="1737689"/>
                </a:lnTo>
                <a:cubicBezTo>
                  <a:pt x="5309298" y="1737689"/>
                  <a:pt x="5342287" y="1724914"/>
                  <a:pt x="5367259" y="1699364"/>
                </a:cubicBezTo>
                <a:cubicBezTo>
                  <a:pt x="5392231" y="1673813"/>
                  <a:pt x="5404717" y="1636122"/>
                  <a:pt x="5404717" y="1586288"/>
                </a:cubicBezTo>
                <a:lnTo>
                  <a:pt x="5404717" y="306904"/>
                </a:lnTo>
                <a:cubicBezTo>
                  <a:pt x="5404717" y="246575"/>
                  <a:pt x="5391864" y="200733"/>
                  <a:pt x="5366158" y="169379"/>
                </a:cubicBezTo>
                <a:cubicBezTo>
                  <a:pt x="5350815" y="150388"/>
                  <a:pt x="5327910" y="140893"/>
                  <a:pt x="5297446" y="140893"/>
                </a:cubicBezTo>
                <a:close/>
                <a:moveTo>
                  <a:pt x="3769221" y="140893"/>
                </a:moveTo>
                <a:lnTo>
                  <a:pt x="3769221" y="1737689"/>
                </a:lnTo>
                <a:lnTo>
                  <a:pt x="3801443" y="1737689"/>
                </a:lnTo>
                <a:cubicBezTo>
                  <a:pt x="3842447" y="1737689"/>
                  <a:pt x="3875436" y="1724914"/>
                  <a:pt x="3900408" y="1699364"/>
                </a:cubicBezTo>
                <a:cubicBezTo>
                  <a:pt x="3925380" y="1673813"/>
                  <a:pt x="3937866" y="1636122"/>
                  <a:pt x="3937866" y="1586288"/>
                </a:cubicBezTo>
                <a:lnTo>
                  <a:pt x="3937866" y="306904"/>
                </a:lnTo>
                <a:cubicBezTo>
                  <a:pt x="3937866" y="246575"/>
                  <a:pt x="3925013" y="200733"/>
                  <a:pt x="3899308" y="169379"/>
                </a:cubicBezTo>
                <a:cubicBezTo>
                  <a:pt x="3883964" y="150388"/>
                  <a:pt x="3861060" y="140893"/>
                  <a:pt x="3830595" y="140893"/>
                </a:cubicBezTo>
                <a:close/>
                <a:moveTo>
                  <a:pt x="674582" y="140893"/>
                </a:moveTo>
                <a:lnTo>
                  <a:pt x="674582" y="1502866"/>
                </a:lnTo>
                <a:lnTo>
                  <a:pt x="731086" y="1502866"/>
                </a:lnTo>
                <a:cubicBezTo>
                  <a:pt x="766866" y="1502866"/>
                  <a:pt x="795924" y="1490541"/>
                  <a:pt x="818261" y="1465891"/>
                </a:cubicBezTo>
                <a:cubicBezTo>
                  <a:pt x="840598" y="1441242"/>
                  <a:pt x="851767" y="1402266"/>
                  <a:pt x="851767" y="1348964"/>
                </a:cubicBezTo>
                <a:lnTo>
                  <a:pt x="851767" y="263442"/>
                </a:lnTo>
                <a:cubicBezTo>
                  <a:pt x="851767" y="212141"/>
                  <a:pt x="844695" y="178891"/>
                  <a:pt x="830553" y="163692"/>
                </a:cubicBezTo>
                <a:cubicBezTo>
                  <a:pt x="816410" y="148493"/>
                  <a:pt x="783255" y="140893"/>
                  <a:pt x="731086" y="140893"/>
                </a:cubicBezTo>
                <a:close/>
                <a:moveTo>
                  <a:pt x="2237211" y="44829"/>
                </a:moveTo>
                <a:lnTo>
                  <a:pt x="2545349" y="44829"/>
                </a:lnTo>
                <a:lnTo>
                  <a:pt x="2915328" y="3095392"/>
                </a:lnTo>
                <a:lnTo>
                  <a:pt x="2982439" y="3095392"/>
                </a:lnTo>
                <a:cubicBezTo>
                  <a:pt x="3019375" y="3118474"/>
                  <a:pt x="3037843" y="3141601"/>
                  <a:pt x="3037843" y="3164772"/>
                </a:cubicBezTo>
                <a:cubicBezTo>
                  <a:pt x="3037843" y="3188387"/>
                  <a:pt x="3019731" y="3211514"/>
                  <a:pt x="2983507" y="3234151"/>
                </a:cubicBezTo>
                <a:lnTo>
                  <a:pt x="2339712" y="3234151"/>
                </a:lnTo>
                <a:cubicBezTo>
                  <a:pt x="2319098" y="3234151"/>
                  <a:pt x="2302988" y="3227508"/>
                  <a:pt x="2291380" y="3214221"/>
                </a:cubicBezTo>
                <a:cubicBezTo>
                  <a:pt x="2279772" y="3200935"/>
                  <a:pt x="2273968" y="3184452"/>
                  <a:pt x="2273968" y="3164772"/>
                </a:cubicBezTo>
                <a:cubicBezTo>
                  <a:pt x="2273968" y="3145514"/>
                  <a:pt x="2279872" y="3129137"/>
                  <a:pt x="2291680" y="3115639"/>
                </a:cubicBezTo>
                <a:cubicBezTo>
                  <a:pt x="2303488" y="3102141"/>
                  <a:pt x="2319510" y="3095392"/>
                  <a:pt x="2339746" y="3095392"/>
                </a:cubicBezTo>
                <a:lnTo>
                  <a:pt x="2397784" y="3095392"/>
                </a:lnTo>
                <a:lnTo>
                  <a:pt x="2345549" y="2585186"/>
                </a:lnTo>
                <a:lnTo>
                  <a:pt x="2043048" y="2585186"/>
                </a:lnTo>
                <a:lnTo>
                  <a:pt x="2003855" y="2888955"/>
                </a:lnTo>
                <a:cubicBezTo>
                  <a:pt x="2003255" y="2896849"/>
                  <a:pt x="2002954" y="2912426"/>
                  <a:pt x="2002954" y="2935686"/>
                </a:cubicBezTo>
                <a:cubicBezTo>
                  <a:pt x="2002954" y="2988232"/>
                  <a:pt x="2011360" y="3025863"/>
                  <a:pt x="2028171" y="3048578"/>
                </a:cubicBezTo>
                <a:cubicBezTo>
                  <a:pt x="2044983" y="3071293"/>
                  <a:pt x="2068509" y="3085230"/>
                  <a:pt x="2098752" y="3090389"/>
                </a:cubicBezTo>
                <a:lnTo>
                  <a:pt x="2146250" y="3105132"/>
                </a:lnTo>
                <a:cubicBezTo>
                  <a:pt x="2165930" y="3125056"/>
                  <a:pt x="2175769" y="3144580"/>
                  <a:pt x="2175769" y="3163704"/>
                </a:cubicBezTo>
                <a:cubicBezTo>
                  <a:pt x="2175769" y="3183184"/>
                  <a:pt x="2169049" y="3199795"/>
                  <a:pt x="2155606" y="3213538"/>
                </a:cubicBezTo>
                <a:cubicBezTo>
                  <a:pt x="2142164" y="3227280"/>
                  <a:pt x="2125603" y="3234151"/>
                  <a:pt x="2105923" y="3234151"/>
                </a:cubicBezTo>
                <a:lnTo>
                  <a:pt x="1748719" y="3234151"/>
                </a:lnTo>
                <a:cubicBezTo>
                  <a:pt x="1729550" y="3234151"/>
                  <a:pt x="1713456" y="3227508"/>
                  <a:pt x="1700437" y="3214221"/>
                </a:cubicBezTo>
                <a:cubicBezTo>
                  <a:pt x="1687417" y="3200935"/>
                  <a:pt x="1680907" y="3184096"/>
                  <a:pt x="1680907" y="3163704"/>
                </a:cubicBezTo>
                <a:cubicBezTo>
                  <a:pt x="1680907" y="3145982"/>
                  <a:pt x="1688412" y="3126902"/>
                  <a:pt x="1703422" y="3106466"/>
                </a:cubicBezTo>
                <a:lnTo>
                  <a:pt x="1745550" y="3092457"/>
                </a:lnTo>
                <a:cubicBezTo>
                  <a:pt x="1776437" y="3088210"/>
                  <a:pt x="1798263" y="3077325"/>
                  <a:pt x="1811027" y="3059802"/>
                </a:cubicBezTo>
                <a:cubicBezTo>
                  <a:pt x="1842359" y="3014260"/>
                  <a:pt x="1865107" y="2934218"/>
                  <a:pt x="1879272" y="2819675"/>
                </a:cubicBezTo>
                <a:close/>
                <a:moveTo>
                  <a:pt x="7443349" y="0"/>
                </a:moveTo>
                <a:lnTo>
                  <a:pt x="8112195" y="0"/>
                </a:lnTo>
                <a:cubicBezTo>
                  <a:pt x="8288779" y="0"/>
                  <a:pt x="8441047" y="74216"/>
                  <a:pt x="8568999" y="222648"/>
                </a:cubicBezTo>
                <a:cubicBezTo>
                  <a:pt x="8696950" y="371080"/>
                  <a:pt x="8760926" y="570201"/>
                  <a:pt x="8760926" y="820012"/>
                </a:cubicBezTo>
                <a:cubicBezTo>
                  <a:pt x="8760926" y="963307"/>
                  <a:pt x="8736605" y="1091959"/>
                  <a:pt x="8687961" y="1205969"/>
                </a:cubicBezTo>
                <a:cubicBezTo>
                  <a:pt x="8639317" y="1319978"/>
                  <a:pt x="8566730" y="1414285"/>
                  <a:pt x="8470200" y="1488890"/>
                </a:cubicBezTo>
                <a:cubicBezTo>
                  <a:pt x="8412694" y="1533320"/>
                  <a:pt x="8334420" y="1561539"/>
                  <a:pt x="8235377" y="1573547"/>
                </a:cubicBezTo>
                <a:cubicBezTo>
                  <a:pt x="8345872" y="1587289"/>
                  <a:pt x="8427915" y="1612873"/>
                  <a:pt x="8481507" y="1650297"/>
                </a:cubicBezTo>
                <a:cubicBezTo>
                  <a:pt x="8572790" y="1713517"/>
                  <a:pt x="8640401" y="1789340"/>
                  <a:pt x="8684342" y="1877765"/>
                </a:cubicBezTo>
                <a:cubicBezTo>
                  <a:pt x="8728283" y="1966191"/>
                  <a:pt x="8750252" y="2078783"/>
                  <a:pt x="8750252" y="2215540"/>
                </a:cubicBezTo>
                <a:lnTo>
                  <a:pt x="8750252" y="2980049"/>
                </a:lnTo>
                <a:cubicBezTo>
                  <a:pt x="8750252" y="3005821"/>
                  <a:pt x="8751937" y="3020815"/>
                  <a:pt x="8755306" y="3025029"/>
                </a:cubicBezTo>
                <a:cubicBezTo>
                  <a:pt x="8758674" y="3029243"/>
                  <a:pt x="8762260" y="3031349"/>
                  <a:pt x="8766063" y="3031349"/>
                </a:cubicBezTo>
                <a:cubicBezTo>
                  <a:pt x="8778471" y="3031349"/>
                  <a:pt x="8791558" y="3020587"/>
                  <a:pt x="8805322" y="2999061"/>
                </a:cubicBezTo>
                <a:cubicBezTo>
                  <a:pt x="8837610" y="2949384"/>
                  <a:pt x="8858391" y="2855755"/>
                  <a:pt x="8867664" y="2718175"/>
                </a:cubicBezTo>
                <a:cubicBezTo>
                  <a:pt x="8869532" y="2684308"/>
                  <a:pt x="8876915" y="2658657"/>
                  <a:pt x="8889812" y="2641223"/>
                </a:cubicBezTo>
                <a:cubicBezTo>
                  <a:pt x="8902709" y="2623789"/>
                  <a:pt x="8919877" y="2615073"/>
                  <a:pt x="8941313" y="2615073"/>
                </a:cubicBezTo>
                <a:cubicBezTo>
                  <a:pt x="8966974" y="2615073"/>
                  <a:pt x="8986198" y="2626425"/>
                  <a:pt x="8998985" y="2649129"/>
                </a:cubicBezTo>
                <a:cubicBezTo>
                  <a:pt x="9011059" y="2668764"/>
                  <a:pt x="9017096" y="2697483"/>
                  <a:pt x="9017096" y="2735286"/>
                </a:cubicBezTo>
                <a:cubicBezTo>
                  <a:pt x="9017096" y="2900952"/>
                  <a:pt x="8976019" y="3030493"/>
                  <a:pt x="8893864" y="3123911"/>
                </a:cubicBezTo>
                <a:cubicBezTo>
                  <a:pt x="8811710" y="3217329"/>
                  <a:pt x="8707268" y="3264038"/>
                  <a:pt x="8580539" y="3264038"/>
                </a:cubicBezTo>
                <a:cubicBezTo>
                  <a:pt x="8468065" y="3264038"/>
                  <a:pt x="8382129" y="3234246"/>
                  <a:pt x="8322735" y="3174662"/>
                </a:cubicBezTo>
                <a:cubicBezTo>
                  <a:pt x="8263339" y="3115077"/>
                  <a:pt x="8233642" y="3031683"/>
                  <a:pt x="8233642" y="2924478"/>
                </a:cubicBezTo>
                <a:lnTo>
                  <a:pt x="8233642" y="1818510"/>
                </a:lnTo>
                <a:cubicBezTo>
                  <a:pt x="8233642" y="1739079"/>
                  <a:pt x="8218933" y="1689312"/>
                  <a:pt x="8189513" y="1669210"/>
                </a:cubicBezTo>
                <a:cubicBezTo>
                  <a:pt x="8163717" y="1652243"/>
                  <a:pt x="8119367" y="1643760"/>
                  <a:pt x="8056457" y="1643760"/>
                </a:cubicBezTo>
                <a:lnTo>
                  <a:pt x="8056457" y="3095392"/>
                </a:lnTo>
                <a:lnTo>
                  <a:pt x="8114629" y="3095392"/>
                </a:lnTo>
                <a:cubicBezTo>
                  <a:pt x="8136799" y="3095392"/>
                  <a:pt x="8155773" y="3102236"/>
                  <a:pt x="8171551" y="3115922"/>
                </a:cubicBezTo>
                <a:cubicBezTo>
                  <a:pt x="8187328" y="3129610"/>
                  <a:pt x="8195217" y="3145893"/>
                  <a:pt x="8195217" y="3164772"/>
                </a:cubicBezTo>
                <a:cubicBezTo>
                  <a:pt x="8195217" y="3184073"/>
                  <a:pt x="8187467" y="3200462"/>
                  <a:pt x="8171967" y="3213938"/>
                </a:cubicBezTo>
                <a:cubicBezTo>
                  <a:pt x="8156468" y="3227413"/>
                  <a:pt x="8137389" y="3234151"/>
                  <a:pt x="8114729" y="3234151"/>
                </a:cubicBezTo>
                <a:lnTo>
                  <a:pt x="7453923" y="3234151"/>
                </a:lnTo>
                <a:cubicBezTo>
                  <a:pt x="7434644" y="3234151"/>
                  <a:pt x="7417816" y="3227992"/>
                  <a:pt x="7403439" y="3215672"/>
                </a:cubicBezTo>
                <a:cubicBezTo>
                  <a:pt x="7389064" y="3203353"/>
                  <a:pt x="7381875" y="3186386"/>
                  <a:pt x="7381875" y="3164772"/>
                </a:cubicBezTo>
                <a:cubicBezTo>
                  <a:pt x="7381875" y="3143580"/>
                  <a:pt x="7389208" y="3126719"/>
                  <a:pt x="7403873" y="3114188"/>
                </a:cubicBezTo>
                <a:cubicBezTo>
                  <a:pt x="7418538" y="3101657"/>
                  <a:pt x="7435266" y="3095392"/>
                  <a:pt x="7454057" y="3095392"/>
                </a:cubicBezTo>
                <a:lnTo>
                  <a:pt x="7535577" y="3095392"/>
                </a:lnTo>
                <a:lnTo>
                  <a:pt x="7535577" y="138759"/>
                </a:lnTo>
                <a:lnTo>
                  <a:pt x="7443083" y="138759"/>
                </a:lnTo>
                <a:cubicBezTo>
                  <a:pt x="7406547" y="118545"/>
                  <a:pt x="7388279" y="95063"/>
                  <a:pt x="7388279" y="68312"/>
                </a:cubicBezTo>
                <a:cubicBezTo>
                  <a:pt x="7388279" y="43251"/>
                  <a:pt x="7406636" y="20480"/>
                  <a:pt x="7443349" y="0"/>
                </a:cubicBezTo>
                <a:close/>
                <a:moveTo>
                  <a:pt x="6062210" y="0"/>
                </a:moveTo>
                <a:lnTo>
                  <a:pt x="7310340" y="0"/>
                </a:lnTo>
                <a:lnTo>
                  <a:pt x="7310340" y="1219911"/>
                </a:lnTo>
                <a:cubicBezTo>
                  <a:pt x="7289882" y="1254846"/>
                  <a:pt x="7266755" y="1272313"/>
                  <a:pt x="7240961" y="1272313"/>
                </a:cubicBezTo>
                <a:cubicBezTo>
                  <a:pt x="7217612" y="1272313"/>
                  <a:pt x="7200989" y="1265252"/>
                  <a:pt x="7191095" y="1251132"/>
                </a:cubicBezTo>
                <a:cubicBezTo>
                  <a:pt x="7181199" y="1237012"/>
                  <a:pt x="7175406" y="1208237"/>
                  <a:pt x="7173716" y="1164808"/>
                </a:cubicBezTo>
                <a:cubicBezTo>
                  <a:pt x="7164154" y="939258"/>
                  <a:pt x="7128636" y="729196"/>
                  <a:pt x="7067162" y="534622"/>
                </a:cubicBezTo>
                <a:cubicBezTo>
                  <a:pt x="7005687" y="340048"/>
                  <a:pt x="6948766" y="219168"/>
                  <a:pt x="6896399" y="171981"/>
                </a:cubicBezTo>
                <a:cubicBezTo>
                  <a:pt x="6873494" y="151256"/>
                  <a:pt x="6831355" y="140893"/>
                  <a:pt x="6769981" y="140893"/>
                </a:cubicBezTo>
                <a:lnTo>
                  <a:pt x="6684858" y="140893"/>
                </a:lnTo>
                <a:lnTo>
                  <a:pt x="6684858" y="1526348"/>
                </a:lnTo>
                <a:cubicBezTo>
                  <a:pt x="6717679" y="1519833"/>
                  <a:pt x="6755493" y="1484387"/>
                  <a:pt x="6798300" y="1420011"/>
                </a:cubicBezTo>
                <a:cubicBezTo>
                  <a:pt x="6860719" y="1324837"/>
                  <a:pt x="6891929" y="1176204"/>
                  <a:pt x="6891929" y="974114"/>
                </a:cubicBezTo>
                <a:lnTo>
                  <a:pt x="6891929" y="810739"/>
                </a:lnTo>
                <a:cubicBezTo>
                  <a:pt x="6891929" y="792037"/>
                  <a:pt x="6898677" y="776054"/>
                  <a:pt x="6912175" y="762790"/>
                </a:cubicBezTo>
                <a:cubicBezTo>
                  <a:pt x="6925673" y="749526"/>
                  <a:pt x="6941695" y="742894"/>
                  <a:pt x="6960241" y="742894"/>
                </a:cubicBezTo>
                <a:cubicBezTo>
                  <a:pt x="6981233" y="742894"/>
                  <a:pt x="6997865" y="749926"/>
                  <a:pt x="7010141" y="763991"/>
                </a:cubicBezTo>
                <a:cubicBezTo>
                  <a:pt x="7022415" y="778056"/>
                  <a:pt x="7028553" y="793638"/>
                  <a:pt x="7028553" y="810739"/>
                </a:cubicBezTo>
                <a:lnTo>
                  <a:pt x="7028553" y="2367908"/>
                </a:lnTo>
                <a:cubicBezTo>
                  <a:pt x="7028553" y="2385453"/>
                  <a:pt x="7022510" y="2401147"/>
                  <a:pt x="7010424" y="2414990"/>
                </a:cubicBezTo>
                <a:cubicBezTo>
                  <a:pt x="6998338" y="2428832"/>
                  <a:pt x="6981610" y="2435753"/>
                  <a:pt x="6960241" y="2435753"/>
                </a:cubicBezTo>
                <a:cubicBezTo>
                  <a:pt x="6941273" y="2435753"/>
                  <a:pt x="6925145" y="2429232"/>
                  <a:pt x="6911859" y="2416190"/>
                </a:cubicBezTo>
                <a:cubicBezTo>
                  <a:pt x="6898571" y="2403148"/>
                  <a:pt x="6891929" y="2387066"/>
                  <a:pt x="6891929" y="2367942"/>
                </a:cubicBezTo>
                <a:lnTo>
                  <a:pt x="6891929" y="2217141"/>
                </a:lnTo>
                <a:cubicBezTo>
                  <a:pt x="6891929" y="2019165"/>
                  <a:pt x="6854325" y="1858391"/>
                  <a:pt x="6779120" y="1734820"/>
                </a:cubicBezTo>
                <a:cubicBezTo>
                  <a:pt x="6751199" y="1692909"/>
                  <a:pt x="6722878" y="1669334"/>
                  <a:pt x="6694156" y="1664095"/>
                </a:cubicBezTo>
                <a:lnTo>
                  <a:pt x="6685658" y="1663322"/>
                </a:lnTo>
                <a:lnTo>
                  <a:pt x="6685274" y="1666016"/>
                </a:lnTo>
                <a:cubicBezTo>
                  <a:pt x="6684997" y="1669068"/>
                  <a:pt x="6684858" y="1673335"/>
                  <a:pt x="6684858" y="1678817"/>
                </a:cubicBezTo>
                <a:lnTo>
                  <a:pt x="6684858" y="3093257"/>
                </a:lnTo>
                <a:lnTo>
                  <a:pt x="6707072" y="3093257"/>
                </a:lnTo>
                <a:cubicBezTo>
                  <a:pt x="6755193" y="3093257"/>
                  <a:pt x="6803631" y="3074701"/>
                  <a:pt x="6852385" y="3037587"/>
                </a:cubicBezTo>
                <a:cubicBezTo>
                  <a:pt x="6901140" y="3000473"/>
                  <a:pt x="6949017" y="2931305"/>
                  <a:pt x="6996015" y="2830082"/>
                </a:cubicBezTo>
                <a:cubicBezTo>
                  <a:pt x="7043012" y="2728859"/>
                  <a:pt x="7079387" y="2617997"/>
                  <a:pt x="7105137" y="2497495"/>
                </a:cubicBezTo>
                <a:cubicBezTo>
                  <a:pt x="7148010" y="2298718"/>
                  <a:pt x="7169447" y="2144693"/>
                  <a:pt x="7169447" y="2035420"/>
                </a:cubicBezTo>
                <a:lnTo>
                  <a:pt x="7169447" y="1884920"/>
                </a:lnTo>
                <a:cubicBezTo>
                  <a:pt x="7191639" y="1849386"/>
                  <a:pt x="7214765" y="1831618"/>
                  <a:pt x="7238826" y="1831618"/>
                </a:cubicBezTo>
                <a:cubicBezTo>
                  <a:pt x="7258506" y="1831618"/>
                  <a:pt x="7275345" y="1837739"/>
                  <a:pt x="7289343" y="1849980"/>
                </a:cubicBezTo>
                <a:cubicBezTo>
                  <a:pt x="7303341" y="1862222"/>
                  <a:pt x="7310340" y="1878016"/>
                  <a:pt x="7310340" y="1897362"/>
                </a:cubicBezTo>
                <a:lnTo>
                  <a:pt x="7310340" y="3234151"/>
                </a:lnTo>
                <a:lnTo>
                  <a:pt x="6077921" y="3234151"/>
                </a:lnTo>
                <a:cubicBezTo>
                  <a:pt x="6056306" y="3234151"/>
                  <a:pt x="6038561" y="3227341"/>
                  <a:pt x="6024685" y="3213721"/>
                </a:cubicBezTo>
                <a:cubicBezTo>
                  <a:pt x="6010809" y="3200101"/>
                  <a:pt x="6003871" y="3183784"/>
                  <a:pt x="6003871" y="3164772"/>
                </a:cubicBezTo>
                <a:cubicBezTo>
                  <a:pt x="6003871" y="3143669"/>
                  <a:pt x="6011143" y="3126830"/>
                  <a:pt x="6025686" y="3114255"/>
                </a:cubicBezTo>
                <a:cubicBezTo>
                  <a:pt x="6040229" y="3101680"/>
                  <a:pt x="6057596" y="3095392"/>
                  <a:pt x="6077787" y="3095392"/>
                </a:cubicBezTo>
                <a:lnTo>
                  <a:pt x="6168247" y="3095392"/>
                </a:lnTo>
                <a:lnTo>
                  <a:pt x="6168247" y="138759"/>
                </a:lnTo>
                <a:lnTo>
                  <a:pt x="6060109" y="138759"/>
                </a:lnTo>
                <a:cubicBezTo>
                  <a:pt x="6026887" y="115499"/>
                  <a:pt x="6010275" y="92728"/>
                  <a:pt x="6010275" y="70446"/>
                </a:cubicBezTo>
                <a:cubicBezTo>
                  <a:pt x="6010275" y="44607"/>
                  <a:pt x="6027587" y="21125"/>
                  <a:pt x="6062210" y="0"/>
                </a:cubicBezTo>
                <a:close/>
                <a:moveTo>
                  <a:pt x="4622863" y="0"/>
                </a:moveTo>
                <a:lnTo>
                  <a:pt x="5243543" y="0"/>
                </a:lnTo>
                <a:cubicBezTo>
                  <a:pt x="5347835" y="0"/>
                  <a:pt x="5454851" y="28774"/>
                  <a:pt x="5564590" y="86324"/>
                </a:cubicBezTo>
                <a:cubicBezTo>
                  <a:pt x="5622807" y="118034"/>
                  <a:pt x="5681590" y="172453"/>
                  <a:pt x="5740941" y="249582"/>
                </a:cubicBezTo>
                <a:cubicBezTo>
                  <a:pt x="5800291" y="326711"/>
                  <a:pt x="5844710" y="403690"/>
                  <a:pt x="5874196" y="480519"/>
                </a:cubicBezTo>
                <a:cubicBezTo>
                  <a:pt x="5914156" y="585834"/>
                  <a:pt x="5934136" y="705235"/>
                  <a:pt x="5934136" y="838724"/>
                </a:cubicBezTo>
                <a:lnTo>
                  <a:pt x="5934136" y="1058704"/>
                </a:lnTo>
                <a:cubicBezTo>
                  <a:pt x="5934136" y="1220034"/>
                  <a:pt x="5904010" y="1361450"/>
                  <a:pt x="5843759" y="1482953"/>
                </a:cubicBezTo>
                <a:cubicBezTo>
                  <a:pt x="5783508" y="1604456"/>
                  <a:pt x="5701471" y="1700770"/>
                  <a:pt x="5597645" y="1771895"/>
                </a:cubicBezTo>
                <a:cubicBezTo>
                  <a:pt x="5493821" y="1843020"/>
                  <a:pt x="5383436" y="1878583"/>
                  <a:pt x="5266492" y="1878583"/>
                </a:cubicBezTo>
                <a:lnTo>
                  <a:pt x="5236072" y="1878583"/>
                </a:lnTo>
                <a:lnTo>
                  <a:pt x="5236072" y="3095392"/>
                </a:lnTo>
                <a:lnTo>
                  <a:pt x="5317559" y="3095392"/>
                </a:lnTo>
                <a:cubicBezTo>
                  <a:pt x="5336439" y="3095392"/>
                  <a:pt x="5352838" y="3102180"/>
                  <a:pt x="5366758" y="3115756"/>
                </a:cubicBezTo>
                <a:cubicBezTo>
                  <a:pt x="5380679" y="3129332"/>
                  <a:pt x="5387639" y="3145670"/>
                  <a:pt x="5387639" y="3164772"/>
                </a:cubicBezTo>
                <a:cubicBezTo>
                  <a:pt x="5387639" y="3184274"/>
                  <a:pt x="5380829" y="3200712"/>
                  <a:pt x="5367209" y="3214088"/>
                </a:cubicBezTo>
                <a:cubicBezTo>
                  <a:pt x="5353589" y="3227463"/>
                  <a:pt x="5337083" y="3234151"/>
                  <a:pt x="5317693" y="3234151"/>
                </a:cubicBezTo>
                <a:lnTo>
                  <a:pt x="4622896" y="3234151"/>
                </a:lnTo>
                <a:cubicBezTo>
                  <a:pt x="4604061" y="3234151"/>
                  <a:pt x="4588051" y="3227680"/>
                  <a:pt x="4574864" y="3214738"/>
                </a:cubicBezTo>
                <a:cubicBezTo>
                  <a:pt x="4561678" y="3201796"/>
                  <a:pt x="4555084" y="3185141"/>
                  <a:pt x="4555084" y="3164772"/>
                </a:cubicBezTo>
                <a:cubicBezTo>
                  <a:pt x="4555084" y="3144914"/>
                  <a:pt x="4561750" y="3128386"/>
                  <a:pt x="4575081" y="3115189"/>
                </a:cubicBezTo>
                <a:cubicBezTo>
                  <a:pt x="4588412" y="3101991"/>
                  <a:pt x="4604295" y="3095392"/>
                  <a:pt x="4622729" y="3095392"/>
                </a:cubicBezTo>
                <a:lnTo>
                  <a:pt x="4713056" y="3095392"/>
                </a:lnTo>
                <a:lnTo>
                  <a:pt x="4713056" y="138759"/>
                </a:lnTo>
                <a:lnTo>
                  <a:pt x="4622729" y="138759"/>
                </a:lnTo>
                <a:cubicBezTo>
                  <a:pt x="4603561" y="138759"/>
                  <a:pt x="4587495" y="132104"/>
                  <a:pt x="4574531" y="118795"/>
                </a:cubicBezTo>
                <a:cubicBezTo>
                  <a:pt x="4561566" y="105486"/>
                  <a:pt x="4555084" y="89370"/>
                  <a:pt x="4555084" y="70446"/>
                </a:cubicBezTo>
                <a:cubicBezTo>
                  <a:pt x="4555084" y="50500"/>
                  <a:pt x="4561706" y="33772"/>
                  <a:pt x="4574948" y="20263"/>
                </a:cubicBezTo>
                <a:cubicBezTo>
                  <a:pt x="4588190" y="6754"/>
                  <a:pt x="4604161" y="0"/>
                  <a:pt x="4622863" y="0"/>
                </a:cubicBezTo>
                <a:close/>
                <a:moveTo>
                  <a:pt x="3156013" y="0"/>
                </a:moveTo>
                <a:lnTo>
                  <a:pt x="3776693" y="0"/>
                </a:lnTo>
                <a:cubicBezTo>
                  <a:pt x="3880984" y="0"/>
                  <a:pt x="3988000" y="28774"/>
                  <a:pt x="4097739" y="86324"/>
                </a:cubicBezTo>
                <a:cubicBezTo>
                  <a:pt x="4155956" y="118034"/>
                  <a:pt x="4214739" y="172453"/>
                  <a:pt x="4274090" y="249582"/>
                </a:cubicBezTo>
                <a:cubicBezTo>
                  <a:pt x="4333440" y="326711"/>
                  <a:pt x="4377859" y="403690"/>
                  <a:pt x="4407345" y="480519"/>
                </a:cubicBezTo>
                <a:cubicBezTo>
                  <a:pt x="4447305" y="585834"/>
                  <a:pt x="4467285" y="705235"/>
                  <a:pt x="4467285" y="838724"/>
                </a:cubicBezTo>
                <a:lnTo>
                  <a:pt x="4467285" y="1058704"/>
                </a:lnTo>
                <a:cubicBezTo>
                  <a:pt x="4467285" y="1220034"/>
                  <a:pt x="4437160" y="1361450"/>
                  <a:pt x="4376908" y="1482953"/>
                </a:cubicBezTo>
                <a:cubicBezTo>
                  <a:pt x="4316657" y="1604456"/>
                  <a:pt x="4234619" y="1700770"/>
                  <a:pt x="4130795" y="1771895"/>
                </a:cubicBezTo>
                <a:cubicBezTo>
                  <a:pt x="4026970" y="1843020"/>
                  <a:pt x="3916586" y="1878583"/>
                  <a:pt x="3799641" y="1878583"/>
                </a:cubicBezTo>
                <a:lnTo>
                  <a:pt x="3769221" y="1878583"/>
                </a:lnTo>
                <a:lnTo>
                  <a:pt x="3769221" y="3095392"/>
                </a:lnTo>
                <a:lnTo>
                  <a:pt x="3850709" y="3095392"/>
                </a:lnTo>
                <a:cubicBezTo>
                  <a:pt x="3869588" y="3095392"/>
                  <a:pt x="3885987" y="3102180"/>
                  <a:pt x="3899908" y="3115756"/>
                </a:cubicBezTo>
                <a:cubicBezTo>
                  <a:pt x="3913828" y="3129332"/>
                  <a:pt x="3920789" y="3145670"/>
                  <a:pt x="3920789" y="3164772"/>
                </a:cubicBezTo>
                <a:cubicBezTo>
                  <a:pt x="3920789" y="3184274"/>
                  <a:pt x="3913979" y="3200712"/>
                  <a:pt x="3900358" y="3214088"/>
                </a:cubicBezTo>
                <a:cubicBezTo>
                  <a:pt x="3886738" y="3227463"/>
                  <a:pt x="3870232" y="3234151"/>
                  <a:pt x="3850842" y="3234151"/>
                </a:cubicBezTo>
                <a:lnTo>
                  <a:pt x="3156047" y="3234151"/>
                </a:lnTo>
                <a:cubicBezTo>
                  <a:pt x="3137212" y="3234151"/>
                  <a:pt x="3121201" y="3227680"/>
                  <a:pt x="3108014" y="3214738"/>
                </a:cubicBezTo>
                <a:cubicBezTo>
                  <a:pt x="3094828" y="3201796"/>
                  <a:pt x="3088235" y="3185141"/>
                  <a:pt x="3088235" y="3164772"/>
                </a:cubicBezTo>
                <a:cubicBezTo>
                  <a:pt x="3088235" y="3144914"/>
                  <a:pt x="3094900" y="3128386"/>
                  <a:pt x="3108231" y="3115189"/>
                </a:cubicBezTo>
                <a:cubicBezTo>
                  <a:pt x="3121562" y="3101991"/>
                  <a:pt x="3137445" y="3095392"/>
                  <a:pt x="3155880" y="3095392"/>
                </a:cubicBezTo>
                <a:lnTo>
                  <a:pt x="3246207" y="3095392"/>
                </a:lnTo>
                <a:lnTo>
                  <a:pt x="3246207" y="138759"/>
                </a:lnTo>
                <a:lnTo>
                  <a:pt x="3155880" y="138759"/>
                </a:lnTo>
                <a:cubicBezTo>
                  <a:pt x="3136712" y="138759"/>
                  <a:pt x="3120645" y="132104"/>
                  <a:pt x="3107681" y="118795"/>
                </a:cubicBezTo>
                <a:cubicBezTo>
                  <a:pt x="3094716" y="105486"/>
                  <a:pt x="3088235" y="89370"/>
                  <a:pt x="3088235" y="70446"/>
                </a:cubicBezTo>
                <a:cubicBezTo>
                  <a:pt x="3088235" y="50500"/>
                  <a:pt x="3094856" y="33772"/>
                  <a:pt x="3108098" y="20263"/>
                </a:cubicBezTo>
                <a:cubicBezTo>
                  <a:pt x="3121340" y="6754"/>
                  <a:pt x="3137312" y="0"/>
                  <a:pt x="3156013" y="0"/>
                </a:cubicBezTo>
                <a:close/>
                <a:moveTo>
                  <a:pt x="61475" y="0"/>
                </a:moveTo>
                <a:lnTo>
                  <a:pt x="730319" y="0"/>
                </a:lnTo>
                <a:cubicBezTo>
                  <a:pt x="906903" y="0"/>
                  <a:pt x="1059171" y="74216"/>
                  <a:pt x="1187123" y="222648"/>
                </a:cubicBezTo>
                <a:cubicBezTo>
                  <a:pt x="1315075" y="371080"/>
                  <a:pt x="1379051" y="570201"/>
                  <a:pt x="1379051" y="820012"/>
                </a:cubicBezTo>
                <a:cubicBezTo>
                  <a:pt x="1379051" y="963307"/>
                  <a:pt x="1354729" y="1091959"/>
                  <a:pt x="1306086" y="1205969"/>
                </a:cubicBezTo>
                <a:cubicBezTo>
                  <a:pt x="1257442" y="1319978"/>
                  <a:pt x="1184855" y="1414285"/>
                  <a:pt x="1088324" y="1488890"/>
                </a:cubicBezTo>
                <a:cubicBezTo>
                  <a:pt x="1030819" y="1533320"/>
                  <a:pt x="952545" y="1561539"/>
                  <a:pt x="853501" y="1573547"/>
                </a:cubicBezTo>
                <a:cubicBezTo>
                  <a:pt x="963997" y="1587289"/>
                  <a:pt x="1046040" y="1612873"/>
                  <a:pt x="1099632" y="1650297"/>
                </a:cubicBezTo>
                <a:cubicBezTo>
                  <a:pt x="1190915" y="1713517"/>
                  <a:pt x="1258526" y="1789340"/>
                  <a:pt x="1302467" y="1877765"/>
                </a:cubicBezTo>
                <a:cubicBezTo>
                  <a:pt x="1346407" y="1966191"/>
                  <a:pt x="1368377" y="2078783"/>
                  <a:pt x="1368377" y="2215540"/>
                </a:cubicBezTo>
                <a:lnTo>
                  <a:pt x="1368377" y="2980049"/>
                </a:lnTo>
                <a:cubicBezTo>
                  <a:pt x="1368377" y="3005821"/>
                  <a:pt x="1370061" y="3020815"/>
                  <a:pt x="1373431" y="3025029"/>
                </a:cubicBezTo>
                <a:cubicBezTo>
                  <a:pt x="1376799" y="3029243"/>
                  <a:pt x="1380385" y="3031349"/>
                  <a:pt x="1384188" y="3031349"/>
                </a:cubicBezTo>
                <a:cubicBezTo>
                  <a:pt x="1396596" y="3031349"/>
                  <a:pt x="1409682" y="3020587"/>
                  <a:pt x="1423447" y="2999061"/>
                </a:cubicBezTo>
                <a:cubicBezTo>
                  <a:pt x="1455735" y="2949384"/>
                  <a:pt x="1476516" y="2855755"/>
                  <a:pt x="1485788" y="2718175"/>
                </a:cubicBezTo>
                <a:cubicBezTo>
                  <a:pt x="1487657" y="2684308"/>
                  <a:pt x="1495039" y="2658657"/>
                  <a:pt x="1507937" y="2641223"/>
                </a:cubicBezTo>
                <a:cubicBezTo>
                  <a:pt x="1520834" y="2623789"/>
                  <a:pt x="1538001" y="2615073"/>
                  <a:pt x="1559438" y="2615073"/>
                </a:cubicBezTo>
                <a:cubicBezTo>
                  <a:pt x="1585099" y="2615073"/>
                  <a:pt x="1604323" y="2626425"/>
                  <a:pt x="1617109" y="2649129"/>
                </a:cubicBezTo>
                <a:cubicBezTo>
                  <a:pt x="1629184" y="2668764"/>
                  <a:pt x="1635221" y="2697483"/>
                  <a:pt x="1635221" y="2735286"/>
                </a:cubicBezTo>
                <a:cubicBezTo>
                  <a:pt x="1635221" y="2900952"/>
                  <a:pt x="1594144" y="3030493"/>
                  <a:pt x="1511989" y="3123911"/>
                </a:cubicBezTo>
                <a:cubicBezTo>
                  <a:pt x="1429835" y="3217329"/>
                  <a:pt x="1325393" y="3264038"/>
                  <a:pt x="1198664" y="3264038"/>
                </a:cubicBezTo>
                <a:cubicBezTo>
                  <a:pt x="1086189" y="3264038"/>
                  <a:pt x="1000254" y="3234246"/>
                  <a:pt x="940860" y="3174662"/>
                </a:cubicBezTo>
                <a:cubicBezTo>
                  <a:pt x="881464" y="3115077"/>
                  <a:pt x="851767" y="3031683"/>
                  <a:pt x="851767" y="2924478"/>
                </a:cubicBezTo>
                <a:lnTo>
                  <a:pt x="851767" y="1818510"/>
                </a:lnTo>
                <a:cubicBezTo>
                  <a:pt x="851767" y="1739079"/>
                  <a:pt x="837057" y="1689312"/>
                  <a:pt x="807638" y="1669210"/>
                </a:cubicBezTo>
                <a:cubicBezTo>
                  <a:pt x="781842" y="1652243"/>
                  <a:pt x="737491" y="1643760"/>
                  <a:pt x="674582" y="1643760"/>
                </a:cubicBezTo>
                <a:lnTo>
                  <a:pt x="674582" y="3095392"/>
                </a:lnTo>
                <a:lnTo>
                  <a:pt x="732754" y="3095392"/>
                </a:lnTo>
                <a:cubicBezTo>
                  <a:pt x="754924" y="3095392"/>
                  <a:pt x="773898" y="3102236"/>
                  <a:pt x="789675" y="3115922"/>
                </a:cubicBezTo>
                <a:cubicBezTo>
                  <a:pt x="805452" y="3129610"/>
                  <a:pt x="813341" y="3145893"/>
                  <a:pt x="813341" y="3164772"/>
                </a:cubicBezTo>
                <a:cubicBezTo>
                  <a:pt x="813341" y="3184073"/>
                  <a:pt x="805592" y="3200462"/>
                  <a:pt x="790093" y="3213938"/>
                </a:cubicBezTo>
                <a:cubicBezTo>
                  <a:pt x="774593" y="3227413"/>
                  <a:pt x="755514" y="3234151"/>
                  <a:pt x="732855" y="3234151"/>
                </a:cubicBezTo>
                <a:lnTo>
                  <a:pt x="72048" y="3234151"/>
                </a:lnTo>
                <a:cubicBezTo>
                  <a:pt x="52769" y="3234151"/>
                  <a:pt x="35941" y="3227992"/>
                  <a:pt x="21565" y="3215672"/>
                </a:cubicBezTo>
                <a:cubicBezTo>
                  <a:pt x="7188" y="3203353"/>
                  <a:pt x="0" y="3186386"/>
                  <a:pt x="0" y="3164772"/>
                </a:cubicBezTo>
                <a:cubicBezTo>
                  <a:pt x="0" y="3143580"/>
                  <a:pt x="7333" y="3126719"/>
                  <a:pt x="21998" y="3114188"/>
                </a:cubicBezTo>
                <a:cubicBezTo>
                  <a:pt x="36663" y="3101657"/>
                  <a:pt x="53391" y="3095392"/>
                  <a:pt x="72182" y="3095392"/>
                </a:cubicBezTo>
                <a:lnTo>
                  <a:pt x="153703" y="3095392"/>
                </a:lnTo>
                <a:lnTo>
                  <a:pt x="153703" y="138759"/>
                </a:lnTo>
                <a:lnTo>
                  <a:pt x="61208" y="138759"/>
                </a:lnTo>
                <a:cubicBezTo>
                  <a:pt x="24672" y="118545"/>
                  <a:pt x="6405" y="95063"/>
                  <a:pt x="6405" y="68312"/>
                </a:cubicBezTo>
                <a:cubicBezTo>
                  <a:pt x="6405" y="43251"/>
                  <a:pt x="24761" y="20480"/>
                  <a:pt x="6147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678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67" b="26267"/>
          <a:stretch>
            <a:fillRect/>
          </a:stretch>
        </p:blipFill>
        <p:spPr/>
      </p:pic>
      <p:pic>
        <p:nvPicPr>
          <p:cNvPr id="5" name="Picture Placeholder 4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36" b="23736"/>
          <a:stretch>
            <a:fillRect/>
          </a:stretch>
        </p:blipFill>
        <p:spPr/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E6D10E8-10EC-C241-B0F1-BAE675F41ED7}"/>
              </a:ext>
            </a:extLst>
          </p:cNvPr>
          <p:cNvSpPr/>
          <p:nvPr/>
        </p:nvSpPr>
        <p:spPr>
          <a:xfrm>
            <a:off x="0" y="-7223"/>
            <a:ext cx="4697837" cy="6865223"/>
          </a:xfrm>
          <a:prstGeom prst="rect">
            <a:avLst/>
          </a:prstGeom>
          <a:solidFill>
            <a:schemeClr val="accent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745356" y="990600"/>
            <a:ext cx="6629400" cy="5048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88305" y="2309337"/>
            <a:ext cx="1765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Title One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488306" y="2678549"/>
            <a:ext cx="2571750" cy="616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Sed ut perspiciat dolorlaud  antium, toaperiam, eaqu</a:t>
            </a:r>
            <a:endParaRPr lang="en-US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93429" y="2309337"/>
            <a:ext cx="1765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Title Two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393430" y="2678549"/>
            <a:ext cx="2571750" cy="616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Sed ut perspiciat dolorlaud  antium, toaperiam, eaqu</a:t>
            </a:r>
            <a:endParaRPr lang="en-US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88305" y="1663006"/>
            <a:ext cx="885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+mj-lt"/>
              </a:rPr>
              <a:t>01.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393429" y="1663006"/>
            <a:ext cx="885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/>
                </a:solidFill>
                <a:latin typeface="+mj-lt"/>
              </a:rPr>
              <a:t>03.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488305" y="4301401"/>
            <a:ext cx="1765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Title One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488306" y="4670613"/>
            <a:ext cx="2571750" cy="616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Sed ut perspiciat dolorlaud  antium, toaperiam, eaqu</a:t>
            </a:r>
            <a:endParaRPr lang="en-US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93429" y="4301401"/>
            <a:ext cx="1765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Title Two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393430" y="4670613"/>
            <a:ext cx="2571750" cy="616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Sed</a:t>
            </a:r>
            <a:r>
              <a:rPr 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ut</a:t>
            </a:r>
            <a:r>
              <a:rPr 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perspiciat</a:t>
            </a:r>
            <a:r>
              <a:rPr 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dolorlaud</a:t>
            </a:r>
            <a:r>
              <a:rPr 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 </a:t>
            </a:r>
            <a:r>
              <a:rPr lang="en-US" sz="12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antium</a:t>
            </a:r>
            <a:r>
              <a:rPr 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, </a:t>
            </a:r>
            <a:r>
              <a:rPr lang="en-US" sz="12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toaperiam</a:t>
            </a:r>
            <a:r>
              <a:rPr 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, </a:t>
            </a:r>
            <a:r>
              <a:rPr lang="en-US" sz="12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eaqu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488305" y="3655070"/>
            <a:ext cx="885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/>
                </a:solidFill>
                <a:latin typeface="+mj-lt"/>
              </a:rPr>
              <a:t>02.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93429" y="3655070"/>
            <a:ext cx="885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/>
                </a:solidFill>
                <a:latin typeface="+mj-lt"/>
              </a:rPr>
              <a:t>04.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F4085D0-9531-4A11-A108-C91347ACB504}"/>
              </a:ext>
            </a:extLst>
          </p:cNvPr>
          <p:cNvSpPr/>
          <p:nvPr/>
        </p:nvSpPr>
        <p:spPr>
          <a:xfrm>
            <a:off x="10756107" y="577499"/>
            <a:ext cx="826156" cy="299054"/>
          </a:xfrm>
          <a:custGeom>
            <a:avLst/>
            <a:gdLst/>
            <a:ahLst/>
            <a:cxnLst/>
            <a:rect l="l" t="t" r="r" b="b"/>
            <a:pathLst>
              <a:path w="9017096" h="3264038">
                <a:moveTo>
                  <a:pt x="2214262" y="911539"/>
                </a:moveTo>
                <a:lnTo>
                  <a:pt x="2055623" y="2444292"/>
                </a:lnTo>
                <a:lnTo>
                  <a:pt x="2334409" y="2444292"/>
                </a:lnTo>
                <a:close/>
                <a:moveTo>
                  <a:pt x="8056457" y="140893"/>
                </a:moveTo>
                <a:lnTo>
                  <a:pt x="8056457" y="1502866"/>
                </a:lnTo>
                <a:lnTo>
                  <a:pt x="8112962" y="1502866"/>
                </a:lnTo>
                <a:cubicBezTo>
                  <a:pt x="8148741" y="1502866"/>
                  <a:pt x="8177799" y="1490541"/>
                  <a:pt x="8200137" y="1465891"/>
                </a:cubicBezTo>
                <a:cubicBezTo>
                  <a:pt x="8222473" y="1441242"/>
                  <a:pt x="8233642" y="1402266"/>
                  <a:pt x="8233642" y="1348964"/>
                </a:cubicBezTo>
                <a:lnTo>
                  <a:pt x="8233642" y="263442"/>
                </a:lnTo>
                <a:cubicBezTo>
                  <a:pt x="8233642" y="212141"/>
                  <a:pt x="8226571" y="178891"/>
                  <a:pt x="8212428" y="163692"/>
                </a:cubicBezTo>
                <a:cubicBezTo>
                  <a:pt x="8198285" y="148493"/>
                  <a:pt x="8165130" y="140893"/>
                  <a:pt x="8112962" y="140893"/>
                </a:cubicBezTo>
                <a:close/>
                <a:moveTo>
                  <a:pt x="5236072" y="140893"/>
                </a:moveTo>
                <a:lnTo>
                  <a:pt x="5236072" y="1737689"/>
                </a:lnTo>
                <a:lnTo>
                  <a:pt x="5268293" y="1737689"/>
                </a:lnTo>
                <a:cubicBezTo>
                  <a:pt x="5309298" y="1737689"/>
                  <a:pt x="5342287" y="1724914"/>
                  <a:pt x="5367259" y="1699364"/>
                </a:cubicBezTo>
                <a:cubicBezTo>
                  <a:pt x="5392231" y="1673813"/>
                  <a:pt x="5404717" y="1636122"/>
                  <a:pt x="5404717" y="1586288"/>
                </a:cubicBezTo>
                <a:lnTo>
                  <a:pt x="5404717" y="306904"/>
                </a:lnTo>
                <a:cubicBezTo>
                  <a:pt x="5404717" y="246575"/>
                  <a:pt x="5391864" y="200733"/>
                  <a:pt x="5366158" y="169379"/>
                </a:cubicBezTo>
                <a:cubicBezTo>
                  <a:pt x="5350815" y="150388"/>
                  <a:pt x="5327910" y="140893"/>
                  <a:pt x="5297446" y="140893"/>
                </a:cubicBezTo>
                <a:close/>
                <a:moveTo>
                  <a:pt x="3769221" y="140893"/>
                </a:moveTo>
                <a:lnTo>
                  <a:pt x="3769221" y="1737689"/>
                </a:lnTo>
                <a:lnTo>
                  <a:pt x="3801443" y="1737689"/>
                </a:lnTo>
                <a:cubicBezTo>
                  <a:pt x="3842447" y="1737689"/>
                  <a:pt x="3875436" y="1724914"/>
                  <a:pt x="3900408" y="1699364"/>
                </a:cubicBezTo>
                <a:cubicBezTo>
                  <a:pt x="3925380" y="1673813"/>
                  <a:pt x="3937866" y="1636122"/>
                  <a:pt x="3937866" y="1586288"/>
                </a:cubicBezTo>
                <a:lnTo>
                  <a:pt x="3937866" y="306904"/>
                </a:lnTo>
                <a:cubicBezTo>
                  <a:pt x="3937866" y="246575"/>
                  <a:pt x="3925013" y="200733"/>
                  <a:pt x="3899308" y="169379"/>
                </a:cubicBezTo>
                <a:cubicBezTo>
                  <a:pt x="3883964" y="150388"/>
                  <a:pt x="3861060" y="140893"/>
                  <a:pt x="3830595" y="140893"/>
                </a:cubicBezTo>
                <a:close/>
                <a:moveTo>
                  <a:pt x="674582" y="140893"/>
                </a:moveTo>
                <a:lnTo>
                  <a:pt x="674582" y="1502866"/>
                </a:lnTo>
                <a:lnTo>
                  <a:pt x="731086" y="1502866"/>
                </a:lnTo>
                <a:cubicBezTo>
                  <a:pt x="766866" y="1502866"/>
                  <a:pt x="795924" y="1490541"/>
                  <a:pt x="818261" y="1465891"/>
                </a:cubicBezTo>
                <a:cubicBezTo>
                  <a:pt x="840598" y="1441242"/>
                  <a:pt x="851767" y="1402266"/>
                  <a:pt x="851767" y="1348964"/>
                </a:cubicBezTo>
                <a:lnTo>
                  <a:pt x="851767" y="263442"/>
                </a:lnTo>
                <a:cubicBezTo>
                  <a:pt x="851767" y="212141"/>
                  <a:pt x="844695" y="178891"/>
                  <a:pt x="830553" y="163692"/>
                </a:cubicBezTo>
                <a:cubicBezTo>
                  <a:pt x="816410" y="148493"/>
                  <a:pt x="783255" y="140893"/>
                  <a:pt x="731086" y="140893"/>
                </a:cubicBezTo>
                <a:close/>
                <a:moveTo>
                  <a:pt x="2237211" y="44829"/>
                </a:moveTo>
                <a:lnTo>
                  <a:pt x="2545349" y="44829"/>
                </a:lnTo>
                <a:lnTo>
                  <a:pt x="2915328" y="3095392"/>
                </a:lnTo>
                <a:lnTo>
                  <a:pt x="2982439" y="3095392"/>
                </a:lnTo>
                <a:cubicBezTo>
                  <a:pt x="3019375" y="3118474"/>
                  <a:pt x="3037843" y="3141601"/>
                  <a:pt x="3037843" y="3164772"/>
                </a:cubicBezTo>
                <a:cubicBezTo>
                  <a:pt x="3037843" y="3188387"/>
                  <a:pt x="3019731" y="3211514"/>
                  <a:pt x="2983507" y="3234151"/>
                </a:cubicBezTo>
                <a:lnTo>
                  <a:pt x="2339712" y="3234151"/>
                </a:lnTo>
                <a:cubicBezTo>
                  <a:pt x="2319098" y="3234151"/>
                  <a:pt x="2302988" y="3227508"/>
                  <a:pt x="2291380" y="3214221"/>
                </a:cubicBezTo>
                <a:cubicBezTo>
                  <a:pt x="2279772" y="3200935"/>
                  <a:pt x="2273968" y="3184452"/>
                  <a:pt x="2273968" y="3164772"/>
                </a:cubicBezTo>
                <a:cubicBezTo>
                  <a:pt x="2273968" y="3145514"/>
                  <a:pt x="2279872" y="3129137"/>
                  <a:pt x="2291680" y="3115639"/>
                </a:cubicBezTo>
                <a:cubicBezTo>
                  <a:pt x="2303488" y="3102141"/>
                  <a:pt x="2319510" y="3095392"/>
                  <a:pt x="2339746" y="3095392"/>
                </a:cubicBezTo>
                <a:lnTo>
                  <a:pt x="2397784" y="3095392"/>
                </a:lnTo>
                <a:lnTo>
                  <a:pt x="2345549" y="2585186"/>
                </a:lnTo>
                <a:lnTo>
                  <a:pt x="2043048" y="2585186"/>
                </a:lnTo>
                <a:lnTo>
                  <a:pt x="2003855" y="2888955"/>
                </a:lnTo>
                <a:cubicBezTo>
                  <a:pt x="2003255" y="2896849"/>
                  <a:pt x="2002954" y="2912426"/>
                  <a:pt x="2002954" y="2935686"/>
                </a:cubicBezTo>
                <a:cubicBezTo>
                  <a:pt x="2002954" y="2988232"/>
                  <a:pt x="2011360" y="3025863"/>
                  <a:pt x="2028171" y="3048578"/>
                </a:cubicBezTo>
                <a:cubicBezTo>
                  <a:pt x="2044983" y="3071293"/>
                  <a:pt x="2068509" y="3085230"/>
                  <a:pt x="2098752" y="3090389"/>
                </a:cubicBezTo>
                <a:lnTo>
                  <a:pt x="2146250" y="3105132"/>
                </a:lnTo>
                <a:cubicBezTo>
                  <a:pt x="2165930" y="3125056"/>
                  <a:pt x="2175769" y="3144580"/>
                  <a:pt x="2175769" y="3163704"/>
                </a:cubicBezTo>
                <a:cubicBezTo>
                  <a:pt x="2175769" y="3183184"/>
                  <a:pt x="2169049" y="3199795"/>
                  <a:pt x="2155606" y="3213538"/>
                </a:cubicBezTo>
                <a:cubicBezTo>
                  <a:pt x="2142164" y="3227280"/>
                  <a:pt x="2125603" y="3234151"/>
                  <a:pt x="2105923" y="3234151"/>
                </a:cubicBezTo>
                <a:lnTo>
                  <a:pt x="1748719" y="3234151"/>
                </a:lnTo>
                <a:cubicBezTo>
                  <a:pt x="1729550" y="3234151"/>
                  <a:pt x="1713456" y="3227508"/>
                  <a:pt x="1700437" y="3214221"/>
                </a:cubicBezTo>
                <a:cubicBezTo>
                  <a:pt x="1687417" y="3200935"/>
                  <a:pt x="1680907" y="3184096"/>
                  <a:pt x="1680907" y="3163704"/>
                </a:cubicBezTo>
                <a:cubicBezTo>
                  <a:pt x="1680907" y="3145982"/>
                  <a:pt x="1688412" y="3126902"/>
                  <a:pt x="1703422" y="3106466"/>
                </a:cubicBezTo>
                <a:lnTo>
                  <a:pt x="1745550" y="3092457"/>
                </a:lnTo>
                <a:cubicBezTo>
                  <a:pt x="1776437" y="3088210"/>
                  <a:pt x="1798263" y="3077325"/>
                  <a:pt x="1811027" y="3059802"/>
                </a:cubicBezTo>
                <a:cubicBezTo>
                  <a:pt x="1842359" y="3014260"/>
                  <a:pt x="1865107" y="2934218"/>
                  <a:pt x="1879272" y="2819675"/>
                </a:cubicBezTo>
                <a:close/>
                <a:moveTo>
                  <a:pt x="7443349" y="0"/>
                </a:moveTo>
                <a:lnTo>
                  <a:pt x="8112195" y="0"/>
                </a:lnTo>
                <a:cubicBezTo>
                  <a:pt x="8288779" y="0"/>
                  <a:pt x="8441047" y="74216"/>
                  <a:pt x="8568999" y="222648"/>
                </a:cubicBezTo>
                <a:cubicBezTo>
                  <a:pt x="8696950" y="371080"/>
                  <a:pt x="8760926" y="570201"/>
                  <a:pt x="8760926" y="820012"/>
                </a:cubicBezTo>
                <a:cubicBezTo>
                  <a:pt x="8760926" y="963307"/>
                  <a:pt x="8736605" y="1091959"/>
                  <a:pt x="8687961" y="1205969"/>
                </a:cubicBezTo>
                <a:cubicBezTo>
                  <a:pt x="8639317" y="1319978"/>
                  <a:pt x="8566730" y="1414285"/>
                  <a:pt x="8470200" y="1488890"/>
                </a:cubicBezTo>
                <a:cubicBezTo>
                  <a:pt x="8412694" y="1533320"/>
                  <a:pt x="8334420" y="1561539"/>
                  <a:pt x="8235377" y="1573547"/>
                </a:cubicBezTo>
                <a:cubicBezTo>
                  <a:pt x="8345872" y="1587289"/>
                  <a:pt x="8427915" y="1612873"/>
                  <a:pt x="8481507" y="1650297"/>
                </a:cubicBezTo>
                <a:cubicBezTo>
                  <a:pt x="8572790" y="1713517"/>
                  <a:pt x="8640401" y="1789340"/>
                  <a:pt x="8684342" y="1877765"/>
                </a:cubicBezTo>
                <a:cubicBezTo>
                  <a:pt x="8728283" y="1966191"/>
                  <a:pt x="8750252" y="2078783"/>
                  <a:pt x="8750252" y="2215540"/>
                </a:cubicBezTo>
                <a:lnTo>
                  <a:pt x="8750252" y="2980049"/>
                </a:lnTo>
                <a:cubicBezTo>
                  <a:pt x="8750252" y="3005821"/>
                  <a:pt x="8751937" y="3020815"/>
                  <a:pt x="8755306" y="3025029"/>
                </a:cubicBezTo>
                <a:cubicBezTo>
                  <a:pt x="8758674" y="3029243"/>
                  <a:pt x="8762260" y="3031349"/>
                  <a:pt x="8766063" y="3031349"/>
                </a:cubicBezTo>
                <a:cubicBezTo>
                  <a:pt x="8778471" y="3031349"/>
                  <a:pt x="8791558" y="3020587"/>
                  <a:pt x="8805322" y="2999061"/>
                </a:cubicBezTo>
                <a:cubicBezTo>
                  <a:pt x="8837610" y="2949384"/>
                  <a:pt x="8858391" y="2855755"/>
                  <a:pt x="8867664" y="2718175"/>
                </a:cubicBezTo>
                <a:cubicBezTo>
                  <a:pt x="8869532" y="2684308"/>
                  <a:pt x="8876915" y="2658657"/>
                  <a:pt x="8889812" y="2641223"/>
                </a:cubicBezTo>
                <a:cubicBezTo>
                  <a:pt x="8902709" y="2623789"/>
                  <a:pt x="8919877" y="2615073"/>
                  <a:pt x="8941313" y="2615073"/>
                </a:cubicBezTo>
                <a:cubicBezTo>
                  <a:pt x="8966974" y="2615073"/>
                  <a:pt x="8986198" y="2626425"/>
                  <a:pt x="8998985" y="2649129"/>
                </a:cubicBezTo>
                <a:cubicBezTo>
                  <a:pt x="9011059" y="2668764"/>
                  <a:pt x="9017096" y="2697483"/>
                  <a:pt x="9017096" y="2735286"/>
                </a:cubicBezTo>
                <a:cubicBezTo>
                  <a:pt x="9017096" y="2900952"/>
                  <a:pt x="8976019" y="3030493"/>
                  <a:pt x="8893864" y="3123911"/>
                </a:cubicBezTo>
                <a:cubicBezTo>
                  <a:pt x="8811710" y="3217329"/>
                  <a:pt x="8707268" y="3264038"/>
                  <a:pt x="8580539" y="3264038"/>
                </a:cubicBezTo>
                <a:cubicBezTo>
                  <a:pt x="8468065" y="3264038"/>
                  <a:pt x="8382129" y="3234246"/>
                  <a:pt x="8322735" y="3174662"/>
                </a:cubicBezTo>
                <a:cubicBezTo>
                  <a:pt x="8263339" y="3115077"/>
                  <a:pt x="8233642" y="3031683"/>
                  <a:pt x="8233642" y="2924478"/>
                </a:cubicBezTo>
                <a:lnTo>
                  <a:pt x="8233642" y="1818510"/>
                </a:lnTo>
                <a:cubicBezTo>
                  <a:pt x="8233642" y="1739079"/>
                  <a:pt x="8218933" y="1689312"/>
                  <a:pt x="8189513" y="1669210"/>
                </a:cubicBezTo>
                <a:cubicBezTo>
                  <a:pt x="8163717" y="1652243"/>
                  <a:pt x="8119367" y="1643760"/>
                  <a:pt x="8056457" y="1643760"/>
                </a:cubicBezTo>
                <a:lnTo>
                  <a:pt x="8056457" y="3095392"/>
                </a:lnTo>
                <a:lnTo>
                  <a:pt x="8114629" y="3095392"/>
                </a:lnTo>
                <a:cubicBezTo>
                  <a:pt x="8136799" y="3095392"/>
                  <a:pt x="8155773" y="3102236"/>
                  <a:pt x="8171551" y="3115922"/>
                </a:cubicBezTo>
                <a:cubicBezTo>
                  <a:pt x="8187328" y="3129610"/>
                  <a:pt x="8195217" y="3145893"/>
                  <a:pt x="8195217" y="3164772"/>
                </a:cubicBezTo>
                <a:cubicBezTo>
                  <a:pt x="8195217" y="3184073"/>
                  <a:pt x="8187467" y="3200462"/>
                  <a:pt x="8171967" y="3213938"/>
                </a:cubicBezTo>
                <a:cubicBezTo>
                  <a:pt x="8156468" y="3227413"/>
                  <a:pt x="8137389" y="3234151"/>
                  <a:pt x="8114729" y="3234151"/>
                </a:cubicBezTo>
                <a:lnTo>
                  <a:pt x="7453923" y="3234151"/>
                </a:lnTo>
                <a:cubicBezTo>
                  <a:pt x="7434644" y="3234151"/>
                  <a:pt x="7417816" y="3227992"/>
                  <a:pt x="7403439" y="3215672"/>
                </a:cubicBezTo>
                <a:cubicBezTo>
                  <a:pt x="7389064" y="3203353"/>
                  <a:pt x="7381875" y="3186386"/>
                  <a:pt x="7381875" y="3164772"/>
                </a:cubicBezTo>
                <a:cubicBezTo>
                  <a:pt x="7381875" y="3143580"/>
                  <a:pt x="7389208" y="3126719"/>
                  <a:pt x="7403873" y="3114188"/>
                </a:cubicBezTo>
                <a:cubicBezTo>
                  <a:pt x="7418538" y="3101657"/>
                  <a:pt x="7435266" y="3095392"/>
                  <a:pt x="7454057" y="3095392"/>
                </a:cubicBezTo>
                <a:lnTo>
                  <a:pt x="7535577" y="3095392"/>
                </a:lnTo>
                <a:lnTo>
                  <a:pt x="7535577" y="138759"/>
                </a:lnTo>
                <a:lnTo>
                  <a:pt x="7443083" y="138759"/>
                </a:lnTo>
                <a:cubicBezTo>
                  <a:pt x="7406547" y="118545"/>
                  <a:pt x="7388279" y="95063"/>
                  <a:pt x="7388279" y="68312"/>
                </a:cubicBezTo>
                <a:cubicBezTo>
                  <a:pt x="7388279" y="43251"/>
                  <a:pt x="7406636" y="20480"/>
                  <a:pt x="7443349" y="0"/>
                </a:cubicBezTo>
                <a:close/>
                <a:moveTo>
                  <a:pt x="6062210" y="0"/>
                </a:moveTo>
                <a:lnTo>
                  <a:pt x="7310340" y="0"/>
                </a:lnTo>
                <a:lnTo>
                  <a:pt x="7310340" y="1219911"/>
                </a:lnTo>
                <a:cubicBezTo>
                  <a:pt x="7289882" y="1254846"/>
                  <a:pt x="7266755" y="1272313"/>
                  <a:pt x="7240961" y="1272313"/>
                </a:cubicBezTo>
                <a:cubicBezTo>
                  <a:pt x="7217612" y="1272313"/>
                  <a:pt x="7200989" y="1265252"/>
                  <a:pt x="7191095" y="1251132"/>
                </a:cubicBezTo>
                <a:cubicBezTo>
                  <a:pt x="7181199" y="1237012"/>
                  <a:pt x="7175406" y="1208237"/>
                  <a:pt x="7173716" y="1164808"/>
                </a:cubicBezTo>
                <a:cubicBezTo>
                  <a:pt x="7164154" y="939258"/>
                  <a:pt x="7128636" y="729196"/>
                  <a:pt x="7067162" y="534622"/>
                </a:cubicBezTo>
                <a:cubicBezTo>
                  <a:pt x="7005687" y="340048"/>
                  <a:pt x="6948766" y="219168"/>
                  <a:pt x="6896399" y="171981"/>
                </a:cubicBezTo>
                <a:cubicBezTo>
                  <a:pt x="6873494" y="151256"/>
                  <a:pt x="6831355" y="140893"/>
                  <a:pt x="6769981" y="140893"/>
                </a:cubicBezTo>
                <a:lnTo>
                  <a:pt x="6684858" y="140893"/>
                </a:lnTo>
                <a:lnTo>
                  <a:pt x="6684858" y="1526348"/>
                </a:lnTo>
                <a:cubicBezTo>
                  <a:pt x="6717679" y="1519833"/>
                  <a:pt x="6755493" y="1484387"/>
                  <a:pt x="6798300" y="1420011"/>
                </a:cubicBezTo>
                <a:cubicBezTo>
                  <a:pt x="6860719" y="1324837"/>
                  <a:pt x="6891929" y="1176204"/>
                  <a:pt x="6891929" y="974114"/>
                </a:cubicBezTo>
                <a:lnTo>
                  <a:pt x="6891929" y="810739"/>
                </a:lnTo>
                <a:cubicBezTo>
                  <a:pt x="6891929" y="792037"/>
                  <a:pt x="6898677" y="776054"/>
                  <a:pt x="6912175" y="762790"/>
                </a:cubicBezTo>
                <a:cubicBezTo>
                  <a:pt x="6925673" y="749526"/>
                  <a:pt x="6941695" y="742894"/>
                  <a:pt x="6960241" y="742894"/>
                </a:cubicBezTo>
                <a:cubicBezTo>
                  <a:pt x="6981233" y="742894"/>
                  <a:pt x="6997865" y="749926"/>
                  <a:pt x="7010141" y="763991"/>
                </a:cubicBezTo>
                <a:cubicBezTo>
                  <a:pt x="7022415" y="778056"/>
                  <a:pt x="7028553" y="793638"/>
                  <a:pt x="7028553" y="810739"/>
                </a:cubicBezTo>
                <a:lnTo>
                  <a:pt x="7028553" y="2367908"/>
                </a:lnTo>
                <a:cubicBezTo>
                  <a:pt x="7028553" y="2385453"/>
                  <a:pt x="7022510" y="2401147"/>
                  <a:pt x="7010424" y="2414990"/>
                </a:cubicBezTo>
                <a:cubicBezTo>
                  <a:pt x="6998338" y="2428832"/>
                  <a:pt x="6981610" y="2435753"/>
                  <a:pt x="6960241" y="2435753"/>
                </a:cubicBezTo>
                <a:cubicBezTo>
                  <a:pt x="6941273" y="2435753"/>
                  <a:pt x="6925145" y="2429232"/>
                  <a:pt x="6911859" y="2416190"/>
                </a:cubicBezTo>
                <a:cubicBezTo>
                  <a:pt x="6898571" y="2403148"/>
                  <a:pt x="6891929" y="2387066"/>
                  <a:pt x="6891929" y="2367942"/>
                </a:cubicBezTo>
                <a:lnTo>
                  <a:pt x="6891929" y="2217141"/>
                </a:lnTo>
                <a:cubicBezTo>
                  <a:pt x="6891929" y="2019165"/>
                  <a:pt x="6854325" y="1858391"/>
                  <a:pt x="6779120" y="1734820"/>
                </a:cubicBezTo>
                <a:cubicBezTo>
                  <a:pt x="6751199" y="1692909"/>
                  <a:pt x="6722878" y="1669334"/>
                  <a:pt x="6694156" y="1664095"/>
                </a:cubicBezTo>
                <a:lnTo>
                  <a:pt x="6685658" y="1663322"/>
                </a:lnTo>
                <a:lnTo>
                  <a:pt x="6685274" y="1666016"/>
                </a:lnTo>
                <a:cubicBezTo>
                  <a:pt x="6684997" y="1669068"/>
                  <a:pt x="6684858" y="1673335"/>
                  <a:pt x="6684858" y="1678817"/>
                </a:cubicBezTo>
                <a:lnTo>
                  <a:pt x="6684858" y="3093257"/>
                </a:lnTo>
                <a:lnTo>
                  <a:pt x="6707072" y="3093257"/>
                </a:lnTo>
                <a:cubicBezTo>
                  <a:pt x="6755193" y="3093257"/>
                  <a:pt x="6803631" y="3074701"/>
                  <a:pt x="6852385" y="3037587"/>
                </a:cubicBezTo>
                <a:cubicBezTo>
                  <a:pt x="6901140" y="3000473"/>
                  <a:pt x="6949017" y="2931305"/>
                  <a:pt x="6996015" y="2830082"/>
                </a:cubicBezTo>
                <a:cubicBezTo>
                  <a:pt x="7043012" y="2728859"/>
                  <a:pt x="7079387" y="2617997"/>
                  <a:pt x="7105137" y="2497495"/>
                </a:cubicBezTo>
                <a:cubicBezTo>
                  <a:pt x="7148010" y="2298718"/>
                  <a:pt x="7169447" y="2144693"/>
                  <a:pt x="7169447" y="2035420"/>
                </a:cubicBezTo>
                <a:lnTo>
                  <a:pt x="7169447" y="1884920"/>
                </a:lnTo>
                <a:cubicBezTo>
                  <a:pt x="7191639" y="1849386"/>
                  <a:pt x="7214765" y="1831618"/>
                  <a:pt x="7238826" y="1831618"/>
                </a:cubicBezTo>
                <a:cubicBezTo>
                  <a:pt x="7258506" y="1831618"/>
                  <a:pt x="7275345" y="1837739"/>
                  <a:pt x="7289343" y="1849980"/>
                </a:cubicBezTo>
                <a:cubicBezTo>
                  <a:pt x="7303341" y="1862222"/>
                  <a:pt x="7310340" y="1878016"/>
                  <a:pt x="7310340" y="1897362"/>
                </a:cubicBezTo>
                <a:lnTo>
                  <a:pt x="7310340" y="3234151"/>
                </a:lnTo>
                <a:lnTo>
                  <a:pt x="6077921" y="3234151"/>
                </a:lnTo>
                <a:cubicBezTo>
                  <a:pt x="6056306" y="3234151"/>
                  <a:pt x="6038561" y="3227341"/>
                  <a:pt x="6024685" y="3213721"/>
                </a:cubicBezTo>
                <a:cubicBezTo>
                  <a:pt x="6010809" y="3200101"/>
                  <a:pt x="6003871" y="3183784"/>
                  <a:pt x="6003871" y="3164772"/>
                </a:cubicBezTo>
                <a:cubicBezTo>
                  <a:pt x="6003871" y="3143669"/>
                  <a:pt x="6011143" y="3126830"/>
                  <a:pt x="6025686" y="3114255"/>
                </a:cubicBezTo>
                <a:cubicBezTo>
                  <a:pt x="6040229" y="3101680"/>
                  <a:pt x="6057596" y="3095392"/>
                  <a:pt x="6077787" y="3095392"/>
                </a:cubicBezTo>
                <a:lnTo>
                  <a:pt x="6168247" y="3095392"/>
                </a:lnTo>
                <a:lnTo>
                  <a:pt x="6168247" y="138759"/>
                </a:lnTo>
                <a:lnTo>
                  <a:pt x="6060109" y="138759"/>
                </a:lnTo>
                <a:cubicBezTo>
                  <a:pt x="6026887" y="115499"/>
                  <a:pt x="6010275" y="92728"/>
                  <a:pt x="6010275" y="70446"/>
                </a:cubicBezTo>
                <a:cubicBezTo>
                  <a:pt x="6010275" y="44607"/>
                  <a:pt x="6027587" y="21125"/>
                  <a:pt x="6062210" y="0"/>
                </a:cubicBezTo>
                <a:close/>
                <a:moveTo>
                  <a:pt x="4622863" y="0"/>
                </a:moveTo>
                <a:lnTo>
                  <a:pt x="5243543" y="0"/>
                </a:lnTo>
                <a:cubicBezTo>
                  <a:pt x="5347835" y="0"/>
                  <a:pt x="5454851" y="28774"/>
                  <a:pt x="5564590" y="86324"/>
                </a:cubicBezTo>
                <a:cubicBezTo>
                  <a:pt x="5622807" y="118034"/>
                  <a:pt x="5681590" y="172453"/>
                  <a:pt x="5740941" y="249582"/>
                </a:cubicBezTo>
                <a:cubicBezTo>
                  <a:pt x="5800291" y="326711"/>
                  <a:pt x="5844710" y="403690"/>
                  <a:pt x="5874196" y="480519"/>
                </a:cubicBezTo>
                <a:cubicBezTo>
                  <a:pt x="5914156" y="585834"/>
                  <a:pt x="5934136" y="705235"/>
                  <a:pt x="5934136" y="838724"/>
                </a:cubicBezTo>
                <a:lnTo>
                  <a:pt x="5934136" y="1058704"/>
                </a:lnTo>
                <a:cubicBezTo>
                  <a:pt x="5934136" y="1220034"/>
                  <a:pt x="5904010" y="1361450"/>
                  <a:pt x="5843759" y="1482953"/>
                </a:cubicBezTo>
                <a:cubicBezTo>
                  <a:pt x="5783508" y="1604456"/>
                  <a:pt x="5701471" y="1700770"/>
                  <a:pt x="5597645" y="1771895"/>
                </a:cubicBezTo>
                <a:cubicBezTo>
                  <a:pt x="5493821" y="1843020"/>
                  <a:pt x="5383436" y="1878583"/>
                  <a:pt x="5266492" y="1878583"/>
                </a:cubicBezTo>
                <a:lnTo>
                  <a:pt x="5236072" y="1878583"/>
                </a:lnTo>
                <a:lnTo>
                  <a:pt x="5236072" y="3095392"/>
                </a:lnTo>
                <a:lnTo>
                  <a:pt x="5317559" y="3095392"/>
                </a:lnTo>
                <a:cubicBezTo>
                  <a:pt x="5336439" y="3095392"/>
                  <a:pt x="5352838" y="3102180"/>
                  <a:pt x="5366758" y="3115756"/>
                </a:cubicBezTo>
                <a:cubicBezTo>
                  <a:pt x="5380679" y="3129332"/>
                  <a:pt x="5387639" y="3145670"/>
                  <a:pt x="5387639" y="3164772"/>
                </a:cubicBezTo>
                <a:cubicBezTo>
                  <a:pt x="5387639" y="3184274"/>
                  <a:pt x="5380829" y="3200712"/>
                  <a:pt x="5367209" y="3214088"/>
                </a:cubicBezTo>
                <a:cubicBezTo>
                  <a:pt x="5353589" y="3227463"/>
                  <a:pt x="5337083" y="3234151"/>
                  <a:pt x="5317693" y="3234151"/>
                </a:cubicBezTo>
                <a:lnTo>
                  <a:pt x="4622896" y="3234151"/>
                </a:lnTo>
                <a:cubicBezTo>
                  <a:pt x="4604061" y="3234151"/>
                  <a:pt x="4588051" y="3227680"/>
                  <a:pt x="4574864" y="3214738"/>
                </a:cubicBezTo>
                <a:cubicBezTo>
                  <a:pt x="4561678" y="3201796"/>
                  <a:pt x="4555084" y="3185141"/>
                  <a:pt x="4555084" y="3164772"/>
                </a:cubicBezTo>
                <a:cubicBezTo>
                  <a:pt x="4555084" y="3144914"/>
                  <a:pt x="4561750" y="3128386"/>
                  <a:pt x="4575081" y="3115189"/>
                </a:cubicBezTo>
                <a:cubicBezTo>
                  <a:pt x="4588412" y="3101991"/>
                  <a:pt x="4604295" y="3095392"/>
                  <a:pt x="4622729" y="3095392"/>
                </a:cubicBezTo>
                <a:lnTo>
                  <a:pt x="4713056" y="3095392"/>
                </a:lnTo>
                <a:lnTo>
                  <a:pt x="4713056" y="138759"/>
                </a:lnTo>
                <a:lnTo>
                  <a:pt x="4622729" y="138759"/>
                </a:lnTo>
                <a:cubicBezTo>
                  <a:pt x="4603561" y="138759"/>
                  <a:pt x="4587495" y="132104"/>
                  <a:pt x="4574531" y="118795"/>
                </a:cubicBezTo>
                <a:cubicBezTo>
                  <a:pt x="4561566" y="105486"/>
                  <a:pt x="4555084" y="89370"/>
                  <a:pt x="4555084" y="70446"/>
                </a:cubicBezTo>
                <a:cubicBezTo>
                  <a:pt x="4555084" y="50500"/>
                  <a:pt x="4561706" y="33772"/>
                  <a:pt x="4574948" y="20263"/>
                </a:cubicBezTo>
                <a:cubicBezTo>
                  <a:pt x="4588190" y="6754"/>
                  <a:pt x="4604161" y="0"/>
                  <a:pt x="4622863" y="0"/>
                </a:cubicBezTo>
                <a:close/>
                <a:moveTo>
                  <a:pt x="3156013" y="0"/>
                </a:moveTo>
                <a:lnTo>
                  <a:pt x="3776693" y="0"/>
                </a:lnTo>
                <a:cubicBezTo>
                  <a:pt x="3880984" y="0"/>
                  <a:pt x="3988000" y="28774"/>
                  <a:pt x="4097739" y="86324"/>
                </a:cubicBezTo>
                <a:cubicBezTo>
                  <a:pt x="4155956" y="118034"/>
                  <a:pt x="4214739" y="172453"/>
                  <a:pt x="4274090" y="249582"/>
                </a:cubicBezTo>
                <a:cubicBezTo>
                  <a:pt x="4333440" y="326711"/>
                  <a:pt x="4377859" y="403690"/>
                  <a:pt x="4407345" y="480519"/>
                </a:cubicBezTo>
                <a:cubicBezTo>
                  <a:pt x="4447305" y="585834"/>
                  <a:pt x="4467285" y="705235"/>
                  <a:pt x="4467285" y="838724"/>
                </a:cubicBezTo>
                <a:lnTo>
                  <a:pt x="4467285" y="1058704"/>
                </a:lnTo>
                <a:cubicBezTo>
                  <a:pt x="4467285" y="1220034"/>
                  <a:pt x="4437160" y="1361450"/>
                  <a:pt x="4376908" y="1482953"/>
                </a:cubicBezTo>
                <a:cubicBezTo>
                  <a:pt x="4316657" y="1604456"/>
                  <a:pt x="4234619" y="1700770"/>
                  <a:pt x="4130795" y="1771895"/>
                </a:cubicBezTo>
                <a:cubicBezTo>
                  <a:pt x="4026970" y="1843020"/>
                  <a:pt x="3916586" y="1878583"/>
                  <a:pt x="3799641" y="1878583"/>
                </a:cubicBezTo>
                <a:lnTo>
                  <a:pt x="3769221" y="1878583"/>
                </a:lnTo>
                <a:lnTo>
                  <a:pt x="3769221" y="3095392"/>
                </a:lnTo>
                <a:lnTo>
                  <a:pt x="3850709" y="3095392"/>
                </a:lnTo>
                <a:cubicBezTo>
                  <a:pt x="3869588" y="3095392"/>
                  <a:pt x="3885987" y="3102180"/>
                  <a:pt x="3899908" y="3115756"/>
                </a:cubicBezTo>
                <a:cubicBezTo>
                  <a:pt x="3913828" y="3129332"/>
                  <a:pt x="3920789" y="3145670"/>
                  <a:pt x="3920789" y="3164772"/>
                </a:cubicBezTo>
                <a:cubicBezTo>
                  <a:pt x="3920789" y="3184274"/>
                  <a:pt x="3913979" y="3200712"/>
                  <a:pt x="3900358" y="3214088"/>
                </a:cubicBezTo>
                <a:cubicBezTo>
                  <a:pt x="3886738" y="3227463"/>
                  <a:pt x="3870232" y="3234151"/>
                  <a:pt x="3850842" y="3234151"/>
                </a:cubicBezTo>
                <a:lnTo>
                  <a:pt x="3156047" y="3234151"/>
                </a:lnTo>
                <a:cubicBezTo>
                  <a:pt x="3137212" y="3234151"/>
                  <a:pt x="3121201" y="3227680"/>
                  <a:pt x="3108014" y="3214738"/>
                </a:cubicBezTo>
                <a:cubicBezTo>
                  <a:pt x="3094828" y="3201796"/>
                  <a:pt x="3088235" y="3185141"/>
                  <a:pt x="3088235" y="3164772"/>
                </a:cubicBezTo>
                <a:cubicBezTo>
                  <a:pt x="3088235" y="3144914"/>
                  <a:pt x="3094900" y="3128386"/>
                  <a:pt x="3108231" y="3115189"/>
                </a:cubicBezTo>
                <a:cubicBezTo>
                  <a:pt x="3121562" y="3101991"/>
                  <a:pt x="3137445" y="3095392"/>
                  <a:pt x="3155880" y="3095392"/>
                </a:cubicBezTo>
                <a:lnTo>
                  <a:pt x="3246207" y="3095392"/>
                </a:lnTo>
                <a:lnTo>
                  <a:pt x="3246207" y="138759"/>
                </a:lnTo>
                <a:lnTo>
                  <a:pt x="3155880" y="138759"/>
                </a:lnTo>
                <a:cubicBezTo>
                  <a:pt x="3136712" y="138759"/>
                  <a:pt x="3120645" y="132104"/>
                  <a:pt x="3107681" y="118795"/>
                </a:cubicBezTo>
                <a:cubicBezTo>
                  <a:pt x="3094716" y="105486"/>
                  <a:pt x="3088235" y="89370"/>
                  <a:pt x="3088235" y="70446"/>
                </a:cubicBezTo>
                <a:cubicBezTo>
                  <a:pt x="3088235" y="50500"/>
                  <a:pt x="3094856" y="33772"/>
                  <a:pt x="3108098" y="20263"/>
                </a:cubicBezTo>
                <a:cubicBezTo>
                  <a:pt x="3121340" y="6754"/>
                  <a:pt x="3137312" y="0"/>
                  <a:pt x="3156013" y="0"/>
                </a:cubicBezTo>
                <a:close/>
                <a:moveTo>
                  <a:pt x="61475" y="0"/>
                </a:moveTo>
                <a:lnTo>
                  <a:pt x="730319" y="0"/>
                </a:lnTo>
                <a:cubicBezTo>
                  <a:pt x="906903" y="0"/>
                  <a:pt x="1059171" y="74216"/>
                  <a:pt x="1187123" y="222648"/>
                </a:cubicBezTo>
                <a:cubicBezTo>
                  <a:pt x="1315075" y="371080"/>
                  <a:pt x="1379051" y="570201"/>
                  <a:pt x="1379051" y="820012"/>
                </a:cubicBezTo>
                <a:cubicBezTo>
                  <a:pt x="1379051" y="963307"/>
                  <a:pt x="1354729" y="1091959"/>
                  <a:pt x="1306086" y="1205969"/>
                </a:cubicBezTo>
                <a:cubicBezTo>
                  <a:pt x="1257442" y="1319978"/>
                  <a:pt x="1184855" y="1414285"/>
                  <a:pt x="1088324" y="1488890"/>
                </a:cubicBezTo>
                <a:cubicBezTo>
                  <a:pt x="1030819" y="1533320"/>
                  <a:pt x="952545" y="1561539"/>
                  <a:pt x="853501" y="1573547"/>
                </a:cubicBezTo>
                <a:cubicBezTo>
                  <a:pt x="963997" y="1587289"/>
                  <a:pt x="1046040" y="1612873"/>
                  <a:pt x="1099632" y="1650297"/>
                </a:cubicBezTo>
                <a:cubicBezTo>
                  <a:pt x="1190915" y="1713517"/>
                  <a:pt x="1258526" y="1789340"/>
                  <a:pt x="1302467" y="1877765"/>
                </a:cubicBezTo>
                <a:cubicBezTo>
                  <a:pt x="1346407" y="1966191"/>
                  <a:pt x="1368377" y="2078783"/>
                  <a:pt x="1368377" y="2215540"/>
                </a:cubicBezTo>
                <a:lnTo>
                  <a:pt x="1368377" y="2980049"/>
                </a:lnTo>
                <a:cubicBezTo>
                  <a:pt x="1368377" y="3005821"/>
                  <a:pt x="1370061" y="3020815"/>
                  <a:pt x="1373431" y="3025029"/>
                </a:cubicBezTo>
                <a:cubicBezTo>
                  <a:pt x="1376799" y="3029243"/>
                  <a:pt x="1380385" y="3031349"/>
                  <a:pt x="1384188" y="3031349"/>
                </a:cubicBezTo>
                <a:cubicBezTo>
                  <a:pt x="1396596" y="3031349"/>
                  <a:pt x="1409682" y="3020587"/>
                  <a:pt x="1423447" y="2999061"/>
                </a:cubicBezTo>
                <a:cubicBezTo>
                  <a:pt x="1455735" y="2949384"/>
                  <a:pt x="1476516" y="2855755"/>
                  <a:pt x="1485788" y="2718175"/>
                </a:cubicBezTo>
                <a:cubicBezTo>
                  <a:pt x="1487657" y="2684308"/>
                  <a:pt x="1495039" y="2658657"/>
                  <a:pt x="1507937" y="2641223"/>
                </a:cubicBezTo>
                <a:cubicBezTo>
                  <a:pt x="1520834" y="2623789"/>
                  <a:pt x="1538001" y="2615073"/>
                  <a:pt x="1559438" y="2615073"/>
                </a:cubicBezTo>
                <a:cubicBezTo>
                  <a:pt x="1585099" y="2615073"/>
                  <a:pt x="1604323" y="2626425"/>
                  <a:pt x="1617109" y="2649129"/>
                </a:cubicBezTo>
                <a:cubicBezTo>
                  <a:pt x="1629184" y="2668764"/>
                  <a:pt x="1635221" y="2697483"/>
                  <a:pt x="1635221" y="2735286"/>
                </a:cubicBezTo>
                <a:cubicBezTo>
                  <a:pt x="1635221" y="2900952"/>
                  <a:pt x="1594144" y="3030493"/>
                  <a:pt x="1511989" y="3123911"/>
                </a:cubicBezTo>
                <a:cubicBezTo>
                  <a:pt x="1429835" y="3217329"/>
                  <a:pt x="1325393" y="3264038"/>
                  <a:pt x="1198664" y="3264038"/>
                </a:cubicBezTo>
                <a:cubicBezTo>
                  <a:pt x="1086189" y="3264038"/>
                  <a:pt x="1000254" y="3234246"/>
                  <a:pt x="940860" y="3174662"/>
                </a:cubicBezTo>
                <a:cubicBezTo>
                  <a:pt x="881464" y="3115077"/>
                  <a:pt x="851767" y="3031683"/>
                  <a:pt x="851767" y="2924478"/>
                </a:cubicBezTo>
                <a:lnTo>
                  <a:pt x="851767" y="1818510"/>
                </a:lnTo>
                <a:cubicBezTo>
                  <a:pt x="851767" y="1739079"/>
                  <a:pt x="837057" y="1689312"/>
                  <a:pt x="807638" y="1669210"/>
                </a:cubicBezTo>
                <a:cubicBezTo>
                  <a:pt x="781842" y="1652243"/>
                  <a:pt x="737491" y="1643760"/>
                  <a:pt x="674582" y="1643760"/>
                </a:cubicBezTo>
                <a:lnTo>
                  <a:pt x="674582" y="3095392"/>
                </a:lnTo>
                <a:lnTo>
                  <a:pt x="732754" y="3095392"/>
                </a:lnTo>
                <a:cubicBezTo>
                  <a:pt x="754924" y="3095392"/>
                  <a:pt x="773898" y="3102236"/>
                  <a:pt x="789675" y="3115922"/>
                </a:cubicBezTo>
                <a:cubicBezTo>
                  <a:pt x="805452" y="3129610"/>
                  <a:pt x="813341" y="3145893"/>
                  <a:pt x="813341" y="3164772"/>
                </a:cubicBezTo>
                <a:cubicBezTo>
                  <a:pt x="813341" y="3184073"/>
                  <a:pt x="805592" y="3200462"/>
                  <a:pt x="790093" y="3213938"/>
                </a:cubicBezTo>
                <a:cubicBezTo>
                  <a:pt x="774593" y="3227413"/>
                  <a:pt x="755514" y="3234151"/>
                  <a:pt x="732855" y="3234151"/>
                </a:cubicBezTo>
                <a:lnTo>
                  <a:pt x="72048" y="3234151"/>
                </a:lnTo>
                <a:cubicBezTo>
                  <a:pt x="52769" y="3234151"/>
                  <a:pt x="35941" y="3227992"/>
                  <a:pt x="21565" y="3215672"/>
                </a:cubicBezTo>
                <a:cubicBezTo>
                  <a:pt x="7188" y="3203353"/>
                  <a:pt x="0" y="3186386"/>
                  <a:pt x="0" y="3164772"/>
                </a:cubicBezTo>
                <a:cubicBezTo>
                  <a:pt x="0" y="3143580"/>
                  <a:pt x="7333" y="3126719"/>
                  <a:pt x="21998" y="3114188"/>
                </a:cubicBezTo>
                <a:cubicBezTo>
                  <a:pt x="36663" y="3101657"/>
                  <a:pt x="53391" y="3095392"/>
                  <a:pt x="72182" y="3095392"/>
                </a:cubicBezTo>
                <a:lnTo>
                  <a:pt x="153703" y="3095392"/>
                </a:lnTo>
                <a:lnTo>
                  <a:pt x="153703" y="138759"/>
                </a:lnTo>
                <a:lnTo>
                  <a:pt x="61208" y="138759"/>
                </a:lnTo>
                <a:cubicBezTo>
                  <a:pt x="24672" y="118545"/>
                  <a:pt x="6405" y="95063"/>
                  <a:pt x="6405" y="68312"/>
                </a:cubicBezTo>
                <a:cubicBezTo>
                  <a:pt x="6405" y="43251"/>
                  <a:pt x="24761" y="20480"/>
                  <a:pt x="6147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0812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1" b="2921"/>
          <a:stretch>
            <a:fillRect/>
          </a:stretch>
        </p:blipFill>
        <p:spPr/>
      </p:pic>
      <p:sp>
        <p:nvSpPr>
          <p:cNvPr id="16" name="Rectangle 15"/>
          <p:cNvSpPr/>
          <p:nvPr/>
        </p:nvSpPr>
        <p:spPr>
          <a:xfrm>
            <a:off x="0" y="1790163"/>
            <a:ext cx="4711700" cy="1486437"/>
          </a:xfrm>
          <a:prstGeom prst="rect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4175F9-8E9C-4E2C-AFA4-6153FC3FDC12}"/>
              </a:ext>
            </a:extLst>
          </p:cNvPr>
          <p:cNvSpPr txBox="1"/>
          <p:nvPr/>
        </p:nvSpPr>
        <p:spPr>
          <a:xfrm>
            <a:off x="630442" y="4278501"/>
            <a:ext cx="35184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“Lorem ipsum dolor sit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amet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, cons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ectetur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adipis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cing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elit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sed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do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eiusmod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tempor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incidi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dunt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ut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labore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et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dolore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magna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aliqua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. sit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amet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conse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ctetur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adipi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scing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elit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sed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do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eiusmod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tempor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incid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. do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eiusmod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tempor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6B91FD-8A59-41E4-8E33-8242C3D4AF94}"/>
              </a:ext>
            </a:extLst>
          </p:cNvPr>
          <p:cNvSpPr txBox="1"/>
          <p:nvPr/>
        </p:nvSpPr>
        <p:spPr>
          <a:xfrm rot="5400000">
            <a:off x="5141833" y="4786332"/>
            <a:ext cx="3108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2400" b="1" spc="-150" dirty="0">
                <a:solidFill>
                  <a:schemeClr val="bg1"/>
                </a:solidFill>
                <a:latin typeface="+mj-lt"/>
                <a:ea typeface="Montserrat" charset="0"/>
                <a:cs typeface="Montserrat" charset="0"/>
              </a:rPr>
              <a:t>You can't buy swag</a:t>
            </a:r>
            <a:endParaRPr lang="en-US" sz="2400" b="1" spc="-150" dirty="0">
              <a:solidFill>
                <a:schemeClr val="bg1"/>
              </a:solidFill>
              <a:latin typeface="+mj-lt"/>
              <a:ea typeface="Montserrat" charset="0"/>
              <a:cs typeface="Montserrat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4175F9-8E9C-4E2C-AFA4-6153FC3FDC12}"/>
              </a:ext>
            </a:extLst>
          </p:cNvPr>
          <p:cNvSpPr txBox="1"/>
          <p:nvPr/>
        </p:nvSpPr>
        <p:spPr>
          <a:xfrm>
            <a:off x="5467918" y="1000374"/>
            <a:ext cx="35889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“Lorem ipsum dolor sit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amet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, cons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ectetur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adipis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cing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elit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sed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do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eiusmod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tempor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incidi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dunt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ut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labore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et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dolore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magna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aliqua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. sit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amet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conse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ctetur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adipi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scing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elit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sed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do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eiusmod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tempor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incid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. do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eiusmod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tempor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”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663674" y="2126383"/>
            <a:ext cx="2207808" cy="942295"/>
            <a:chOff x="1663674" y="2126383"/>
            <a:chExt cx="2207808" cy="94229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CF7F6C3-8371-0A46-B8A5-A0077742CA7F}"/>
                </a:ext>
              </a:extLst>
            </p:cNvPr>
            <p:cNvSpPr txBox="1"/>
            <p:nvPr/>
          </p:nvSpPr>
          <p:spPr>
            <a:xfrm>
              <a:off x="1663674" y="2126383"/>
              <a:ext cx="1841459" cy="307777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en-ID" sz="1400" b="1" dirty="0">
                  <a:solidFill>
                    <a:schemeClr val="bg1"/>
                  </a:solidFill>
                  <a:latin typeface="+mj-lt"/>
                </a:rPr>
                <a:t>GREAT TITLE HERE 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BC186C6-3BDF-4549-A15F-12FBA99BAEAD}"/>
                </a:ext>
              </a:extLst>
            </p:cNvPr>
            <p:cNvSpPr/>
            <p:nvPr/>
          </p:nvSpPr>
          <p:spPr>
            <a:xfrm>
              <a:off x="1663675" y="2451842"/>
              <a:ext cx="2207807" cy="6168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 b="0" i="0" dirty="0">
                  <a:solidFill>
                    <a:schemeClr val="bg1"/>
                  </a:solidFill>
                  <a:effectLst/>
                </a:rPr>
                <a:t>Lorem ipsum dolor sit </a:t>
              </a:r>
              <a:r>
                <a:rPr lang="en-US" sz="1200" b="0" i="0" dirty="0" err="1">
                  <a:solidFill>
                    <a:schemeClr val="bg1"/>
                  </a:solidFill>
                  <a:effectLst/>
                </a:rPr>
                <a:t>amet</a:t>
              </a:r>
              <a:r>
                <a:rPr lang="en-US" sz="1200" b="0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1200" b="0" i="0" dirty="0" err="1">
                  <a:solidFill>
                    <a:schemeClr val="bg1"/>
                  </a:solidFill>
                  <a:effectLst/>
                </a:rPr>
                <a:t>consectetur</a:t>
              </a:r>
              <a:r>
                <a:rPr lang="en-US" sz="1200" b="0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1200" b="0" i="0" dirty="0" err="1">
                  <a:solidFill>
                    <a:schemeClr val="bg1"/>
                  </a:solidFill>
                  <a:effectLst/>
                </a:rPr>
                <a:t>adipiscing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BAEDC61-D2EF-E540-9869-B77ACACC5DD0}"/>
              </a:ext>
            </a:extLst>
          </p:cNvPr>
          <p:cNvGrpSpPr/>
          <p:nvPr/>
        </p:nvGrpSpPr>
        <p:grpSpPr>
          <a:xfrm>
            <a:off x="741704" y="2229819"/>
            <a:ext cx="735423" cy="735423"/>
            <a:chOff x="7216989" y="2250648"/>
            <a:chExt cx="849982" cy="84998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7E3F203-8083-AF41-AA1F-7CA461CC0959}"/>
                </a:ext>
              </a:extLst>
            </p:cNvPr>
            <p:cNvSpPr/>
            <p:nvPr/>
          </p:nvSpPr>
          <p:spPr>
            <a:xfrm>
              <a:off x="7216989" y="2250648"/>
              <a:ext cx="849982" cy="849982"/>
            </a:xfrm>
            <a:prstGeom prst="rect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Shape 2553">
              <a:extLst>
                <a:ext uri="{FF2B5EF4-FFF2-40B4-BE49-F238E27FC236}">
                  <a16:creationId xmlns:a16="http://schemas.microsoft.com/office/drawing/2014/main" id="{4A4D4E6C-B935-0B49-8E9C-F7B0BD50E209}"/>
                </a:ext>
              </a:extLst>
            </p:cNvPr>
            <p:cNvSpPr/>
            <p:nvPr/>
          </p:nvSpPr>
          <p:spPr>
            <a:xfrm>
              <a:off x="7426693" y="2479509"/>
              <a:ext cx="430578" cy="391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09" y="8100"/>
                  </a:moveTo>
                  <a:cubicBezTo>
                    <a:pt x="14896" y="8100"/>
                    <a:pt x="14236" y="8826"/>
                    <a:pt x="14236" y="9720"/>
                  </a:cubicBezTo>
                  <a:cubicBezTo>
                    <a:pt x="14236" y="10615"/>
                    <a:pt x="14896" y="11340"/>
                    <a:pt x="15709" y="11340"/>
                  </a:cubicBezTo>
                  <a:cubicBezTo>
                    <a:pt x="16522" y="11340"/>
                    <a:pt x="17182" y="10615"/>
                    <a:pt x="17182" y="9720"/>
                  </a:cubicBezTo>
                  <a:cubicBezTo>
                    <a:pt x="17182" y="8826"/>
                    <a:pt x="16522" y="8100"/>
                    <a:pt x="15709" y="8100"/>
                  </a:cubicBezTo>
                  <a:moveTo>
                    <a:pt x="10800" y="18360"/>
                  </a:moveTo>
                  <a:cubicBezTo>
                    <a:pt x="9864" y="18360"/>
                    <a:pt x="8922" y="18237"/>
                    <a:pt x="7998" y="17995"/>
                  </a:cubicBezTo>
                  <a:cubicBezTo>
                    <a:pt x="7923" y="17975"/>
                    <a:pt x="7846" y="17965"/>
                    <a:pt x="7770" y="17965"/>
                  </a:cubicBezTo>
                  <a:cubicBezTo>
                    <a:pt x="7646" y="17965"/>
                    <a:pt x="7522" y="17991"/>
                    <a:pt x="7406" y="18043"/>
                  </a:cubicBezTo>
                  <a:lnTo>
                    <a:pt x="3352" y="19826"/>
                  </a:lnTo>
                  <a:lnTo>
                    <a:pt x="4013" y="16735"/>
                  </a:lnTo>
                  <a:cubicBezTo>
                    <a:pt x="4098" y="16339"/>
                    <a:pt x="3972" y="15924"/>
                    <a:pt x="3689" y="15662"/>
                  </a:cubicBezTo>
                  <a:cubicBezTo>
                    <a:pt x="1944" y="14045"/>
                    <a:pt x="982" y="11934"/>
                    <a:pt x="982" y="9720"/>
                  </a:cubicBezTo>
                  <a:cubicBezTo>
                    <a:pt x="982" y="4956"/>
                    <a:pt x="5387" y="1080"/>
                    <a:pt x="10800" y="1080"/>
                  </a:cubicBezTo>
                  <a:cubicBezTo>
                    <a:pt x="16214" y="1080"/>
                    <a:pt x="20618" y="4956"/>
                    <a:pt x="20618" y="9720"/>
                  </a:cubicBezTo>
                  <a:cubicBezTo>
                    <a:pt x="20618" y="14484"/>
                    <a:pt x="16214" y="18360"/>
                    <a:pt x="10800" y="18360"/>
                  </a:cubicBezTo>
                  <a:moveTo>
                    <a:pt x="10800" y="0"/>
                  </a:moveTo>
                  <a:cubicBezTo>
                    <a:pt x="4835" y="0"/>
                    <a:pt x="0" y="4352"/>
                    <a:pt x="0" y="9720"/>
                  </a:cubicBezTo>
                  <a:cubicBezTo>
                    <a:pt x="0" y="12353"/>
                    <a:pt x="1168" y="14738"/>
                    <a:pt x="3057" y="16488"/>
                  </a:cubicBezTo>
                  <a:lnTo>
                    <a:pt x="1964" y="21600"/>
                  </a:lnTo>
                  <a:lnTo>
                    <a:pt x="7770" y="19046"/>
                  </a:lnTo>
                  <a:cubicBezTo>
                    <a:pt x="8732" y="19298"/>
                    <a:pt x="9747" y="19440"/>
                    <a:pt x="10800" y="19440"/>
                  </a:cubicBezTo>
                  <a:cubicBezTo>
                    <a:pt x="16765" y="19440"/>
                    <a:pt x="21600" y="15089"/>
                    <a:pt x="21600" y="9720"/>
                  </a:cubicBezTo>
                  <a:cubicBezTo>
                    <a:pt x="21600" y="4352"/>
                    <a:pt x="16765" y="0"/>
                    <a:pt x="10800" y="0"/>
                  </a:cubicBezTo>
                  <a:moveTo>
                    <a:pt x="10800" y="8100"/>
                  </a:moveTo>
                  <a:cubicBezTo>
                    <a:pt x="9987" y="8100"/>
                    <a:pt x="9327" y="8826"/>
                    <a:pt x="9327" y="9720"/>
                  </a:cubicBezTo>
                  <a:cubicBezTo>
                    <a:pt x="9327" y="10615"/>
                    <a:pt x="9987" y="11340"/>
                    <a:pt x="10800" y="11340"/>
                  </a:cubicBezTo>
                  <a:cubicBezTo>
                    <a:pt x="11613" y="11340"/>
                    <a:pt x="12273" y="10615"/>
                    <a:pt x="12273" y="9720"/>
                  </a:cubicBezTo>
                  <a:cubicBezTo>
                    <a:pt x="12273" y="8826"/>
                    <a:pt x="11613" y="8100"/>
                    <a:pt x="10800" y="8100"/>
                  </a:cubicBezTo>
                  <a:moveTo>
                    <a:pt x="5891" y="8100"/>
                  </a:moveTo>
                  <a:cubicBezTo>
                    <a:pt x="5078" y="8100"/>
                    <a:pt x="4418" y="8826"/>
                    <a:pt x="4418" y="9720"/>
                  </a:cubicBezTo>
                  <a:cubicBezTo>
                    <a:pt x="4418" y="10615"/>
                    <a:pt x="5078" y="11340"/>
                    <a:pt x="5891" y="11340"/>
                  </a:cubicBezTo>
                  <a:cubicBezTo>
                    <a:pt x="6704" y="11340"/>
                    <a:pt x="7364" y="10615"/>
                    <a:pt x="7364" y="9720"/>
                  </a:cubicBezTo>
                  <a:cubicBezTo>
                    <a:pt x="7364" y="8826"/>
                    <a:pt x="6704" y="8100"/>
                    <a:pt x="5891" y="8100"/>
                  </a:cubicBezTo>
                </a:path>
              </a:pathLst>
            </a:custGeom>
            <a:solidFill>
              <a:schemeClr val="bg1"/>
            </a:solidFill>
          </p:spPr>
          <p:txBody>
            <a:bodyPr lIns="38090" tIns="38090" rIns="38090" bIns="38090" anchor="ctr"/>
            <a:lstStyle/>
            <a:p>
              <a:pPr defTabSz="457063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999"/>
            </a:p>
          </p:txBody>
        </p:sp>
      </p:grpSp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" r="2067"/>
          <a:stretch>
            <a:fillRect/>
          </a:stretch>
        </p:blipFill>
        <p:spPr/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30D5411-D49F-40AB-8235-04E5BF2EB29E}"/>
              </a:ext>
            </a:extLst>
          </p:cNvPr>
          <p:cNvSpPr/>
          <p:nvPr/>
        </p:nvSpPr>
        <p:spPr>
          <a:xfrm>
            <a:off x="10756107" y="577499"/>
            <a:ext cx="826156" cy="299054"/>
          </a:xfrm>
          <a:custGeom>
            <a:avLst/>
            <a:gdLst/>
            <a:ahLst/>
            <a:cxnLst/>
            <a:rect l="l" t="t" r="r" b="b"/>
            <a:pathLst>
              <a:path w="9017096" h="3264038">
                <a:moveTo>
                  <a:pt x="2214262" y="911539"/>
                </a:moveTo>
                <a:lnTo>
                  <a:pt x="2055623" y="2444292"/>
                </a:lnTo>
                <a:lnTo>
                  <a:pt x="2334409" y="2444292"/>
                </a:lnTo>
                <a:close/>
                <a:moveTo>
                  <a:pt x="8056457" y="140893"/>
                </a:moveTo>
                <a:lnTo>
                  <a:pt x="8056457" y="1502866"/>
                </a:lnTo>
                <a:lnTo>
                  <a:pt x="8112962" y="1502866"/>
                </a:lnTo>
                <a:cubicBezTo>
                  <a:pt x="8148741" y="1502866"/>
                  <a:pt x="8177799" y="1490541"/>
                  <a:pt x="8200137" y="1465891"/>
                </a:cubicBezTo>
                <a:cubicBezTo>
                  <a:pt x="8222473" y="1441242"/>
                  <a:pt x="8233642" y="1402266"/>
                  <a:pt x="8233642" y="1348964"/>
                </a:cubicBezTo>
                <a:lnTo>
                  <a:pt x="8233642" y="263442"/>
                </a:lnTo>
                <a:cubicBezTo>
                  <a:pt x="8233642" y="212141"/>
                  <a:pt x="8226571" y="178891"/>
                  <a:pt x="8212428" y="163692"/>
                </a:cubicBezTo>
                <a:cubicBezTo>
                  <a:pt x="8198285" y="148493"/>
                  <a:pt x="8165130" y="140893"/>
                  <a:pt x="8112962" y="140893"/>
                </a:cubicBezTo>
                <a:close/>
                <a:moveTo>
                  <a:pt x="5236072" y="140893"/>
                </a:moveTo>
                <a:lnTo>
                  <a:pt x="5236072" y="1737689"/>
                </a:lnTo>
                <a:lnTo>
                  <a:pt x="5268293" y="1737689"/>
                </a:lnTo>
                <a:cubicBezTo>
                  <a:pt x="5309298" y="1737689"/>
                  <a:pt x="5342287" y="1724914"/>
                  <a:pt x="5367259" y="1699364"/>
                </a:cubicBezTo>
                <a:cubicBezTo>
                  <a:pt x="5392231" y="1673813"/>
                  <a:pt x="5404717" y="1636122"/>
                  <a:pt x="5404717" y="1586288"/>
                </a:cubicBezTo>
                <a:lnTo>
                  <a:pt x="5404717" y="306904"/>
                </a:lnTo>
                <a:cubicBezTo>
                  <a:pt x="5404717" y="246575"/>
                  <a:pt x="5391864" y="200733"/>
                  <a:pt x="5366158" y="169379"/>
                </a:cubicBezTo>
                <a:cubicBezTo>
                  <a:pt x="5350815" y="150388"/>
                  <a:pt x="5327910" y="140893"/>
                  <a:pt x="5297446" y="140893"/>
                </a:cubicBezTo>
                <a:close/>
                <a:moveTo>
                  <a:pt x="3769221" y="140893"/>
                </a:moveTo>
                <a:lnTo>
                  <a:pt x="3769221" y="1737689"/>
                </a:lnTo>
                <a:lnTo>
                  <a:pt x="3801443" y="1737689"/>
                </a:lnTo>
                <a:cubicBezTo>
                  <a:pt x="3842447" y="1737689"/>
                  <a:pt x="3875436" y="1724914"/>
                  <a:pt x="3900408" y="1699364"/>
                </a:cubicBezTo>
                <a:cubicBezTo>
                  <a:pt x="3925380" y="1673813"/>
                  <a:pt x="3937866" y="1636122"/>
                  <a:pt x="3937866" y="1586288"/>
                </a:cubicBezTo>
                <a:lnTo>
                  <a:pt x="3937866" y="306904"/>
                </a:lnTo>
                <a:cubicBezTo>
                  <a:pt x="3937866" y="246575"/>
                  <a:pt x="3925013" y="200733"/>
                  <a:pt x="3899308" y="169379"/>
                </a:cubicBezTo>
                <a:cubicBezTo>
                  <a:pt x="3883964" y="150388"/>
                  <a:pt x="3861060" y="140893"/>
                  <a:pt x="3830595" y="140893"/>
                </a:cubicBezTo>
                <a:close/>
                <a:moveTo>
                  <a:pt x="674582" y="140893"/>
                </a:moveTo>
                <a:lnTo>
                  <a:pt x="674582" y="1502866"/>
                </a:lnTo>
                <a:lnTo>
                  <a:pt x="731086" y="1502866"/>
                </a:lnTo>
                <a:cubicBezTo>
                  <a:pt x="766866" y="1502866"/>
                  <a:pt x="795924" y="1490541"/>
                  <a:pt x="818261" y="1465891"/>
                </a:cubicBezTo>
                <a:cubicBezTo>
                  <a:pt x="840598" y="1441242"/>
                  <a:pt x="851767" y="1402266"/>
                  <a:pt x="851767" y="1348964"/>
                </a:cubicBezTo>
                <a:lnTo>
                  <a:pt x="851767" y="263442"/>
                </a:lnTo>
                <a:cubicBezTo>
                  <a:pt x="851767" y="212141"/>
                  <a:pt x="844695" y="178891"/>
                  <a:pt x="830553" y="163692"/>
                </a:cubicBezTo>
                <a:cubicBezTo>
                  <a:pt x="816410" y="148493"/>
                  <a:pt x="783255" y="140893"/>
                  <a:pt x="731086" y="140893"/>
                </a:cubicBezTo>
                <a:close/>
                <a:moveTo>
                  <a:pt x="2237211" y="44829"/>
                </a:moveTo>
                <a:lnTo>
                  <a:pt x="2545349" y="44829"/>
                </a:lnTo>
                <a:lnTo>
                  <a:pt x="2915328" y="3095392"/>
                </a:lnTo>
                <a:lnTo>
                  <a:pt x="2982439" y="3095392"/>
                </a:lnTo>
                <a:cubicBezTo>
                  <a:pt x="3019375" y="3118474"/>
                  <a:pt x="3037843" y="3141601"/>
                  <a:pt x="3037843" y="3164772"/>
                </a:cubicBezTo>
                <a:cubicBezTo>
                  <a:pt x="3037843" y="3188387"/>
                  <a:pt x="3019731" y="3211514"/>
                  <a:pt x="2983507" y="3234151"/>
                </a:cubicBezTo>
                <a:lnTo>
                  <a:pt x="2339712" y="3234151"/>
                </a:lnTo>
                <a:cubicBezTo>
                  <a:pt x="2319098" y="3234151"/>
                  <a:pt x="2302988" y="3227508"/>
                  <a:pt x="2291380" y="3214221"/>
                </a:cubicBezTo>
                <a:cubicBezTo>
                  <a:pt x="2279772" y="3200935"/>
                  <a:pt x="2273968" y="3184452"/>
                  <a:pt x="2273968" y="3164772"/>
                </a:cubicBezTo>
                <a:cubicBezTo>
                  <a:pt x="2273968" y="3145514"/>
                  <a:pt x="2279872" y="3129137"/>
                  <a:pt x="2291680" y="3115639"/>
                </a:cubicBezTo>
                <a:cubicBezTo>
                  <a:pt x="2303488" y="3102141"/>
                  <a:pt x="2319510" y="3095392"/>
                  <a:pt x="2339746" y="3095392"/>
                </a:cubicBezTo>
                <a:lnTo>
                  <a:pt x="2397784" y="3095392"/>
                </a:lnTo>
                <a:lnTo>
                  <a:pt x="2345549" y="2585186"/>
                </a:lnTo>
                <a:lnTo>
                  <a:pt x="2043048" y="2585186"/>
                </a:lnTo>
                <a:lnTo>
                  <a:pt x="2003855" y="2888955"/>
                </a:lnTo>
                <a:cubicBezTo>
                  <a:pt x="2003255" y="2896849"/>
                  <a:pt x="2002954" y="2912426"/>
                  <a:pt x="2002954" y="2935686"/>
                </a:cubicBezTo>
                <a:cubicBezTo>
                  <a:pt x="2002954" y="2988232"/>
                  <a:pt x="2011360" y="3025863"/>
                  <a:pt x="2028171" y="3048578"/>
                </a:cubicBezTo>
                <a:cubicBezTo>
                  <a:pt x="2044983" y="3071293"/>
                  <a:pt x="2068509" y="3085230"/>
                  <a:pt x="2098752" y="3090389"/>
                </a:cubicBezTo>
                <a:lnTo>
                  <a:pt x="2146250" y="3105132"/>
                </a:lnTo>
                <a:cubicBezTo>
                  <a:pt x="2165930" y="3125056"/>
                  <a:pt x="2175769" y="3144580"/>
                  <a:pt x="2175769" y="3163704"/>
                </a:cubicBezTo>
                <a:cubicBezTo>
                  <a:pt x="2175769" y="3183184"/>
                  <a:pt x="2169049" y="3199795"/>
                  <a:pt x="2155606" y="3213538"/>
                </a:cubicBezTo>
                <a:cubicBezTo>
                  <a:pt x="2142164" y="3227280"/>
                  <a:pt x="2125603" y="3234151"/>
                  <a:pt x="2105923" y="3234151"/>
                </a:cubicBezTo>
                <a:lnTo>
                  <a:pt x="1748719" y="3234151"/>
                </a:lnTo>
                <a:cubicBezTo>
                  <a:pt x="1729550" y="3234151"/>
                  <a:pt x="1713456" y="3227508"/>
                  <a:pt x="1700437" y="3214221"/>
                </a:cubicBezTo>
                <a:cubicBezTo>
                  <a:pt x="1687417" y="3200935"/>
                  <a:pt x="1680907" y="3184096"/>
                  <a:pt x="1680907" y="3163704"/>
                </a:cubicBezTo>
                <a:cubicBezTo>
                  <a:pt x="1680907" y="3145982"/>
                  <a:pt x="1688412" y="3126902"/>
                  <a:pt x="1703422" y="3106466"/>
                </a:cubicBezTo>
                <a:lnTo>
                  <a:pt x="1745550" y="3092457"/>
                </a:lnTo>
                <a:cubicBezTo>
                  <a:pt x="1776437" y="3088210"/>
                  <a:pt x="1798263" y="3077325"/>
                  <a:pt x="1811027" y="3059802"/>
                </a:cubicBezTo>
                <a:cubicBezTo>
                  <a:pt x="1842359" y="3014260"/>
                  <a:pt x="1865107" y="2934218"/>
                  <a:pt x="1879272" y="2819675"/>
                </a:cubicBezTo>
                <a:close/>
                <a:moveTo>
                  <a:pt x="7443349" y="0"/>
                </a:moveTo>
                <a:lnTo>
                  <a:pt x="8112195" y="0"/>
                </a:lnTo>
                <a:cubicBezTo>
                  <a:pt x="8288779" y="0"/>
                  <a:pt x="8441047" y="74216"/>
                  <a:pt x="8568999" y="222648"/>
                </a:cubicBezTo>
                <a:cubicBezTo>
                  <a:pt x="8696950" y="371080"/>
                  <a:pt x="8760926" y="570201"/>
                  <a:pt x="8760926" y="820012"/>
                </a:cubicBezTo>
                <a:cubicBezTo>
                  <a:pt x="8760926" y="963307"/>
                  <a:pt x="8736605" y="1091959"/>
                  <a:pt x="8687961" y="1205969"/>
                </a:cubicBezTo>
                <a:cubicBezTo>
                  <a:pt x="8639317" y="1319978"/>
                  <a:pt x="8566730" y="1414285"/>
                  <a:pt x="8470200" y="1488890"/>
                </a:cubicBezTo>
                <a:cubicBezTo>
                  <a:pt x="8412694" y="1533320"/>
                  <a:pt x="8334420" y="1561539"/>
                  <a:pt x="8235377" y="1573547"/>
                </a:cubicBezTo>
                <a:cubicBezTo>
                  <a:pt x="8345872" y="1587289"/>
                  <a:pt x="8427915" y="1612873"/>
                  <a:pt x="8481507" y="1650297"/>
                </a:cubicBezTo>
                <a:cubicBezTo>
                  <a:pt x="8572790" y="1713517"/>
                  <a:pt x="8640401" y="1789340"/>
                  <a:pt x="8684342" y="1877765"/>
                </a:cubicBezTo>
                <a:cubicBezTo>
                  <a:pt x="8728283" y="1966191"/>
                  <a:pt x="8750252" y="2078783"/>
                  <a:pt x="8750252" y="2215540"/>
                </a:cubicBezTo>
                <a:lnTo>
                  <a:pt x="8750252" y="2980049"/>
                </a:lnTo>
                <a:cubicBezTo>
                  <a:pt x="8750252" y="3005821"/>
                  <a:pt x="8751937" y="3020815"/>
                  <a:pt x="8755306" y="3025029"/>
                </a:cubicBezTo>
                <a:cubicBezTo>
                  <a:pt x="8758674" y="3029243"/>
                  <a:pt x="8762260" y="3031349"/>
                  <a:pt x="8766063" y="3031349"/>
                </a:cubicBezTo>
                <a:cubicBezTo>
                  <a:pt x="8778471" y="3031349"/>
                  <a:pt x="8791558" y="3020587"/>
                  <a:pt x="8805322" y="2999061"/>
                </a:cubicBezTo>
                <a:cubicBezTo>
                  <a:pt x="8837610" y="2949384"/>
                  <a:pt x="8858391" y="2855755"/>
                  <a:pt x="8867664" y="2718175"/>
                </a:cubicBezTo>
                <a:cubicBezTo>
                  <a:pt x="8869532" y="2684308"/>
                  <a:pt x="8876915" y="2658657"/>
                  <a:pt x="8889812" y="2641223"/>
                </a:cubicBezTo>
                <a:cubicBezTo>
                  <a:pt x="8902709" y="2623789"/>
                  <a:pt x="8919877" y="2615073"/>
                  <a:pt x="8941313" y="2615073"/>
                </a:cubicBezTo>
                <a:cubicBezTo>
                  <a:pt x="8966974" y="2615073"/>
                  <a:pt x="8986198" y="2626425"/>
                  <a:pt x="8998985" y="2649129"/>
                </a:cubicBezTo>
                <a:cubicBezTo>
                  <a:pt x="9011059" y="2668764"/>
                  <a:pt x="9017096" y="2697483"/>
                  <a:pt x="9017096" y="2735286"/>
                </a:cubicBezTo>
                <a:cubicBezTo>
                  <a:pt x="9017096" y="2900952"/>
                  <a:pt x="8976019" y="3030493"/>
                  <a:pt x="8893864" y="3123911"/>
                </a:cubicBezTo>
                <a:cubicBezTo>
                  <a:pt x="8811710" y="3217329"/>
                  <a:pt x="8707268" y="3264038"/>
                  <a:pt x="8580539" y="3264038"/>
                </a:cubicBezTo>
                <a:cubicBezTo>
                  <a:pt x="8468065" y="3264038"/>
                  <a:pt x="8382129" y="3234246"/>
                  <a:pt x="8322735" y="3174662"/>
                </a:cubicBezTo>
                <a:cubicBezTo>
                  <a:pt x="8263339" y="3115077"/>
                  <a:pt x="8233642" y="3031683"/>
                  <a:pt x="8233642" y="2924478"/>
                </a:cubicBezTo>
                <a:lnTo>
                  <a:pt x="8233642" y="1818510"/>
                </a:lnTo>
                <a:cubicBezTo>
                  <a:pt x="8233642" y="1739079"/>
                  <a:pt x="8218933" y="1689312"/>
                  <a:pt x="8189513" y="1669210"/>
                </a:cubicBezTo>
                <a:cubicBezTo>
                  <a:pt x="8163717" y="1652243"/>
                  <a:pt x="8119367" y="1643760"/>
                  <a:pt x="8056457" y="1643760"/>
                </a:cubicBezTo>
                <a:lnTo>
                  <a:pt x="8056457" y="3095392"/>
                </a:lnTo>
                <a:lnTo>
                  <a:pt x="8114629" y="3095392"/>
                </a:lnTo>
                <a:cubicBezTo>
                  <a:pt x="8136799" y="3095392"/>
                  <a:pt x="8155773" y="3102236"/>
                  <a:pt x="8171551" y="3115922"/>
                </a:cubicBezTo>
                <a:cubicBezTo>
                  <a:pt x="8187328" y="3129610"/>
                  <a:pt x="8195217" y="3145893"/>
                  <a:pt x="8195217" y="3164772"/>
                </a:cubicBezTo>
                <a:cubicBezTo>
                  <a:pt x="8195217" y="3184073"/>
                  <a:pt x="8187467" y="3200462"/>
                  <a:pt x="8171967" y="3213938"/>
                </a:cubicBezTo>
                <a:cubicBezTo>
                  <a:pt x="8156468" y="3227413"/>
                  <a:pt x="8137389" y="3234151"/>
                  <a:pt x="8114729" y="3234151"/>
                </a:cubicBezTo>
                <a:lnTo>
                  <a:pt x="7453923" y="3234151"/>
                </a:lnTo>
                <a:cubicBezTo>
                  <a:pt x="7434644" y="3234151"/>
                  <a:pt x="7417816" y="3227992"/>
                  <a:pt x="7403439" y="3215672"/>
                </a:cubicBezTo>
                <a:cubicBezTo>
                  <a:pt x="7389064" y="3203353"/>
                  <a:pt x="7381875" y="3186386"/>
                  <a:pt x="7381875" y="3164772"/>
                </a:cubicBezTo>
                <a:cubicBezTo>
                  <a:pt x="7381875" y="3143580"/>
                  <a:pt x="7389208" y="3126719"/>
                  <a:pt x="7403873" y="3114188"/>
                </a:cubicBezTo>
                <a:cubicBezTo>
                  <a:pt x="7418538" y="3101657"/>
                  <a:pt x="7435266" y="3095392"/>
                  <a:pt x="7454057" y="3095392"/>
                </a:cubicBezTo>
                <a:lnTo>
                  <a:pt x="7535577" y="3095392"/>
                </a:lnTo>
                <a:lnTo>
                  <a:pt x="7535577" y="138759"/>
                </a:lnTo>
                <a:lnTo>
                  <a:pt x="7443083" y="138759"/>
                </a:lnTo>
                <a:cubicBezTo>
                  <a:pt x="7406547" y="118545"/>
                  <a:pt x="7388279" y="95063"/>
                  <a:pt x="7388279" y="68312"/>
                </a:cubicBezTo>
                <a:cubicBezTo>
                  <a:pt x="7388279" y="43251"/>
                  <a:pt x="7406636" y="20480"/>
                  <a:pt x="7443349" y="0"/>
                </a:cubicBezTo>
                <a:close/>
                <a:moveTo>
                  <a:pt x="6062210" y="0"/>
                </a:moveTo>
                <a:lnTo>
                  <a:pt x="7310340" y="0"/>
                </a:lnTo>
                <a:lnTo>
                  <a:pt x="7310340" y="1219911"/>
                </a:lnTo>
                <a:cubicBezTo>
                  <a:pt x="7289882" y="1254846"/>
                  <a:pt x="7266755" y="1272313"/>
                  <a:pt x="7240961" y="1272313"/>
                </a:cubicBezTo>
                <a:cubicBezTo>
                  <a:pt x="7217612" y="1272313"/>
                  <a:pt x="7200989" y="1265252"/>
                  <a:pt x="7191095" y="1251132"/>
                </a:cubicBezTo>
                <a:cubicBezTo>
                  <a:pt x="7181199" y="1237012"/>
                  <a:pt x="7175406" y="1208237"/>
                  <a:pt x="7173716" y="1164808"/>
                </a:cubicBezTo>
                <a:cubicBezTo>
                  <a:pt x="7164154" y="939258"/>
                  <a:pt x="7128636" y="729196"/>
                  <a:pt x="7067162" y="534622"/>
                </a:cubicBezTo>
                <a:cubicBezTo>
                  <a:pt x="7005687" y="340048"/>
                  <a:pt x="6948766" y="219168"/>
                  <a:pt x="6896399" y="171981"/>
                </a:cubicBezTo>
                <a:cubicBezTo>
                  <a:pt x="6873494" y="151256"/>
                  <a:pt x="6831355" y="140893"/>
                  <a:pt x="6769981" y="140893"/>
                </a:cubicBezTo>
                <a:lnTo>
                  <a:pt x="6684858" y="140893"/>
                </a:lnTo>
                <a:lnTo>
                  <a:pt x="6684858" y="1526348"/>
                </a:lnTo>
                <a:cubicBezTo>
                  <a:pt x="6717679" y="1519833"/>
                  <a:pt x="6755493" y="1484387"/>
                  <a:pt x="6798300" y="1420011"/>
                </a:cubicBezTo>
                <a:cubicBezTo>
                  <a:pt x="6860719" y="1324837"/>
                  <a:pt x="6891929" y="1176204"/>
                  <a:pt x="6891929" y="974114"/>
                </a:cubicBezTo>
                <a:lnTo>
                  <a:pt x="6891929" y="810739"/>
                </a:lnTo>
                <a:cubicBezTo>
                  <a:pt x="6891929" y="792037"/>
                  <a:pt x="6898677" y="776054"/>
                  <a:pt x="6912175" y="762790"/>
                </a:cubicBezTo>
                <a:cubicBezTo>
                  <a:pt x="6925673" y="749526"/>
                  <a:pt x="6941695" y="742894"/>
                  <a:pt x="6960241" y="742894"/>
                </a:cubicBezTo>
                <a:cubicBezTo>
                  <a:pt x="6981233" y="742894"/>
                  <a:pt x="6997865" y="749926"/>
                  <a:pt x="7010141" y="763991"/>
                </a:cubicBezTo>
                <a:cubicBezTo>
                  <a:pt x="7022415" y="778056"/>
                  <a:pt x="7028553" y="793638"/>
                  <a:pt x="7028553" y="810739"/>
                </a:cubicBezTo>
                <a:lnTo>
                  <a:pt x="7028553" y="2367908"/>
                </a:lnTo>
                <a:cubicBezTo>
                  <a:pt x="7028553" y="2385453"/>
                  <a:pt x="7022510" y="2401147"/>
                  <a:pt x="7010424" y="2414990"/>
                </a:cubicBezTo>
                <a:cubicBezTo>
                  <a:pt x="6998338" y="2428832"/>
                  <a:pt x="6981610" y="2435753"/>
                  <a:pt x="6960241" y="2435753"/>
                </a:cubicBezTo>
                <a:cubicBezTo>
                  <a:pt x="6941273" y="2435753"/>
                  <a:pt x="6925145" y="2429232"/>
                  <a:pt x="6911859" y="2416190"/>
                </a:cubicBezTo>
                <a:cubicBezTo>
                  <a:pt x="6898571" y="2403148"/>
                  <a:pt x="6891929" y="2387066"/>
                  <a:pt x="6891929" y="2367942"/>
                </a:cubicBezTo>
                <a:lnTo>
                  <a:pt x="6891929" y="2217141"/>
                </a:lnTo>
                <a:cubicBezTo>
                  <a:pt x="6891929" y="2019165"/>
                  <a:pt x="6854325" y="1858391"/>
                  <a:pt x="6779120" y="1734820"/>
                </a:cubicBezTo>
                <a:cubicBezTo>
                  <a:pt x="6751199" y="1692909"/>
                  <a:pt x="6722878" y="1669334"/>
                  <a:pt x="6694156" y="1664095"/>
                </a:cubicBezTo>
                <a:lnTo>
                  <a:pt x="6685658" y="1663322"/>
                </a:lnTo>
                <a:lnTo>
                  <a:pt x="6685274" y="1666016"/>
                </a:lnTo>
                <a:cubicBezTo>
                  <a:pt x="6684997" y="1669068"/>
                  <a:pt x="6684858" y="1673335"/>
                  <a:pt x="6684858" y="1678817"/>
                </a:cubicBezTo>
                <a:lnTo>
                  <a:pt x="6684858" y="3093257"/>
                </a:lnTo>
                <a:lnTo>
                  <a:pt x="6707072" y="3093257"/>
                </a:lnTo>
                <a:cubicBezTo>
                  <a:pt x="6755193" y="3093257"/>
                  <a:pt x="6803631" y="3074701"/>
                  <a:pt x="6852385" y="3037587"/>
                </a:cubicBezTo>
                <a:cubicBezTo>
                  <a:pt x="6901140" y="3000473"/>
                  <a:pt x="6949017" y="2931305"/>
                  <a:pt x="6996015" y="2830082"/>
                </a:cubicBezTo>
                <a:cubicBezTo>
                  <a:pt x="7043012" y="2728859"/>
                  <a:pt x="7079387" y="2617997"/>
                  <a:pt x="7105137" y="2497495"/>
                </a:cubicBezTo>
                <a:cubicBezTo>
                  <a:pt x="7148010" y="2298718"/>
                  <a:pt x="7169447" y="2144693"/>
                  <a:pt x="7169447" y="2035420"/>
                </a:cubicBezTo>
                <a:lnTo>
                  <a:pt x="7169447" y="1884920"/>
                </a:lnTo>
                <a:cubicBezTo>
                  <a:pt x="7191639" y="1849386"/>
                  <a:pt x="7214765" y="1831618"/>
                  <a:pt x="7238826" y="1831618"/>
                </a:cubicBezTo>
                <a:cubicBezTo>
                  <a:pt x="7258506" y="1831618"/>
                  <a:pt x="7275345" y="1837739"/>
                  <a:pt x="7289343" y="1849980"/>
                </a:cubicBezTo>
                <a:cubicBezTo>
                  <a:pt x="7303341" y="1862222"/>
                  <a:pt x="7310340" y="1878016"/>
                  <a:pt x="7310340" y="1897362"/>
                </a:cubicBezTo>
                <a:lnTo>
                  <a:pt x="7310340" y="3234151"/>
                </a:lnTo>
                <a:lnTo>
                  <a:pt x="6077921" y="3234151"/>
                </a:lnTo>
                <a:cubicBezTo>
                  <a:pt x="6056306" y="3234151"/>
                  <a:pt x="6038561" y="3227341"/>
                  <a:pt x="6024685" y="3213721"/>
                </a:cubicBezTo>
                <a:cubicBezTo>
                  <a:pt x="6010809" y="3200101"/>
                  <a:pt x="6003871" y="3183784"/>
                  <a:pt x="6003871" y="3164772"/>
                </a:cubicBezTo>
                <a:cubicBezTo>
                  <a:pt x="6003871" y="3143669"/>
                  <a:pt x="6011143" y="3126830"/>
                  <a:pt x="6025686" y="3114255"/>
                </a:cubicBezTo>
                <a:cubicBezTo>
                  <a:pt x="6040229" y="3101680"/>
                  <a:pt x="6057596" y="3095392"/>
                  <a:pt x="6077787" y="3095392"/>
                </a:cubicBezTo>
                <a:lnTo>
                  <a:pt x="6168247" y="3095392"/>
                </a:lnTo>
                <a:lnTo>
                  <a:pt x="6168247" y="138759"/>
                </a:lnTo>
                <a:lnTo>
                  <a:pt x="6060109" y="138759"/>
                </a:lnTo>
                <a:cubicBezTo>
                  <a:pt x="6026887" y="115499"/>
                  <a:pt x="6010275" y="92728"/>
                  <a:pt x="6010275" y="70446"/>
                </a:cubicBezTo>
                <a:cubicBezTo>
                  <a:pt x="6010275" y="44607"/>
                  <a:pt x="6027587" y="21125"/>
                  <a:pt x="6062210" y="0"/>
                </a:cubicBezTo>
                <a:close/>
                <a:moveTo>
                  <a:pt x="4622863" y="0"/>
                </a:moveTo>
                <a:lnTo>
                  <a:pt x="5243543" y="0"/>
                </a:lnTo>
                <a:cubicBezTo>
                  <a:pt x="5347835" y="0"/>
                  <a:pt x="5454851" y="28774"/>
                  <a:pt x="5564590" y="86324"/>
                </a:cubicBezTo>
                <a:cubicBezTo>
                  <a:pt x="5622807" y="118034"/>
                  <a:pt x="5681590" y="172453"/>
                  <a:pt x="5740941" y="249582"/>
                </a:cubicBezTo>
                <a:cubicBezTo>
                  <a:pt x="5800291" y="326711"/>
                  <a:pt x="5844710" y="403690"/>
                  <a:pt x="5874196" y="480519"/>
                </a:cubicBezTo>
                <a:cubicBezTo>
                  <a:pt x="5914156" y="585834"/>
                  <a:pt x="5934136" y="705235"/>
                  <a:pt x="5934136" y="838724"/>
                </a:cubicBezTo>
                <a:lnTo>
                  <a:pt x="5934136" y="1058704"/>
                </a:lnTo>
                <a:cubicBezTo>
                  <a:pt x="5934136" y="1220034"/>
                  <a:pt x="5904010" y="1361450"/>
                  <a:pt x="5843759" y="1482953"/>
                </a:cubicBezTo>
                <a:cubicBezTo>
                  <a:pt x="5783508" y="1604456"/>
                  <a:pt x="5701471" y="1700770"/>
                  <a:pt x="5597645" y="1771895"/>
                </a:cubicBezTo>
                <a:cubicBezTo>
                  <a:pt x="5493821" y="1843020"/>
                  <a:pt x="5383436" y="1878583"/>
                  <a:pt x="5266492" y="1878583"/>
                </a:cubicBezTo>
                <a:lnTo>
                  <a:pt x="5236072" y="1878583"/>
                </a:lnTo>
                <a:lnTo>
                  <a:pt x="5236072" y="3095392"/>
                </a:lnTo>
                <a:lnTo>
                  <a:pt x="5317559" y="3095392"/>
                </a:lnTo>
                <a:cubicBezTo>
                  <a:pt x="5336439" y="3095392"/>
                  <a:pt x="5352838" y="3102180"/>
                  <a:pt x="5366758" y="3115756"/>
                </a:cubicBezTo>
                <a:cubicBezTo>
                  <a:pt x="5380679" y="3129332"/>
                  <a:pt x="5387639" y="3145670"/>
                  <a:pt x="5387639" y="3164772"/>
                </a:cubicBezTo>
                <a:cubicBezTo>
                  <a:pt x="5387639" y="3184274"/>
                  <a:pt x="5380829" y="3200712"/>
                  <a:pt x="5367209" y="3214088"/>
                </a:cubicBezTo>
                <a:cubicBezTo>
                  <a:pt x="5353589" y="3227463"/>
                  <a:pt x="5337083" y="3234151"/>
                  <a:pt x="5317693" y="3234151"/>
                </a:cubicBezTo>
                <a:lnTo>
                  <a:pt x="4622896" y="3234151"/>
                </a:lnTo>
                <a:cubicBezTo>
                  <a:pt x="4604061" y="3234151"/>
                  <a:pt x="4588051" y="3227680"/>
                  <a:pt x="4574864" y="3214738"/>
                </a:cubicBezTo>
                <a:cubicBezTo>
                  <a:pt x="4561678" y="3201796"/>
                  <a:pt x="4555084" y="3185141"/>
                  <a:pt x="4555084" y="3164772"/>
                </a:cubicBezTo>
                <a:cubicBezTo>
                  <a:pt x="4555084" y="3144914"/>
                  <a:pt x="4561750" y="3128386"/>
                  <a:pt x="4575081" y="3115189"/>
                </a:cubicBezTo>
                <a:cubicBezTo>
                  <a:pt x="4588412" y="3101991"/>
                  <a:pt x="4604295" y="3095392"/>
                  <a:pt x="4622729" y="3095392"/>
                </a:cubicBezTo>
                <a:lnTo>
                  <a:pt x="4713056" y="3095392"/>
                </a:lnTo>
                <a:lnTo>
                  <a:pt x="4713056" y="138759"/>
                </a:lnTo>
                <a:lnTo>
                  <a:pt x="4622729" y="138759"/>
                </a:lnTo>
                <a:cubicBezTo>
                  <a:pt x="4603561" y="138759"/>
                  <a:pt x="4587495" y="132104"/>
                  <a:pt x="4574531" y="118795"/>
                </a:cubicBezTo>
                <a:cubicBezTo>
                  <a:pt x="4561566" y="105486"/>
                  <a:pt x="4555084" y="89370"/>
                  <a:pt x="4555084" y="70446"/>
                </a:cubicBezTo>
                <a:cubicBezTo>
                  <a:pt x="4555084" y="50500"/>
                  <a:pt x="4561706" y="33772"/>
                  <a:pt x="4574948" y="20263"/>
                </a:cubicBezTo>
                <a:cubicBezTo>
                  <a:pt x="4588190" y="6754"/>
                  <a:pt x="4604161" y="0"/>
                  <a:pt x="4622863" y="0"/>
                </a:cubicBezTo>
                <a:close/>
                <a:moveTo>
                  <a:pt x="3156013" y="0"/>
                </a:moveTo>
                <a:lnTo>
                  <a:pt x="3776693" y="0"/>
                </a:lnTo>
                <a:cubicBezTo>
                  <a:pt x="3880984" y="0"/>
                  <a:pt x="3988000" y="28774"/>
                  <a:pt x="4097739" y="86324"/>
                </a:cubicBezTo>
                <a:cubicBezTo>
                  <a:pt x="4155956" y="118034"/>
                  <a:pt x="4214739" y="172453"/>
                  <a:pt x="4274090" y="249582"/>
                </a:cubicBezTo>
                <a:cubicBezTo>
                  <a:pt x="4333440" y="326711"/>
                  <a:pt x="4377859" y="403690"/>
                  <a:pt x="4407345" y="480519"/>
                </a:cubicBezTo>
                <a:cubicBezTo>
                  <a:pt x="4447305" y="585834"/>
                  <a:pt x="4467285" y="705235"/>
                  <a:pt x="4467285" y="838724"/>
                </a:cubicBezTo>
                <a:lnTo>
                  <a:pt x="4467285" y="1058704"/>
                </a:lnTo>
                <a:cubicBezTo>
                  <a:pt x="4467285" y="1220034"/>
                  <a:pt x="4437160" y="1361450"/>
                  <a:pt x="4376908" y="1482953"/>
                </a:cubicBezTo>
                <a:cubicBezTo>
                  <a:pt x="4316657" y="1604456"/>
                  <a:pt x="4234619" y="1700770"/>
                  <a:pt x="4130795" y="1771895"/>
                </a:cubicBezTo>
                <a:cubicBezTo>
                  <a:pt x="4026970" y="1843020"/>
                  <a:pt x="3916586" y="1878583"/>
                  <a:pt x="3799641" y="1878583"/>
                </a:cubicBezTo>
                <a:lnTo>
                  <a:pt x="3769221" y="1878583"/>
                </a:lnTo>
                <a:lnTo>
                  <a:pt x="3769221" y="3095392"/>
                </a:lnTo>
                <a:lnTo>
                  <a:pt x="3850709" y="3095392"/>
                </a:lnTo>
                <a:cubicBezTo>
                  <a:pt x="3869588" y="3095392"/>
                  <a:pt x="3885987" y="3102180"/>
                  <a:pt x="3899908" y="3115756"/>
                </a:cubicBezTo>
                <a:cubicBezTo>
                  <a:pt x="3913828" y="3129332"/>
                  <a:pt x="3920789" y="3145670"/>
                  <a:pt x="3920789" y="3164772"/>
                </a:cubicBezTo>
                <a:cubicBezTo>
                  <a:pt x="3920789" y="3184274"/>
                  <a:pt x="3913979" y="3200712"/>
                  <a:pt x="3900358" y="3214088"/>
                </a:cubicBezTo>
                <a:cubicBezTo>
                  <a:pt x="3886738" y="3227463"/>
                  <a:pt x="3870232" y="3234151"/>
                  <a:pt x="3850842" y="3234151"/>
                </a:cubicBezTo>
                <a:lnTo>
                  <a:pt x="3156047" y="3234151"/>
                </a:lnTo>
                <a:cubicBezTo>
                  <a:pt x="3137212" y="3234151"/>
                  <a:pt x="3121201" y="3227680"/>
                  <a:pt x="3108014" y="3214738"/>
                </a:cubicBezTo>
                <a:cubicBezTo>
                  <a:pt x="3094828" y="3201796"/>
                  <a:pt x="3088235" y="3185141"/>
                  <a:pt x="3088235" y="3164772"/>
                </a:cubicBezTo>
                <a:cubicBezTo>
                  <a:pt x="3088235" y="3144914"/>
                  <a:pt x="3094900" y="3128386"/>
                  <a:pt x="3108231" y="3115189"/>
                </a:cubicBezTo>
                <a:cubicBezTo>
                  <a:pt x="3121562" y="3101991"/>
                  <a:pt x="3137445" y="3095392"/>
                  <a:pt x="3155880" y="3095392"/>
                </a:cubicBezTo>
                <a:lnTo>
                  <a:pt x="3246207" y="3095392"/>
                </a:lnTo>
                <a:lnTo>
                  <a:pt x="3246207" y="138759"/>
                </a:lnTo>
                <a:lnTo>
                  <a:pt x="3155880" y="138759"/>
                </a:lnTo>
                <a:cubicBezTo>
                  <a:pt x="3136712" y="138759"/>
                  <a:pt x="3120645" y="132104"/>
                  <a:pt x="3107681" y="118795"/>
                </a:cubicBezTo>
                <a:cubicBezTo>
                  <a:pt x="3094716" y="105486"/>
                  <a:pt x="3088235" y="89370"/>
                  <a:pt x="3088235" y="70446"/>
                </a:cubicBezTo>
                <a:cubicBezTo>
                  <a:pt x="3088235" y="50500"/>
                  <a:pt x="3094856" y="33772"/>
                  <a:pt x="3108098" y="20263"/>
                </a:cubicBezTo>
                <a:cubicBezTo>
                  <a:pt x="3121340" y="6754"/>
                  <a:pt x="3137312" y="0"/>
                  <a:pt x="3156013" y="0"/>
                </a:cubicBezTo>
                <a:close/>
                <a:moveTo>
                  <a:pt x="61475" y="0"/>
                </a:moveTo>
                <a:lnTo>
                  <a:pt x="730319" y="0"/>
                </a:lnTo>
                <a:cubicBezTo>
                  <a:pt x="906903" y="0"/>
                  <a:pt x="1059171" y="74216"/>
                  <a:pt x="1187123" y="222648"/>
                </a:cubicBezTo>
                <a:cubicBezTo>
                  <a:pt x="1315075" y="371080"/>
                  <a:pt x="1379051" y="570201"/>
                  <a:pt x="1379051" y="820012"/>
                </a:cubicBezTo>
                <a:cubicBezTo>
                  <a:pt x="1379051" y="963307"/>
                  <a:pt x="1354729" y="1091959"/>
                  <a:pt x="1306086" y="1205969"/>
                </a:cubicBezTo>
                <a:cubicBezTo>
                  <a:pt x="1257442" y="1319978"/>
                  <a:pt x="1184855" y="1414285"/>
                  <a:pt x="1088324" y="1488890"/>
                </a:cubicBezTo>
                <a:cubicBezTo>
                  <a:pt x="1030819" y="1533320"/>
                  <a:pt x="952545" y="1561539"/>
                  <a:pt x="853501" y="1573547"/>
                </a:cubicBezTo>
                <a:cubicBezTo>
                  <a:pt x="963997" y="1587289"/>
                  <a:pt x="1046040" y="1612873"/>
                  <a:pt x="1099632" y="1650297"/>
                </a:cubicBezTo>
                <a:cubicBezTo>
                  <a:pt x="1190915" y="1713517"/>
                  <a:pt x="1258526" y="1789340"/>
                  <a:pt x="1302467" y="1877765"/>
                </a:cubicBezTo>
                <a:cubicBezTo>
                  <a:pt x="1346407" y="1966191"/>
                  <a:pt x="1368377" y="2078783"/>
                  <a:pt x="1368377" y="2215540"/>
                </a:cubicBezTo>
                <a:lnTo>
                  <a:pt x="1368377" y="2980049"/>
                </a:lnTo>
                <a:cubicBezTo>
                  <a:pt x="1368377" y="3005821"/>
                  <a:pt x="1370061" y="3020815"/>
                  <a:pt x="1373431" y="3025029"/>
                </a:cubicBezTo>
                <a:cubicBezTo>
                  <a:pt x="1376799" y="3029243"/>
                  <a:pt x="1380385" y="3031349"/>
                  <a:pt x="1384188" y="3031349"/>
                </a:cubicBezTo>
                <a:cubicBezTo>
                  <a:pt x="1396596" y="3031349"/>
                  <a:pt x="1409682" y="3020587"/>
                  <a:pt x="1423447" y="2999061"/>
                </a:cubicBezTo>
                <a:cubicBezTo>
                  <a:pt x="1455735" y="2949384"/>
                  <a:pt x="1476516" y="2855755"/>
                  <a:pt x="1485788" y="2718175"/>
                </a:cubicBezTo>
                <a:cubicBezTo>
                  <a:pt x="1487657" y="2684308"/>
                  <a:pt x="1495039" y="2658657"/>
                  <a:pt x="1507937" y="2641223"/>
                </a:cubicBezTo>
                <a:cubicBezTo>
                  <a:pt x="1520834" y="2623789"/>
                  <a:pt x="1538001" y="2615073"/>
                  <a:pt x="1559438" y="2615073"/>
                </a:cubicBezTo>
                <a:cubicBezTo>
                  <a:pt x="1585099" y="2615073"/>
                  <a:pt x="1604323" y="2626425"/>
                  <a:pt x="1617109" y="2649129"/>
                </a:cubicBezTo>
                <a:cubicBezTo>
                  <a:pt x="1629184" y="2668764"/>
                  <a:pt x="1635221" y="2697483"/>
                  <a:pt x="1635221" y="2735286"/>
                </a:cubicBezTo>
                <a:cubicBezTo>
                  <a:pt x="1635221" y="2900952"/>
                  <a:pt x="1594144" y="3030493"/>
                  <a:pt x="1511989" y="3123911"/>
                </a:cubicBezTo>
                <a:cubicBezTo>
                  <a:pt x="1429835" y="3217329"/>
                  <a:pt x="1325393" y="3264038"/>
                  <a:pt x="1198664" y="3264038"/>
                </a:cubicBezTo>
                <a:cubicBezTo>
                  <a:pt x="1086189" y="3264038"/>
                  <a:pt x="1000254" y="3234246"/>
                  <a:pt x="940860" y="3174662"/>
                </a:cubicBezTo>
                <a:cubicBezTo>
                  <a:pt x="881464" y="3115077"/>
                  <a:pt x="851767" y="3031683"/>
                  <a:pt x="851767" y="2924478"/>
                </a:cubicBezTo>
                <a:lnTo>
                  <a:pt x="851767" y="1818510"/>
                </a:lnTo>
                <a:cubicBezTo>
                  <a:pt x="851767" y="1739079"/>
                  <a:pt x="837057" y="1689312"/>
                  <a:pt x="807638" y="1669210"/>
                </a:cubicBezTo>
                <a:cubicBezTo>
                  <a:pt x="781842" y="1652243"/>
                  <a:pt x="737491" y="1643760"/>
                  <a:pt x="674582" y="1643760"/>
                </a:cubicBezTo>
                <a:lnTo>
                  <a:pt x="674582" y="3095392"/>
                </a:lnTo>
                <a:lnTo>
                  <a:pt x="732754" y="3095392"/>
                </a:lnTo>
                <a:cubicBezTo>
                  <a:pt x="754924" y="3095392"/>
                  <a:pt x="773898" y="3102236"/>
                  <a:pt x="789675" y="3115922"/>
                </a:cubicBezTo>
                <a:cubicBezTo>
                  <a:pt x="805452" y="3129610"/>
                  <a:pt x="813341" y="3145893"/>
                  <a:pt x="813341" y="3164772"/>
                </a:cubicBezTo>
                <a:cubicBezTo>
                  <a:pt x="813341" y="3184073"/>
                  <a:pt x="805592" y="3200462"/>
                  <a:pt x="790093" y="3213938"/>
                </a:cubicBezTo>
                <a:cubicBezTo>
                  <a:pt x="774593" y="3227413"/>
                  <a:pt x="755514" y="3234151"/>
                  <a:pt x="732855" y="3234151"/>
                </a:cubicBezTo>
                <a:lnTo>
                  <a:pt x="72048" y="3234151"/>
                </a:lnTo>
                <a:cubicBezTo>
                  <a:pt x="52769" y="3234151"/>
                  <a:pt x="35941" y="3227992"/>
                  <a:pt x="21565" y="3215672"/>
                </a:cubicBezTo>
                <a:cubicBezTo>
                  <a:pt x="7188" y="3203353"/>
                  <a:pt x="0" y="3186386"/>
                  <a:pt x="0" y="3164772"/>
                </a:cubicBezTo>
                <a:cubicBezTo>
                  <a:pt x="0" y="3143580"/>
                  <a:pt x="7333" y="3126719"/>
                  <a:pt x="21998" y="3114188"/>
                </a:cubicBezTo>
                <a:cubicBezTo>
                  <a:pt x="36663" y="3101657"/>
                  <a:pt x="53391" y="3095392"/>
                  <a:pt x="72182" y="3095392"/>
                </a:cubicBezTo>
                <a:lnTo>
                  <a:pt x="153703" y="3095392"/>
                </a:lnTo>
                <a:lnTo>
                  <a:pt x="153703" y="138759"/>
                </a:lnTo>
                <a:lnTo>
                  <a:pt x="61208" y="138759"/>
                </a:lnTo>
                <a:cubicBezTo>
                  <a:pt x="24672" y="118545"/>
                  <a:pt x="6405" y="95063"/>
                  <a:pt x="6405" y="68312"/>
                </a:cubicBezTo>
                <a:cubicBezTo>
                  <a:pt x="6405" y="43251"/>
                  <a:pt x="24761" y="20480"/>
                  <a:pt x="6147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659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464873" y="1264469"/>
            <a:ext cx="2110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Name Here</a:t>
            </a:r>
          </a:p>
        </p:txBody>
      </p:sp>
      <p:sp>
        <p:nvSpPr>
          <p:cNvPr id="10" name="Rectangle 9"/>
          <p:cNvSpPr/>
          <p:nvPr/>
        </p:nvSpPr>
        <p:spPr>
          <a:xfrm>
            <a:off x="3464874" y="2261676"/>
            <a:ext cx="26311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Sed</a:t>
            </a:r>
            <a:r>
              <a:rPr lang="en-US" sz="1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ut</a:t>
            </a:r>
            <a:r>
              <a:rPr lang="en-US" sz="1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perspiciat</a:t>
            </a:r>
            <a:r>
              <a:rPr lang="en-US" sz="1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dolorlaud</a:t>
            </a:r>
            <a:r>
              <a:rPr lang="en-US" sz="1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 </a:t>
            </a:r>
            <a:r>
              <a:rPr lang="en-US" sz="1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antium</a:t>
            </a:r>
            <a:r>
              <a:rPr lang="en-US" sz="1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, </a:t>
            </a:r>
            <a:r>
              <a:rPr lang="en-US" sz="1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toaperiam</a:t>
            </a:r>
            <a:r>
              <a:rPr lang="en-US" sz="1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, </a:t>
            </a:r>
            <a:r>
              <a:rPr lang="en-US" sz="1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eaqu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64873" y="1664579"/>
            <a:ext cx="15832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Founder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64873" y="3905543"/>
            <a:ext cx="2110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Name Here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464874" y="4902750"/>
            <a:ext cx="26311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0" i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Sed ut perspiciat dolorlaud  antium, toaperiam, eaqu</a:t>
            </a:r>
            <a:endParaRPr lang="en-US" sz="12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64873" y="4305653"/>
            <a:ext cx="15832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Founder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6D10E8-10EC-C241-B0F1-BAE675F41ED7}"/>
              </a:ext>
            </a:extLst>
          </p:cNvPr>
          <p:cNvSpPr/>
          <p:nvPr/>
        </p:nvSpPr>
        <p:spPr>
          <a:xfrm>
            <a:off x="6892209" y="-7223"/>
            <a:ext cx="5299791" cy="6865223"/>
          </a:xfrm>
          <a:prstGeom prst="rect">
            <a:avLst/>
          </a:prstGeom>
          <a:solidFill>
            <a:schemeClr val="accent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6B91FD-8A59-41E4-8E33-8242C3D4AF94}"/>
              </a:ext>
            </a:extLst>
          </p:cNvPr>
          <p:cNvSpPr txBox="1"/>
          <p:nvPr/>
        </p:nvSpPr>
        <p:spPr>
          <a:xfrm rot="16200000">
            <a:off x="7051090" y="2828836"/>
            <a:ext cx="49820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pc="-150" dirty="0">
                <a:solidFill>
                  <a:schemeClr val="bg1"/>
                </a:solidFill>
                <a:latin typeface="+mj-lt"/>
                <a:ea typeface="Montserrat" charset="0"/>
                <a:cs typeface="Montserrat" charset="0"/>
              </a:rPr>
              <a:t>You can't buy being </a:t>
            </a:r>
          </a:p>
          <a:p>
            <a:r>
              <a:rPr lang="en-US" sz="3600" b="1" spc="-150" dirty="0">
                <a:solidFill>
                  <a:schemeClr val="bg1"/>
                </a:solidFill>
                <a:latin typeface="+mj-lt"/>
                <a:ea typeface="Montserrat" charset="0"/>
                <a:cs typeface="Montserrat" charset="0"/>
              </a:rPr>
              <a:t>a rock star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E6D10E8-10EC-C241-B0F1-BAE675F41ED7}"/>
              </a:ext>
            </a:extLst>
          </p:cNvPr>
          <p:cNvSpPr/>
          <p:nvPr/>
        </p:nvSpPr>
        <p:spPr>
          <a:xfrm>
            <a:off x="1" y="-7224"/>
            <a:ext cx="949684" cy="6865223"/>
          </a:xfrm>
          <a:prstGeom prst="rect">
            <a:avLst/>
          </a:prstGeom>
          <a:solidFill>
            <a:schemeClr val="accent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2" r="8382"/>
          <a:stretch>
            <a:fillRect/>
          </a:stretch>
        </p:blipFill>
        <p:spPr/>
      </p:pic>
      <p:pic>
        <p:nvPicPr>
          <p:cNvPr id="5" name="Picture Placeholder 4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" t="5782" r="-907" b="27551"/>
          <a:stretch/>
        </p:blipFill>
        <p:spPr/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950D47-8A8B-4399-AF16-8D4181E19621}"/>
              </a:ext>
            </a:extLst>
          </p:cNvPr>
          <p:cNvSpPr/>
          <p:nvPr/>
        </p:nvSpPr>
        <p:spPr>
          <a:xfrm>
            <a:off x="10756107" y="577499"/>
            <a:ext cx="826156" cy="299054"/>
          </a:xfrm>
          <a:custGeom>
            <a:avLst/>
            <a:gdLst/>
            <a:ahLst/>
            <a:cxnLst/>
            <a:rect l="l" t="t" r="r" b="b"/>
            <a:pathLst>
              <a:path w="9017096" h="3264038">
                <a:moveTo>
                  <a:pt x="2214262" y="911539"/>
                </a:moveTo>
                <a:lnTo>
                  <a:pt x="2055623" y="2444292"/>
                </a:lnTo>
                <a:lnTo>
                  <a:pt x="2334409" y="2444292"/>
                </a:lnTo>
                <a:close/>
                <a:moveTo>
                  <a:pt x="8056457" y="140893"/>
                </a:moveTo>
                <a:lnTo>
                  <a:pt x="8056457" y="1502866"/>
                </a:lnTo>
                <a:lnTo>
                  <a:pt x="8112962" y="1502866"/>
                </a:lnTo>
                <a:cubicBezTo>
                  <a:pt x="8148741" y="1502866"/>
                  <a:pt x="8177799" y="1490541"/>
                  <a:pt x="8200137" y="1465891"/>
                </a:cubicBezTo>
                <a:cubicBezTo>
                  <a:pt x="8222473" y="1441242"/>
                  <a:pt x="8233642" y="1402266"/>
                  <a:pt x="8233642" y="1348964"/>
                </a:cubicBezTo>
                <a:lnTo>
                  <a:pt x="8233642" y="263442"/>
                </a:lnTo>
                <a:cubicBezTo>
                  <a:pt x="8233642" y="212141"/>
                  <a:pt x="8226571" y="178891"/>
                  <a:pt x="8212428" y="163692"/>
                </a:cubicBezTo>
                <a:cubicBezTo>
                  <a:pt x="8198285" y="148493"/>
                  <a:pt x="8165130" y="140893"/>
                  <a:pt x="8112962" y="140893"/>
                </a:cubicBezTo>
                <a:close/>
                <a:moveTo>
                  <a:pt x="5236072" y="140893"/>
                </a:moveTo>
                <a:lnTo>
                  <a:pt x="5236072" y="1737689"/>
                </a:lnTo>
                <a:lnTo>
                  <a:pt x="5268293" y="1737689"/>
                </a:lnTo>
                <a:cubicBezTo>
                  <a:pt x="5309298" y="1737689"/>
                  <a:pt x="5342287" y="1724914"/>
                  <a:pt x="5367259" y="1699364"/>
                </a:cubicBezTo>
                <a:cubicBezTo>
                  <a:pt x="5392231" y="1673813"/>
                  <a:pt x="5404717" y="1636122"/>
                  <a:pt x="5404717" y="1586288"/>
                </a:cubicBezTo>
                <a:lnTo>
                  <a:pt x="5404717" y="306904"/>
                </a:lnTo>
                <a:cubicBezTo>
                  <a:pt x="5404717" y="246575"/>
                  <a:pt x="5391864" y="200733"/>
                  <a:pt x="5366158" y="169379"/>
                </a:cubicBezTo>
                <a:cubicBezTo>
                  <a:pt x="5350815" y="150388"/>
                  <a:pt x="5327910" y="140893"/>
                  <a:pt x="5297446" y="140893"/>
                </a:cubicBezTo>
                <a:close/>
                <a:moveTo>
                  <a:pt x="3769221" y="140893"/>
                </a:moveTo>
                <a:lnTo>
                  <a:pt x="3769221" y="1737689"/>
                </a:lnTo>
                <a:lnTo>
                  <a:pt x="3801443" y="1737689"/>
                </a:lnTo>
                <a:cubicBezTo>
                  <a:pt x="3842447" y="1737689"/>
                  <a:pt x="3875436" y="1724914"/>
                  <a:pt x="3900408" y="1699364"/>
                </a:cubicBezTo>
                <a:cubicBezTo>
                  <a:pt x="3925380" y="1673813"/>
                  <a:pt x="3937866" y="1636122"/>
                  <a:pt x="3937866" y="1586288"/>
                </a:cubicBezTo>
                <a:lnTo>
                  <a:pt x="3937866" y="306904"/>
                </a:lnTo>
                <a:cubicBezTo>
                  <a:pt x="3937866" y="246575"/>
                  <a:pt x="3925013" y="200733"/>
                  <a:pt x="3899308" y="169379"/>
                </a:cubicBezTo>
                <a:cubicBezTo>
                  <a:pt x="3883964" y="150388"/>
                  <a:pt x="3861060" y="140893"/>
                  <a:pt x="3830595" y="140893"/>
                </a:cubicBezTo>
                <a:close/>
                <a:moveTo>
                  <a:pt x="674582" y="140893"/>
                </a:moveTo>
                <a:lnTo>
                  <a:pt x="674582" y="1502866"/>
                </a:lnTo>
                <a:lnTo>
                  <a:pt x="731086" y="1502866"/>
                </a:lnTo>
                <a:cubicBezTo>
                  <a:pt x="766866" y="1502866"/>
                  <a:pt x="795924" y="1490541"/>
                  <a:pt x="818261" y="1465891"/>
                </a:cubicBezTo>
                <a:cubicBezTo>
                  <a:pt x="840598" y="1441242"/>
                  <a:pt x="851767" y="1402266"/>
                  <a:pt x="851767" y="1348964"/>
                </a:cubicBezTo>
                <a:lnTo>
                  <a:pt x="851767" y="263442"/>
                </a:lnTo>
                <a:cubicBezTo>
                  <a:pt x="851767" y="212141"/>
                  <a:pt x="844695" y="178891"/>
                  <a:pt x="830553" y="163692"/>
                </a:cubicBezTo>
                <a:cubicBezTo>
                  <a:pt x="816410" y="148493"/>
                  <a:pt x="783255" y="140893"/>
                  <a:pt x="731086" y="140893"/>
                </a:cubicBezTo>
                <a:close/>
                <a:moveTo>
                  <a:pt x="2237211" y="44829"/>
                </a:moveTo>
                <a:lnTo>
                  <a:pt x="2545349" y="44829"/>
                </a:lnTo>
                <a:lnTo>
                  <a:pt x="2915328" y="3095392"/>
                </a:lnTo>
                <a:lnTo>
                  <a:pt x="2982439" y="3095392"/>
                </a:lnTo>
                <a:cubicBezTo>
                  <a:pt x="3019375" y="3118474"/>
                  <a:pt x="3037843" y="3141601"/>
                  <a:pt x="3037843" y="3164772"/>
                </a:cubicBezTo>
                <a:cubicBezTo>
                  <a:pt x="3037843" y="3188387"/>
                  <a:pt x="3019731" y="3211514"/>
                  <a:pt x="2983507" y="3234151"/>
                </a:cubicBezTo>
                <a:lnTo>
                  <a:pt x="2339712" y="3234151"/>
                </a:lnTo>
                <a:cubicBezTo>
                  <a:pt x="2319098" y="3234151"/>
                  <a:pt x="2302988" y="3227508"/>
                  <a:pt x="2291380" y="3214221"/>
                </a:cubicBezTo>
                <a:cubicBezTo>
                  <a:pt x="2279772" y="3200935"/>
                  <a:pt x="2273968" y="3184452"/>
                  <a:pt x="2273968" y="3164772"/>
                </a:cubicBezTo>
                <a:cubicBezTo>
                  <a:pt x="2273968" y="3145514"/>
                  <a:pt x="2279872" y="3129137"/>
                  <a:pt x="2291680" y="3115639"/>
                </a:cubicBezTo>
                <a:cubicBezTo>
                  <a:pt x="2303488" y="3102141"/>
                  <a:pt x="2319510" y="3095392"/>
                  <a:pt x="2339746" y="3095392"/>
                </a:cubicBezTo>
                <a:lnTo>
                  <a:pt x="2397784" y="3095392"/>
                </a:lnTo>
                <a:lnTo>
                  <a:pt x="2345549" y="2585186"/>
                </a:lnTo>
                <a:lnTo>
                  <a:pt x="2043048" y="2585186"/>
                </a:lnTo>
                <a:lnTo>
                  <a:pt x="2003855" y="2888955"/>
                </a:lnTo>
                <a:cubicBezTo>
                  <a:pt x="2003255" y="2896849"/>
                  <a:pt x="2002954" y="2912426"/>
                  <a:pt x="2002954" y="2935686"/>
                </a:cubicBezTo>
                <a:cubicBezTo>
                  <a:pt x="2002954" y="2988232"/>
                  <a:pt x="2011360" y="3025863"/>
                  <a:pt x="2028171" y="3048578"/>
                </a:cubicBezTo>
                <a:cubicBezTo>
                  <a:pt x="2044983" y="3071293"/>
                  <a:pt x="2068509" y="3085230"/>
                  <a:pt x="2098752" y="3090389"/>
                </a:cubicBezTo>
                <a:lnTo>
                  <a:pt x="2146250" y="3105132"/>
                </a:lnTo>
                <a:cubicBezTo>
                  <a:pt x="2165930" y="3125056"/>
                  <a:pt x="2175769" y="3144580"/>
                  <a:pt x="2175769" y="3163704"/>
                </a:cubicBezTo>
                <a:cubicBezTo>
                  <a:pt x="2175769" y="3183184"/>
                  <a:pt x="2169049" y="3199795"/>
                  <a:pt x="2155606" y="3213538"/>
                </a:cubicBezTo>
                <a:cubicBezTo>
                  <a:pt x="2142164" y="3227280"/>
                  <a:pt x="2125603" y="3234151"/>
                  <a:pt x="2105923" y="3234151"/>
                </a:cubicBezTo>
                <a:lnTo>
                  <a:pt x="1748719" y="3234151"/>
                </a:lnTo>
                <a:cubicBezTo>
                  <a:pt x="1729550" y="3234151"/>
                  <a:pt x="1713456" y="3227508"/>
                  <a:pt x="1700437" y="3214221"/>
                </a:cubicBezTo>
                <a:cubicBezTo>
                  <a:pt x="1687417" y="3200935"/>
                  <a:pt x="1680907" y="3184096"/>
                  <a:pt x="1680907" y="3163704"/>
                </a:cubicBezTo>
                <a:cubicBezTo>
                  <a:pt x="1680907" y="3145982"/>
                  <a:pt x="1688412" y="3126902"/>
                  <a:pt x="1703422" y="3106466"/>
                </a:cubicBezTo>
                <a:lnTo>
                  <a:pt x="1745550" y="3092457"/>
                </a:lnTo>
                <a:cubicBezTo>
                  <a:pt x="1776437" y="3088210"/>
                  <a:pt x="1798263" y="3077325"/>
                  <a:pt x="1811027" y="3059802"/>
                </a:cubicBezTo>
                <a:cubicBezTo>
                  <a:pt x="1842359" y="3014260"/>
                  <a:pt x="1865107" y="2934218"/>
                  <a:pt x="1879272" y="2819675"/>
                </a:cubicBezTo>
                <a:close/>
                <a:moveTo>
                  <a:pt x="7443349" y="0"/>
                </a:moveTo>
                <a:lnTo>
                  <a:pt x="8112195" y="0"/>
                </a:lnTo>
                <a:cubicBezTo>
                  <a:pt x="8288779" y="0"/>
                  <a:pt x="8441047" y="74216"/>
                  <a:pt x="8568999" y="222648"/>
                </a:cubicBezTo>
                <a:cubicBezTo>
                  <a:pt x="8696950" y="371080"/>
                  <a:pt x="8760926" y="570201"/>
                  <a:pt x="8760926" y="820012"/>
                </a:cubicBezTo>
                <a:cubicBezTo>
                  <a:pt x="8760926" y="963307"/>
                  <a:pt x="8736605" y="1091959"/>
                  <a:pt x="8687961" y="1205969"/>
                </a:cubicBezTo>
                <a:cubicBezTo>
                  <a:pt x="8639317" y="1319978"/>
                  <a:pt x="8566730" y="1414285"/>
                  <a:pt x="8470200" y="1488890"/>
                </a:cubicBezTo>
                <a:cubicBezTo>
                  <a:pt x="8412694" y="1533320"/>
                  <a:pt x="8334420" y="1561539"/>
                  <a:pt x="8235377" y="1573547"/>
                </a:cubicBezTo>
                <a:cubicBezTo>
                  <a:pt x="8345872" y="1587289"/>
                  <a:pt x="8427915" y="1612873"/>
                  <a:pt x="8481507" y="1650297"/>
                </a:cubicBezTo>
                <a:cubicBezTo>
                  <a:pt x="8572790" y="1713517"/>
                  <a:pt x="8640401" y="1789340"/>
                  <a:pt x="8684342" y="1877765"/>
                </a:cubicBezTo>
                <a:cubicBezTo>
                  <a:pt x="8728283" y="1966191"/>
                  <a:pt x="8750252" y="2078783"/>
                  <a:pt x="8750252" y="2215540"/>
                </a:cubicBezTo>
                <a:lnTo>
                  <a:pt x="8750252" y="2980049"/>
                </a:lnTo>
                <a:cubicBezTo>
                  <a:pt x="8750252" y="3005821"/>
                  <a:pt x="8751937" y="3020815"/>
                  <a:pt x="8755306" y="3025029"/>
                </a:cubicBezTo>
                <a:cubicBezTo>
                  <a:pt x="8758674" y="3029243"/>
                  <a:pt x="8762260" y="3031349"/>
                  <a:pt x="8766063" y="3031349"/>
                </a:cubicBezTo>
                <a:cubicBezTo>
                  <a:pt x="8778471" y="3031349"/>
                  <a:pt x="8791558" y="3020587"/>
                  <a:pt x="8805322" y="2999061"/>
                </a:cubicBezTo>
                <a:cubicBezTo>
                  <a:pt x="8837610" y="2949384"/>
                  <a:pt x="8858391" y="2855755"/>
                  <a:pt x="8867664" y="2718175"/>
                </a:cubicBezTo>
                <a:cubicBezTo>
                  <a:pt x="8869532" y="2684308"/>
                  <a:pt x="8876915" y="2658657"/>
                  <a:pt x="8889812" y="2641223"/>
                </a:cubicBezTo>
                <a:cubicBezTo>
                  <a:pt x="8902709" y="2623789"/>
                  <a:pt x="8919877" y="2615073"/>
                  <a:pt x="8941313" y="2615073"/>
                </a:cubicBezTo>
                <a:cubicBezTo>
                  <a:pt x="8966974" y="2615073"/>
                  <a:pt x="8986198" y="2626425"/>
                  <a:pt x="8998985" y="2649129"/>
                </a:cubicBezTo>
                <a:cubicBezTo>
                  <a:pt x="9011059" y="2668764"/>
                  <a:pt x="9017096" y="2697483"/>
                  <a:pt x="9017096" y="2735286"/>
                </a:cubicBezTo>
                <a:cubicBezTo>
                  <a:pt x="9017096" y="2900952"/>
                  <a:pt x="8976019" y="3030493"/>
                  <a:pt x="8893864" y="3123911"/>
                </a:cubicBezTo>
                <a:cubicBezTo>
                  <a:pt x="8811710" y="3217329"/>
                  <a:pt x="8707268" y="3264038"/>
                  <a:pt x="8580539" y="3264038"/>
                </a:cubicBezTo>
                <a:cubicBezTo>
                  <a:pt x="8468065" y="3264038"/>
                  <a:pt x="8382129" y="3234246"/>
                  <a:pt x="8322735" y="3174662"/>
                </a:cubicBezTo>
                <a:cubicBezTo>
                  <a:pt x="8263339" y="3115077"/>
                  <a:pt x="8233642" y="3031683"/>
                  <a:pt x="8233642" y="2924478"/>
                </a:cubicBezTo>
                <a:lnTo>
                  <a:pt x="8233642" y="1818510"/>
                </a:lnTo>
                <a:cubicBezTo>
                  <a:pt x="8233642" y="1739079"/>
                  <a:pt x="8218933" y="1689312"/>
                  <a:pt x="8189513" y="1669210"/>
                </a:cubicBezTo>
                <a:cubicBezTo>
                  <a:pt x="8163717" y="1652243"/>
                  <a:pt x="8119367" y="1643760"/>
                  <a:pt x="8056457" y="1643760"/>
                </a:cubicBezTo>
                <a:lnTo>
                  <a:pt x="8056457" y="3095392"/>
                </a:lnTo>
                <a:lnTo>
                  <a:pt x="8114629" y="3095392"/>
                </a:lnTo>
                <a:cubicBezTo>
                  <a:pt x="8136799" y="3095392"/>
                  <a:pt x="8155773" y="3102236"/>
                  <a:pt x="8171551" y="3115922"/>
                </a:cubicBezTo>
                <a:cubicBezTo>
                  <a:pt x="8187328" y="3129610"/>
                  <a:pt x="8195217" y="3145893"/>
                  <a:pt x="8195217" y="3164772"/>
                </a:cubicBezTo>
                <a:cubicBezTo>
                  <a:pt x="8195217" y="3184073"/>
                  <a:pt x="8187467" y="3200462"/>
                  <a:pt x="8171967" y="3213938"/>
                </a:cubicBezTo>
                <a:cubicBezTo>
                  <a:pt x="8156468" y="3227413"/>
                  <a:pt x="8137389" y="3234151"/>
                  <a:pt x="8114729" y="3234151"/>
                </a:cubicBezTo>
                <a:lnTo>
                  <a:pt x="7453923" y="3234151"/>
                </a:lnTo>
                <a:cubicBezTo>
                  <a:pt x="7434644" y="3234151"/>
                  <a:pt x="7417816" y="3227992"/>
                  <a:pt x="7403439" y="3215672"/>
                </a:cubicBezTo>
                <a:cubicBezTo>
                  <a:pt x="7389064" y="3203353"/>
                  <a:pt x="7381875" y="3186386"/>
                  <a:pt x="7381875" y="3164772"/>
                </a:cubicBezTo>
                <a:cubicBezTo>
                  <a:pt x="7381875" y="3143580"/>
                  <a:pt x="7389208" y="3126719"/>
                  <a:pt x="7403873" y="3114188"/>
                </a:cubicBezTo>
                <a:cubicBezTo>
                  <a:pt x="7418538" y="3101657"/>
                  <a:pt x="7435266" y="3095392"/>
                  <a:pt x="7454057" y="3095392"/>
                </a:cubicBezTo>
                <a:lnTo>
                  <a:pt x="7535577" y="3095392"/>
                </a:lnTo>
                <a:lnTo>
                  <a:pt x="7535577" y="138759"/>
                </a:lnTo>
                <a:lnTo>
                  <a:pt x="7443083" y="138759"/>
                </a:lnTo>
                <a:cubicBezTo>
                  <a:pt x="7406547" y="118545"/>
                  <a:pt x="7388279" y="95063"/>
                  <a:pt x="7388279" y="68312"/>
                </a:cubicBezTo>
                <a:cubicBezTo>
                  <a:pt x="7388279" y="43251"/>
                  <a:pt x="7406636" y="20480"/>
                  <a:pt x="7443349" y="0"/>
                </a:cubicBezTo>
                <a:close/>
                <a:moveTo>
                  <a:pt x="6062210" y="0"/>
                </a:moveTo>
                <a:lnTo>
                  <a:pt x="7310340" y="0"/>
                </a:lnTo>
                <a:lnTo>
                  <a:pt x="7310340" y="1219911"/>
                </a:lnTo>
                <a:cubicBezTo>
                  <a:pt x="7289882" y="1254846"/>
                  <a:pt x="7266755" y="1272313"/>
                  <a:pt x="7240961" y="1272313"/>
                </a:cubicBezTo>
                <a:cubicBezTo>
                  <a:pt x="7217612" y="1272313"/>
                  <a:pt x="7200989" y="1265252"/>
                  <a:pt x="7191095" y="1251132"/>
                </a:cubicBezTo>
                <a:cubicBezTo>
                  <a:pt x="7181199" y="1237012"/>
                  <a:pt x="7175406" y="1208237"/>
                  <a:pt x="7173716" y="1164808"/>
                </a:cubicBezTo>
                <a:cubicBezTo>
                  <a:pt x="7164154" y="939258"/>
                  <a:pt x="7128636" y="729196"/>
                  <a:pt x="7067162" y="534622"/>
                </a:cubicBezTo>
                <a:cubicBezTo>
                  <a:pt x="7005687" y="340048"/>
                  <a:pt x="6948766" y="219168"/>
                  <a:pt x="6896399" y="171981"/>
                </a:cubicBezTo>
                <a:cubicBezTo>
                  <a:pt x="6873494" y="151256"/>
                  <a:pt x="6831355" y="140893"/>
                  <a:pt x="6769981" y="140893"/>
                </a:cubicBezTo>
                <a:lnTo>
                  <a:pt x="6684858" y="140893"/>
                </a:lnTo>
                <a:lnTo>
                  <a:pt x="6684858" y="1526348"/>
                </a:lnTo>
                <a:cubicBezTo>
                  <a:pt x="6717679" y="1519833"/>
                  <a:pt x="6755493" y="1484387"/>
                  <a:pt x="6798300" y="1420011"/>
                </a:cubicBezTo>
                <a:cubicBezTo>
                  <a:pt x="6860719" y="1324837"/>
                  <a:pt x="6891929" y="1176204"/>
                  <a:pt x="6891929" y="974114"/>
                </a:cubicBezTo>
                <a:lnTo>
                  <a:pt x="6891929" y="810739"/>
                </a:lnTo>
                <a:cubicBezTo>
                  <a:pt x="6891929" y="792037"/>
                  <a:pt x="6898677" y="776054"/>
                  <a:pt x="6912175" y="762790"/>
                </a:cubicBezTo>
                <a:cubicBezTo>
                  <a:pt x="6925673" y="749526"/>
                  <a:pt x="6941695" y="742894"/>
                  <a:pt x="6960241" y="742894"/>
                </a:cubicBezTo>
                <a:cubicBezTo>
                  <a:pt x="6981233" y="742894"/>
                  <a:pt x="6997865" y="749926"/>
                  <a:pt x="7010141" y="763991"/>
                </a:cubicBezTo>
                <a:cubicBezTo>
                  <a:pt x="7022415" y="778056"/>
                  <a:pt x="7028553" y="793638"/>
                  <a:pt x="7028553" y="810739"/>
                </a:cubicBezTo>
                <a:lnTo>
                  <a:pt x="7028553" y="2367908"/>
                </a:lnTo>
                <a:cubicBezTo>
                  <a:pt x="7028553" y="2385453"/>
                  <a:pt x="7022510" y="2401147"/>
                  <a:pt x="7010424" y="2414990"/>
                </a:cubicBezTo>
                <a:cubicBezTo>
                  <a:pt x="6998338" y="2428832"/>
                  <a:pt x="6981610" y="2435753"/>
                  <a:pt x="6960241" y="2435753"/>
                </a:cubicBezTo>
                <a:cubicBezTo>
                  <a:pt x="6941273" y="2435753"/>
                  <a:pt x="6925145" y="2429232"/>
                  <a:pt x="6911859" y="2416190"/>
                </a:cubicBezTo>
                <a:cubicBezTo>
                  <a:pt x="6898571" y="2403148"/>
                  <a:pt x="6891929" y="2387066"/>
                  <a:pt x="6891929" y="2367942"/>
                </a:cubicBezTo>
                <a:lnTo>
                  <a:pt x="6891929" y="2217141"/>
                </a:lnTo>
                <a:cubicBezTo>
                  <a:pt x="6891929" y="2019165"/>
                  <a:pt x="6854325" y="1858391"/>
                  <a:pt x="6779120" y="1734820"/>
                </a:cubicBezTo>
                <a:cubicBezTo>
                  <a:pt x="6751199" y="1692909"/>
                  <a:pt x="6722878" y="1669334"/>
                  <a:pt x="6694156" y="1664095"/>
                </a:cubicBezTo>
                <a:lnTo>
                  <a:pt x="6685658" y="1663322"/>
                </a:lnTo>
                <a:lnTo>
                  <a:pt x="6685274" y="1666016"/>
                </a:lnTo>
                <a:cubicBezTo>
                  <a:pt x="6684997" y="1669068"/>
                  <a:pt x="6684858" y="1673335"/>
                  <a:pt x="6684858" y="1678817"/>
                </a:cubicBezTo>
                <a:lnTo>
                  <a:pt x="6684858" y="3093257"/>
                </a:lnTo>
                <a:lnTo>
                  <a:pt x="6707072" y="3093257"/>
                </a:lnTo>
                <a:cubicBezTo>
                  <a:pt x="6755193" y="3093257"/>
                  <a:pt x="6803631" y="3074701"/>
                  <a:pt x="6852385" y="3037587"/>
                </a:cubicBezTo>
                <a:cubicBezTo>
                  <a:pt x="6901140" y="3000473"/>
                  <a:pt x="6949017" y="2931305"/>
                  <a:pt x="6996015" y="2830082"/>
                </a:cubicBezTo>
                <a:cubicBezTo>
                  <a:pt x="7043012" y="2728859"/>
                  <a:pt x="7079387" y="2617997"/>
                  <a:pt x="7105137" y="2497495"/>
                </a:cubicBezTo>
                <a:cubicBezTo>
                  <a:pt x="7148010" y="2298718"/>
                  <a:pt x="7169447" y="2144693"/>
                  <a:pt x="7169447" y="2035420"/>
                </a:cubicBezTo>
                <a:lnTo>
                  <a:pt x="7169447" y="1884920"/>
                </a:lnTo>
                <a:cubicBezTo>
                  <a:pt x="7191639" y="1849386"/>
                  <a:pt x="7214765" y="1831618"/>
                  <a:pt x="7238826" y="1831618"/>
                </a:cubicBezTo>
                <a:cubicBezTo>
                  <a:pt x="7258506" y="1831618"/>
                  <a:pt x="7275345" y="1837739"/>
                  <a:pt x="7289343" y="1849980"/>
                </a:cubicBezTo>
                <a:cubicBezTo>
                  <a:pt x="7303341" y="1862222"/>
                  <a:pt x="7310340" y="1878016"/>
                  <a:pt x="7310340" y="1897362"/>
                </a:cubicBezTo>
                <a:lnTo>
                  <a:pt x="7310340" y="3234151"/>
                </a:lnTo>
                <a:lnTo>
                  <a:pt x="6077921" y="3234151"/>
                </a:lnTo>
                <a:cubicBezTo>
                  <a:pt x="6056306" y="3234151"/>
                  <a:pt x="6038561" y="3227341"/>
                  <a:pt x="6024685" y="3213721"/>
                </a:cubicBezTo>
                <a:cubicBezTo>
                  <a:pt x="6010809" y="3200101"/>
                  <a:pt x="6003871" y="3183784"/>
                  <a:pt x="6003871" y="3164772"/>
                </a:cubicBezTo>
                <a:cubicBezTo>
                  <a:pt x="6003871" y="3143669"/>
                  <a:pt x="6011143" y="3126830"/>
                  <a:pt x="6025686" y="3114255"/>
                </a:cubicBezTo>
                <a:cubicBezTo>
                  <a:pt x="6040229" y="3101680"/>
                  <a:pt x="6057596" y="3095392"/>
                  <a:pt x="6077787" y="3095392"/>
                </a:cubicBezTo>
                <a:lnTo>
                  <a:pt x="6168247" y="3095392"/>
                </a:lnTo>
                <a:lnTo>
                  <a:pt x="6168247" y="138759"/>
                </a:lnTo>
                <a:lnTo>
                  <a:pt x="6060109" y="138759"/>
                </a:lnTo>
                <a:cubicBezTo>
                  <a:pt x="6026887" y="115499"/>
                  <a:pt x="6010275" y="92728"/>
                  <a:pt x="6010275" y="70446"/>
                </a:cubicBezTo>
                <a:cubicBezTo>
                  <a:pt x="6010275" y="44607"/>
                  <a:pt x="6027587" y="21125"/>
                  <a:pt x="6062210" y="0"/>
                </a:cubicBezTo>
                <a:close/>
                <a:moveTo>
                  <a:pt x="4622863" y="0"/>
                </a:moveTo>
                <a:lnTo>
                  <a:pt x="5243543" y="0"/>
                </a:lnTo>
                <a:cubicBezTo>
                  <a:pt x="5347835" y="0"/>
                  <a:pt x="5454851" y="28774"/>
                  <a:pt x="5564590" y="86324"/>
                </a:cubicBezTo>
                <a:cubicBezTo>
                  <a:pt x="5622807" y="118034"/>
                  <a:pt x="5681590" y="172453"/>
                  <a:pt x="5740941" y="249582"/>
                </a:cubicBezTo>
                <a:cubicBezTo>
                  <a:pt x="5800291" y="326711"/>
                  <a:pt x="5844710" y="403690"/>
                  <a:pt x="5874196" y="480519"/>
                </a:cubicBezTo>
                <a:cubicBezTo>
                  <a:pt x="5914156" y="585834"/>
                  <a:pt x="5934136" y="705235"/>
                  <a:pt x="5934136" y="838724"/>
                </a:cubicBezTo>
                <a:lnTo>
                  <a:pt x="5934136" y="1058704"/>
                </a:lnTo>
                <a:cubicBezTo>
                  <a:pt x="5934136" y="1220034"/>
                  <a:pt x="5904010" y="1361450"/>
                  <a:pt x="5843759" y="1482953"/>
                </a:cubicBezTo>
                <a:cubicBezTo>
                  <a:pt x="5783508" y="1604456"/>
                  <a:pt x="5701471" y="1700770"/>
                  <a:pt x="5597645" y="1771895"/>
                </a:cubicBezTo>
                <a:cubicBezTo>
                  <a:pt x="5493821" y="1843020"/>
                  <a:pt x="5383436" y="1878583"/>
                  <a:pt x="5266492" y="1878583"/>
                </a:cubicBezTo>
                <a:lnTo>
                  <a:pt x="5236072" y="1878583"/>
                </a:lnTo>
                <a:lnTo>
                  <a:pt x="5236072" y="3095392"/>
                </a:lnTo>
                <a:lnTo>
                  <a:pt x="5317559" y="3095392"/>
                </a:lnTo>
                <a:cubicBezTo>
                  <a:pt x="5336439" y="3095392"/>
                  <a:pt x="5352838" y="3102180"/>
                  <a:pt x="5366758" y="3115756"/>
                </a:cubicBezTo>
                <a:cubicBezTo>
                  <a:pt x="5380679" y="3129332"/>
                  <a:pt x="5387639" y="3145670"/>
                  <a:pt x="5387639" y="3164772"/>
                </a:cubicBezTo>
                <a:cubicBezTo>
                  <a:pt x="5387639" y="3184274"/>
                  <a:pt x="5380829" y="3200712"/>
                  <a:pt x="5367209" y="3214088"/>
                </a:cubicBezTo>
                <a:cubicBezTo>
                  <a:pt x="5353589" y="3227463"/>
                  <a:pt x="5337083" y="3234151"/>
                  <a:pt x="5317693" y="3234151"/>
                </a:cubicBezTo>
                <a:lnTo>
                  <a:pt x="4622896" y="3234151"/>
                </a:lnTo>
                <a:cubicBezTo>
                  <a:pt x="4604061" y="3234151"/>
                  <a:pt x="4588051" y="3227680"/>
                  <a:pt x="4574864" y="3214738"/>
                </a:cubicBezTo>
                <a:cubicBezTo>
                  <a:pt x="4561678" y="3201796"/>
                  <a:pt x="4555084" y="3185141"/>
                  <a:pt x="4555084" y="3164772"/>
                </a:cubicBezTo>
                <a:cubicBezTo>
                  <a:pt x="4555084" y="3144914"/>
                  <a:pt x="4561750" y="3128386"/>
                  <a:pt x="4575081" y="3115189"/>
                </a:cubicBezTo>
                <a:cubicBezTo>
                  <a:pt x="4588412" y="3101991"/>
                  <a:pt x="4604295" y="3095392"/>
                  <a:pt x="4622729" y="3095392"/>
                </a:cubicBezTo>
                <a:lnTo>
                  <a:pt x="4713056" y="3095392"/>
                </a:lnTo>
                <a:lnTo>
                  <a:pt x="4713056" y="138759"/>
                </a:lnTo>
                <a:lnTo>
                  <a:pt x="4622729" y="138759"/>
                </a:lnTo>
                <a:cubicBezTo>
                  <a:pt x="4603561" y="138759"/>
                  <a:pt x="4587495" y="132104"/>
                  <a:pt x="4574531" y="118795"/>
                </a:cubicBezTo>
                <a:cubicBezTo>
                  <a:pt x="4561566" y="105486"/>
                  <a:pt x="4555084" y="89370"/>
                  <a:pt x="4555084" y="70446"/>
                </a:cubicBezTo>
                <a:cubicBezTo>
                  <a:pt x="4555084" y="50500"/>
                  <a:pt x="4561706" y="33772"/>
                  <a:pt x="4574948" y="20263"/>
                </a:cubicBezTo>
                <a:cubicBezTo>
                  <a:pt x="4588190" y="6754"/>
                  <a:pt x="4604161" y="0"/>
                  <a:pt x="4622863" y="0"/>
                </a:cubicBezTo>
                <a:close/>
                <a:moveTo>
                  <a:pt x="3156013" y="0"/>
                </a:moveTo>
                <a:lnTo>
                  <a:pt x="3776693" y="0"/>
                </a:lnTo>
                <a:cubicBezTo>
                  <a:pt x="3880984" y="0"/>
                  <a:pt x="3988000" y="28774"/>
                  <a:pt x="4097739" y="86324"/>
                </a:cubicBezTo>
                <a:cubicBezTo>
                  <a:pt x="4155956" y="118034"/>
                  <a:pt x="4214739" y="172453"/>
                  <a:pt x="4274090" y="249582"/>
                </a:cubicBezTo>
                <a:cubicBezTo>
                  <a:pt x="4333440" y="326711"/>
                  <a:pt x="4377859" y="403690"/>
                  <a:pt x="4407345" y="480519"/>
                </a:cubicBezTo>
                <a:cubicBezTo>
                  <a:pt x="4447305" y="585834"/>
                  <a:pt x="4467285" y="705235"/>
                  <a:pt x="4467285" y="838724"/>
                </a:cubicBezTo>
                <a:lnTo>
                  <a:pt x="4467285" y="1058704"/>
                </a:lnTo>
                <a:cubicBezTo>
                  <a:pt x="4467285" y="1220034"/>
                  <a:pt x="4437160" y="1361450"/>
                  <a:pt x="4376908" y="1482953"/>
                </a:cubicBezTo>
                <a:cubicBezTo>
                  <a:pt x="4316657" y="1604456"/>
                  <a:pt x="4234619" y="1700770"/>
                  <a:pt x="4130795" y="1771895"/>
                </a:cubicBezTo>
                <a:cubicBezTo>
                  <a:pt x="4026970" y="1843020"/>
                  <a:pt x="3916586" y="1878583"/>
                  <a:pt x="3799641" y="1878583"/>
                </a:cubicBezTo>
                <a:lnTo>
                  <a:pt x="3769221" y="1878583"/>
                </a:lnTo>
                <a:lnTo>
                  <a:pt x="3769221" y="3095392"/>
                </a:lnTo>
                <a:lnTo>
                  <a:pt x="3850709" y="3095392"/>
                </a:lnTo>
                <a:cubicBezTo>
                  <a:pt x="3869588" y="3095392"/>
                  <a:pt x="3885987" y="3102180"/>
                  <a:pt x="3899908" y="3115756"/>
                </a:cubicBezTo>
                <a:cubicBezTo>
                  <a:pt x="3913828" y="3129332"/>
                  <a:pt x="3920789" y="3145670"/>
                  <a:pt x="3920789" y="3164772"/>
                </a:cubicBezTo>
                <a:cubicBezTo>
                  <a:pt x="3920789" y="3184274"/>
                  <a:pt x="3913979" y="3200712"/>
                  <a:pt x="3900358" y="3214088"/>
                </a:cubicBezTo>
                <a:cubicBezTo>
                  <a:pt x="3886738" y="3227463"/>
                  <a:pt x="3870232" y="3234151"/>
                  <a:pt x="3850842" y="3234151"/>
                </a:cubicBezTo>
                <a:lnTo>
                  <a:pt x="3156047" y="3234151"/>
                </a:lnTo>
                <a:cubicBezTo>
                  <a:pt x="3137212" y="3234151"/>
                  <a:pt x="3121201" y="3227680"/>
                  <a:pt x="3108014" y="3214738"/>
                </a:cubicBezTo>
                <a:cubicBezTo>
                  <a:pt x="3094828" y="3201796"/>
                  <a:pt x="3088235" y="3185141"/>
                  <a:pt x="3088235" y="3164772"/>
                </a:cubicBezTo>
                <a:cubicBezTo>
                  <a:pt x="3088235" y="3144914"/>
                  <a:pt x="3094900" y="3128386"/>
                  <a:pt x="3108231" y="3115189"/>
                </a:cubicBezTo>
                <a:cubicBezTo>
                  <a:pt x="3121562" y="3101991"/>
                  <a:pt x="3137445" y="3095392"/>
                  <a:pt x="3155880" y="3095392"/>
                </a:cubicBezTo>
                <a:lnTo>
                  <a:pt x="3246207" y="3095392"/>
                </a:lnTo>
                <a:lnTo>
                  <a:pt x="3246207" y="138759"/>
                </a:lnTo>
                <a:lnTo>
                  <a:pt x="3155880" y="138759"/>
                </a:lnTo>
                <a:cubicBezTo>
                  <a:pt x="3136712" y="138759"/>
                  <a:pt x="3120645" y="132104"/>
                  <a:pt x="3107681" y="118795"/>
                </a:cubicBezTo>
                <a:cubicBezTo>
                  <a:pt x="3094716" y="105486"/>
                  <a:pt x="3088235" y="89370"/>
                  <a:pt x="3088235" y="70446"/>
                </a:cubicBezTo>
                <a:cubicBezTo>
                  <a:pt x="3088235" y="50500"/>
                  <a:pt x="3094856" y="33772"/>
                  <a:pt x="3108098" y="20263"/>
                </a:cubicBezTo>
                <a:cubicBezTo>
                  <a:pt x="3121340" y="6754"/>
                  <a:pt x="3137312" y="0"/>
                  <a:pt x="3156013" y="0"/>
                </a:cubicBezTo>
                <a:close/>
                <a:moveTo>
                  <a:pt x="61475" y="0"/>
                </a:moveTo>
                <a:lnTo>
                  <a:pt x="730319" y="0"/>
                </a:lnTo>
                <a:cubicBezTo>
                  <a:pt x="906903" y="0"/>
                  <a:pt x="1059171" y="74216"/>
                  <a:pt x="1187123" y="222648"/>
                </a:cubicBezTo>
                <a:cubicBezTo>
                  <a:pt x="1315075" y="371080"/>
                  <a:pt x="1379051" y="570201"/>
                  <a:pt x="1379051" y="820012"/>
                </a:cubicBezTo>
                <a:cubicBezTo>
                  <a:pt x="1379051" y="963307"/>
                  <a:pt x="1354729" y="1091959"/>
                  <a:pt x="1306086" y="1205969"/>
                </a:cubicBezTo>
                <a:cubicBezTo>
                  <a:pt x="1257442" y="1319978"/>
                  <a:pt x="1184855" y="1414285"/>
                  <a:pt x="1088324" y="1488890"/>
                </a:cubicBezTo>
                <a:cubicBezTo>
                  <a:pt x="1030819" y="1533320"/>
                  <a:pt x="952545" y="1561539"/>
                  <a:pt x="853501" y="1573547"/>
                </a:cubicBezTo>
                <a:cubicBezTo>
                  <a:pt x="963997" y="1587289"/>
                  <a:pt x="1046040" y="1612873"/>
                  <a:pt x="1099632" y="1650297"/>
                </a:cubicBezTo>
                <a:cubicBezTo>
                  <a:pt x="1190915" y="1713517"/>
                  <a:pt x="1258526" y="1789340"/>
                  <a:pt x="1302467" y="1877765"/>
                </a:cubicBezTo>
                <a:cubicBezTo>
                  <a:pt x="1346407" y="1966191"/>
                  <a:pt x="1368377" y="2078783"/>
                  <a:pt x="1368377" y="2215540"/>
                </a:cubicBezTo>
                <a:lnTo>
                  <a:pt x="1368377" y="2980049"/>
                </a:lnTo>
                <a:cubicBezTo>
                  <a:pt x="1368377" y="3005821"/>
                  <a:pt x="1370061" y="3020815"/>
                  <a:pt x="1373431" y="3025029"/>
                </a:cubicBezTo>
                <a:cubicBezTo>
                  <a:pt x="1376799" y="3029243"/>
                  <a:pt x="1380385" y="3031349"/>
                  <a:pt x="1384188" y="3031349"/>
                </a:cubicBezTo>
                <a:cubicBezTo>
                  <a:pt x="1396596" y="3031349"/>
                  <a:pt x="1409682" y="3020587"/>
                  <a:pt x="1423447" y="2999061"/>
                </a:cubicBezTo>
                <a:cubicBezTo>
                  <a:pt x="1455735" y="2949384"/>
                  <a:pt x="1476516" y="2855755"/>
                  <a:pt x="1485788" y="2718175"/>
                </a:cubicBezTo>
                <a:cubicBezTo>
                  <a:pt x="1487657" y="2684308"/>
                  <a:pt x="1495039" y="2658657"/>
                  <a:pt x="1507937" y="2641223"/>
                </a:cubicBezTo>
                <a:cubicBezTo>
                  <a:pt x="1520834" y="2623789"/>
                  <a:pt x="1538001" y="2615073"/>
                  <a:pt x="1559438" y="2615073"/>
                </a:cubicBezTo>
                <a:cubicBezTo>
                  <a:pt x="1585099" y="2615073"/>
                  <a:pt x="1604323" y="2626425"/>
                  <a:pt x="1617109" y="2649129"/>
                </a:cubicBezTo>
                <a:cubicBezTo>
                  <a:pt x="1629184" y="2668764"/>
                  <a:pt x="1635221" y="2697483"/>
                  <a:pt x="1635221" y="2735286"/>
                </a:cubicBezTo>
                <a:cubicBezTo>
                  <a:pt x="1635221" y="2900952"/>
                  <a:pt x="1594144" y="3030493"/>
                  <a:pt x="1511989" y="3123911"/>
                </a:cubicBezTo>
                <a:cubicBezTo>
                  <a:pt x="1429835" y="3217329"/>
                  <a:pt x="1325393" y="3264038"/>
                  <a:pt x="1198664" y="3264038"/>
                </a:cubicBezTo>
                <a:cubicBezTo>
                  <a:pt x="1086189" y="3264038"/>
                  <a:pt x="1000254" y="3234246"/>
                  <a:pt x="940860" y="3174662"/>
                </a:cubicBezTo>
                <a:cubicBezTo>
                  <a:pt x="881464" y="3115077"/>
                  <a:pt x="851767" y="3031683"/>
                  <a:pt x="851767" y="2924478"/>
                </a:cubicBezTo>
                <a:lnTo>
                  <a:pt x="851767" y="1818510"/>
                </a:lnTo>
                <a:cubicBezTo>
                  <a:pt x="851767" y="1739079"/>
                  <a:pt x="837057" y="1689312"/>
                  <a:pt x="807638" y="1669210"/>
                </a:cubicBezTo>
                <a:cubicBezTo>
                  <a:pt x="781842" y="1652243"/>
                  <a:pt x="737491" y="1643760"/>
                  <a:pt x="674582" y="1643760"/>
                </a:cubicBezTo>
                <a:lnTo>
                  <a:pt x="674582" y="3095392"/>
                </a:lnTo>
                <a:lnTo>
                  <a:pt x="732754" y="3095392"/>
                </a:lnTo>
                <a:cubicBezTo>
                  <a:pt x="754924" y="3095392"/>
                  <a:pt x="773898" y="3102236"/>
                  <a:pt x="789675" y="3115922"/>
                </a:cubicBezTo>
                <a:cubicBezTo>
                  <a:pt x="805452" y="3129610"/>
                  <a:pt x="813341" y="3145893"/>
                  <a:pt x="813341" y="3164772"/>
                </a:cubicBezTo>
                <a:cubicBezTo>
                  <a:pt x="813341" y="3184073"/>
                  <a:pt x="805592" y="3200462"/>
                  <a:pt x="790093" y="3213938"/>
                </a:cubicBezTo>
                <a:cubicBezTo>
                  <a:pt x="774593" y="3227413"/>
                  <a:pt x="755514" y="3234151"/>
                  <a:pt x="732855" y="3234151"/>
                </a:cubicBezTo>
                <a:lnTo>
                  <a:pt x="72048" y="3234151"/>
                </a:lnTo>
                <a:cubicBezTo>
                  <a:pt x="52769" y="3234151"/>
                  <a:pt x="35941" y="3227992"/>
                  <a:pt x="21565" y="3215672"/>
                </a:cubicBezTo>
                <a:cubicBezTo>
                  <a:pt x="7188" y="3203353"/>
                  <a:pt x="0" y="3186386"/>
                  <a:pt x="0" y="3164772"/>
                </a:cubicBezTo>
                <a:cubicBezTo>
                  <a:pt x="0" y="3143580"/>
                  <a:pt x="7333" y="3126719"/>
                  <a:pt x="21998" y="3114188"/>
                </a:cubicBezTo>
                <a:cubicBezTo>
                  <a:pt x="36663" y="3101657"/>
                  <a:pt x="53391" y="3095392"/>
                  <a:pt x="72182" y="3095392"/>
                </a:cubicBezTo>
                <a:lnTo>
                  <a:pt x="153703" y="3095392"/>
                </a:lnTo>
                <a:lnTo>
                  <a:pt x="153703" y="138759"/>
                </a:lnTo>
                <a:lnTo>
                  <a:pt x="61208" y="138759"/>
                </a:lnTo>
                <a:cubicBezTo>
                  <a:pt x="24672" y="118545"/>
                  <a:pt x="6405" y="95063"/>
                  <a:pt x="6405" y="68312"/>
                </a:cubicBezTo>
                <a:cubicBezTo>
                  <a:pt x="6405" y="43251"/>
                  <a:pt x="24761" y="20480"/>
                  <a:pt x="6147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774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616429" y="1264469"/>
            <a:ext cx="2110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Name Here</a:t>
            </a:r>
          </a:p>
        </p:txBody>
      </p:sp>
      <p:sp>
        <p:nvSpPr>
          <p:cNvPr id="10" name="Rectangle 9"/>
          <p:cNvSpPr/>
          <p:nvPr/>
        </p:nvSpPr>
        <p:spPr>
          <a:xfrm>
            <a:off x="8616430" y="2261676"/>
            <a:ext cx="2631126" cy="613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Sed</a:t>
            </a:r>
            <a:r>
              <a:rPr lang="en-US" sz="1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ut</a:t>
            </a:r>
            <a:r>
              <a:rPr lang="en-US" sz="1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perspiciat</a:t>
            </a:r>
            <a:r>
              <a:rPr lang="en-US" sz="1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dolorlaud</a:t>
            </a:r>
            <a:r>
              <a:rPr lang="en-US" sz="1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 </a:t>
            </a:r>
            <a:r>
              <a:rPr lang="en-US" sz="1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antium</a:t>
            </a:r>
            <a:r>
              <a:rPr lang="en-US" sz="1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, </a:t>
            </a:r>
            <a:r>
              <a:rPr lang="en-US" sz="1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toaperiam</a:t>
            </a:r>
            <a:r>
              <a:rPr lang="en-US" sz="1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, </a:t>
            </a:r>
            <a:r>
              <a:rPr lang="en-US" sz="1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eaqu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16429" y="1664579"/>
            <a:ext cx="15832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Founder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616429" y="3905543"/>
            <a:ext cx="2110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Name Here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616430" y="4902750"/>
            <a:ext cx="2631126" cy="613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0" i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Sed ut perspiciat dolorlaud  antium, toaperiam, eaqu</a:t>
            </a:r>
            <a:endParaRPr lang="en-US" sz="12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16429" y="4305653"/>
            <a:ext cx="15832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Founder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6D10E8-10EC-C241-B0F1-BAE675F41ED7}"/>
              </a:ext>
            </a:extLst>
          </p:cNvPr>
          <p:cNvSpPr/>
          <p:nvPr/>
        </p:nvSpPr>
        <p:spPr>
          <a:xfrm>
            <a:off x="0" y="-7223"/>
            <a:ext cx="5299791" cy="6865223"/>
          </a:xfrm>
          <a:prstGeom prst="rect">
            <a:avLst/>
          </a:prstGeom>
          <a:solidFill>
            <a:schemeClr val="accent3">
              <a:lumMod val="20000"/>
              <a:lumOff val="80000"/>
              <a:alpha val="54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6B91FD-8A59-41E4-8E33-8242C3D4AF94}"/>
              </a:ext>
            </a:extLst>
          </p:cNvPr>
          <p:cNvSpPr txBox="1"/>
          <p:nvPr/>
        </p:nvSpPr>
        <p:spPr>
          <a:xfrm rot="16200000">
            <a:off x="158881" y="2828836"/>
            <a:ext cx="49820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ontserrat" charset="0"/>
                <a:cs typeface="Montserrat" charset="0"/>
              </a:rPr>
              <a:t>You can't buy being </a:t>
            </a:r>
          </a:p>
          <a:p>
            <a:r>
              <a:rPr lang="en-US" sz="36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ontserrat" charset="0"/>
                <a:cs typeface="Montserrat" charset="0"/>
              </a:rPr>
              <a:t>a rock star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E6D10E8-10EC-C241-B0F1-BAE675F41ED7}"/>
              </a:ext>
            </a:extLst>
          </p:cNvPr>
          <p:cNvSpPr/>
          <p:nvPr/>
        </p:nvSpPr>
        <p:spPr>
          <a:xfrm>
            <a:off x="11242316" y="-7224"/>
            <a:ext cx="949684" cy="6865223"/>
          </a:xfrm>
          <a:prstGeom prst="rect">
            <a:avLst/>
          </a:prstGeom>
          <a:solidFill>
            <a:schemeClr val="accent2">
              <a:lumMod val="20000"/>
              <a:lumOff val="80000"/>
              <a:alpha val="54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9" r="16019"/>
          <a:stretch>
            <a:fillRect/>
          </a:stretch>
        </p:blipFill>
        <p:spPr/>
      </p:pic>
      <p:pic>
        <p:nvPicPr>
          <p:cNvPr id="3" name="Picture Placeholder 2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1" b="30165"/>
          <a:stretch/>
        </p:blipFill>
        <p:spPr/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F132F92-B4D0-4CE9-A994-6241BCE4A517}"/>
              </a:ext>
            </a:extLst>
          </p:cNvPr>
          <p:cNvSpPr/>
          <p:nvPr/>
        </p:nvSpPr>
        <p:spPr>
          <a:xfrm>
            <a:off x="10756107" y="577499"/>
            <a:ext cx="826156" cy="299054"/>
          </a:xfrm>
          <a:custGeom>
            <a:avLst/>
            <a:gdLst/>
            <a:ahLst/>
            <a:cxnLst/>
            <a:rect l="l" t="t" r="r" b="b"/>
            <a:pathLst>
              <a:path w="9017096" h="3264038">
                <a:moveTo>
                  <a:pt x="2214262" y="911539"/>
                </a:moveTo>
                <a:lnTo>
                  <a:pt x="2055623" y="2444292"/>
                </a:lnTo>
                <a:lnTo>
                  <a:pt x="2334409" y="2444292"/>
                </a:lnTo>
                <a:close/>
                <a:moveTo>
                  <a:pt x="8056457" y="140893"/>
                </a:moveTo>
                <a:lnTo>
                  <a:pt x="8056457" y="1502866"/>
                </a:lnTo>
                <a:lnTo>
                  <a:pt x="8112962" y="1502866"/>
                </a:lnTo>
                <a:cubicBezTo>
                  <a:pt x="8148741" y="1502866"/>
                  <a:pt x="8177799" y="1490541"/>
                  <a:pt x="8200137" y="1465891"/>
                </a:cubicBezTo>
                <a:cubicBezTo>
                  <a:pt x="8222473" y="1441242"/>
                  <a:pt x="8233642" y="1402266"/>
                  <a:pt x="8233642" y="1348964"/>
                </a:cubicBezTo>
                <a:lnTo>
                  <a:pt x="8233642" y="263442"/>
                </a:lnTo>
                <a:cubicBezTo>
                  <a:pt x="8233642" y="212141"/>
                  <a:pt x="8226571" y="178891"/>
                  <a:pt x="8212428" y="163692"/>
                </a:cubicBezTo>
                <a:cubicBezTo>
                  <a:pt x="8198285" y="148493"/>
                  <a:pt x="8165130" y="140893"/>
                  <a:pt x="8112962" y="140893"/>
                </a:cubicBezTo>
                <a:close/>
                <a:moveTo>
                  <a:pt x="5236072" y="140893"/>
                </a:moveTo>
                <a:lnTo>
                  <a:pt x="5236072" y="1737689"/>
                </a:lnTo>
                <a:lnTo>
                  <a:pt x="5268293" y="1737689"/>
                </a:lnTo>
                <a:cubicBezTo>
                  <a:pt x="5309298" y="1737689"/>
                  <a:pt x="5342287" y="1724914"/>
                  <a:pt x="5367259" y="1699364"/>
                </a:cubicBezTo>
                <a:cubicBezTo>
                  <a:pt x="5392231" y="1673813"/>
                  <a:pt x="5404717" y="1636122"/>
                  <a:pt x="5404717" y="1586288"/>
                </a:cubicBezTo>
                <a:lnTo>
                  <a:pt x="5404717" y="306904"/>
                </a:lnTo>
                <a:cubicBezTo>
                  <a:pt x="5404717" y="246575"/>
                  <a:pt x="5391864" y="200733"/>
                  <a:pt x="5366158" y="169379"/>
                </a:cubicBezTo>
                <a:cubicBezTo>
                  <a:pt x="5350815" y="150388"/>
                  <a:pt x="5327910" y="140893"/>
                  <a:pt x="5297446" y="140893"/>
                </a:cubicBezTo>
                <a:close/>
                <a:moveTo>
                  <a:pt x="3769221" y="140893"/>
                </a:moveTo>
                <a:lnTo>
                  <a:pt x="3769221" y="1737689"/>
                </a:lnTo>
                <a:lnTo>
                  <a:pt x="3801443" y="1737689"/>
                </a:lnTo>
                <a:cubicBezTo>
                  <a:pt x="3842447" y="1737689"/>
                  <a:pt x="3875436" y="1724914"/>
                  <a:pt x="3900408" y="1699364"/>
                </a:cubicBezTo>
                <a:cubicBezTo>
                  <a:pt x="3925380" y="1673813"/>
                  <a:pt x="3937866" y="1636122"/>
                  <a:pt x="3937866" y="1586288"/>
                </a:cubicBezTo>
                <a:lnTo>
                  <a:pt x="3937866" y="306904"/>
                </a:lnTo>
                <a:cubicBezTo>
                  <a:pt x="3937866" y="246575"/>
                  <a:pt x="3925013" y="200733"/>
                  <a:pt x="3899308" y="169379"/>
                </a:cubicBezTo>
                <a:cubicBezTo>
                  <a:pt x="3883964" y="150388"/>
                  <a:pt x="3861060" y="140893"/>
                  <a:pt x="3830595" y="140893"/>
                </a:cubicBezTo>
                <a:close/>
                <a:moveTo>
                  <a:pt x="674582" y="140893"/>
                </a:moveTo>
                <a:lnTo>
                  <a:pt x="674582" y="1502866"/>
                </a:lnTo>
                <a:lnTo>
                  <a:pt x="731086" y="1502866"/>
                </a:lnTo>
                <a:cubicBezTo>
                  <a:pt x="766866" y="1502866"/>
                  <a:pt x="795924" y="1490541"/>
                  <a:pt x="818261" y="1465891"/>
                </a:cubicBezTo>
                <a:cubicBezTo>
                  <a:pt x="840598" y="1441242"/>
                  <a:pt x="851767" y="1402266"/>
                  <a:pt x="851767" y="1348964"/>
                </a:cubicBezTo>
                <a:lnTo>
                  <a:pt x="851767" y="263442"/>
                </a:lnTo>
                <a:cubicBezTo>
                  <a:pt x="851767" y="212141"/>
                  <a:pt x="844695" y="178891"/>
                  <a:pt x="830553" y="163692"/>
                </a:cubicBezTo>
                <a:cubicBezTo>
                  <a:pt x="816410" y="148493"/>
                  <a:pt x="783255" y="140893"/>
                  <a:pt x="731086" y="140893"/>
                </a:cubicBezTo>
                <a:close/>
                <a:moveTo>
                  <a:pt x="2237211" y="44829"/>
                </a:moveTo>
                <a:lnTo>
                  <a:pt x="2545349" y="44829"/>
                </a:lnTo>
                <a:lnTo>
                  <a:pt x="2915328" y="3095392"/>
                </a:lnTo>
                <a:lnTo>
                  <a:pt x="2982439" y="3095392"/>
                </a:lnTo>
                <a:cubicBezTo>
                  <a:pt x="3019375" y="3118474"/>
                  <a:pt x="3037843" y="3141601"/>
                  <a:pt x="3037843" y="3164772"/>
                </a:cubicBezTo>
                <a:cubicBezTo>
                  <a:pt x="3037843" y="3188387"/>
                  <a:pt x="3019731" y="3211514"/>
                  <a:pt x="2983507" y="3234151"/>
                </a:cubicBezTo>
                <a:lnTo>
                  <a:pt x="2339712" y="3234151"/>
                </a:lnTo>
                <a:cubicBezTo>
                  <a:pt x="2319098" y="3234151"/>
                  <a:pt x="2302988" y="3227508"/>
                  <a:pt x="2291380" y="3214221"/>
                </a:cubicBezTo>
                <a:cubicBezTo>
                  <a:pt x="2279772" y="3200935"/>
                  <a:pt x="2273968" y="3184452"/>
                  <a:pt x="2273968" y="3164772"/>
                </a:cubicBezTo>
                <a:cubicBezTo>
                  <a:pt x="2273968" y="3145514"/>
                  <a:pt x="2279872" y="3129137"/>
                  <a:pt x="2291680" y="3115639"/>
                </a:cubicBezTo>
                <a:cubicBezTo>
                  <a:pt x="2303488" y="3102141"/>
                  <a:pt x="2319510" y="3095392"/>
                  <a:pt x="2339746" y="3095392"/>
                </a:cubicBezTo>
                <a:lnTo>
                  <a:pt x="2397784" y="3095392"/>
                </a:lnTo>
                <a:lnTo>
                  <a:pt x="2345549" y="2585186"/>
                </a:lnTo>
                <a:lnTo>
                  <a:pt x="2043048" y="2585186"/>
                </a:lnTo>
                <a:lnTo>
                  <a:pt x="2003855" y="2888955"/>
                </a:lnTo>
                <a:cubicBezTo>
                  <a:pt x="2003255" y="2896849"/>
                  <a:pt x="2002954" y="2912426"/>
                  <a:pt x="2002954" y="2935686"/>
                </a:cubicBezTo>
                <a:cubicBezTo>
                  <a:pt x="2002954" y="2988232"/>
                  <a:pt x="2011360" y="3025863"/>
                  <a:pt x="2028171" y="3048578"/>
                </a:cubicBezTo>
                <a:cubicBezTo>
                  <a:pt x="2044983" y="3071293"/>
                  <a:pt x="2068509" y="3085230"/>
                  <a:pt x="2098752" y="3090389"/>
                </a:cubicBezTo>
                <a:lnTo>
                  <a:pt x="2146250" y="3105132"/>
                </a:lnTo>
                <a:cubicBezTo>
                  <a:pt x="2165930" y="3125056"/>
                  <a:pt x="2175769" y="3144580"/>
                  <a:pt x="2175769" y="3163704"/>
                </a:cubicBezTo>
                <a:cubicBezTo>
                  <a:pt x="2175769" y="3183184"/>
                  <a:pt x="2169049" y="3199795"/>
                  <a:pt x="2155606" y="3213538"/>
                </a:cubicBezTo>
                <a:cubicBezTo>
                  <a:pt x="2142164" y="3227280"/>
                  <a:pt x="2125603" y="3234151"/>
                  <a:pt x="2105923" y="3234151"/>
                </a:cubicBezTo>
                <a:lnTo>
                  <a:pt x="1748719" y="3234151"/>
                </a:lnTo>
                <a:cubicBezTo>
                  <a:pt x="1729550" y="3234151"/>
                  <a:pt x="1713456" y="3227508"/>
                  <a:pt x="1700437" y="3214221"/>
                </a:cubicBezTo>
                <a:cubicBezTo>
                  <a:pt x="1687417" y="3200935"/>
                  <a:pt x="1680907" y="3184096"/>
                  <a:pt x="1680907" y="3163704"/>
                </a:cubicBezTo>
                <a:cubicBezTo>
                  <a:pt x="1680907" y="3145982"/>
                  <a:pt x="1688412" y="3126902"/>
                  <a:pt x="1703422" y="3106466"/>
                </a:cubicBezTo>
                <a:lnTo>
                  <a:pt x="1745550" y="3092457"/>
                </a:lnTo>
                <a:cubicBezTo>
                  <a:pt x="1776437" y="3088210"/>
                  <a:pt x="1798263" y="3077325"/>
                  <a:pt x="1811027" y="3059802"/>
                </a:cubicBezTo>
                <a:cubicBezTo>
                  <a:pt x="1842359" y="3014260"/>
                  <a:pt x="1865107" y="2934218"/>
                  <a:pt x="1879272" y="2819675"/>
                </a:cubicBezTo>
                <a:close/>
                <a:moveTo>
                  <a:pt x="7443349" y="0"/>
                </a:moveTo>
                <a:lnTo>
                  <a:pt x="8112195" y="0"/>
                </a:lnTo>
                <a:cubicBezTo>
                  <a:pt x="8288779" y="0"/>
                  <a:pt x="8441047" y="74216"/>
                  <a:pt x="8568999" y="222648"/>
                </a:cubicBezTo>
                <a:cubicBezTo>
                  <a:pt x="8696950" y="371080"/>
                  <a:pt x="8760926" y="570201"/>
                  <a:pt x="8760926" y="820012"/>
                </a:cubicBezTo>
                <a:cubicBezTo>
                  <a:pt x="8760926" y="963307"/>
                  <a:pt x="8736605" y="1091959"/>
                  <a:pt x="8687961" y="1205969"/>
                </a:cubicBezTo>
                <a:cubicBezTo>
                  <a:pt x="8639317" y="1319978"/>
                  <a:pt x="8566730" y="1414285"/>
                  <a:pt x="8470200" y="1488890"/>
                </a:cubicBezTo>
                <a:cubicBezTo>
                  <a:pt x="8412694" y="1533320"/>
                  <a:pt x="8334420" y="1561539"/>
                  <a:pt x="8235377" y="1573547"/>
                </a:cubicBezTo>
                <a:cubicBezTo>
                  <a:pt x="8345872" y="1587289"/>
                  <a:pt x="8427915" y="1612873"/>
                  <a:pt x="8481507" y="1650297"/>
                </a:cubicBezTo>
                <a:cubicBezTo>
                  <a:pt x="8572790" y="1713517"/>
                  <a:pt x="8640401" y="1789340"/>
                  <a:pt x="8684342" y="1877765"/>
                </a:cubicBezTo>
                <a:cubicBezTo>
                  <a:pt x="8728283" y="1966191"/>
                  <a:pt x="8750252" y="2078783"/>
                  <a:pt x="8750252" y="2215540"/>
                </a:cubicBezTo>
                <a:lnTo>
                  <a:pt x="8750252" y="2980049"/>
                </a:lnTo>
                <a:cubicBezTo>
                  <a:pt x="8750252" y="3005821"/>
                  <a:pt x="8751937" y="3020815"/>
                  <a:pt x="8755306" y="3025029"/>
                </a:cubicBezTo>
                <a:cubicBezTo>
                  <a:pt x="8758674" y="3029243"/>
                  <a:pt x="8762260" y="3031349"/>
                  <a:pt x="8766063" y="3031349"/>
                </a:cubicBezTo>
                <a:cubicBezTo>
                  <a:pt x="8778471" y="3031349"/>
                  <a:pt x="8791558" y="3020587"/>
                  <a:pt x="8805322" y="2999061"/>
                </a:cubicBezTo>
                <a:cubicBezTo>
                  <a:pt x="8837610" y="2949384"/>
                  <a:pt x="8858391" y="2855755"/>
                  <a:pt x="8867664" y="2718175"/>
                </a:cubicBezTo>
                <a:cubicBezTo>
                  <a:pt x="8869532" y="2684308"/>
                  <a:pt x="8876915" y="2658657"/>
                  <a:pt x="8889812" y="2641223"/>
                </a:cubicBezTo>
                <a:cubicBezTo>
                  <a:pt x="8902709" y="2623789"/>
                  <a:pt x="8919877" y="2615073"/>
                  <a:pt x="8941313" y="2615073"/>
                </a:cubicBezTo>
                <a:cubicBezTo>
                  <a:pt x="8966974" y="2615073"/>
                  <a:pt x="8986198" y="2626425"/>
                  <a:pt x="8998985" y="2649129"/>
                </a:cubicBezTo>
                <a:cubicBezTo>
                  <a:pt x="9011059" y="2668764"/>
                  <a:pt x="9017096" y="2697483"/>
                  <a:pt x="9017096" y="2735286"/>
                </a:cubicBezTo>
                <a:cubicBezTo>
                  <a:pt x="9017096" y="2900952"/>
                  <a:pt x="8976019" y="3030493"/>
                  <a:pt x="8893864" y="3123911"/>
                </a:cubicBezTo>
                <a:cubicBezTo>
                  <a:pt x="8811710" y="3217329"/>
                  <a:pt x="8707268" y="3264038"/>
                  <a:pt x="8580539" y="3264038"/>
                </a:cubicBezTo>
                <a:cubicBezTo>
                  <a:pt x="8468065" y="3264038"/>
                  <a:pt x="8382129" y="3234246"/>
                  <a:pt x="8322735" y="3174662"/>
                </a:cubicBezTo>
                <a:cubicBezTo>
                  <a:pt x="8263339" y="3115077"/>
                  <a:pt x="8233642" y="3031683"/>
                  <a:pt x="8233642" y="2924478"/>
                </a:cubicBezTo>
                <a:lnTo>
                  <a:pt x="8233642" y="1818510"/>
                </a:lnTo>
                <a:cubicBezTo>
                  <a:pt x="8233642" y="1739079"/>
                  <a:pt x="8218933" y="1689312"/>
                  <a:pt x="8189513" y="1669210"/>
                </a:cubicBezTo>
                <a:cubicBezTo>
                  <a:pt x="8163717" y="1652243"/>
                  <a:pt x="8119367" y="1643760"/>
                  <a:pt x="8056457" y="1643760"/>
                </a:cubicBezTo>
                <a:lnTo>
                  <a:pt x="8056457" y="3095392"/>
                </a:lnTo>
                <a:lnTo>
                  <a:pt x="8114629" y="3095392"/>
                </a:lnTo>
                <a:cubicBezTo>
                  <a:pt x="8136799" y="3095392"/>
                  <a:pt x="8155773" y="3102236"/>
                  <a:pt x="8171551" y="3115922"/>
                </a:cubicBezTo>
                <a:cubicBezTo>
                  <a:pt x="8187328" y="3129610"/>
                  <a:pt x="8195217" y="3145893"/>
                  <a:pt x="8195217" y="3164772"/>
                </a:cubicBezTo>
                <a:cubicBezTo>
                  <a:pt x="8195217" y="3184073"/>
                  <a:pt x="8187467" y="3200462"/>
                  <a:pt x="8171967" y="3213938"/>
                </a:cubicBezTo>
                <a:cubicBezTo>
                  <a:pt x="8156468" y="3227413"/>
                  <a:pt x="8137389" y="3234151"/>
                  <a:pt x="8114729" y="3234151"/>
                </a:cubicBezTo>
                <a:lnTo>
                  <a:pt x="7453923" y="3234151"/>
                </a:lnTo>
                <a:cubicBezTo>
                  <a:pt x="7434644" y="3234151"/>
                  <a:pt x="7417816" y="3227992"/>
                  <a:pt x="7403439" y="3215672"/>
                </a:cubicBezTo>
                <a:cubicBezTo>
                  <a:pt x="7389064" y="3203353"/>
                  <a:pt x="7381875" y="3186386"/>
                  <a:pt x="7381875" y="3164772"/>
                </a:cubicBezTo>
                <a:cubicBezTo>
                  <a:pt x="7381875" y="3143580"/>
                  <a:pt x="7389208" y="3126719"/>
                  <a:pt x="7403873" y="3114188"/>
                </a:cubicBezTo>
                <a:cubicBezTo>
                  <a:pt x="7418538" y="3101657"/>
                  <a:pt x="7435266" y="3095392"/>
                  <a:pt x="7454057" y="3095392"/>
                </a:cubicBezTo>
                <a:lnTo>
                  <a:pt x="7535577" y="3095392"/>
                </a:lnTo>
                <a:lnTo>
                  <a:pt x="7535577" y="138759"/>
                </a:lnTo>
                <a:lnTo>
                  <a:pt x="7443083" y="138759"/>
                </a:lnTo>
                <a:cubicBezTo>
                  <a:pt x="7406547" y="118545"/>
                  <a:pt x="7388279" y="95063"/>
                  <a:pt x="7388279" y="68312"/>
                </a:cubicBezTo>
                <a:cubicBezTo>
                  <a:pt x="7388279" y="43251"/>
                  <a:pt x="7406636" y="20480"/>
                  <a:pt x="7443349" y="0"/>
                </a:cubicBezTo>
                <a:close/>
                <a:moveTo>
                  <a:pt x="6062210" y="0"/>
                </a:moveTo>
                <a:lnTo>
                  <a:pt x="7310340" y="0"/>
                </a:lnTo>
                <a:lnTo>
                  <a:pt x="7310340" y="1219911"/>
                </a:lnTo>
                <a:cubicBezTo>
                  <a:pt x="7289882" y="1254846"/>
                  <a:pt x="7266755" y="1272313"/>
                  <a:pt x="7240961" y="1272313"/>
                </a:cubicBezTo>
                <a:cubicBezTo>
                  <a:pt x="7217612" y="1272313"/>
                  <a:pt x="7200989" y="1265252"/>
                  <a:pt x="7191095" y="1251132"/>
                </a:cubicBezTo>
                <a:cubicBezTo>
                  <a:pt x="7181199" y="1237012"/>
                  <a:pt x="7175406" y="1208237"/>
                  <a:pt x="7173716" y="1164808"/>
                </a:cubicBezTo>
                <a:cubicBezTo>
                  <a:pt x="7164154" y="939258"/>
                  <a:pt x="7128636" y="729196"/>
                  <a:pt x="7067162" y="534622"/>
                </a:cubicBezTo>
                <a:cubicBezTo>
                  <a:pt x="7005687" y="340048"/>
                  <a:pt x="6948766" y="219168"/>
                  <a:pt x="6896399" y="171981"/>
                </a:cubicBezTo>
                <a:cubicBezTo>
                  <a:pt x="6873494" y="151256"/>
                  <a:pt x="6831355" y="140893"/>
                  <a:pt x="6769981" y="140893"/>
                </a:cubicBezTo>
                <a:lnTo>
                  <a:pt x="6684858" y="140893"/>
                </a:lnTo>
                <a:lnTo>
                  <a:pt x="6684858" y="1526348"/>
                </a:lnTo>
                <a:cubicBezTo>
                  <a:pt x="6717679" y="1519833"/>
                  <a:pt x="6755493" y="1484387"/>
                  <a:pt x="6798300" y="1420011"/>
                </a:cubicBezTo>
                <a:cubicBezTo>
                  <a:pt x="6860719" y="1324837"/>
                  <a:pt x="6891929" y="1176204"/>
                  <a:pt x="6891929" y="974114"/>
                </a:cubicBezTo>
                <a:lnTo>
                  <a:pt x="6891929" y="810739"/>
                </a:lnTo>
                <a:cubicBezTo>
                  <a:pt x="6891929" y="792037"/>
                  <a:pt x="6898677" y="776054"/>
                  <a:pt x="6912175" y="762790"/>
                </a:cubicBezTo>
                <a:cubicBezTo>
                  <a:pt x="6925673" y="749526"/>
                  <a:pt x="6941695" y="742894"/>
                  <a:pt x="6960241" y="742894"/>
                </a:cubicBezTo>
                <a:cubicBezTo>
                  <a:pt x="6981233" y="742894"/>
                  <a:pt x="6997865" y="749926"/>
                  <a:pt x="7010141" y="763991"/>
                </a:cubicBezTo>
                <a:cubicBezTo>
                  <a:pt x="7022415" y="778056"/>
                  <a:pt x="7028553" y="793638"/>
                  <a:pt x="7028553" y="810739"/>
                </a:cubicBezTo>
                <a:lnTo>
                  <a:pt x="7028553" y="2367908"/>
                </a:lnTo>
                <a:cubicBezTo>
                  <a:pt x="7028553" y="2385453"/>
                  <a:pt x="7022510" y="2401147"/>
                  <a:pt x="7010424" y="2414990"/>
                </a:cubicBezTo>
                <a:cubicBezTo>
                  <a:pt x="6998338" y="2428832"/>
                  <a:pt x="6981610" y="2435753"/>
                  <a:pt x="6960241" y="2435753"/>
                </a:cubicBezTo>
                <a:cubicBezTo>
                  <a:pt x="6941273" y="2435753"/>
                  <a:pt x="6925145" y="2429232"/>
                  <a:pt x="6911859" y="2416190"/>
                </a:cubicBezTo>
                <a:cubicBezTo>
                  <a:pt x="6898571" y="2403148"/>
                  <a:pt x="6891929" y="2387066"/>
                  <a:pt x="6891929" y="2367942"/>
                </a:cubicBezTo>
                <a:lnTo>
                  <a:pt x="6891929" y="2217141"/>
                </a:lnTo>
                <a:cubicBezTo>
                  <a:pt x="6891929" y="2019165"/>
                  <a:pt x="6854325" y="1858391"/>
                  <a:pt x="6779120" y="1734820"/>
                </a:cubicBezTo>
                <a:cubicBezTo>
                  <a:pt x="6751199" y="1692909"/>
                  <a:pt x="6722878" y="1669334"/>
                  <a:pt x="6694156" y="1664095"/>
                </a:cubicBezTo>
                <a:lnTo>
                  <a:pt x="6685658" y="1663322"/>
                </a:lnTo>
                <a:lnTo>
                  <a:pt x="6685274" y="1666016"/>
                </a:lnTo>
                <a:cubicBezTo>
                  <a:pt x="6684997" y="1669068"/>
                  <a:pt x="6684858" y="1673335"/>
                  <a:pt x="6684858" y="1678817"/>
                </a:cubicBezTo>
                <a:lnTo>
                  <a:pt x="6684858" y="3093257"/>
                </a:lnTo>
                <a:lnTo>
                  <a:pt x="6707072" y="3093257"/>
                </a:lnTo>
                <a:cubicBezTo>
                  <a:pt x="6755193" y="3093257"/>
                  <a:pt x="6803631" y="3074701"/>
                  <a:pt x="6852385" y="3037587"/>
                </a:cubicBezTo>
                <a:cubicBezTo>
                  <a:pt x="6901140" y="3000473"/>
                  <a:pt x="6949017" y="2931305"/>
                  <a:pt x="6996015" y="2830082"/>
                </a:cubicBezTo>
                <a:cubicBezTo>
                  <a:pt x="7043012" y="2728859"/>
                  <a:pt x="7079387" y="2617997"/>
                  <a:pt x="7105137" y="2497495"/>
                </a:cubicBezTo>
                <a:cubicBezTo>
                  <a:pt x="7148010" y="2298718"/>
                  <a:pt x="7169447" y="2144693"/>
                  <a:pt x="7169447" y="2035420"/>
                </a:cubicBezTo>
                <a:lnTo>
                  <a:pt x="7169447" y="1884920"/>
                </a:lnTo>
                <a:cubicBezTo>
                  <a:pt x="7191639" y="1849386"/>
                  <a:pt x="7214765" y="1831618"/>
                  <a:pt x="7238826" y="1831618"/>
                </a:cubicBezTo>
                <a:cubicBezTo>
                  <a:pt x="7258506" y="1831618"/>
                  <a:pt x="7275345" y="1837739"/>
                  <a:pt x="7289343" y="1849980"/>
                </a:cubicBezTo>
                <a:cubicBezTo>
                  <a:pt x="7303341" y="1862222"/>
                  <a:pt x="7310340" y="1878016"/>
                  <a:pt x="7310340" y="1897362"/>
                </a:cubicBezTo>
                <a:lnTo>
                  <a:pt x="7310340" y="3234151"/>
                </a:lnTo>
                <a:lnTo>
                  <a:pt x="6077921" y="3234151"/>
                </a:lnTo>
                <a:cubicBezTo>
                  <a:pt x="6056306" y="3234151"/>
                  <a:pt x="6038561" y="3227341"/>
                  <a:pt x="6024685" y="3213721"/>
                </a:cubicBezTo>
                <a:cubicBezTo>
                  <a:pt x="6010809" y="3200101"/>
                  <a:pt x="6003871" y="3183784"/>
                  <a:pt x="6003871" y="3164772"/>
                </a:cubicBezTo>
                <a:cubicBezTo>
                  <a:pt x="6003871" y="3143669"/>
                  <a:pt x="6011143" y="3126830"/>
                  <a:pt x="6025686" y="3114255"/>
                </a:cubicBezTo>
                <a:cubicBezTo>
                  <a:pt x="6040229" y="3101680"/>
                  <a:pt x="6057596" y="3095392"/>
                  <a:pt x="6077787" y="3095392"/>
                </a:cubicBezTo>
                <a:lnTo>
                  <a:pt x="6168247" y="3095392"/>
                </a:lnTo>
                <a:lnTo>
                  <a:pt x="6168247" y="138759"/>
                </a:lnTo>
                <a:lnTo>
                  <a:pt x="6060109" y="138759"/>
                </a:lnTo>
                <a:cubicBezTo>
                  <a:pt x="6026887" y="115499"/>
                  <a:pt x="6010275" y="92728"/>
                  <a:pt x="6010275" y="70446"/>
                </a:cubicBezTo>
                <a:cubicBezTo>
                  <a:pt x="6010275" y="44607"/>
                  <a:pt x="6027587" y="21125"/>
                  <a:pt x="6062210" y="0"/>
                </a:cubicBezTo>
                <a:close/>
                <a:moveTo>
                  <a:pt x="4622863" y="0"/>
                </a:moveTo>
                <a:lnTo>
                  <a:pt x="5243543" y="0"/>
                </a:lnTo>
                <a:cubicBezTo>
                  <a:pt x="5347835" y="0"/>
                  <a:pt x="5454851" y="28774"/>
                  <a:pt x="5564590" y="86324"/>
                </a:cubicBezTo>
                <a:cubicBezTo>
                  <a:pt x="5622807" y="118034"/>
                  <a:pt x="5681590" y="172453"/>
                  <a:pt x="5740941" y="249582"/>
                </a:cubicBezTo>
                <a:cubicBezTo>
                  <a:pt x="5800291" y="326711"/>
                  <a:pt x="5844710" y="403690"/>
                  <a:pt x="5874196" y="480519"/>
                </a:cubicBezTo>
                <a:cubicBezTo>
                  <a:pt x="5914156" y="585834"/>
                  <a:pt x="5934136" y="705235"/>
                  <a:pt x="5934136" y="838724"/>
                </a:cubicBezTo>
                <a:lnTo>
                  <a:pt x="5934136" y="1058704"/>
                </a:lnTo>
                <a:cubicBezTo>
                  <a:pt x="5934136" y="1220034"/>
                  <a:pt x="5904010" y="1361450"/>
                  <a:pt x="5843759" y="1482953"/>
                </a:cubicBezTo>
                <a:cubicBezTo>
                  <a:pt x="5783508" y="1604456"/>
                  <a:pt x="5701471" y="1700770"/>
                  <a:pt x="5597645" y="1771895"/>
                </a:cubicBezTo>
                <a:cubicBezTo>
                  <a:pt x="5493821" y="1843020"/>
                  <a:pt x="5383436" y="1878583"/>
                  <a:pt x="5266492" y="1878583"/>
                </a:cubicBezTo>
                <a:lnTo>
                  <a:pt x="5236072" y="1878583"/>
                </a:lnTo>
                <a:lnTo>
                  <a:pt x="5236072" y="3095392"/>
                </a:lnTo>
                <a:lnTo>
                  <a:pt x="5317559" y="3095392"/>
                </a:lnTo>
                <a:cubicBezTo>
                  <a:pt x="5336439" y="3095392"/>
                  <a:pt x="5352838" y="3102180"/>
                  <a:pt x="5366758" y="3115756"/>
                </a:cubicBezTo>
                <a:cubicBezTo>
                  <a:pt x="5380679" y="3129332"/>
                  <a:pt x="5387639" y="3145670"/>
                  <a:pt x="5387639" y="3164772"/>
                </a:cubicBezTo>
                <a:cubicBezTo>
                  <a:pt x="5387639" y="3184274"/>
                  <a:pt x="5380829" y="3200712"/>
                  <a:pt x="5367209" y="3214088"/>
                </a:cubicBezTo>
                <a:cubicBezTo>
                  <a:pt x="5353589" y="3227463"/>
                  <a:pt x="5337083" y="3234151"/>
                  <a:pt x="5317693" y="3234151"/>
                </a:cubicBezTo>
                <a:lnTo>
                  <a:pt x="4622896" y="3234151"/>
                </a:lnTo>
                <a:cubicBezTo>
                  <a:pt x="4604061" y="3234151"/>
                  <a:pt x="4588051" y="3227680"/>
                  <a:pt x="4574864" y="3214738"/>
                </a:cubicBezTo>
                <a:cubicBezTo>
                  <a:pt x="4561678" y="3201796"/>
                  <a:pt x="4555084" y="3185141"/>
                  <a:pt x="4555084" y="3164772"/>
                </a:cubicBezTo>
                <a:cubicBezTo>
                  <a:pt x="4555084" y="3144914"/>
                  <a:pt x="4561750" y="3128386"/>
                  <a:pt x="4575081" y="3115189"/>
                </a:cubicBezTo>
                <a:cubicBezTo>
                  <a:pt x="4588412" y="3101991"/>
                  <a:pt x="4604295" y="3095392"/>
                  <a:pt x="4622729" y="3095392"/>
                </a:cubicBezTo>
                <a:lnTo>
                  <a:pt x="4713056" y="3095392"/>
                </a:lnTo>
                <a:lnTo>
                  <a:pt x="4713056" y="138759"/>
                </a:lnTo>
                <a:lnTo>
                  <a:pt x="4622729" y="138759"/>
                </a:lnTo>
                <a:cubicBezTo>
                  <a:pt x="4603561" y="138759"/>
                  <a:pt x="4587495" y="132104"/>
                  <a:pt x="4574531" y="118795"/>
                </a:cubicBezTo>
                <a:cubicBezTo>
                  <a:pt x="4561566" y="105486"/>
                  <a:pt x="4555084" y="89370"/>
                  <a:pt x="4555084" y="70446"/>
                </a:cubicBezTo>
                <a:cubicBezTo>
                  <a:pt x="4555084" y="50500"/>
                  <a:pt x="4561706" y="33772"/>
                  <a:pt x="4574948" y="20263"/>
                </a:cubicBezTo>
                <a:cubicBezTo>
                  <a:pt x="4588190" y="6754"/>
                  <a:pt x="4604161" y="0"/>
                  <a:pt x="4622863" y="0"/>
                </a:cubicBezTo>
                <a:close/>
                <a:moveTo>
                  <a:pt x="3156013" y="0"/>
                </a:moveTo>
                <a:lnTo>
                  <a:pt x="3776693" y="0"/>
                </a:lnTo>
                <a:cubicBezTo>
                  <a:pt x="3880984" y="0"/>
                  <a:pt x="3988000" y="28774"/>
                  <a:pt x="4097739" y="86324"/>
                </a:cubicBezTo>
                <a:cubicBezTo>
                  <a:pt x="4155956" y="118034"/>
                  <a:pt x="4214739" y="172453"/>
                  <a:pt x="4274090" y="249582"/>
                </a:cubicBezTo>
                <a:cubicBezTo>
                  <a:pt x="4333440" y="326711"/>
                  <a:pt x="4377859" y="403690"/>
                  <a:pt x="4407345" y="480519"/>
                </a:cubicBezTo>
                <a:cubicBezTo>
                  <a:pt x="4447305" y="585834"/>
                  <a:pt x="4467285" y="705235"/>
                  <a:pt x="4467285" y="838724"/>
                </a:cubicBezTo>
                <a:lnTo>
                  <a:pt x="4467285" y="1058704"/>
                </a:lnTo>
                <a:cubicBezTo>
                  <a:pt x="4467285" y="1220034"/>
                  <a:pt x="4437160" y="1361450"/>
                  <a:pt x="4376908" y="1482953"/>
                </a:cubicBezTo>
                <a:cubicBezTo>
                  <a:pt x="4316657" y="1604456"/>
                  <a:pt x="4234619" y="1700770"/>
                  <a:pt x="4130795" y="1771895"/>
                </a:cubicBezTo>
                <a:cubicBezTo>
                  <a:pt x="4026970" y="1843020"/>
                  <a:pt x="3916586" y="1878583"/>
                  <a:pt x="3799641" y="1878583"/>
                </a:cubicBezTo>
                <a:lnTo>
                  <a:pt x="3769221" y="1878583"/>
                </a:lnTo>
                <a:lnTo>
                  <a:pt x="3769221" y="3095392"/>
                </a:lnTo>
                <a:lnTo>
                  <a:pt x="3850709" y="3095392"/>
                </a:lnTo>
                <a:cubicBezTo>
                  <a:pt x="3869588" y="3095392"/>
                  <a:pt x="3885987" y="3102180"/>
                  <a:pt x="3899908" y="3115756"/>
                </a:cubicBezTo>
                <a:cubicBezTo>
                  <a:pt x="3913828" y="3129332"/>
                  <a:pt x="3920789" y="3145670"/>
                  <a:pt x="3920789" y="3164772"/>
                </a:cubicBezTo>
                <a:cubicBezTo>
                  <a:pt x="3920789" y="3184274"/>
                  <a:pt x="3913979" y="3200712"/>
                  <a:pt x="3900358" y="3214088"/>
                </a:cubicBezTo>
                <a:cubicBezTo>
                  <a:pt x="3886738" y="3227463"/>
                  <a:pt x="3870232" y="3234151"/>
                  <a:pt x="3850842" y="3234151"/>
                </a:cubicBezTo>
                <a:lnTo>
                  <a:pt x="3156047" y="3234151"/>
                </a:lnTo>
                <a:cubicBezTo>
                  <a:pt x="3137212" y="3234151"/>
                  <a:pt x="3121201" y="3227680"/>
                  <a:pt x="3108014" y="3214738"/>
                </a:cubicBezTo>
                <a:cubicBezTo>
                  <a:pt x="3094828" y="3201796"/>
                  <a:pt x="3088235" y="3185141"/>
                  <a:pt x="3088235" y="3164772"/>
                </a:cubicBezTo>
                <a:cubicBezTo>
                  <a:pt x="3088235" y="3144914"/>
                  <a:pt x="3094900" y="3128386"/>
                  <a:pt x="3108231" y="3115189"/>
                </a:cubicBezTo>
                <a:cubicBezTo>
                  <a:pt x="3121562" y="3101991"/>
                  <a:pt x="3137445" y="3095392"/>
                  <a:pt x="3155880" y="3095392"/>
                </a:cubicBezTo>
                <a:lnTo>
                  <a:pt x="3246207" y="3095392"/>
                </a:lnTo>
                <a:lnTo>
                  <a:pt x="3246207" y="138759"/>
                </a:lnTo>
                <a:lnTo>
                  <a:pt x="3155880" y="138759"/>
                </a:lnTo>
                <a:cubicBezTo>
                  <a:pt x="3136712" y="138759"/>
                  <a:pt x="3120645" y="132104"/>
                  <a:pt x="3107681" y="118795"/>
                </a:cubicBezTo>
                <a:cubicBezTo>
                  <a:pt x="3094716" y="105486"/>
                  <a:pt x="3088235" y="89370"/>
                  <a:pt x="3088235" y="70446"/>
                </a:cubicBezTo>
                <a:cubicBezTo>
                  <a:pt x="3088235" y="50500"/>
                  <a:pt x="3094856" y="33772"/>
                  <a:pt x="3108098" y="20263"/>
                </a:cubicBezTo>
                <a:cubicBezTo>
                  <a:pt x="3121340" y="6754"/>
                  <a:pt x="3137312" y="0"/>
                  <a:pt x="3156013" y="0"/>
                </a:cubicBezTo>
                <a:close/>
                <a:moveTo>
                  <a:pt x="61475" y="0"/>
                </a:moveTo>
                <a:lnTo>
                  <a:pt x="730319" y="0"/>
                </a:lnTo>
                <a:cubicBezTo>
                  <a:pt x="906903" y="0"/>
                  <a:pt x="1059171" y="74216"/>
                  <a:pt x="1187123" y="222648"/>
                </a:cubicBezTo>
                <a:cubicBezTo>
                  <a:pt x="1315075" y="371080"/>
                  <a:pt x="1379051" y="570201"/>
                  <a:pt x="1379051" y="820012"/>
                </a:cubicBezTo>
                <a:cubicBezTo>
                  <a:pt x="1379051" y="963307"/>
                  <a:pt x="1354729" y="1091959"/>
                  <a:pt x="1306086" y="1205969"/>
                </a:cubicBezTo>
                <a:cubicBezTo>
                  <a:pt x="1257442" y="1319978"/>
                  <a:pt x="1184855" y="1414285"/>
                  <a:pt x="1088324" y="1488890"/>
                </a:cubicBezTo>
                <a:cubicBezTo>
                  <a:pt x="1030819" y="1533320"/>
                  <a:pt x="952545" y="1561539"/>
                  <a:pt x="853501" y="1573547"/>
                </a:cubicBezTo>
                <a:cubicBezTo>
                  <a:pt x="963997" y="1587289"/>
                  <a:pt x="1046040" y="1612873"/>
                  <a:pt x="1099632" y="1650297"/>
                </a:cubicBezTo>
                <a:cubicBezTo>
                  <a:pt x="1190915" y="1713517"/>
                  <a:pt x="1258526" y="1789340"/>
                  <a:pt x="1302467" y="1877765"/>
                </a:cubicBezTo>
                <a:cubicBezTo>
                  <a:pt x="1346407" y="1966191"/>
                  <a:pt x="1368377" y="2078783"/>
                  <a:pt x="1368377" y="2215540"/>
                </a:cubicBezTo>
                <a:lnTo>
                  <a:pt x="1368377" y="2980049"/>
                </a:lnTo>
                <a:cubicBezTo>
                  <a:pt x="1368377" y="3005821"/>
                  <a:pt x="1370061" y="3020815"/>
                  <a:pt x="1373431" y="3025029"/>
                </a:cubicBezTo>
                <a:cubicBezTo>
                  <a:pt x="1376799" y="3029243"/>
                  <a:pt x="1380385" y="3031349"/>
                  <a:pt x="1384188" y="3031349"/>
                </a:cubicBezTo>
                <a:cubicBezTo>
                  <a:pt x="1396596" y="3031349"/>
                  <a:pt x="1409682" y="3020587"/>
                  <a:pt x="1423447" y="2999061"/>
                </a:cubicBezTo>
                <a:cubicBezTo>
                  <a:pt x="1455735" y="2949384"/>
                  <a:pt x="1476516" y="2855755"/>
                  <a:pt x="1485788" y="2718175"/>
                </a:cubicBezTo>
                <a:cubicBezTo>
                  <a:pt x="1487657" y="2684308"/>
                  <a:pt x="1495039" y="2658657"/>
                  <a:pt x="1507937" y="2641223"/>
                </a:cubicBezTo>
                <a:cubicBezTo>
                  <a:pt x="1520834" y="2623789"/>
                  <a:pt x="1538001" y="2615073"/>
                  <a:pt x="1559438" y="2615073"/>
                </a:cubicBezTo>
                <a:cubicBezTo>
                  <a:pt x="1585099" y="2615073"/>
                  <a:pt x="1604323" y="2626425"/>
                  <a:pt x="1617109" y="2649129"/>
                </a:cubicBezTo>
                <a:cubicBezTo>
                  <a:pt x="1629184" y="2668764"/>
                  <a:pt x="1635221" y="2697483"/>
                  <a:pt x="1635221" y="2735286"/>
                </a:cubicBezTo>
                <a:cubicBezTo>
                  <a:pt x="1635221" y="2900952"/>
                  <a:pt x="1594144" y="3030493"/>
                  <a:pt x="1511989" y="3123911"/>
                </a:cubicBezTo>
                <a:cubicBezTo>
                  <a:pt x="1429835" y="3217329"/>
                  <a:pt x="1325393" y="3264038"/>
                  <a:pt x="1198664" y="3264038"/>
                </a:cubicBezTo>
                <a:cubicBezTo>
                  <a:pt x="1086189" y="3264038"/>
                  <a:pt x="1000254" y="3234246"/>
                  <a:pt x="940860" y="3174662"/>
                </a:cubicBezTo>
                <a:cubicBezTo>
                  <a:pt x="881464" y="3115077"/>
                  <a:pt x="851767" y="3031683"/>
                  <a:pt x="851767" y="2924478"/>
                </a:cubicBezTo>
                <a:lnTo>
                  <a:pt x="851767" y="1818510"/>
                </a:lnTo>
                <a:cubicBezTo>
                  <a:pt x="851767" y="1739079"/>
                  <a:pt x="837057" y="1689312"/>
                  <a:pt x="807638" y="1669210"/>
                </a:cubicBezTo>
                <a:cubicBezTo>
                  <a:pt x="781842" y="1652243"/>
                  <a:pt x="737491" y="1643760"/>
                  <a:pt x="674582" y="1643760"/>
                </a:cubicBezTo>
                <a:lnTo>
                  <a:pt x="674582" y="3095392"/>
                </a:lnTo>
                <a:lnTo>
                  <a:pt x="732754" y="3095392"/>
                </a:lnTo>
                <a:cubicBezTo>
                  <a:pt x="754924" y="3095392"/>
                  <a:pt x="773898" y="3102236"/>
                  <a:pt x="789675" y="3115922"/>
                </a:cubicBezTo>
                <a:cubicBezTo>
                  <a:pt x="805452" y="3129610"/>
                  <a:pt x="813341" y="3145893"/>
                  <a:pt x="813341" y="3164772"/>
                </a:cubicBezTo>
                <a:cubicBezTo>
                  <a:pt x="813341" y="3184073"/>
                  <a:pt x="805592" y="3200462"/>
                  <a:pt x="790093" y="3213938"/>
                </a:cubicBezTo>
                <a:cubicBezTo>
                  <a:pt x="774593" y="3227413"/>
                  <a:pt x="755514" y="3234151"/>
                  <a:pt x="732855" y="3234151"/>
                </a:cubicBezTo>
                <a:lnTo>
                  <a:pt x="72048" y="3234151"/>
                </a:lnTo>
                <a:cubicBezTo>
                  <a:pt x="52769" y="3234151"/>
                  <a:pt x="35941" y="3227992"/>
                  <a:pt x="21565" y="3215672"/>
                </a:cubicBezTo>
                <a:cubicBezTo>
                  <a:pt x="7188" y="3203353"/>
                  <a:pt x="0" y="3186386"/>
                  <a:pt x="0" y="3164772"/>
                </a:cubicBezTo>
                <a:cubicBezTo>
                  <a:pt x="0" y="3143580"/>
                  <a:pt x="7333" y="3126719"/>
                  <a:pt x="21998" y="3114188"/>
                </a:cubicBezTo>
                <a:cubicBezTo>
                  <a:pt x="36663" y="3101657"/>
                  <a:pt x="53391" y="3095392"/>
                  <a:pt x="72182" y="3095392"/>
                </a:cubicBezTo>
                <a:lnTo>
                  <a:pt x="153703" y="3095392"/>
                </a:lnTo>
                <a:lnTo>
                  <a:pt x="153703" y="138759"/>
                </a:lnTo>
                <a:lnTo>
                  <a:pt x="61208" y="138759"/>
                </a:lnTo>
                <a:cubicBezTo>
                  <a:pt x="24672" y="118545"/>
                  <a:pt x="6405" y="95063"/>
                  <a:pt x="6405" y="68312"/>
                </a:cubicBezTo>
                <a:cubicBezTo>
                  <a:pt x="6405" y="43251"/>
                  <a:pt x="24761" y="20480"/>
                  <a:pt x="6147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248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E6D10E8-10EC-C241-B0F1-BAE675F41ED7}"/>
              </a:ext>
            </a:extLst>
          </p:cNvPr>
          <p:cNvSpPr/>
          <p:nvPr/>
        </p:nvSpPr>
        <p:spPr>
          <a:xfrm>
            <a:off x="7997780" y="-7223"/>
            <a:ext cx="4194220" cy="6865223"/>
          </a:xfrm>
          <a:prstGeom prst="rect">
            <a:avLst/>
          </a:prstGeom>
          <a:solidFill>
            <a:schemeClr val="accent3">
              <a:lumMod val="20000"/>
              <a:lumOff val="80000"/>
              <a:alpha val="54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6B91FD-8A59-41E4-8E33-8242C3D4AF94}"/>
              </a:ext>
            </a:extLst>
          </p:cNvPr>
          <p:cNvSpPr txBox="1"/>
          <p:nvPr/>
        </p:nvSpPr>
        <p:spPr>
          <a:xfrm rot="5400000">
            <a:off x="8584352" y="3102223"/>
            <a:ext cx="3021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6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ontserrat" charset="0"/>
                <a:cs typeface="Montserrat" charset="0"/>
              </a:rPr>
              <a:t>RAPPER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09741" y="4260790"/>
            <a:ext cx="1765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ontserrat" charset="0"/>
                <a:cs typeface="Montserrat" charset="0"/>
              </a:rPr>
              <a:t>Photos Name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92253" y="4675365"/>
            <a:ext cx="2200275" cy="617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Sed</a:t>
            </a:r>
            <a:r>
              <a:rPr lang="en-US" sz="1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ut</a:t>
            </a:r>
            <a:r>
              <a:rPr lang="en-US" sz="1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perspiciat</a:t>
            </a:r>
            <a:r>
              <a:rPr lang="en-US" sz="1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dolorlaud</a:t>
            </a:r>
            <a:r>
              <a:rPr lang="en-US" sz="1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 </a:t>
            </a:r>
            <a:r>
              <a:rPr lang="en-US" sz="1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antium</a:t>
            </a:r>
            <a:r>
              <a:rPr lang="en-US" sz="1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, </a:t>
            </a:r>
            <a:r>
              <a:rPr lang="en-US" sz="1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toaperiam</a:t>
            </a:r>
            <a:r>
              <a:rPr lang="en-US" sz="1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, </a:t>
            </a:r>
            <a:r>
              <a:rPr lang="en-US" sz="1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eaqu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52941" y="1478491"/>
            <a:ext cx="1765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ontserrat" charset="0"/>
                <a:cs typeface="Montserrat" charset="0"/>
              </a:rPr>
              <a:t>Photos Name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435453" y="4850455"/>
            <a:ext cx="2200275" cy="613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0" i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Sed ut perspiciat dolorlaud  antium, toaperiam, eaqu</a:t>
            </a:r>
            <a:endParaRPr lang="en-US" sz="12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96141" y="5584099"/>
            <a:ext cx="1765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ontserrat" charset="0"/>
                <a:cs typeface="Montserrat" charset="0"/>
              </a:rPr>
              <a:t>Photos Name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178653" y="1875231"/>
            <a:ext cx="2200275" cy="613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Sed</a:t>
            </a:r>
            <a:r>
              <a:rPr lang="en-US" sz="1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ut</a:t>
            </a:r>
            <a:r>
              <a:rPr lang="en-US" sz="1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perspiciat</a:t>
            </a:r>
            <a:r>
              <a:rPr lang="en-US" sz="1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dolorlaud</a:t>
            </a:r>
            <a:r>
              <a:rPr lang="en-US" sz="1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 </a:t>
            </a:r>
            <a:r>
              <a:rPr lang="en-US" sz="1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antium</a:t>
            </a:r>
            <a:r>
              <a:rPr lang="en-US" sz="1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, </a:t>
            </a:r>
            <a:r>
              <a:rPr lang="en-US" sz="1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toaperiam</a:t>
            </a:r>
            <a:r>
              <a:rPr lang="en-US" sz="1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, </a:t>
            </a:r>
            <a:r>
              <a:rPr lang="en-US" sz="1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eaqu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5" name="Picture Placeholder 1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9" t="2337" r="5824" b="29266"/>
          <a:stretch/>
        </p:blipFill>
        <p:spPr>
          <a:xfrm>
            <a:off x="620713" y="1435100"/>
            <a:ext cx="2343150" cy="2654300"/>
          </a:xfrm>
        </p:spPr>
      </p:pic>
      <p:pic>
        <p:nvPicPr>
          <p:cNvPr id="19" name="Picture Placeholder 18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4" r="20574"/>
          <a:stretch>
            <a:fillRect/>
          </a:stretch>
        </p:blipFill>
        <p:spPr>
          <a:xfrm>
            <a:off x="3363913" y="2006600"/>
            <a:ext cx="2343150" cy="2654300"/>
          </a:xfrm>
        </p:spPr>
      </p:pic>
      <p:pic>
        <p:nvPicPr>
          <p:cNvPr id="20" name="Picture Placeholder 19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0" b="12240"/>
          <a:stretch>
            <a:fillRect/>
          </a:stretch>
        </p:blipFill>
        <p:spPr>
          <a:xfrm>
            <a:off x="6107113" y="2762250"/>
            <a:ext cx="2343150" cy="2654300"/>
          </a:xfr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774791A-1D7D-4EEB-9AB6-3931FD6D5CCD}"/>
              </a:ext>
            </a:extLst>
          </p:cNvPr>
          <p:cNvSpPr/>
          <p:nvPr/>
        </p:nvSpPr>
        <p:spPr>
          <a:xfrm>
            <a:off x="10756107" y="577499"/>
            <a:ext cx="826156" cy="299054"/>
          </a:xfrm>
          <a:custGeom>
            <a:avLst/>
            <a:gdLst/>
            <a:ahLst/>
            <a:cxnLst/>
            <a:rect l="l" t="t" r="r" b="b"/>
            <a:pathLst>
              <a:path w="9017096" h="3264038">
                <a:moveTo>
                  <a:pt x="2214262" y="911539"/>
                </a:moveTo>
                <a:lnTo>
                  <a:pt x="2055623" y="2444292"/>
                </a:lnTo>
                <a:lnTo>
                  <a:pt x="2334409" y="2444292"/>
                </a:lnTo>
                <a:close/>
                <a:moveTo>
                  <a:pt x="8056457" y="140893"/>
                </a:moveTo>
                <a:lnTo>
                  <a:pt x="8056457" y="1502866"/>
                </a:lnTo>
                <a:lnTo>
                  <a:pt x="8112962" y="1502866"/>
                </a:lnTo>
                <a:cubicBezTo>
                  <a:pt x="8148741" y="1502866"/>
                  <a:pt x="8177799" y="1490541"/>
                  <a:pt x="8200137" y="1465891"/>
                </a:cubicBezTo>
                <a:cubicBezTo>
                  <a:pt x="8222473" y="1441242"/>
                  <a:pt x="8233642" y="1402266"/>
                  <a:pt x="8233642" y="1348964"/>
                </a:cubicBezTo>
                <a:lnTo>
                  <a:pt x="8233642" y="263442"/>
                </a:lnTo>
                <a:cubicBezTo>
                  <a:pt x="8233642" y="212141"/>
                  <a:pt x="8226571" y="178891"/>
                  <a:pt x="8212428" y="163692"/>
                </a:cubicBezTo>
                <a:cubicBezTo>
                  <a:pt x="8198285" y="148493"/>
                  <a:pt x="8165130" y="140893"/>
                  <a:pt x="8112962" y="140893"/>
                </a:cubicBezTo>
                <a:close/>
                <a:moveTo>
                  <a:pt x="5236072" y="140893"/>
                </a:moveTo>
                <a:lnTo>
                  <a:pt x="5236072" y="1737689"/>
                </a:lnTo>
                <a:lnTo>
                  <a:pt x="5268293" y="1737689"/>
                </a:lnTo>
                <a:cubicBezTo>
                  <a:pt x="5309298" y="1737689"/>
                  <a:pt x="5342287" y="1724914"/>
                  <a:pt x="5367259" y="1699364"/>
                </a:cubicBezTo>
                <a:cubicBezTo>
                  <a:pt x="5392231" y="1673813"/>
                  <a:pt x="5404717" y="1636122"/>
                  <a:pt x="5404717" y="1586288"/>
                </a:cubicBezTo>
                <a:lnTo>
                  <a:pt x="5404717" y="306904"/>
                </a:lnTo>
                <a:cubicBezTo>
                  <a:pt x="5404717" y="246575"/>
                  <a:pt x="5391864" y="200733"/>
                  <a:pt x="5366158" y="169379"/>
                </a:cubicBezTo>
                <a:cubicBezTo>
                  <a:pt x="5350815" y="150388"/>
                  <a:pt x="5327910" y="140893"/>
                  <a:pt x="5297446" y="140893"/>
                </a:cubicBezTo>
                <a:close/>
                <a:moveTo>
                  <a:pt x="3769221" y="140893"/>
                </a:moveTo>
                <a:lnTo>
                  <a:pt x="3769221" y="1737689"/>
                </a:lnTo>
                <a:lnTo>
                  <a:pt x="3801443" y="1737689"/>
                </a:lnTo>
                <a:cubicBezTo>
                  <a:pt x="3842447" y="1737689"/>
                  <a:pt x="3875436" y="1724914"/>
                  <a:pt x="3900408" y="1699364"/>
                </a:cubicBezTo>
                <a:cubicBezTo>
                  <a:pt x="3925380" y="1673813"/>
                  <a:pt x="3937866" y="1636122"/>
                  <a:pt x="3937866" y="1586288"/>
                </a:cubicBezTo>
                <a:lnTo>
                  <a:pt x="3937866" y="306904"/>
                </a:lnTo>
                <a:cubicBezTo>
                  <a:pt x="3937866" y="246575"/>
                  <a:pt x="3925013" y="200733"/>
                  <a:pt x="3899308" y="169379"/>
                </a:cubicBezTo>
                <a:cubicBezTo>
                  <a:pt x="3883964" y="150388"/>
                  <a:pt x="3861060" y="140893"/>
                  <a:pt x="3830595" y="140893"/>
                </a:cubicBezTo>
                <a:close/>
                <a:moveTo>
                  <a:pt x="674582" y="140893"/>
                </a:moveTo>
                <a:lnTo>
                  <a:pt x="674582" y="1502866"/>
                </a:lnTo>
                <a:lnTo>
                  <a:pt x="731086" y="1502866"/>
                </a:lnTo>
                <a:cubicBezTo>
                  <a:pt x="766866" y="1502866"/>
                  <a:pt x="795924" y="1490541"/>
                  <a:pt x="818261" y="1465891"/>
                </a:cubicBezTo>
                <a:cubicBezTo>
                  <a:pt x="840598" y="1441242"/>
                  <a:pt x="851767" y="1402266"/>
                  <a:pt x="851767" y="1348964"/>
                </a:cubicBezTo>
                <a:lnTo>
                  <a:pt x="851767" y="263442"/>
                </a:lnTo>
                <a:cubicBezTo>
                  <a:pt x="851767" y="212141"/>
                  <a:pt x="844695" y="178891"/>
                  <a:pt x="830553" y="163692"/>
                </a:cubicBezTo>
                <a:cubicBezTo>
                  <a:pt x="816410" y="148493"/>
                  <a:pt x="783255" y="140893"/>
                  <a:pt x="731086" y="140893"/>
                </a:cubicBezTo>
                <a:close/>
                <a:moveTo>
                  <a:pt x="2237211" y="44829"/>
                </a:moveTo>
                <a:lnTo>
                  <a:pt x="2545349" y="44829"/>
                </a:lnTo>
                <a:lnTo>
                  <a:pt x="2915328" y="3095392"/>
                </a:lnTo>
                <a:lnTo>
                  <a:pt x="2982439" y="3095392"/>
                </a:lnTo>
                <a:cubicBezTo>
                  <a:pt x="3019375" y="3118474"/>
                  <a:pt x="3037843" y="3141601"/>
                  <a:pt x="3037843" y="3164772"/>
                </a:cubicBezTo>
                <a:cubicBezTo>
                  <a:pt x="3037843" y="3188387"/>
                  <a:pt x="3019731" y="3211514"/>
                  <a:pt x="2983507" y="3234151"/>
                </a:cubicBezTo>
                <a:lnTo>
                  <a:pt x="2339712" y="3234151"/>
                </a:lnTo>
                <a:cubicBezTo>
                  <a:pt x="2319098" y="3234151"/>
                  <a:pt x="2302988" y="3227508"/>
                  <a:pt x="2291380" y="3214221"/>
                </a:cubicBezTo>
                <a:cubicBezTo>
                  <a:pt x="2279772" y="3200935"/>
                  <a:pt x="2273968" y="3184452"/>
                  <a:pt x="2273968" y="3164772"/>
                </a:cubicBezTo>
                <a:cubicBezTo>
                  <a:pt x="2273968" y="3145514"/>
                  <a:pt x="2279872" y="3129137"/>
                  <a:pt x="2291680" y="3115639"/>
                </a:cubicBezTo>
                <a:cubicBezTo>
                  <a:pt x="2303488" y="3102141"/>
                  <a:pt x="2319510" y="3095392"/>
                  <a:pt x="2339746" y="3095392"/>
                </a:cubicBezTo>
                <a:lnTo>
                  <a:pt x="2397784" y="3095392"/>
                </a:lnTo>
                <a:lnTo>
                  <a:pt x="2345549" y="2585186"/>
                </a:lnTo>
                <a:lnTo>
                  <a:pt x="2043048" y="2585186"/>
                </a:lnTo>
                <a:lnTo>
                  <a:pt x="2003855" y="2888955"/>
                </a:lnTo>
                <a:cubicBezTo>
                  <a:pt x="2003255" y="2896849"/>
                  <a:pt x="2002954" y="2912426"/>
                  <a:pt x="2002954" y="2935686"/>
                </a:cubicBezTo>
                <a:cubicBezTo>
                  <a:pt x="2002954" y="2988232"/>
                  <a:pt x="2011360" y="3025863"/>
                  <a:pt x="2028171" y="3048578"/>
                </a:cubicBezTo>
                <a:cubicBezTo>
                  <a:pt x="2044983" y="3071293"/>
                  <a:pt x="2068509" y="3085230"/>
                  <a:pt x="2098752" y="3090389"/>
                </a:cubicBezTo>
                <a:lnTo>
                  <a:pt x="2146250" y="3105132"/>
                </a:lnTo>
                <a:cubicBezTo>
                  <a:pt x="2165930" y="3125056"/>
                  <a:pt x="2175769" y="3144580"/>
                  <a:pt x="2175769" y="3163704"/>
                </a:cubicBezTo>
                <a:cubicBezTo>
                  <a:pt x="2175769" y="3183184"/>
                  <a:pt x="2169049" y="3199795"/>
                  <a:pt x="2155606" y="3213538"/>
                </a:cubicBezTo>
                <a:cubicBezTo>
                  <a:pt x="2142164" y="3227280"/>
                  <a:pt x="2125603" y="3234151"/>
                  <a:pt x="2105923" y="3234151"/>
                </a:cubicBezTo>
                <a:lnTo>
                  <a:pt x="1748719" y="3234151"/>
                </a:lnTo>
                <a:cubicBezTo>
                  <a:pt x="1729550" y="3234151"/>
                  <a:pt x="1713456" y="3227508"/>
                  <a:pt x="1700437" y="3214221"/>
                </a:cubicBezTo>
                <a:cubicBezTo>
                  <a:pt x="1687417" y="3200935"/>
                  <a:pt x="1680907" y="3184096"/>
                  <a:pt x="1680907" y="3163704"/>
                </a:cubicBezTo>
                <a:cubicBezTo>
                  <a:pt x="1680907" y="3145982"/>
                  <a:pt x="1688412" y="3126902"/>
                  <a:pt x="1703422" y="3106466"/>
                </a:cubicBezTo>
                <a:lnTo>
                  <a:pt x="1745550" y="3092457"/>
                </a:lnTo>
                <a:cubicBezTo>
                  <a:pt x="1776437" y="3088210"/>
                  <a:pt x="1798263" y="3077325"/>
                  <a:pt x="1811027" y="3059802"/>
                </a:cubicBezTo>
                <a:cubicBezTo>
                  <a:pt x="1842359" y="3014260"/>
                  <a:pt x="1865107" y="2934218"/>
                  <a:pt x="1879272" y="2819675"/>
                </a:cubicBezTo>
                <a:close/>
                <a:moveTo>
                  <a:pt x="7443349" y="0"/>
                </a:moveTo>
                <a:lnTo>
                  <a:pt x="8112195" y="0"/>
                </a:lnTo>
                <a:cubicBezTo>
                  <a:pt x="8288779" y="0"/>
                  <a:pt x="8441047" y="74216"/>
                  <a:pt x="8568999" y="222648"/>
                </a:cubicBezTo>
                <a:cubicBezTo>
                  <a:pt x="8696950" y="371080"/>
                  <a:pt x="8760926" y="570201"/>
                  <a:pt x="8760926" y="820012"/>
                </a:cubicBezTo>
                <a:cubicBezTo>
                  <a:pt x="8760926" y="963307"/>
                  <a:pt x="8736605" y="1091959"/>
                  <a:pt x="8687961" y="1205969"/>
                </a:cubicBezTo>
                <a:cubicBezTo>
                  <a:pt x="8639317" y="1319978"/>
                  <a:pt x="8566730" y="1414285"/>
                  <a:pt x="8470200" y="1488890"/>
                </a:cubicBezTo>
                <a:cubicBezTo>
                  <a:pt x="8412694" y="1533320"/>
                  <a:pt x="8334420" y="1561539"/>
                  <a:pt x="8235377" y="1573547"/>
                </a:cubicBezTo>
                <a:cubicBezTo>
                  <a:pt x="8345872" y="1587289"/>
                  <a:pt x="8427915" y="1612873"/>
                  <a:pt x="8481507" y="1650297"/>
                </a:cubicBezTo>
                <a:cubicBezTo>
                  <a:pt x="8572790" y="1713517"/>
                  <a:pt x="8640401" y="1789340"/>
                  <a:pt x="8684342" y="1877765"/>
                </a:cubicBezTo>
                <a:cubicBezTo>
                  <a:pt x="8728283" y="1966191"/>
                  <a:pt x="8750252" y="2078783"/>
                  <a:pt x="8750252" y="2215540"/>
                </a:cubicBezTo>
                <a:lnTo>
                  <a:pt x="8750252" y="2980049"/>
                </a:lnTo>
                <a:cubicBezTo>
                  <a:pt x="8750252" y="3005821"/>
                  <a:pt x="8751937" y="3020815"/>
                  <a:pt x="8755306" y="3025029"/>
                </a:cubicBezTo>
                <a:cubicBezTo>
                  <a:pt x="8758674" y="3029243"/>
                  <a:pt x="8762260" y="3031349"/>
                  <a:pt x="8766063" y="3031349"/>
                </a:cubicBezTo>
                <a:cubicBezTo>
                  <a:pt x="8778471" y="3031349"/>
                  <a:pt x="8791558" y="3020587"/>
                  <a:pt x="8805322" y="2999061"/>
                </a:cubicBezTo>
                <a:cubicBezTo>
                  <a:pt x="8837610" y="2949384"/>
                  <a:pt x="8858391" y="2855755"/>
                  <a:pt x="8867664" y="2718175"/>
                </a:cubicBezTo>
                <a:cubicBezTo>
                  <a:pt x="8869532" y="2684308"/>
                  <a:pt x="8876915" y="2658657"/>
                  <a:pt x="8889812" y="2641223"/>
                </a:cubicBezTo>
                <a:cubicBezTo>
                  <a:pt x="8902709" y="2623789"/>
                  <a:pt x="8919877" y="2615073"/>
                  <a:pt x="8941313" y="2615073"/>
                </a:cubicBezTo>
                <a:cubicBezTo>
                  <a:pt x="8966974" y="2615073"/>
                  <a:pt x="8986198" y="2626425"/>
                  <a:pt x="8998985" y="2649129"/>
                </a:cubicBezTo>
                <a:cubicBezTo>
                  <a:pt x="9011059" y="2668764"/>
                  <a:pt x="9017096" y="2697483"/>
                  <a:pt x="9017096" y="2735286"/>
                </a:cubicBezTo>
                <a:cubicBezTo>
                  <a:pt x="9017096" y="2900952"/>
                  <a:pt x="8976019" y="3030493"/>
                  <a:pt x="8893864" y="3123911"/>
                </a:cubicBezTo>
                <a:cubicBezTo>
                  <a:pt x="8811710" y="3217329"/>
                  <a:pt x="8707268" y="3264038"/>
                  <a:pt x="8580539" y="3264038"/>
                </a:cubicBezTo>
                <a:cubicBezTo>
                  <a:pt x="8468065" y="3264038"/>
                  <a:pt x="8382129" y="3234246"/>
                  <a:pt x="8322735" y="3174662"/>
                </a:cubicBezTo>
                <a:cubicBezTo>
                  <a:pt x="8263339" y="3115077"/>
                  <a:pt x="8233642" y="3031683"/>
                  <a:pt x="8233642" y="2924478"/>
                </a:cubicBezTo>
                <a:lnTo>
                  <a:pt x="8233642" y="1818510"/>
                </a:lnTo>
                <a:cubicBezTo>
                  <a:pt x="8233642" y="1739079"/>
                  <a:pt x="8218933" y="1689312"/>
                  <a:pt x="8189513" y="1669210"/>
                </a:cubicBezTo>
                <a:cubicBezTo>
                  <a:pt x="8163717" y="1652243"/>
                  <a:pt x="8119367" y="1643760"/>
                  <a:pt x="8056457" y="1643760"/>
                </a:cubicBezTo>
                <a:lnTo>
                  <a:pt x="8056457" y="3095392"/>
                </a:lnTo>
                <a:lnTo>
                  <a:pt x="8114629" y="3095392"/>
                </a:lnTo>
                <a:cubicBezTo>
                  <a:pt x="8136799" y="3095392"/>
                  <a:pt x="8155773" y="3102236"/>
                  <a:pt x="8171551" y="3115922"/>
                </a:cubicBezTo>
                <a:cubicBezTo>
                  <a:pt x="8187328" y="3129610"/>
                  <a:pt x="8195217" y="3145893"/>
                  <a:pt x="8195217" y="3164772"/>
                </a:cubicBezTo>
                <a:cubicBezTo>
                  <a:pt x="8195217" y="3184073"/>
                  <a:pt x="8187467" y="3200462"/>
                  <a:pt x="8171967" y="3213938"/>
                </a:cubicBezTo>
                <a:cubicBezTo>
                  <a:pt x="8156468" y="3227413"/>
                  <a:pt x="8137389" y="3234151"/>
                  <a:pt x="8114729" y="3234151"/>
                </a:cubicBezTo>
                <a:lnTo>
                  <a:pt x="7453923" y="3234151"/>
                </a:lnTo>
                <a:cubicBezTo>
                  <a:pt x="7434644" y="3234151"/>
                  <a:pt x="7417816" y="3227992"/>
                  <a:pt x="7403439" y="3215672"/>
                </a:cubicBezTo>
                <a:cubicBezTo>
                  <a:pt x="7389064" y="3203353"/>
                  <a:pt x="7381875" y="3186386"/>
                  <a:pt x="7381875" y="3164772"/>
                </a:cubicBezTo>
                <a:cubicBezTo>
                  <a:pt x="7381875" y="3143580"/>
                  <a:pt x="7389208" y="3126719"/>
                  <a:pt x="7403873" y="3114188"/>
                </a:cubicBezTo>
                <a:cubicBezTo>
                  <a:pt x="7418538" y="3101657"/>
                  <a:pt x="7435266" y="3095392"/>
                  <a:pt x="7454057" y="3095392"/>
                </a:cubicBezTo>
                <a:lnTo>
                  <a:pt x="7535577" y="3095392"/>
                </a:lnTo>
                <a:lnTo>
                  <a:pt x="7535577" y="138759"/>
                </a:lnTo>
                <a:lnTo>
                  <a:pt x="7443083" y="138759"/>
                </a:lnTo>
                <a:cubicBezTo>
                  <a:pt x="7406547" y="118545"/>
                  <a:pt x="7388279" y="95063"/>
                  <a:pt x="7388279" y="68312"/>
                </a:cubicBezTo>
                <a:cubicBezTo>
                  <a:pt x="7388279" y="43251"/>
                  <a:pt x="7406636" y="20480"/>
                  <a:pt x="7443349" y="0"/>
                </a:cubicBezTo>
                <a:close/>
                <a:moveTo>
                  <a:pt x="6062210" y="0"/>
                </a:moveTo>
                <a:lnTo>
                  <a:pt x="7310340" y="0"/>
                </a:lnTo>
                <a:lnTo>
                  <a:pt x="7310340" y="1219911"/>
                </a:lnTo>
                <a:cubicBezTo>
                  <a:pt x="7289882" y="1254846"/>
                  <a:pt x="7266755" y="1272313"/>
                  <a:pt x="7240961" y="1272313"/>
                </a:cubicBezTo>
                <a:cubicBezTo>
                  <a:pt x="7217612" y="1272313"/>
                  <a:pt x="7200989" y="1265252"/>
                  <a:pt x="7191095" y="1251132"/>
                </a:cubicBezTo>
                <a:cubicBezTo>
                  <a:pt x="7181199" y="1237012"/>
                  <a:pt x="7175406" y="1208237"/>
                  <a:pt x="7173716" y="1164808"/>
                </a:cubicBezTo>
                <a:cubicBezTo>
                  <a:pt x="7164154" y="939258"/>
                  <a:pt x="7128636" y="729196"/>
                  <a:pt x="7067162" y="534622"/>
                </a:cubicBezTo>
                <a:cubicBezTo>
                  <a:pt x="7005687" y="340048"/>
                  <a:pt x="6948766" y="219168"/>
                  <a:pt x="6896399" y="171981"/>
                </a:cubicBezTo>
                <a:cubicBezTo>
                  <a:pt x="6873494" y="151256"/>
                  <a:pt x="6831355" y="140893"/>
                  <a:pt x="6769981" y="140893"/>
                </a:cubicBezTo>
                <a:lnTo>
                  <a:pt x="6684858" y="140893"/>
                </a:lnTo>
                <a:lnTo>
                  <a:pt x="6684858" y="1526348"/>
                </a:lnTo>
                <a:cubicBezTo>
                  <a:pt x="6717679" y="1519833"/>
                  <a:pt x="6755493" y="1484387"/>
                  <a:pt x="6798300" y="1420011"/>
                </a:cubicBezTo>
                <a:cubicBezTo>
                  <a:pt x="6860719" y="1324837"/>
                  <a:pt x="6891929" y="1176204"/>
                  <a:pt x="6891929" y="974114"/>
                </a:cubicBezTo>
                <a:lnTo>
                  <a:pt x="6891929" y="810739"/>
                </a:lnTo>
                <a:cubicBezTo>
                  <a:pt x="6891929" y="792037"/>
                  <a:pt x="6898677" y="776054"/>
                  <a:pt x="6912175" y="762790"/>
                </a:cubicBezTo>
                <a:cubicBezTo>
                  <a:pt x="6925673" y="749526"/>
                  <a:pt x="6941695" y="742894"/>
                  <a:pt x="6960241" y="742894"/>
                </a:cubicBezTo>
                <a:cubicBezTo>
                  <a:pt x="6981233" y="742894"/>
                  <a:pt x="6997865" y="749926"/>
                  <a:pt x="7010141" y="763991"/>
                </a:cubicBezTo>
                <a:cubicBezTo>
                  <a:pt x="7022415" y="778056"/>
                  <a:pt x="7028553" y="793638"/>
                  <a:pt x="7028553" y="810739"/>
                </a:cubicBezTo>
                <a:lnTo>
                  <a:pt x="7028553" y="2367908"/>
                </a:lnTo>
                <a:cubicBezTo>
                  <a:pt x="7028553" y="2385453"/>
                  <a:pt x="7022510" y="2401147"/>
                  <a:pt x="7010424" y="2414990"/>
                </a:cubicBezTo>
                <a:cubicBezTo>
                  <a:pt x="6998338" y="2428832"/>
                  <a:pt x="6981610" y="2435753"/>
                  <a:pt x="6960241" y="2435753"/>
                </a:cubicBezTo>
                <a:cubicBezTo>
                  <a:pt x="6941273" y="2435753"/>
                  <a:pt x="6925145" y="2429232"/>
                  <a:pt x="6911859" y="2416190"/>
                </a:cubicBezTo>
                <a:cubicBezTo>
                  <a:pt x="6898571" y="2403148"/>
                  <a:pt x="6891929" y="2387066"/>
                  <a:pt x="6891929" y="2367942"/>
                </a:cubicBezTo>
                <a:lnTo>
                  <a:pt x="6891929" y="2217141"/>
                </a:lnTo>
                <a:cubicBezTo>
                  <a:pt x="6891929" y="2019165"/>
                  <a:pt x="6854325" y="1858391"/>
                  <a:pt x="6779120" y="1734820"/>
                </a:cubicBezTo>
                <a:cubicBezTo>
                  <a:pt x="6751199" y="1692909"/>
                  <a:pt x="6722878" y="1669334"/>
                  <a:pt x="6694156" y="1664095"/>
                </a:cubicBezTo>
                <a:lnTo>
                  <a:pt x="6685658" y="1663322"/>
                </a:lnTo>
                <a:lnTo>
                  <a:pt x="6685274" y="1666016"/>
                </a:lnTo>
                <a:cubicBezTo>
                  <a:pt x="6684997" y="1669068"/>
                  <a:pt x="6684858" y="1673335"/>
                  <a:pt x="6684858" y="1678817"/>
                </a:cubicBezTo>
                <a:lnTo>
                  <a:pt x="6684858" y="3093257"/>
                </a:lnTo>
                <a:lnTo>
                  <a:pt x="6707072" y="3093257"/>
                </a:lnTo>
                <a:cubicBezTo>
                  <a:pt x="6755193" y="3093257"/>
                  <a:pt x="6803631" y="3074701"/>
                  <a:pt x="6852385" y="3037587"/>
                </a:cubicBezTo>
                <a:cubicBezTo>
                  <a:pt x="6901140" y="3000473"/>
                  <a:pt x="6949017" y="2931305"/>
                  <a:pt x="6996015" y="2830082"/>
                </a:cubicBezTo>
                <a:cubicBezTo>
                  <a:pt x="7043012" y="2728859"/>
                  <a:pt x="7079387" y="2617997"/>
                  <a:pt x="7105137" y="2497495"/>
                </a:cubicBezTo>
                <a:cubicBezTo>
                  <a:pt x="7148010" y="2298718"/>
                  <a:pt x="7169447" y="2144693"/>
                  <a:pt x="7169447" y="2035420"/>
                </a:cubicBezTo>
                <a:lnTo>
                  <a:pt x="7169447" y="1884920"/>
                </a:lnTo>
                <a:cubicBezTo>
                  <a:pt x="7191639" y="1849386"/>
                  <a:pt x="7214765" y="1831618"/>
                  <a:pt x="7238826" y="1831618"/>
                </a:cubicBezTo>
                <a:cubicBezTo>
                  <a:pt x="7258506" y="1831618"/>
                  <a:pt x="7275345" y="1837739"/>
                  <a:pt x="7289343" y="1849980"/>
                </a:cubicBezTo>
                <a:cubicBezTo>
                  <a:pt x="7303341" y="1862222"/>
                  <a:pt x="7310340" y="1878016"/>
                  <a:pt x="7310340" y="1897362"/>
                </a:cubicBezTo>
                <a:lnTo>
                  <a:pt x="7310340" y="3234151"/>
                </a:lnTo>
                <a:lnTo>
                  <a:pt x="6077921" y="3234151"/>
                </a:lnTo>
                <a:cubicBezTo>
                  <a:pt x="6056306" y="3234151"/>
                  <a:pt x="6038561" y="3227341"/>
                  <a:pt x="6024685" y="3213721"/>
                </a:cubicBezTo>
                <a:cubicBezTo>
                  <a:pt x="6010809" y="3200101"/>
                  <a:pt x="6003871" y="3183784"/>
                  <a:pt x="6003871" y="3164772"/>
                </a:cubicBezTo>
                <a:cubicBezTo>
                  <a:pt x="6003871" y="3143669"/>
                  <a:pt x="6011143" y="3126830"/>
                  <a:pt x="6025686" y="3114255"/>
                </a:cubicBezTo>
                <a:cubicBezTo>
                  <a:pt x="6040229" y="3101680"/>
                  <a:pt x="6057596" y="3095392"/>
                  <a:pt x="6077787" y="3095392"/>
                </a:cubicBezTo>
                <a:lnTo>
                  <a:pt x="6168247" y="3095392"/>
                </a:lnTo>
                <a:lnTo>
                  <a:pt x="6168247" y="138759"/>
                </a:lnTo>
                <a:lnTo>
                  <a:pt x="6060109" y="138759"/>
                </a:lnTo>
                <a:cubicBezTo>
                  <a:pt x="6026887" y="115499"/>
                  <a:pt x="6010275" y="92728"/>
                  <a:pt x="6010275" y="70446"/>
                </a:cubicBezTo>
                <a:cubicBezTo>
                  <a:pt x="6010275" y="44607"/>
                  <a:pt x="6027587" y="21125"/>
                  <a:pt x="6062210" y="0"/>
                </a:cubicBezTo>
                <a:close/>
                <a:moveTo>
                  <a:pt x="4622863" y="0"/>
                </a:moveTo>
                <a:lnTo>
                  <a:pt x="5243543" y="0"/>
                </a:lnTo>
                <a:cubicBezTo>
                  <a:pt x="5347835" y="0"/>
                  <a:pt x="5454851" y="28774"/>
                  <a:pt x="5564590" y="86324"/>
                </a:cubicBezTo>
                <a:cubicBezTo>
                  <a:pt x="5622807" y="118034"/>
                  <a:pt x="5681590" y="172453"/>
                  <a:pt x="5740941" y="249582"/>
                </a:cubicBezTo>
                <a:cubicBezTo>
                  <a:pt x="5800291" y="326711"/>
                  <a:pt x="5844710" y="403690"/>
                  <a:pt x="5874196" y="480519"/>
                </a:cubicBezTo>
                <a:cubicBezTo>
                  <a:pt x="5914156" y="585834"/>
                  <a:pt x="5934136" y="705235"/>
                  <a:pt x="5934136" y="838724"/>
                </a:cubicBezTo>
                <a:lnTo>
                  <a:pt x="5934136" y="1058704"/>
                </a:lnTo>
                <a:cubicBezTo>
                  <a:pt x="5934136" y="1220034"/>
                  <a:pt x="5904010" y="1361450"/>
                  <a:pt x="5843759" y="1482953"/>
                </a:cubicBezTo>
                <a:cubicBezTo>
                  <a:pt x="5783508" y="1604456"/>
                  <a:pt x="5701471" y="1700770"/>
                  <a:pt x="5597645" y="1771895"/>
                </a:cubicBezTo>
                <a:cubicBezTo>
                  <a:pt x="5493821" y="1843020"/>
                  <a:pt x="5383436" y="1878583"/>
                  <a:pt x="5266492" y="1878583"/>
                </a:cubicBezTo>
                <a:lnTo>
                  <a:pt x="5236072" y="1878583"/>
                </a:lnTo>
                <a:lnTo>
                  <a:pt x="5236072" y="3095392"/>
                </a:lnTo>
                <a:lnTo>
                  <a:pt x="5317559" y="3095392"/>
                </a:lnTo>
                <a:cubicBezTo>
                  <a:pt x="5336439" y="3095392"/>
                  <a:pt x="5352838" y="3102180"/>
                  <a:pt x="5366758" y="3115756"/>
                </a:cubicBezTo>
                <a:cubicBezTo>
                  <a:pt x="5380679" y="3129332"/>
                  <a:pt x="5387639" y="3145670"/>
                  <a:pt x="5387639" y="3164772"/>
                </a:cubicBezTo>
                <a:cubicBezTo>
                  <a:pt x="5387639" y="3184274"/>
                  <a:pt x="5380829" y="3200712"/>
                  <a:pt x="5367209" y="3214088"/>
                </a:cubicBezTo>
                <a:cubicBezTo>
                  <a:pt x="5353589" y="3227463"/>
                  <a:pt x="5337083" y="3234151"/>
                  <a:pt x="5317693" y="3234151"/>
                </a:cubicBezTo>
                <a:lnTo>
                  <a:pt x="4622896" y="3234151"/>
                </a:lnTo>
                <a:cubicBezTo>
                  <a:pt x="4604061" y="3234151"/>
                  <a:pt x="4588051" y="3227680"/>
                  <a:pt x="4574864" y="3214738"/>
                </a:cubicBezTo>
                <a:cubicBezTo>
                  <a:pt x="4561678" y="3201796"/>
                  <a:pt x="4555084" y="3185141"/>
                  <a:pt x="4555084" y="3164772"/>
                </a:cubicBezTo>
                <a:cubicBezTo>
                  <a:pt x="4555084" y="3144914"/>
                  <a:pt x="4561750" y="3128386"/>
                  <a:pt x="4575081" y="3115189"/>
                </a:cubicBezTo>
                <a:cubicBezTo>
                  <a:pt x="4588412" y="3101991"/>
                  <a:pt x="4604295" y="3095392"/>
                  <a:pt x="4622729" y="3095392"/>
                </a:cubicBezTo>
                <a:lnTo>
                  <a:pt x="4713056" y="3095392"/>
                </a:lnTo>
                <a:lnTo>
                  <a:pt x="4713056" y="138759"/>
                </a:lnTo>
                <a:lnTo>
                  <a:pt x="4622729" y="138759"/>
                </a:lnTo>
                <a:cubicBezTo>
                  <a:pt x="4603561" y="138759"/>
                  <a:pt x="4587495" y="132104"/>
                  <a:pt x="4574531" y="118795"/>
                </a:cubicBezTo>
                <a:cubicBezTo>
                  <a:pt x="4561566" y="105486"/>
                  <a:pt x="4555084" y="89370"/>
                  <a:pt x="4555084" y="70446"/>
                </a:cubicBezTo>
                <a:cubicBezTo>
                  <a:pt x="4555084" y="50500"/>
                  <a:pt x="4561706" y="33772"/>
                  <a:pt x="4574948" y="20263"/>
                </a:cubicBezTo>
                <a:cubicBezTo>
                  <a:pt x="4588190" y="6754"/>
                  <a:pt x="4604161" y="0"/>
                  <a:pt x="4622863" y="0"/>
                </a:cubicBezTo>
                <a:close/>
                <a:moveTo>
                  <a:pt x="3156013" y="0"/>
                </a:moveTo>
                <a:lnTo>
                  <a:pt x="3776693" y="0"/>
                </a:lnTo>
                <a:cubicBezTo>
                  <a:pt x="3880984" y="0"/>
                  <a:pt x="3988000" y="28774"/>
                  <a:pt x="4097739" y="86324"/>
                </a:cubicBezTo>
                <a:cubicBezTo>
                  <a:pt x="4155956" y="118034"/>
                  <a:pt x="4214739" y="172453"/>
                  <a:pt x="4274090" y="249582"/>
                </a:cubicBezTo>
                <a:cubicBezTo>
                  <a:pt x="4333440" y="326711"/>
                  <a:pt x="4377859" y="403690"/>
                  <a:pt x="4407345" y="480519"/>
                </a:cubicBezTo>
                <a:cubicBezTo>
                  <a:pt x="4447305" y="585834"/>
                  <a:pt x="4467285" y="705235"/>
                  <a:pt x="4467285" y="838724"/>
                </a:cubicBezTo>
                <a:lnTo>
                  <a:pt x="4467285" y="1058704"/>
                </a:lnTo>
                <a:cubicBezTo>
                  <a:pt x="4467285" y="1220034"/>
                  <a:pt x="4437160" y="1361450"/>
                  <a:pt x="4376908" y="1482953"/>
                </a:cubicBezTo>
                <a:cubicBezTo>
                  <a:pt x="4316657" y="1604456"/>
                  <a:pt x="4234619" y="1700770"/>
                  <a:pt x="4130795" y="1771895"/>
                </a:cubicBezTo>
                <a:cubicBezTo>
                  <a:pt x="4026970" y="1843020"/>
                  <a:pt x="3916586" y="1878583"/>
                  <a:pt x="3799641" y="1878583"/>
                </a:cubicBezTo>
                <a:lnTo>
                  <a:pt x="3769221" y="1878583"/>
                </a:lnTo>
                <a:lnTo>
                  <a:pt x="3769221" y="3095392"/>
                </a:lnTo>
                <a:lnTo>
                  <a:pt x="3850709" y="3095392"/>
                </a:lnTo>
                <a:cubicBezTo>
                  <a:pt x="3869588" y="3095392"/>
                  <a:pt x="3885987" y="3102180"/>
                  <a:pt x="3899908" y="3115756"/>
                </a:cubicBezTo>
                <a:cubicBezTo>
                  <a:pt x="3913828" y="3129332"/>
                  <a:pt x="3920789" y="3145670"/>
                  <a:pt x="3920789" y="3164772"/>
                </a:cubicBezTo>
                <a:cubicBezTo>
                  <a:pt x="3920789" y="3184274"/>
                  <a:pt x="3913979" y="3200712"/>
                  <a:pt x="3900358" y="3214088"/>
                </a:cubicBezTo>
                <a:cubicBezTo>
                  <a:pt x="3886738" y="3227463"/>
                  <a:pt x="3870232" y="3234151"/>
                  <a:pt x="3850842" y="3234151"/>
                </a:cubicBezTo>
                <a:lnTo>
                  <a:pt x="3156047" y="3234151"/>
                </a:lnTo>
                <a:cubicBezTo>
                  <a:pt x="3137212" y="3234151"/>
                  <a:pt x="3121201" y="3227680"/>
                  <a:pt x="3108014" y="3214738"/>
                </a:cubicBezTo>
                <a:cubicBezTo>
                  <a:pt x="3094828" y="3201796"/>
                  <a:pt x="3088235" y="3185141"/>
                  <a:pt x="3088235" y="3164772"/>
                </a:cubicBezTo>
                <a:cubicBezTo>
                  <a:pt x="3088235" y="3144914"/>
                  <a:pt x="3094900" y="3128386"/>
                  <a:pt x="3108231" y="3115189"/>
                </a:cubicBezTo>
                <a:cubicBezTo>
                  <a:pt x="3121562" y="3101991"/>
                  <a:pt x="3137445" y="3095392"/>
                  <a:pt x="3155880" y="3095392"/>
                </a:cubicBezTo>
                <a:lnTo>
                  <a:pt x="3246207" y="3095392"/>
                </a:lnTo>
                <a:lnTo>
                  <a:pt x="3246207" y="138759"/>
                </a:lnTo>
                <a:lnTo>
                  <a:pt x="3155880" y="138759"/>
                </a:lnTo>
                <a:cubicBezTo>
                  <a:pt x="3136712" y="138759"/>
                  <a:pt x="3120645" y="132104"/>
                  <a:pt x="3107681" y="118795"/>
                </a:cubicBezTo>
                <a:cubicBezTo>
                  <a:pt x="3094716" y="105486"/>
                  <a:pt x="3088235" y="89370"/>
                  <a:pt x="3088235" y="70446"/>
                </a:cubicBezTo>
                <a:cubicBezTo>
                  <a:pt x="3088235" y="50500"/>
                  <a:pt x="3094856" y="33772"/>
                  <a:pt x="3108098" y="20263"/>
                </a:cubicBezTo>
                <a:cubicBezTo>
                  <a:pt x="3121340" y="6754"/>
                  <a:pt x="3137312" y="0"/>
                  <a:pt x="3156013" y="0"/>
                </a:cubicBezTo>
                <a:close/>
                <a:moveTo>
                  <a:pt x="61475" y="0"/>
                </a:moveTo>
                <a:lnTo>
                  <a:pt x="730319" y="0"/>
                </a:lnTo>
                <a:cubicBezTo>
                  <a:pt x="906903" y="0"/>
                  <a:pt x="1059171" y="74216"/>
                  <a:pt x="1187123" y="222648"/>
                </a:cubicBezTo>
                <a:cubicBezTo>
                  <a:pt x="1315075" y="371080"/>
                  <a:pt x="1379051" y="570201"/>
                  <a:pt x="1379051" y="820012"/>
                </a:cubicBezTo>
                <a:cubicBezTo>
                  <a:pt x="1379051" y="963307"/>
                  <a:pt x="1354729" y="1091959"/>
                  <a:pt x="1306086" y="1205969"/>
                </a:cubicBezTo>
                <a:cubicBezTo>
                  <a:pt x="1257442" y="1319978"/>
                  <a:pt x="1184855" y="1414285"/>
                  <a:pt x="1088324" y="1488890"/>
                </a:cubicBezTo>
                <a:cubicBezTo>
                  <a:pt x="1030819" y="1533320"/>
                  <a:pt x="952545" y="1561539"/>
                  <a:pt x="853501" y="1573547"/>
                </a:cubicBezTo>
                <a:cubicBezTo>
                  <a:pt x="963997" y="1587289"/>
                  <a:pt x="1046040" y="1612873"/>
                  <a:pt x="1099632" y="1650297"/>
                </a:cubicBezTo>
                <a:cubicBezTo>
                  <a:pt x="1190915" y="1713517"/>
                  <a:pt x="1258526" y="1789340"/>
                  <a:pt x="1302467" y="1877765"/>
                </a:cubicBezTo>
                <a:cubicBezTo>
                  <a:pt x="1346407" y="1966191"/>
                  <a:pt x="1368377" y="2078783"/>
                  <a:pt x="1368377" y="2215540"/>
                </a:cubicBezTo>
                <a:lnTo>
                  <a:pt x="1368377" y="2980049"/>
                </a:lnTo>
                <a:cubicBezTo>
                  <a:pt x="1368377" y="3005821"/>
                  <a:pt x="1370061" y="3020815"/>
                  <a:pt x="1373431" y="3025029"/>
                </a:cubicBezTo>
                <a:cubicBezTo>
                  <a:pt x="1376799" y="3029243"/>
                  <a:pt x="1380385" y="3031349"/>
                  <a:pt x="1384188" y="3031349"/>
                </a:cubicBezTo>
                <a:cubicBezTo>
                  <a:pt x="1396596" y="3031349"/>
                  <a:pt x="1409682" y="3020587"/>
                  <a:pt x="1423447" y="2999061"/>
                </a:cubicBezTo>
                <a:cubicBezTo>
                  <a:pt x="1455735" y="2949384"/>
                  <a:pt x="1476516" y="2855755"/>
                  <a:pt x="1485788" y="2718175"/>
                </a:cubicBezTo>
                <a:cubicBezTo>
                  <a:pt x="1487657" y="2684308"/>
                  <a:pt x="1495039" y="2658657"/>
                  <a:pt x="1507937" y="2641223"/>
                </a:cubicBezTo>
                <a:cubicBezTo>
                  <a:pt x="1520834" y="2623789"/>
                  <a:pt x="1538001" y="2615073"/>
                  <a:pt x="1559438" y="2615073"/>
                </a:cubicBezTo>
                <a:cubicBezTo>
                  <a:pt x="1585099" y="2615073"/>
                  <a:pt x="1604323" y="2626425"/>
                  <a:pt x="1617109" y="2649129"/>
                </a:cubicBezTo>
                <a:cubicBezTo>
                  <a:pt x="1629184" y="2668764"/>
                  <a:pt x="1635221" y="2697483"/>
                  <a:pt x="1635221" y="2735286"/>
                </a:cubicBezTo>
                <a:cubicBezTo>
                  <a:pt x="1635221" y="2900952"/>
                  <a:pt x="1594144" y="3030493"/>
                  <a:pt x="1511989" y="3123911"/>
                </a:cubicBezTo>
                <a:cubicBezTo>
                  <a:pt x="1429835" y="3217329"/>
                  <a:pt x="1325393" y="3264038"/>
                  <a:pt x="1198664" y="3264038"/>
                </a:cubicBezTo>
                <a:cubicBezTo>
                  <a:pt x="1086189" y="3264038"/>
                  <a:pt x="1000254" y="3234246"/>
                  <a:pt x="940860" y="3174662"/>
                </a:cubicBezTo>
                <a:cubicBezTo>
                  <a:pt x="881464" y="3115077"/>
                  <a:pt x="851767" y="3031683"/>
                  <a:pt x="851767" y="2924478"/>
                </a:cubicBezTo>
                <a:lnTo>
                  <a:pt x="851767" y="1818510"/>
                </a:lnTo>
                <a:cubicBezTo>
                  <a:pt x="851767" y="1739079"/>
                  <a:pt x="837057" y="1689312"/>
                  <a:pt x="807638" y="1669210"/>
                </a:cubicBezTo>
                <a:cubicBezTo>
                  <a:pt x="781842" y="1652243"/>
                  <a:pt x="737491" y="1643760"/>
                  <a:pt x="674582" y="1643760"/>
                </a:cubicBezTo>
                <a:lnTo>
                  <a:pt x="674582" y="3095392"/>
                </a:lnTo>
                <a:lnTo>
                  <a:pt x="732754" y="3095392"/>
                </a:lnTo>
                <a:cubicBezTo>
                  <a:pt x="754924" y="3095392"/>
                  <a:pt x="773898" y="3102236"/>
                  <a:pt x="789675" y="3115922"/>
                </a:cubicBezTo>
                <a:cubicBezTo>
                  <a:pt x="805452" y="3129610"/>
                  <a:pt x="813341" y="3145893"/>
                  <a:pt x="813341" y="3164772"/>
                </a:cubicBezTo>
                <a:cubicBezTo>
                  <a:pt x="813341" y="3184073"/>
                  <a:pt x="805592" y="3200462"/>
                  <a:pt x="790093" y="3213938"/>
                </a:cubicBezTo>
                <a:cubicBezTo>
                  <a:pt x="774593" y="3227413"/>
                  <a:pt x="755514" y="3234151"/>
                  <a:pt x="732855" y="3234151"/>
                </a:cubicBezTo>
                <a:lnTo>
                  <a:pt x="72048" y="3234151"/>
                </a:lnTo>
                <a:cubicBezTo>
                  <a:pt x="52769" y="3234151"/>
                  <a:pt x="35941" y="3227992"/>
                  <a:pt x="21565" y="3215672"/>
                </a:cubicBezTo>
                <a:cubicBezTo>
                  <a:pt x="7188" y="3203353"/>
                  <a:pt x="0" y="3186386"/>
                  <a:pt x="0" y="3164772"/>
                </a:cubicBezTo>
                <a:cubicBezTo>
                  <a:pt x="0" y="3143580"/>
                  <a:pt x="7333" y="3126719"/>
                  <a:pt x="21998" y="3114188"/>
                </a:cubicBezTo>
                <a:cubicBezTo>
                  <a:pt x="36663" y="3101657"/>
                  <a:pt x="53391" y="3095392"/>
                  <a:pt x="72182" y="3095392"/>
                </a:cubicBezTo>
                <a:lnTo>
                  <a:pt x="153703" y="3095392"/>
                </a:lnTo>
                <a:lnTo>
                  <a:pt x="153703" y="138759"/>
                </a:lnTo>
                <a:lnTo>
                  <a:pt x="61208" y="138759"/>
                </a:lnTo>
                <a:cubicBezTo>
                  <a:pt x="24672" y="118545"/>
                  <a:pt x="6405" y="95063"/>
                  <a:pt x="6405" y="68312"/>
                </a:cubicBezTo>
                <a:cubicBezTo>
                  <a:pt x="6405" y="43251"/>
                  <a:pt x="24761" y="20480"/>
                  <a:pt x="6147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8404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E6D10E8-10EC-C241-B0F1-BAE675F41ED7}"/>
              </a:ext>
            </a:extLst>
          </p:cNvPr>
          <p:cNvSpPr/>
          <p:nvPr/>
        </p:nvSpPr>
        <p:spPr>
          <a:xfrm>
            <a:off x="1" y="-7224"/>
            <a:ext cx="4288664" cy="6865223"/>
          </a:xfrm>
          <a:prstGeom prst="rect">
            <a:avLst/>
          </a:prstGeom>
          <a:solidFill>
            <a:schemeClr val="accent3">
              <a:lumMod val="20000"/>
              <a:lumOff val="80000"/>
              <a:alpha val="54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677492" y="5355494"/>
            <a:ext cx="1765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ontserrat" charset="0"/>
                <a:cs typeface="Montserrat" charset="0"/>
              </a:rPr>
              <a:t>Photos Name</a:t>
            </a:r>
          </a:p>
        </p:txBody>
      </p:sp>
      <p:sp>
        <p:nvSpPr>
          <p:cNvPr id="10" name="Rectangle 9"/>
          <p:cNvSpPr/>
          <p:nvPr/>
        </p:nvSpPr>
        <p:spPr>
          <a:xfrm>
            <a:off x="2677492" y="5770069"/>
            <a:ext cx="2200275" cy="613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0" i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Sed ut perspiciat dolorlaud  antium, toaperiam, eaqu</a:t>
            </a:r>
            <a:endParaRPr lang="en-US" sz="12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05911" y="2058503"/>
            <a:ext cx="1765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ontserrat" charset="0"/>
                <a:cs typeface="Montserrat" charset="0"/>
              </a:rPr>
              <a:t>Photos Name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005911" y="2473078"/>
            <a:ext cx="2200275" cy="617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Sed</a:t>
            </a:r>
            <a:r>
              <a:rPr lang="en-US" sz="1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ut</a:t>
            </a:r>
            <a:r>
              <a:rPr lang="en-US" sz="1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perspiciat</a:t>
            </a:r>
            <a:r>
              <a:rPr lang="en-US" sz="1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dolorlaud</a:t>
            </a:r>
            <a:r>
              <a:rPr lang="en-US" sz="1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 </a:t>
            </a:r>
            <a:r>
              <a:rPr lang="en-US" sz="1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antium</a:t>
            </a:r>
            <a:r>
              <a:rPr lang="en-US" sz="1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, </a:t>
            </a:r>
            <a:r>
              <a:rPr lang="en-US" sz="1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toaperiam</a:t>
            </a:r>
            <a:r>
              <a:rPr lang="en-US" sz="1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, </a:t>
            </a:r>
            <a:r>
              <a:rPr lang="en-US" sz="1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eaqu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6B91FD-8A59-41E4-8E33-8242C3D4AF94}"/>
              </a:ext>
            </a:extLst>
          </p:cNvPr>
          <p:cNvSpPr txBox="1"/>
          <p:nvPr/>
        </p:nvSpPr>
        <p:spPr>
          <a:xfrm rot="16200000">
            <a:off x="58380" y="3133000"/>
            <a:ext cx="2770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ontserrat" charset="0"/>
                <a:cs typeface="Montserrat" charset="0"/>
              </a:rPr>
              <a:t>RAPPER</a:t>
            </a:r>
            <a:endParaRPr lang="en-US" sz="3200" b="1" spc="-15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Montserrat" charset="0"/>
              <a:cs typeface="Montserrat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4175F9-8E9C-4E2C-AFA4-6153FC3FDC12}"/>
              </a:ext>
            </a:extLst>
          </p:cNvPr>
          <p:cNvSpPr txBox="1"/>
          <p:nvPr/>
        </p:nvSpPr>
        <p:spPr>
          <a:xfrm rot="5400000">
            <a:off x="8161323" y="3361028"/>
            <a:ext cx="4302064" cy="1167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“Lorem ipsum dolor sit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amet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, cons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ectetur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adipis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cing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elit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sed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do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eiusmod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tempor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incidi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dunt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ut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labore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et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dolore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magna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aliqua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. sit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amet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conse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ctetur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adipi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scing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elit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sed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do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eiusmod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tempor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incid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. do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eiusmod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tempor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”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8" r="25228"/>
          <a:stretch>
            <a:fillRect/>
          </a:stretch>
        </p:blipFill>
        <p:spPr/>
      </p:pic>
      <p:pic>
        <p:nvPicPr>
          <p:cNvPr id="7" name="Picture Placeholder 6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2" b="58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261283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4" r="12254"/>
          <a:stretch>
            <a:fillRect/>
          </a:stretch>
        </p:blipFill>
        <p:spPr/>
      </p:pic>
      <p:pic>
        <p:nvPicPr>
          <p:cNvPr id="5" name="Picture Placeholder 4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0" r="16220"/>
          <a:stretch>
            <a:fillRect/>
          </a:stretch>
        </p:blipFill>
        <p:spPr/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E6D10E8-10EC-C241-B0F1-BAE675F41ED7}"/>
              </a:ext>
            </a:extLst>
          </p:cNvPr>
          <p:cNvSpPr/>
          <p:nvPr/>
        </p:nvSpPr>
        <p:spPr>
          <a:xfrm>
            <a:off x="6915955" y="1828799"/>
            <a:ext cx="2881598" cy="2697440"/>
          </a:xfrm>
          <a:prstGeom prst="rect">
            <a:avLst/>
          </a:prstGeom>
          <a:solidFill>
            <a:schemeClr val="accent2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66179" y="3070035"/>
            <a:ext cx="1765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TITLE HERE</a:t>
            </a:r>
          </a:p>
        </p:txBody>
      </p:sp>
      <p:sp>
        <p:nvSpPr>
          <p:cNvPr id="10" name="Rectangle 9"/>
          <p:cNvSpPr/>
          <p:nvPr/>
        </p:nvSpPr>
        <p:spPr>
          <a:xfrm>
            <a:off x="7366180" y="3458297"/>
            <a:ext cx="2146977" cy="824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b="0" i="0" dirty="0" err="1">
                <a:solidFill>
                  <a:schemeClr val="bg1"/>
                </a:solidFill>
                <a:effectLst/>
              </a:rPr>
              <a:t>Sed</a:t>
            </a:r>
            <a:r>
              <a:rPr lang="en-US" sz="110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</a:rPr>
              <a:t>ut</a:t>
            </a:r>
            <a:r>
              <a:rPr lang="en-US" sz="110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</a:rPr>
              <a:t>perspiciat</a:t>
            </a:r>
            <a:r>
              <a:rPr lang="en-US" sz="110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</a:rPr>
              <a:t>dolorlaud</a:t>
            </a:r>
            <a:r>
              <a:rPr lang="en-US" sz="1100" b="0" i="0" dirty="0">
                <a:solidFill>
                  <a:schemeClr val="bg1"/>
                </a:solidFill>
                <a:effectLst/>
              </a:rPr>
              <a:t>  </a:t>
            </a:r>
            <a:r>
              <a:rPr lang="en-US" sz="1100" b="0" i="0" dirty="0" err="1">
                <a:solidFill>
                  <a:schemeClr val="bg1"/>
                </a:solidFill>
                <a:effectLst/>
              </a:rPr>
              <a:t>antium</a:t>
            </a:r>
            <a:r>
              <a:rPr lang="en-US" sz="1100" b="0" i="0" dirty="0">
                <a:solidFill>
                  <a:schemeClr val="bg1"/>
                </a:solidFill>
                <a:effectLst/>
              </a:rPr>
              <a:t>, </a:t>
            </a:r>
            <a:r>
              <a:rPr lang="en-US" sz="1100" b="0" i="0" dirty="0" err="1">
                <a:solidFill>
                  <a:schemeClr val="bg1"/>
                </a:solidFill>
                <a:effectLst/>
              </a:rPr>
              <a:t>toaperiam</a:t>
            </a:r>
            <a:r>
              <a:rPr lang="en-US" sz="1100" b="0" i="0" dirty="0">
                <a:solidFill>
                  <a:schemeClr val="bg1"/>
                </a:solidFill>
                <a:effectLst/>
              </a:rPr>
              <a:t>, </a:t>
            </a:r>
            <a:r>
              <a:rPr lang="en-US" sz="1100" b="0" i="0" dirty="0" err="1">
                <a:solidFill>
                  <a:schemeClr val="bg1"/>
                </a:solidFill>
                <a:effectLst/>
              </a:rPr>
              <a:t>eaque</a:t>
            </a:r>
            <a:r>
              <a:rPr lang="en-US" sz="110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</a:rPr>
              <a:t>ipsa</a:t>
            </a:r>
            <a:r>
              <a:rPr lang="en-US" sz="1100" b="0" i="0" dirty="0">
                <a:solidFill>
                  <a:schemeClr val="bg1"/>
                </a:solidFill>
                <a:effectLst/>
              </a:rPr>
              <a:t> quae </a:t>
            </a:r>
            <a:r>
              <a:rPr lang="en-US" sz="1100" b="0" i="0" dirty="0" err="1">
                <a:solidFill>
                  <a:schemeClr val="bg1"/>
                </a:solidFill>
                <a:effectLst/>
              </a:rPr>
              <a:t>omnis</a:t>
            </a:r>
            <a:r>
              <a:rPr lang="en-US" sz="110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</a:rPr>
              <a:t>iste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1" name="Shape 2529"/>
          <p:cNvSpPr/>
          <p:nvPr/>
        </p:nvSpPr>
        <p:spPr>
          <a:xfrm>
            <a:off x="7481159" y="2169365"/>
            <a:ext cx="436794" cy="6005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475" y="15573"/>
                </a:moveTo>
                <a:lnTo>
                  <a:pt x="11475" y="16200"/>
                </a:lnTo>
                <a:cubicBezTo>
                  <a:pt x="11475" y="16471"/>
                  <a:pt x="11172" y="16691"/>
                  <a:pt x="10800" y="16691"/>
                </a:cubicBezTo>
                <a:cubicBezTo>
                  <a:pt x="10428" y="16691"/>
                  <a:pt x="10125" y="16471"/>
                  <a:pt x="10125" y="16200"/>
                </a:cubicBezTo>
                <a:lnTo>
                  <a:pt x="10125" y="15573"/>
                </a:lnTo>
                <a:cubicBezTo>
                  <a:pt x="9723" y="15403"/>
                  <a:pt x="9450" y="15090"/>
                  <a:pt x="9450" y="14727"/>
                </a:cubicBezTo>
                <a:cubicBezTo>
                  <a:pt x="9450" y="14185"/>
                  <a:pt x="10055" y="13745"/>
                  <a:pt x="10800" y="13745"/>
                </a:cubicBezTo>
                <a:cubicBezTo>
                  <a:pt x="11545" y="13745"/>
                  <a:pt x="12150" y="14185"/>
                  <a:pt x="12150" y="14727"/>
                </a:cubicBezTo>
                <a:cubicBezTo>
                  <a:pt x="12150" y="15090"/>
                  <a:pt x="11876" y="15403"/>
                  <a:pt x="11475" y="15573"/>
                </a:cubicBezTo>
                <a:moveTo>
                  <a:pt x="10800" y="12764"/>
                </a:moveTo>
                <a:cubicBezTo>
                  <a:pt x="9309" y="12764"/>
                  <a:pt x="8100" y="13643"/>
                  <a:pt x="8100" y="14727"/>
                </a:cubicBezTo>
                <a:cubicBezTo>
                  <a:pt x="8100" y="15232"/>
                  <a:pt x="8369" y="15686"/>
                  <a:pt x="8798" y="16034"/>
                </a:cubicBezTo>
                <a:cubicBezTo>
                  <a:pt x="8789" y="16089"/>
                  <a:pt x="8775" y="16143"/>
                  <a:pt x="8775" y="16200"/>
                </a:cubicBezTo>
                <a:cubicBezTo>
                  <a:pt x="8775" y="17014"/>
                  <a:pt x="9681" y="17673"/>
                  <a:pt x="10800" y="17673"/>
                </a:cubicBezTo>
                <a:cubicBezTo>
                  <a:pt x="11919" y="17673"/>
                  <a:pt x="12825" y="17014"/>
                  <a:pt x="12825" y="16200"/>
                </a:cubicBezTo>
                <a:cubicBezTo>
                  <a:pt x="12825" y="16143"/>
                  <a:pt x="12810" y="16089"/>
                  <a:pt x="12802" y="16034"/>
                </a:cubicBezTo>
                <a:cubicBezTo>
                  <a:pt x="13231" y="15687"/>
                  <a:pt x="13500" y="15232"/>
                  <a:pt x="13500" y="14727"/>
                </a:cubicBezTo>
                <a:cubicBezTo>
                  <a:pt x="13500" y="13643"/>
                  <a:pt x="12291" y="12764"/>
                  <a:pt x="10800" y="12764"/>
                </a:cubicBezTo>
                <a:moveTo>
                  <a:pt x="20250" y="19636"/>
                </a:moveTo>
                <a:cubicBezTo>
                  <a:pt x="20250" y="20179"/>
                  <a:pt x="19645" y="20618"/>
                  <a:pt x="18900" y="20618"/>
                </a:cubicBezTo>
                <a:lnTo>
                  <a:pt x="2700" y="20618"/>
                </a:lnTo>
                <a:cubicBezTo>
                  <a:pt x="1955" y="20618"/>
                  <a:pt x="1350" y="20179"/>
                  <a:pt x="1350" y="19636"/>
                </a:cubicBezTo>
                <a:lnTo>
                  <a:pt x="1350" y="10800"/>
                </a:lnTo>
                <a:cubicBezTo>
                  <a:pt x="1350" y="10258"/>
                  <a:pt x="1955" y="9818"/>
                  <a:pt x="2700" y="9818"/>
                </a:cubicBezTo>
                <a:lnTo>
                  <a:pt x="18900" y="9818"/>
                </a:lnTo>
                <a:cubicBezTo>
                  <a:pt x="19645" y="9818"/>
                  <a:pt x="20250" y="10258"/>
                  <a:pt x="20250" y="10800"/>
                </a:cubicBezTo>
                <a:cubicBezTo>
                  <a:pt x="20250" y="10800"/>
                  <a:pt x="20250" y="19636"/>
                  <a:pt x="20250" y="19636"/>
                </a:cubicBezTo>
                <a:close/>
                <a:moveTo>
                  <a:pt x="18900" y="8836"/>
                </a:moveTo>
                <a:lnTo>
                  <a:pt x="18900" y="5891"/>
                </a:lnTo>
                <a:cubicBezTo>
                  <a:pt x="18900" y="2638"/>
                  <a:pt x="15273" y="0"/>
                  <a:pt x="10800" y="0"/>
                </a:cubicBezTo>
                <a:cubicBezTo>
                  <a:pt x="6327" y="0"/>
                  <a:pt x="2700" y="2638"/>
                  <a:pt x="2700" y="5891"/>
                </a:cubicBezTo>
                <a:cubicBezTo>
                  <a:pt x="2700" y="6162"/>
                  <a:pt x="3003" y="6382"/>
                  <a:pt x="3375" y="6382"/>
                </a:cubicBezTo>
                <a:cubicBezTo>
                  <a:pt x="3747" y="6382"/>
                  <a:pt x="4050" y="6162"/>
                  <a:pt x="4050" y="5891"/>
                </a:cubicBezTo>
                <a:cubicBezTo>
                  <a:pt x="4050" y="3180"/>
                  <a:pt x="7072" y="982"/>
                  <a:pt x="10800" y="982"/>
                </a:cubicBezTo>
                <a:cubicBezTo>
                  <a:pt x="14528" y="982"/>
                  <a:pt x="17550" y="3180"/>
                  <a:pt x="17550" y="5891"/>
                </a:cubicBezTo>
                <a:lnTo>
                  <a:pt x="17550" y="8836"/>
                </a:lnTo>
                <a:lnTo>
                  <a:pt x="2700" y="8836"/>
                </a:lnTo>
                <a:cubicBezTo>
                  <a:pt x="1209" y="8836"/>
                  <a:pt x="0" y="9716"/>
                  <a:pt x="0" y="10800"/>
                </a:cubicBezTo>
                <a:lnTo>
                  <a:pt x="0" y="19636"/>
                </a:lnTo>
                <a:cubicBezTo>
                  <a:pt x="0" y="20721"/>
                  <a:pt x="1209" y="21600"/>
                  <a:pt x="2700" y="21600"/>
                </a:cubicBezTo>
                <a:lnTo>
                  <a:pt x="18900" y="21600"/>
                </a:lnTo>
                <a:cubicBezTo>
                  <a:pt x="20391" y="21600"/>
                  <a:pt x="21600" y="20721"/>
                  <a:pt x="21600" y="19636"/>
                </a:cubicBezTo>
                <a:lnTo>
                  <a:pt x="21600" y="10800"/>
                </a:lnTo>
                <a:cubicBezTo>
                  <a:pt x="21600" y="9716"/>
                  <a:pt x="20391" y="8836"/>
                  <a:pt x="18900" y="8836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4175F9-8E9C-4E2C-AFA4-6153FC3FDC12}"/>
              </a:ext>
            </a:extLst>
          </p:cNvPr>
          <p:cNvSpPr txBox="1"/>
          <p:nvPr/>
        </p:nvSpPr>
        <p:spPr>
          <a:xfrm>
            <a:off x="626859" y="1003051"/>
            <a:ext cx="45982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“Lorem ipsum dolor sit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amet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, cons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ectetur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adipis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cing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elit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sed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do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eiusmod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tempor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incidi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dunt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ut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labore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et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dolore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magna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aliqua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. sit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amet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conse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ctetur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adipi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scing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elit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sed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do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eiusmod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tempor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incid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. do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eiusmod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tempor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4175F9-8E9C-4E2C-AFA4-6153FC3FDC12}"/>
              </a:ext>
            </a:extLst>
          </p:cNvPr>
          <p:cNvSpPr txBox="1"/>
          <p:nvPr/>
        </p:nvSpPr>
        <p:spPr>
          <a:xfrm>
            <a:off x="6866318" y="4914501"/>
            <a:ext cx="47160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“Lorem ipsum dolor sit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amet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, cons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ectetur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adipis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cing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elit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sed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do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eiusmod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tempor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incidi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dunt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ut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labore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et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dolore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magna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aliqua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. sit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amet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conse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ctetur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adipi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scing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elit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sed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do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eiusmod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tempor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incid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. do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eiusmod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tempor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”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6B91FD-8A59-41E4-8E33-8242C3D4AF94}"/>
              </a:ext>
            </a:extLst>
          </p:cNvPr>
          <p:cNvSpPr txBox="1"/>
          <p:nvPr/>
        </p:nvSpPr>
        <p:spPr>
          <a:xfrm rot="16200000">
            <a:off x="2913061" y="3830647"/>
            <a:ext cx="3552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ontserrat" charset="0"/>
                <a:cs typeface="Montserrat" charset="0"/>
              </a:rPr>
              <a:t>I have devoted myself to the Rockets</a:t>
            </a:r>
          </a:p>
        </p:txBody>
      </p:sp>
      <p:pic>
        <p:nvPicPr>
          <p:cNvPr id="12" name="Picture 2" descr="Rap logo Images, Stock Photos &amp; Vectors | Shutterstock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5769" y1="46071" x2="47692" y2="21786"/>
                        <a14:foregroundMark x1="48846" y1="16071" x2="40000" y2="28571"/>
                        <a14:foregroundMark x1="15385" y1="53214" x2="84231" y2="53214"/>
                        <a14:foregroundMark x1="35000" y1="51429" x2="74231" y2="47500"/>
                        <a14:foregroundMark x1="55385" y1="38214" x2="29615" y2="45357"/>
                        <a14:foregroundMark x1="56154" y1="42857" x2="70769" y2="42500"/>
                        <a14:foregroundMark x1="56538" y1="42500" x2="60000" y2="38929"/>
                        <a14:foregroundMark x1="58077" y1="35357" x2="55000" y2="42857"/>
                        <a14:foregroundMark x1="28846" y1="63929" x2="51154" y2="63214"/>
                        <a14:foregroundMark x1="14615" y1="59643" x2="13077" y2="5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1" t="11492" r="6535" b="18401"/>
          <a:stretch/>
        </p:blipFill>
        <p:spPr bwMode="auto">
          <a:xfrm>
            <a:off x="10964207" y="470536"/>
            <a:ext cx="594382" cy="50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57277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96B91FD-8A59-41E4-8E33-8242C3D4AF94}"/>
              </a:ext>
            </a:extLst>
          </p:cNvPr>
          <p:cNvSpPr txBox="1"/>
          <p:nvPr/>
        </p:nvSpPr>
        <p:spPr>
          <a:xfrm rot="5400000">
            <a:off x="7868354" y="3060655"/>
            <a:ext cx="5101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ontserrat" charset="0"/>
                <a:cs typeface="Montserrat" charset="0"/>
              </a:rPr>
              <a:t>Victory belongs to the most persevering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6B91FD-8A59-41E4-8E33-8242C3D4AF94}"/>
              </a:ext>
            </a:extLst>
          </p:cNvPr>
          <p:cNvSpPr txBox="1"/>
          <p:nvPr/>
        </p:nvSpPr>
        <p:spPr>
          <a:xfrm rot="16200000">
            <a:off x="-163072" y="3173425"/>
            <a:ext cx="35517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44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ontserrat" charset="0"/>
                <a:cs typeface="Montserrat" charset="0"/>
              </a:rPr>
              <a:t>RAPPER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41649" y="1088442"/>
            <a:ext cx="1765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ontserrat" charset="0"/>
                <a:cs typeface="Montserrat" charset="0"/>
              </a:rPr>
              <a:t>Photos Name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876551" y="5452881"/>
            <a:ext cx="2095500" cy="613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Sed</a:t>
            </a:r>
            <a:r>
              <a:rPr 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</a:t>
            </a:r>
            <a:r>
              <a:rPr lang="en-US" sz="1200" b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ut</a:t>
            </a:r>
            <a:r>
              <a:rPr 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</a:t>
            </a:r>
            <a:r>
              <a:rPr lang="en-US" sz="1200" b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perspiciat</a:t>
            </a:r>
            <a:r>
              <a:rPr 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</a:t>
            </a:r>
            <a:r>
              <a:rPr lang="en-US" sz="1200" b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dolorlaud</a:t>
            </a:r>
            <a:r>
              <a:rPr 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 </a:t>
            </a:r>
            <a:r>
              <a:rPr lang="en-US" sz="1200" b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antium</a:t>
            </a:r>
            <a:r>
              <a:rPr 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, </a:t>
            </a:r>
            <a:r>
              <a:rPr lang="en-US" sz="1200" b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toaperiam</a:t>
            </a:r>
            <a:r>
              <a:rPr 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, </a:t>
            </a:r>
            <a:r>
              <a:rPr lang="en-US" sz="1200" b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eaqu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7" r="31667"/>
          <a:stretch>
            <a:fillRect/>
          </a:stretch>
        </p:blipFill>
        <p:spPr/>
      </p:pic>
      <p:pic>
        <p:nvPicPr>
          <p:cNvPr id="5" name="Picture Placeholder 4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5" r="219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656378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3" r="25933"/>
          <a:stretch>
            <a:fillRect/>
          </a:stretch>
        </p:blipFill>
        <p:spPr/>
      </p:pic>
      <p:pic>
        <p:nvPicPr>
          <p:cNvPr id="6" name="Picture Placeholder 5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84" b="35910"/>
          <a:stretch/>
        </p:blipFill>
        <p:spPr>
          <a:xfrm>
            <a:off x="5772150" y="477156"/>
            <a:ext cx="3848100" cy="2514600"/>
          </a:xfrm>
        </p:spPr>
      </p:pic>
      <p:pic>
        <p:nvPicPr>
          <p:cNvPr id="7" name="Picture Placeholder 6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" b="2175"/>
          <a:stretch>
            <a:fillRect/>
          </a:stretch>
        </p:blipFill>
        <p:spPr/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E6D10E8-10EC-C241-B0F1-BAE675F41ED7}"/>
              </a:ext>
            </a:extLst>
          </p:cNvPr>
          <p:cNvSpPr/>
          <p:nvPr/>
        </p:nvSpPr>
        <p:spPr>
          <a:xfrm>
            <a:off x="2125277" y="3733800"/>
            <a:ext cx="2700943" cy="2528330"/>
          </a:xfrm>
          <a:prstGeom prst="rect">
            <a:avLst/>
          </a:prstGeom>
          <a:solidFill>
            <a:schemeClr val="accent2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4175F9-8E9C-4E2C-AFA4-6153FC3FDC12}"/>
              </a:ext>
            </a:extLst>
          </p:cNvPr>
          <p:cNvSpPr txBox="1"/>
          <p:nvPr/>
        </p:nvSpPr>
        <p:spPr>
          <a:xfrm>
            <a:off x="5558971" y="4275524"/>
            <a:ext cx="3381829" cy="1444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“Lorem ipsum dolor sit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amet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, cons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ectetur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adipis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cing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elit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sed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do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eiusmod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tempor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incidi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dunt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ut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labore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et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dolore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magna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aliqua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. sit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amet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conse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ctetur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adipi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scing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elit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sed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do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eiusmod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tempor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incid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. do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eiusmod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tempor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”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0044" y="996682"/>
            <a:ext cx="1765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ontserrat" charset="0"/>
                <a:cs typeface="Montserrat" charset="0"/>
              </a:rPr>
              <a:t>Photos Name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30044" y="1326857"/>
            <a:ext cx="2200275" cy="613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Sed</a:t>
            </a:r>
            <a:r>
              <a:rPr lang="en-US" sz="1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ut</a:t>
            </a:r>
            <a:r>
              <a:rPr lang="en-US" sz="1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perspiciat</a:t>
            </a:r>
            <a:r>
              <a:rPr lang="en-US" sz="1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dolorlaud</a:t>
            </a:r>
            <a:r>
              <a:rPr lang="en-US" sz="1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 </a:t>
            </a:r>
            <a:r>
              <a:rPr lang="en-US" sz="1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antium</a:t>
            </a:r>
            <a:r>
              <a:rPr lang="en-US" sz="1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, </a:t>
            </a:r>
            <a:r>
              <a:rPr lang="en-US" sz="1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toaperiam</a:t>
            </a:r>
            <a:r>
              <a:rPr lang="en-US" sz="1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, </a:t>
            </a:r>
            <a:r>
              <a:rPr lang="en-US" sz="1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eaqu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81179" y="4755741"/>
            <a:ext cx="1765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TITLE HERE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381180" y="5144003"/>
            <a:ext cx="2146977" cy="794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b="0" i="0">
                <a:solidFill>
                  <a:schemeClr val="bg1"/>
                </a:solidFill>
                <a:effectLst/>
              </a:rPr>
              <a:t>Sed ut perspiciat dolorlaud  antium, toaperiam, eaque ipsa quae omnis iste</a:t>
            </a:r>
            <a:endParaRPr lang="en-US" sz="1050">
              <a:solidFill>
                <a:schemeClr val="bg1"/>
              </a:solidFill>
            </a:endParaRPr>
          </a:p>
        </p:txBody>
      </p:sp>
      <p:sp>
        <p:nvSpPr>
          <p:cNvPr id="23" name="Shape 2553"/>
          <p:cNvSpPr/>
          <p:nvPr/>
        </p:nvSpPr>
        <p:spPr>
          <a:xfrm>
            <a:off x="2430023" y="3944142"/>
            <a:ext cx="600592" cy="5459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709" y="8100"/>
                </a:moveTo>
                <a:cubicBezTo>
                  <a:pt x="14896" y="8100"/>
                  <a:pt x="14236" y="8826"/>
                  <a:pt x="14236" y="9720"/>
                </a:cubicBezTo>
                <a:cubicBezTo>
                  <a:pt x="14236" y="10615"/>
                  <a:pt x="14896" y="11340"/>
                  <a:pt x="15709" y="11340"/>
                </a:cubicBezTo>
                <a:cubicBezTo>
                  <a:pt x="16522" y="11340"/>
                  <a:pt x="17182" y="10615"/>
                  <a:pt x="17182" y="9720"/>
                </a:cubicBezTo>
                <a:cubicBezTo>
                  <a:pt x="17182" y="8826"/>
                  <a:pt x="16522" y="8100"/>
                  <a:pt x="15709" y="8100"/>
                </a:cubicBezTo>
                <a:moveTo>
                  <a:pt x="10800" y="18360"/>
                </a:moveTo>
                <a:cubicBezTo>
                  <a:pt x="9864" y="18360"/>
                  <a:pt x="8922" y="18237"/>
                  <a:pt x="7998" y="17995"/>
                </a:cubicBezTo>
                <a:cubicBezTo>
                  <a:pt x="7923" y="17975"/>
                  <a:pt x="7846" y="17965"/>
                  <a:pt x="7770" y="17965"/>
                </a:cubicBezTo>
                <a:cubicBezTo>
                  <a:pt x="7646" y="17965"/>
                  <a:pt x="7522" y="17991"/>
                  <a:pt x="7406" y="18043"/>
                </a:cubicBezTo>
                <a:lnTo>
                  <a:pt x="3352" y="19826"/>
                </a:lnTo>
                <a:lnTo>
                  <a:pt x="4013" y="16735"/>
                </a:lnTo>
                <a:cubicBezTo>
                  <a:pt x="4098" y="16339"/>
                  <a:pt x="3972" y="15924"/>
                  <a:pt x="3689" y="15662"/>
                </a:cubicBezTo>
                <a:cubicBezTo>
                  <a:pt x="1944" y="14045"/>
                  <a:pt x="982" y="11934"/>
                  <a:pt x="982" y="9720"/>
                </a:cubicBezTo>
                <a:cubicBezTo>
                  <a:pt x="982" y="4956"/>
                  <a:pt x="5387" y="1080"/>
                  <a:pt x="10800" y="1080"/>
                </a:cubicBezTo>
                <a:cubicBezTo>
                  <a:pt x="16214" y="1080"/>
                  <a:pt x="20618" y="4956"/>
                  <a:pt x="20618" y="9720"/>
                </a:cubicBezTo>
                <a:cubicBezTo>
                  <a:pt x="20618" y="14484"/>
                  <a:pt x="16214" y="18360"/>
                  <a:pt x="10800" y="18360"/>
                </a:cubicBezTo>
                <a:moveTo>
                  <a:pt x="10800" y="0"/>
                </a:moveTo>
                <a:cubicBezTo>
                  <a:pt x="4835" y="0"/>
                  <a:pt x="0" y="4352"/>
                  <a:pt x="0" y="9720"/>
                </a:cubicBezTo>
                <a:cubicBezTo>
                  <a:pt x="0" y="12353"/>
                  <a:pt x="1168" y="14738"/>
                  <a:pt x="3057" y="16488"/>
                </a:cubicBezTo>
                <a:lnTo>
                  <a:pt x="1964" y="21600"/>
                </a:lnTo>
                <a:lnTo>
                  <a:pt x="7770" y="19046"/>
                </a:lnTo>
                <a:cubicBezTo>
                  <a:pt x="8732" y="19298"/>
                  <a:pt x="9747" y="19440"/>
                  <a:pt x="10800" y="19440"/>
                </a:cubicBezTo>
                <a:cubicBezTo>
                  <a:pt x="16765" y="19440"/>
                  <a:pt x="21600" y="15089"/>
                  <a:pt x="21600" y="9720"/>
                </a:cubicBezTo>
                <a:cubicBezTo>
                  <a:pt x="21600" y="4352"/>
                  <a:pt x="16765" y="0"/>
                  <a:pt x="10800" y="0"/>
                </a:cubicBezTo>
                <a:moveTo>
                  <a:pt x="10800" y="8100"/>
                </a:moveTo>
                <a:cubicBezTo>
                  <a:pt x="9987" y="8100"/>
                  <a:pt x="9327" y="8826"/>
                  <a:pt x="9327" y="9720"/>
                </a:cubicBezTo>
                <a:cubicBezTo>
                  <a:pt x="9327" y="10615"/>
                  <a:pt x="9987" y="11340"/>
                  <a:pt x="10800" y="11340"/>
                </a:cubicBezTo>
                <a:cubicBezTo>
                  <a:pt x="11613" y="11340"/>
                  <a:pt x="12273" y="10615"/>
                  <a:pt x="12273" y="9720"/>
                </a:cubicBezTo>
                <a:cubicBezTo>
                  <a:pt x="12273" y="8826"/>
                  <a:pt x="11613" y="8100"/>
                  <a:pt x="10800" y="8100"/>
                </a:cubicBezTo>
                <a:moveTo>
                  <a:pt x="5891" y="8100"/>
                </a:moveTo>
                <a:cubicBezTo>
                  <a:pt x="5078" y="8100"/>
                  <a:pt x="4418" y="8826"/>
                  <a:pt x="4418" y="9720"/>
                </a:cubicBezTo>
                <a:cubicBezTo>
                  <a:pt x="4418" y="10615"/>
                  <a:pt x="5078" y="11340"/>
                  <a:pt x="5891" y="11340"/>
                </a:cubicBezTo>
                <a:cubicBezTo>
                  <a:pt x="6704" y="11340"/>
                  <a:pt x="7364" y="10615"/>
                  <a:pt x="7364" y="9720"/>
                </a:cubicBezTo>
                <a:cubicBezTo>
                  <a:pt x="7364" y="8826"/>
                  <a:pt x="6704" y="8100"/>
                  <a:pt x="5891" y="810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96B91FD-8A59-41E4-8E33-8242C3D4AF94}"/>
              </a:ext>
            </a:extLst>
          </p:cNvPr>
          <p:cNvSpPr txBox="1"/>
          <p:nvPr/>
        </p:nvSpPr>
        <p:spPr>
          <a:xfrm rot="16200000">
            <a:off x="2251609" y="1466384"/>
            <a:ext cx="2712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2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ontserrat" charset="0"/>
                <a:cs typeface="Montserrat" charset="0"/>
              </a:rPr>
              <a:t>Adventure</a:t>
            </a:r>
          </a:p>
          <a:p>
            <a:r>
              <a:rPr lang="id-ID" sz="32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ontserrat" charset="0"/>
                <a:cs typeface="Montserrat" charset="0"/>
              </a:rPr>
              <a:t>Templates</a:t>
            </a:r>
            <a:endParaRPr lang="en-US" sz="3200" b="1" spc="-15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15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584" b="12584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4175F9-8E9C-4E2C-AFA4-6153FC3FDC12}"/>
              </a:ext>
            </a:extLst>
          </p:cNvPr>
          <p:cNvSpPr txBox="1"/>
          <p:nvPr/>
        </p:nvSpPr>
        <p:spPr>
          <a:xfrm>
            <a:off x="6941502" y="1995274"/>
            <a:ext cx="417644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Lorem ipsum dolor sit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amet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consectetur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adipiscing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elit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Morbi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nisl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risus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blandit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ut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volutpat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vel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varius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sed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dolor.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Donec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efficitur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nulla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id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placerat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pulvinar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Aliquam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porta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aliquet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massa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Nullam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sagittis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erat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eget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ligula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rhoncus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, a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sagittis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nisi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hendrerit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Suspendisse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auctor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condimentum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dolor,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nec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sollicitudin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magna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iaculis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vitae.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Proin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sed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magna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augue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Vestibulum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vitae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pulvinar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augue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Quisque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dapibus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nunc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dui, et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posuere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mauris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vulputate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a.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Phasellus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in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dignissim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ex,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nec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sagittis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massa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. Nunc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viverra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orci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sapien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, ac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lobortis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quam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consequat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ut.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Aliquam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id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sem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in quam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imperdiet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accumsan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lobortis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vel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nunc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Donec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felis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lorem,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tempor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eget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risus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vel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  <a:cs typeface="Aharoni" panose="02010803020104030203" pitchFamily="2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6B91FD-8A59-41E4-8E33-8242C3D4AF94}"/>
              </a:ext>
            </a:extLst>
          </p:cNvPr>
          <p:cNvSpPr txBox="1"/>
          <p:nvPr/>
        </p:nvSpPr>
        <p:spPr>
          <a:xfrm>
            <a:off x="6941501" y="1004248"/>
            <a:ext cx="46502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4400" b="1" spc="-150" dirty="0">
                <a:solidFill>
                  <a:schemeClr val="accent1"/>
                </a:solidFill>
                <a:latin typeface="+mj-lt"/>
                <a:ea typeface="Montserrat" charset="0"/>
                <a:cs typeface="Montserrat" charset="0"/>
              </a:rPr>
              <a:t>RAPPER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5306096"/>
            <a:ext cx="6121400" cy="155190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6D10E8-10EC-C241-B0F1-BAE675F41ED7}"/>
              </a:ext>
            </a:extLst>
          </p:cNvPr>
          <p:cNvSpPr/>
          <p:nvPr/>
        </p:nvSpPr>
        <p:spPr>
          <a:xfrm>
            <a:off x="725949" y="5638141"/>
            <a:ext cx="735423" cy="735423"/>
          </a:xfrm>
          <a:prstGeom prst="rect">
            <a:avLst/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hape 2616">
            <a:extLst>
              <a:ext uri="{FF2B5EF4-FFF2-40B4-BE49-F238E27FC236}">
                <a16:creationId xmlns:a16="http://schemas.microsoft.com/office/drawing/2014/main" id="{60FB0929-AF65-DD43-9475-866BCB003244}"/>
              </a:ext>
            </a:extLst>
          </p:cNvPr>
          <p:cNvSpPr/>
          <p:nvPr/>
        </p:nvSpPr>
        <p:spPr>
          <a:xfrm>
            <a:off x="907389" y="5840236"/>
            <a:ext cx="372546" cy="338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0520"/>
                </a:moveTo>
                <a:cubicBezTo>
                  <a:pt x="1258" y="18675"/>
                  <a:pt x="2752" y="17923"/>
                  <a:pt x="4191" y="17361"/>
                </a:cubicBezTo>
                <a:cubicBezTo>
                  <a:pt x="5156" y="17087"/>
                  <a:pt x="6884" y="15971"/>
                  <a:pt x="6884" y="13567"/>
                </a:cubicBezTo>
                <a:cubicBezTo>
                  <a:pt x="6884" y="11510"/>
                  <a:pt x="6113" y="10507"/>
                  <a:pt x="5698" y="9969"/>
                </a:cubicBezTo>
                <a:cubicBezTo>
                  <a:pt x="5646" y="9902"/>
                  <a:pt x="5599" y="9842"/>
                  <a:pt x="5562" y="9786"/>
                </a:cubicBezTo>
                <a:cubicBezTo>
                  <a:pt x="5550" y="9769"/>
                  <a:pt x="5538" y="9752"/>
                  <a:pt x="5526" y="9735"/>
                </a:cubicBezTo>
                <a:cubicBezTo>
                  <a:pt x="5491" y="9662"/>
                  <a:pt x="5297" y="9177"/>
                  <a:pt x="5553" y="8011"/>
                </a:cubicBezTo>
                <a:cubicBezTo>
                  <a:pt x="5604" y="7777"/>
                  <a:pt x="5583" y="7531"/>
                  <a:pt x="5493" y="7312"/>
                </a:cubicBezTo>
                <a:cubicBezTo>
                  <a:pt x="5249" y="6721"/>
                  <a:pt x="4603" y="5151"/>
                  <a:pt x="5035" y="3988"/>
                </a:cubicBezTo>
                <a:cubicBezTo>
                  <a:pt x="5619" y="2411"/>
                  <a:pt x="6140" y="2099"/>
                  <a:pt x="7085" y="1642"/>
                </a:cubicBezTo>
                <a:cubicBezTo>
                  <a:pt x="7132" y="1619"/>
                  <a:pt x="7177" y="1592"/>
                  <a:pt x="7220" y="1562"/>
                </a:cubicBezTo>
                <a:cubicBezTo>
                  <a:pt x="7458" y="1393"/>
                  <a:pt x="8233" y="1080"/>
                  <a:pt x="9029" y="1080"/>
                </a:cubicBezTo>
                <a:cubicBezTo>
                  <a:pt x="9467" y="1080"/>
                  <a:pt x="9840" y="1172"/>
                  <a:pt x="10137" y="1353"/>
                </a:cubicBezTo>
                <a:cubicBezTo>
                  <a:pt x="10491" y="1569"/>
                  <a:pt x="10825" y="1968"/>
                  <a:pt x="11308" y="3213"/>
                </a:cubicBezTo>
                <a:cubicBezTo>
                  <a:pt x="11991" y="4974"/>
                  <a:pt x="11820" y="6477"/>
                  <a:pt x="11347" y="7186"/>
                </a:cubicBezTo>
                <a:cubicBezTo>
                  <a:pt x="11175" y="7442"/>
                  <a:pt x="11116" y="7769"/>
                  <a:pt x="11184" y="8078"/>
                </a:cubicBezTo>
                <a:cubicBezTo>
                  <a:pt x="11422" y="9164"/>
                  <a:pt x="11247" y="9602"/>
                  <a:pt x="11210" y="9679"/>
                </a:cubicBezTo>
                <a:cubicBezTo>
                  <a:pt x="11181" y="9712"/>
                  <a:pt x="11153" y="9748"/>
                  <a:pt x="11129" y="9786"/>
                </a:cubicBezTo>
                <a:cubicBezTo>
                  <a:pt x="11091" y="9842"/>
                  <a:pt x="11044" y="9902"/>
                  <a:pt x="10992" y="9969"/>
                </a:cubicBezTo>
                <a:cubicBezTo>
                  <a:pt x="10578" y="10507"/>
                  <a:pt x="9806" y="11510"/>
                  <a:pt x="9806" y="13567"/>
                </a:cubicBezTo>
                <a:cubicBezTo>
                  <a:pt x="9806" y="15972"/>
                  <a:pt x="11535" y="17087"/>
                  <a:pt x="12500" y="17361"/>
                </a:cubicBezTo>
                <a:cubicBezTo>
                  <a:pt x="13925" y="17916"/>
                  <a:pt x="15432" y="18665"/>
                  <a:pt x="15675" y="20520"/>
                </a:cubicBezTo>
                <a:cubicBezTo>
                  <a:pt x="15675" y="20520"/>
                  <a:pt x="1016" y="20520"/>
                  <a:pt x="1016" y="20520"/>
                </a:cubicBezTo>
                <a:close/>
                <a:moveTo>
                  <a:pt x="12782" y="16326"/>
                </a:moveTo>
                <a:cubicBezTo>
                  <a:pt x="12782" y="16326"/>
                  <a:pt x="10788" y="15813"/>
                  <a:pt x="10788" y="13567"/>
                </a:cubicBezTo>
                <a:cubicBezTo>
                  <a:pt x="10788" y="11595"/>
                  <a:pt x="11607" y="10900"/>
                  <a:pt x="11923" y="10420"/>
                </a:cubicBezTo>
                <a:cubicBezTo>
                  <a:pt x="11923" y="10420"/>
                  <a:pt x="12573" y="9806"/>
                  <a:pt x="12138" y="7825"/>
                </a:cubicBezTo>
                <a:cubicBezTo>
                  <a:pt x="12863" y="6740"/>
                  <a:pt x="12999" y="4821"/>
                  <a:pt x="12211" y="2789"/>
                </a:cubicBezTo>
                <a:cubicBezTo>
                  <a:pt x="11716" y="1514"/>
                  <a:pt x="11279" y="815"/>
                  <a:pt x="10613" y="409"/>
                </a:cubicBezTo>
                <a:cubicBezTo>
                  <a:pt x="10124" y="111"/>
                  <a:pt x="9569" y="0"/>
                  <a:pt x="9029" y="0"/>
                </a:cubicBezTo>
                <a:cubicBezTo>
                  <a:pt x="8023" y="0"/>
                  <a:pt x="7070" y="384"/>
                  <a:pt x="6690" y="653"/>
                </a:cubicBezTo>
                <a:cubicBezTo>
                  <a:pt x="5576" y="1192"/>
                  <a:pt x="4828" y="1688"/>
                  <a:pt x="4126" y="3579"/>
                </a:cubicBezTo>
                <a:cubicBezTo>
                  <a:pt x="3556" y="5114"/>
                  <a:pt x="4241" y="6891"/>
                  <a:pt x="4598" y="7757"/>
                </a:cubicBezTo>
                <a:cubicBezTo>
                  <a:pt x="4163" y="9739"/>
                  <a:pt x="4767" y="10420"/>
                  <a:pt x="4767" y="10420"/>
                </a:cubicBezTo>
                <a:cubicBezTo>
                  <a:pt x="5083" y="10900"/>
                  <a:pt x="5903" y="11595"/>
                  <a:pt x="5903" y="13567"/>
                </a:cubicBezTo>
                <a:cubicBezTo>
                  <a:pt x="5903" y="15813"/>
                  <a:pt x="3909" y="16326"/>
                  <a:pt x="3909" y="16326"/>
                </a:cubicBezTo>
                <a:cubicBezTo>
                  <a:pt x="2642" y="16817"/>
                  <a:pt x="0" y="17821"/>
                  <a:pt x="0" y="21060"/>
                </a:cubicBezTo>
                <a:cubicBezTo>
                  <a:pt x="0" y="21060"/>
                  <a:pt x="0" y="21600"/>
                  <a:pt x="491" y="21600"/>
                </a:cubicBezTo>
                <a:lnTo>
                  <a:pt x="16200" y="21600"/>
                </a:lnTo>
                <a:cubicBezTo>
                  <a:pt x="16691" y="21600"/>
                  <a:pt x="16691" y="21060"/>
                  <a:pt x="16691" y="21060"/>
                </a:cubicBezTo>
                <a:cubicBezTo>
                  <a:pt x="16691" y="17821"/>
                  <a:pt x="14048" y="16817"/>
                  <a:pt x="12782" y="16326"/>
                </a:cubicBezTo>
                <a:moveTo>
                  <a:pt x="18035" y="15774"/>
                </a:moveTo>
                <a:cubicBezTo>
                  <a:pt x="18035" y="15774"/>
                  <a:pt x="16217" y="15312"/>
                  <a:pt x="16217" y="13291"/>
                </a:cubicBezTo>
                <a:cubicBezTo>
                  <a:pt x="16217" y="11515"/>
                  <a:pt x="17087" y="10890"/>
                  <a:pt x="17376" y="10458"/>
                </a:cubicBezTo>
                <a:cubicBezTo>
                  <a:pt x="17376" y="10458"/>
                  <a:pt x="17968" y="9906"/>
                  <a:pt x="17572" y="8122"/>
                </a:cubicBezTo>
                <a:cubicBezTo>
                  <a:pt x="18232" y="7146"/>
                  <a:pt x="18387" y="5419"/>
                  <a:pt x="17669" y="3590"/>
                </a:cubicBezTo>
                <a:cubicBezTo>
                  <a:pt x="17218" y="2442"/>
                  <a:pt x="16666" y="1814"/>
                  <a:pt x="16059" y="1449"/>
                </a:cubicBezTo>
                <a:cubicBezTo>
                  <a:pt x="15612" y="1180"/>
                  <a:pt x="15107" y="1081"/>
                  <a:pt x="14614" y="1081"/>
                </a:cubicBezTo>
                <a:cubicBezTo>
                  <a:pt x="13880" y="1081"/>
                  <a:pt x="13182" y="1301"/>
                  <a:pt x="12753" y="1514"/>
                </a:cubicBezTo>
                <a:cubicBezTo>
                  <a:pt x="12878" y="1781"/>
                  <a:pt x="12997" y="2064"/>
                  <a:pt x="13115" y="2366"/>
                </a:cubicBezTo>
                <a:cubicBezTo>
                  <a:pt x="13131" y="2409"/>
                  <a:pt x="13143" y="2453"/>
                  <a:pt x="13159" y="2496"/>
                </a:cubicBezTo>
                <a:cubicBezTo>
                  <a:pt x="13436" y="2360"/>
                  <a:pt x="13994" y="2160"/>
                  <a:pt x="14614" y="2160"/>
                </a:cubicBezTo>
                <a:cubicBezTo>
                  <a:pt x="15001" y="2160"/>
                  <a:pt x="15328" y="2239"/>
                  <a:pt x="15588" y="2396"/>
                </a:cubicBezTo>
                <a:cubicBezTo>
                  <a:pt x="15893" y="2579"/>
                  <a:pt x="16347" y="2947"/>
                  <a:pt x="16767" y="4019"/>
                </a:cubicBezTo>
                <a:cubicBezTo>
                  <a:pt x="17366" y="5541"/>
                  <a:pt x="17207" y="6853"/>
                  <a:pt x="16784" y="7478"/>
                </a:cubicBezTo>
                <a:cubicBezTo>
                  <a:pt x="16610" y="7736"/>
                  <a:pt x="16549" y="8067"/>
                  <a:pt x="16618" y="8379"/>
                </a:cubicBezTo>
                <a:cubicBezTo>
                  <a:pt x="16817" y="9273"/>
                  <a:pt x="16689" y="9648"/>
                  <a:pt x="16656" y="9723"/>
                </a:cubicBezTo>
                <a:cubicBezTo>
                  <a:pt x="16631" y="9754"/>
                  <a:pt x="16607" y="9786"/>
                  <a:pt x="16584" y="9820"/>
                </a:cubicBezTo>
                <a:cubicBezTo>
                  <a:pt x="16565" y="9848"/>
                  <a:pt x="16497" y="9929"/>
                  <a:pt x="16447" y="9988"/>
                </a:cubicBezTo>
                <a:cubicBezTo>
                  <a:pt x="16023" y="10488"/>
                  <a:pt x="15236" y="11419"/>
                  <a:pt x="15236" y="13291"/>
                </a:cubicBezTo>
                <a:cubicBezTo>
                  <a:pt x="15236" y="15520"/>
                  <a:pt x="16851" y="16555"/>
                  <a:pt x="17757" y="16810"/>
                </a:cubicBezTo>
                <a:cubicBezTo>
                  <a:pt x="19050" y="17307"/>
                  <a:pt x="20311" y="17926"/>
                  <a:pt x="20570" y="19440"/>
                </a:cubicBezTo>
                <a:lnTo>
                  <a:pt x="17464" y="19440"/>
                </a:lnTo>
                <a:cubicBezTo>
                  <a:pt x="17553" y="19773"/>
                  <a:pt x="17615" y="20132"/>
                  <a:pt x="17645" y="20520"/>
                </a:cubicBezTo>
                <a:lnTo>
                  <a:pt x="21152" y="20520"/>
                </a:lnTo>
                <a:cubicBezTo>
                  <a:pt x="21600" y="20520"/>
                  <a:pt x="21600" y="20034"/>
                  <a:pt x="21600" y="20034"/>
                </a:cubicBezTo>
                <a:cubicBezTo>
                  <a:pt x="21600" y="17119"/>
                  <a:pt x="19191" y="16215"/>
                  <a:pt x="18035" y="15774"/>
                </a:cubicBezTo>
              </a:path>
            </a:pathLst>
          </a:custGeom>
          <a:solidFill>
            <a:schemeClr val="bg1"/>
          </a:solidFill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grpSp>
        <p:nvGrpSpPr>
          <p:cNvPr id="3" name="Group 2"/>
          <p:cNvGrpSpPr/>
          <p:nvPr/>
        </p:nvGrpSpPr>
        <p:grpSpPr>
          <a:xfrm>
            <a:off x="1750592" y="5534705"/>
            <a:ext cx="2985182" cy="942295"/>
            <a:chOff x="1750592" y="5534705"/>
            <a:chExt cx="2207808" cy="94229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CF7F6C3-8371-0A46-B8A5-A0077742CA7F}"/>
                </a:ext>
              </a:extLst>
            </p:cNvPr>
            <p:cNvSpPr txBox="1"/>
            <p:nvPr/>
          </p:nvSpPr>
          <p:spPr>
            <a:xfrm>
              <a:off x="1750592" y="5534705"/>
              <a:ext cx="1841459" cy="307777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en-ID" sz="1400" b="1" dirty="0">
                  <a:solidFill>
                    <a:schemeClr val="bg1"/>
                  </a:solidFill>
                  <a:latin typeface="+mj-lt"/>
                </a:rPr>
                <a:t>GREAT TITLE HERE 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BC186C6-3BDF-4549-A15F-12FBA99BAEAD}"/>
                </a:ext>
              </a:extLst>
            </p:cNvPr>
            <p:cNvSpPr/>
            <p:nvPr/>
          </p:nvSpPr>
          <p:spPr>
            <a:xfrm>
              <a:off x="1750593" y="5860164"/>
              <a:ext cx="2207807" cy="6168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 b="0" i="0" dirty="0">
                  <a:solidFill>
                    <a:schemeClr val="bg1"/>
                  </a:solidFill>
                  <a:effectLst/>
                </a:rPr>
                <a:t>Lorem ipsum dolor sit </a:t>
              </a:r>
              <a:r>
                <a:rPr lang="en-US" sz="1200" b="0" i="0" dirty="0" err="1">
                  <a:solidFill>
                    <a:schemeClr val="bg1"/>
                  </a:solidFill>
                  <a:effectLst/>
                </a:rPr>
                <a:t>amet</a:t>
              </a:r>
              <a:r>
                <a:rPr lang="en-US" sz="1200" b="0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1200" b="0" i="0" dirty="0" err="1">
                  <a:solidFill>
                    <a:schemeClr val="bg1"/>
                  </a:solidFill>
                  <a:effectLst/>
                </a:rPr>
                <a:t>consectetur</a:t>
              </a:r>
              <a:r>
                <a:rPr lang="en-US" sz="1200" b="0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1200" b="0" i="0" dirty="0" err="1">
                  <a:solidFill>
                    <a:schemeClr val="bg1"/>
                  </a:solidFill>
                  <a:effectLst/>
                </a:rPr>
                <a:t>adipiscing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11027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822450" y="1566736"/>
            <a:ext cx="1765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ontserrat" charset="0"/>
                <a:cs typeface="Montserrat" charset="0"/>
              </a:rPr>
              <a:t>Photos Name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604962" y="5076246"/>
            <a:ext cx="2200275" cy="613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Sed</a:t>
            </a:r>
            <a:r>
              <a:rPr lang="en-US" sz="1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ut</a:t>
            </a:r>
            <a:r>
              <a:rPr lang="en-US" sz="1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perspiciat</a:t>
            </a:r>
            <a:r>
              <a:rPr lang="en-US" sz="1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dolorlaud</a:t>
            </a:r>
            <a:r>
              <a:rPr lang="en-US" sz="1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 </a:t>
            </a:r>
            <a:r>
              <a:rPr lang="en-US" sz="1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antium</a:t>
            </a:r>
            <a:r>
              <a:rPr lang="en-US" sz="1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, </a:t>
            </a:r>
            <a:r>
              <a:rPr lang="en-US" sz="1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toaperiam</a:t>
            </a:r>
            <a:r>
              <a:rPr lang="en-US" sz="1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, </a:t>
            </a:r>
            <a:r>
              <a:rPr lang="en-US" sz="1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eaqu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40816" y="1573418"/>
            <a:ext cx="1765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ontserrat" charset="0"/>
                <a:cs typeface="Montserrat" charset="0"/>
              </a:rPr>
              <a:t>Photos Name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223330" y="5076246"/>
            <a:ext cx="2200275" cy="613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0" i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Sed ut perspiciat dolorlaud  antium, toaperiam, eaqu</a:t>
            </a:r>
            <a:endParaRPr lang="en-US" sz="12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05081" y="1566736"/>
            <a:ext cx="1765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ontserrat" charset="0"/>
                <a:cs typeface="Montserrat" charset="0"/>
              </a:rPr>
              <a:t>Photos Name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987595" y="5076246"/>
            <a:ext cx="2200275" cy="613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Sed</a:t>
            </a:r>
            <a:r>
              <a:rPr lang="en-US" sz="1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ut</a:t>
            </a:r>
            <a:r>
              <a:rPr lang="en-US" sz="1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perspiciat</a:t>
            </a:r>
            <a:r>
              <a:rPr lang="en-US" sz="1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dolorlaud</a:t>
            </a:r>
            <a:r>
              <a:rPr lang="en-US" sz="1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 </a:t>
            </a:r>
            <a:r>
              <a:rPr lang="en-US" sz="1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antium</a:t>
            </a:r>
            <a:r>
              <a:rPr lang="en-US" sz="1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, </a:t>
            </a:r>
            <a:r>
              <a:rPr lang="en-US" sz="1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toaperiam</a:t>
            </a:r>
            <a:r>
              <a:rPr lang="en-US" sz="1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, </a:t>
            </a:r>
            <a:r>
              <a:rPr lang="en-US" sz="1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eaqu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9" b="12809"/>
          <a:stretch>
            <a:fillRect/>
          </a:stretch>
        </p:blipFill>
        <p:spPr/>
      </p:pic>
      <p:pic>
        <p:nvPicPr>
          <p:cNvPr id="3" name="Picture Placeholder 2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3" b="12803"/>
          <a:stretch>
            <a:fillRect/>
          </a:stretch>
        </p:blipFill>
        <p:spPr/>
      </p:pic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2" b="5452"/>
          <a:stretch>
            <a:fillRect/>
          </a:stretch>
        </p:blipFill>
        <p:spPr/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96B91FD-8A59-41E4-8E33-8242C3D4AF94}"/>
              </a:ext>
            </a:extLst>
          </p:cNvPr>
          <p:cNvSpPr txBox="1"/>
          <p:nvPr/>
        </p:nvSpPr>
        <p:spPr>
          <a:xfrm rot="5400000">
            <a:off x="9151023" y="3102223"/>
            <a:ext cx="3021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6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ontserrat" charset="0"/>
                <a:cs typeface="Montserrat" charset="0"/>
              </a:rPr>
              <a:t>Rapper</a:t>
            </a:r>
          </a:p>
        </p:txBody>
      </p:sp>
    </p:spTree>
    <p:extLst>
      <p:ext uri="{BB962C8B-B14F-4D97-AF65-F5344CB8AC3E}">
        <p14:creationId xmlns:p14="http://schemas.microsoft.com/office/powerpoint/2010/main" val="2421040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638628" y="3180444"/>
            <a:ext cx="1962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Galery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Name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38629" y="4141578"/>
            <a:ext cx="2200275" cy="613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Sed</a:t>
            </a:r>
            <a:r>
              <a:rPr lang="en-US" sz="1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ut</a:t>
            </a:r>
            <a:r>
              <a:rPr lang="en-US" sz="1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perspiciat</a:t>
            </a:r>
            <a:r>
              <a:rPr lang="en-US" sz="1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dolorlaud</a:t>
            </a:r>
            <a:r>
              <a:rPr lang="en-US" sz="1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 </a:t>
            </a:r>
            <a:r>
              <a:rPr lang="en-US" sz="1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antium</a:t>
            </a:r>
            <a:r>
              <a:rPr lang="en-US" sz="1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, </a:t>
            </a:r>
            <a:r>
              <a:rPr lang="en-US" sz="1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toaperiam</a:t>
            </a:r>
            <a:r>
              <a:rPr lang="en-US" sz="1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, </a:t>
            </a:r>
            <a:r>
              <a:rPr lang="en-US" sz="1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eaqu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8629" y="3580554"/>
            <a:ext cx="1323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Category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03027" y="2216199"/>
            <a:ext cx="19705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Galery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Name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003028" y="3009900"/>
            <a:ext cx="2200275" cy="613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Sed</a:t>
            </a:r>
            <a:r>
              <a:rPr lang="en-US" sz="1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ut</a:t>
            </a:r>
            <a:r>
              <a:rPr lang="en-US" sz="1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perspiciat</a:t>
            </a:r>
            <a:r>
              <a:rPr lang="en-US" sz="1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dolorlaud</a:t>
            </a:r>
            <a:r>
              <a:rPr lang="en-US" sz="1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 </a:t>
            </a:r>
            <a:r>
              <a:rPr lang="en-US" sz="1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antium</a:t>
            </a:r>
            <a:r>
              <a:rPr lang="en-US" sz="1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, </a:t>
            </a:r>
            <a:r>
              <a:rPr lang="en-US" sz="1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toaperiam</a:t>
            </a:r>
            <a:r>
              <a:rPr lang="en-US" sz="1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, </a:t>
            </a:r>
            <a:r>
              <a:rPr lang="en-US" sz="1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eaqu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03028" y="2616309"/>
            <a:ext cx="1323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Category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535693" y="2216199"/>
            <a:ext cx="18435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Galery Name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9535694" y="3009900"/>
            <a:ext cx="2200275" cy="613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0" i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Sed ut perspiciat dolorlaud  antium, toaperiam, eaqu</a:t>
            </a:r>
            <a:endParaRPr lang="en-US" sz="12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535694" y="2616309"/>
            <a:ext cx="1323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Category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6B91FD-8A59-41E4-8E33-8242C3D4AF94}"/>
              </a:ext>
            </a:extLst>
          </p:cNvPr>
          <p:cNvSpPr txBox="1"/>
          <p:nvPr/>
        </p:nvSpPr>
        <p:spPr>
          <a:xfrm>
            <a:off x="3997438" y="920270"/>
            <a:ext cx="37241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ontserrat" charset="0"/>
                <a:cs typeface="Montserrat" charset="0"/>
              </a:rPr>
              <a:t>Musicians </a:t>
            </a:r>
            <a:endParaRPr lang="id-ID" sz="4400" b="1" spc="-15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Montserrat" charset="0"/>
              <a:cs typeface="Montserrat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>
            <a:fillRect/>
          </a:stretch>
        </p:blipFill>
        <p:spPr/>
      </p:pic>
      <p:pic>
        <p:nvPicPr>
          <p:cNvPr id="6" name="Picture Placeholder 5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6" r="20806"/>
          <a:stretch>
            <a:fillRect/>
          </a:stretch>
        </p:blipFill>
        <p:spPr/>
      </p:pic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7" b="27959"/>
          <a:stretch/>
        </p:blipFill>
        <p:spPr/>
      </p:pic>
    </p:spTree>
    <p:extLst>
      <p:ext uri="{BB962C8B-B14F-4D97-AF65-F5344CB8AC3E}">
        <p14:creationId xmlns:p14="http://schemas.microsoft.com/office/powerpoint/2010/main" val="31684857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om modern clean and creative design."/>
          <p:cNvSpPr txBox="1"/>
          <p:nvPr/>
        </p:nvSpPr>
        <p:spPr>
          <a:xfrm>
            <a:off x="4308564" y="990600"/>
            <a:ext cx="3600997" cy="6578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2860" rIns="22860" anchor="ctr">
            <a:spAutoFit/>
          </a:bodyPr>
          <a:lstStyle>
            <a:lvl1pPr>
              <a:lnSpc>
                <a:spcPct val="110000"/>
              </a:lnSpc>
              <a:defRPr sz="4200" b="1" spc="84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ctr"/>
            <a:r>
              <a:rPr lang="id-ID" sz="3600" dirty="0">
                <a:latin typeface="+mj-lt"/>
              </a:rPr>
              <a:t>Infographic</a:t>
            </a:r>
          </a:p>
        </p:txBody>
      </p:sp>
      <p:sp>
        <p:nvSpPr>
          <p:cNvPr id="4" name="Shape 4738"/>
          <p:cNvSpPr>
            <a:spLocks/>
          </p:cNvSpPr>
          <p:nvPr/>
        </p:nvSpPr>
        <p:spPr bwMode="auto">
          <a:xfrm>
            <a:off x="1801813" y="2573337"/>
            <a:ext cx="598487" cy="592138"/>
          </a:xfrm>
          <a:custGeom>
            <a:avLst/>
            <a:gdLst>
              <a:gd name="T0" fmla="*/ 58485 w 120000"/>
              <a:gd name="T1" fmla="*/ 17059 h 120000"/>
              <a:gd name="T2" fmla="*/ 58485 w 120000"/>
              <a:gd name="T3" fmla="*/ 17059 h 120000"/>
              <a:gd name="T4" fmla="*/ 33312 w 120000"/>
              <a:gd name="T5" fmla="*/ 45557 h 120000"/>
              <a:gd name="T6" fmla="*/ 58485 w 120000"/>
              <a:gd name="T7" fmla="*/ 71147 h 120000"/>
              <a:gd name="T8" fmla="*/ 86309 w 120000"/>
              <a:gd name="T9" fmla="*/ 45557 h 120000"/>
              <a:gd name="T10" fmla="*/ 58485 w 120000"/>
              <a:gd name="T11" fmla="*/ 17059 h 120000"/>
              <a:gd name="T12" fmla="*/ 58485 w 120000"/>
              <a:gd name="T13" fmla="*/ 62617 h 120000"/>
              <a:gd name="T14" fmla="*/ 58485 w 120000"/>
              <a:gd name="T15" fmla="*/ 62617 h 120000"/>
              <a:gd name="T16" fmla="*/ 41829 w 120000"/>
              <a:gd name="T17" fmla="*/ 45557 h 120000"/>
              <a:gd name="T18" fmla="*/ 58485 w 120000"/>
              <a:gd name="T19" fmla="*/ 25589 h 120000"/>
              <a:gd name="T20" fmla="*/ 77981 w 120000"/>
              <a:gd name="T21" fmla="*/ 45557 h 120000"/>
              <a:gd name="T22" fmla="*/ 58485 w 120000"/>
              <a:gd name="T23" fmla="*/ 62617 h 120000"/>
              <a:gd name="T24" fmla="*/ 100315 w 120000"/>
              <a:gd name="T25" fmla="*/ 65525 h 120000"/>
              <a:gd name="T26" fmla="*/ 100315 w 120000"/>
              <a:gd name="T27" fmla="*/ 65525 h 120000"/>
              <a:gd name="T28" fmla="*/ 105804 w 120000"/>
              <a:gd name="T29" fmla="*/ 45557 h 120000"/>
              <a:gd name="T30" fmla="*/ 58485 w 120000"/>
              <a:gd name="T31" fmla="*/ 0 h 120000"/>
              <a:gd name="T32" fmla="*/ 13817 w 120000"/>
              <a:gd name="T33" fmla="*/ 45557 h 120000"/>
              <a:gd name="T34" fmla="*/ 19495 w 120000"/>
              <a:gd name="T35" fmla="*/ 65525 h 120000"/>
              <a:gd name="T36" fmla="*/ 0 w 120000"/>
              <a:gd name="T37" fmla="*/ 96930 h 120000"/>
              <a:gd name="T38" fmla="*/ 22145 w 120000"/>
              <a:gd name="T39" fmla="*/ 102746 h 120000"/>
              <a:gd name="T40" fmla="*/ 38990 w 120000"/>
              <a:gd name="T41" fmla="*/ 119806 h 120000"/>
              <a:gd name="T42" fmla="*/ 55646 w 120000"/>
              <a:gd name="T43" fmla="*/ 91308 h 120000"/>
              <a:gd name="T44" fmla="*/ 58485 w 120000"/>
              <a:gd name="T45" fmla="*/ 91308 h 120000"/>
              <a:gd name="T46" fmla="*/ 61324 w 120000"/>
              <a:gd name="T47" fmla="*/ 91308 h 120000"/>
              <a:gd name="T48" fmla="*/ 77981 w 120000"/>
              <a:gd name="T49" fmla="*/ 119806 h 120000"/>
              <a:gd name="T50" fmla="*/ 94637 w 120000"/>
              <a:gd name="T51" fmla="*/ 102746 h 120000"/>
              <a:gd name="T52" fmla="*/ 119810 w 120000"/>
              <a:gd name="T53" fmla="*/ 96930 h 120000"/>
              <a:gd name="T54" fmla="*/ 100315 w 120000"/>
              <a:gd name="T55" fmla="*/ 65525 h 120000"/>
              <a:gd name="T56" fmla="*/ 38990 w 120000"/>
              <a:gd name="T57" fmla="*/ 105460 h 120000"/>
              <a:gd name="T58" fmla="*/ 38990 w 120000"/>
              <a:gd name="T59" fmla="*/ 105460 h 120000"/>
              <a:gd name="T60" fmla="*/ 27823 w 120000"/>
              <a:gd name="T61" fmla="*/ 96930 h 120000"/>
              <a:gd name="T62" fmla="*/ 10977 w 120000"/>
              <a:gd name="T63" fmla="*/ 91308 h 120000"/>
              <a:gd name="T64" fmla="*/ 22145 w 120000"/>
              <a:gd name="T65" fmla="*/ 74054 h 120000"/>
              <a:gd name="T66" fmla="*/ 47318 w 120000"/>
              <a:gd name="T67" fmla="*/ 88400 h 120000"/>
              <a:gd name="T68" fmla="*/ 38990 w 120000"/>
              <a:gd name="T69" fmla="*/ 105460 h 120000"/>
              <a:gd name="T70" fmla="*/ 58485 w 120000"/>
              <a:gd name="T71" fmla="*/ 82584 h 120000"/>
              <a:gd name="T72" fmla="*/ 58485 w 120000"/>
              <a:gd name="T73" fmla="*/ 82584 h 120000"/>
              <a:gd name="T74" fmla="*/ 22145 w 120000"/>
              <a:gd name="T75" fmla="*/ 45557 h 120000"/>
              <a:gd name="T76" fmla="*/ 58485 w 120000"/>
              <a:gd name="T77" fmla="*/ 5621 h 120000"/>
              <a:gd name="T78" fmla="*/ 97476 w 120000"/>
              <a:gd name="T79" fmla="*/ 45557 h 120000"/>
              <a:gd name="T80" fmla="*/ 58485 w 120000"/>
              <a:gd name="T81" fmla="*/ 82584 h 120000"/>
              <a:gd name="T82" fmla="*/ 91798 w 120000"/>
              <a:gd name="T83" fmla="*/ 96930 h 120000"/>
              <a:gd name="T84" fmla="*/ 91798 w 120000"/>
              <a:gd name="T85" fmla="*/ 96930 h 120000"/>
              <a:gd name="T86" fmla="*/ 80630 w 120000"/>
              <a:gd name="T87" fmla="*/ 105460 h 120000"/>
              <a:gd name="T88" fmla="*/ 69652 w 120000"/>
              <a:gd name="T89" fmla="*/ 88400 h 120000"/>
              <a:gd name="T90" fmla="*/ 94637 w 120000"/>
              <a:gd name="T91" fmla="*/ 74054 h 120000"/>
              <a:gd name="T92" fmla="*/ 105804 w 120000"/>
              <a:gd name="T93" fmla="*/ 91308 h 120000"/>
              <a:gd name="T94" fmla="*/ 91798 w 120000"/>
              <a:gd name="T95" fmla="*/ 96930 h 120000"/>
              <a:gd name="T96" fmla="*/ 0 w 120000"/>
              <a:gd name="T97" fmla="*/ 0 h 120000"/>
              <a:gd name="T98" fmla="*/ 120000 w 120000"/>
              <a:gd name="T99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T96" t="T97" r="T98" b="T99"/>
            <a:pathLst>
              <a:path w="120000" h="120000" extrusionOk="0">
                <a:moveTo>
                  <a:pt x="58485" y="17059"/>
                </a:moveTo>
                <a:lnTo>
                  <a:pt x="58485" y="17059"/>
                </a:lnTo>
                <a:cubicBezTo>
                  <a:pt x="44479" y="17059"/>
                  <a:pt x="33312" y="31405"/>
                  <a:pt x="33312" y="45557"/>
                </a:cubicBezTo>
                <a:cubicBezTo>
                  <a:pt x="33312" y="59903"/>
                  <a:pt x="44479" y="71147"/>
                  <a:pt x="58485" y="71147"/>
                </a:cubicBezTo>
                <a:cubicBezTo>
                  <a:pt x="72492" y="71147"/>
                  <a:pt x="86309" y="59903"/>
                  <a:pt x="86309" y="45557"/>
                </a:cubicBezTo>
                <a:cubicBezTo>
                  <a:pt x="86309" y="31405"/>
                  <a:pt x="72492" y="17059"/>
                  <a:pt x="58485" y="17059"/>
                </a:cubicBezTo>
                <a:close/>
                <a:moveTo>
                  <a:pt x="58485" y="62617"/>
                </a:moveTo>
                <a:lnTo>
                  <a:pt x="58485" y="62617"/>
                </a:lnTo>
                <a:cubicBezTo>
                  <a:pt x="50157" y="62617"/>
                  <a:pt x="41829" y="54087"/>
                  <a:pt x="41829" y="45557"/>
                </a:cubicBezTo>
                <a:cubicBezTo>
                  <a:pt x="41829" y="34119"/>
                  <a:pt x="50157" y="25589"/>
                  <a:pt x="58485" y="25589"/>
                </a:cubicBezTo>
                <a:cubicBezTo>
                  <a:pt x="69652" y="25589"/>
                  <a:pt x="77981" y="34119"/>
                  <a:pt x="77981" y="45557"/>
                </a:cubicBezTo>
                <a:cubicBezTo>
                  <a:pt x="77981" y="54087"/>
                  <a:pt x="69652" y="62617"/>
                  <a:pt x="58485" y="62617"/>
                </a:cubicBezTo>
                <a:close/>
                <a:moveTo>
                  <a:pt x="100315" y="65525"/>
                </a:moveTo>
                <a:lnTo>
                  <a:pt x="100315" y="65525"/>
                </a:lnTo>
                <a:cubicBezTo>
                  <a:pt x="102965" y="59903"/>
                  <a:pt x="105804" y="51179"/>
                  <a:pt x="105804" y="45557"/>
                </a:cubicBezTo>
                <a:cubicBezTo>
                  <a:pt x="105804" y="19967"/>
                  <a:pt x="83470" y="0"/>
                  <a:pt x="58485" y="0"/>
                </a:cubicBezTo>
                <a:cubicBezTo>
                  <a:pt x="33312" y="0"/>
                  <a:pt x="13817" y="19967"/>
                  <a:pt x="13817" y="45557"/>
                </a:cubicBezTo>
                <a:cubicBezTo>
                  <a:pt x="13817" y="51179"/>
                  <a:pt x="16656" y="59903"/>
                  <a:pt x="19495" y="65525"/>
                </a:cubicBezTo>
                <a:cubicBezTo>
                  <a:pt x="0" y="96930"/>
                  <a:pt x="0" y="96930"/>
                  <a:pt x="0" y="96930"/>
                </a:cubicBezTo>
                <a:cubicBezTo>
                  <a:pt x="0" y="96930"/>
                  <a:pt x="10977" y="99838"/>
                  <a:pt x="22145" y="102746"/>
                </a:cubicBezTo>
                <a:cubicBezTo>
                  <a:pt x="30662" y="111276"/>
                  <a:pt x="38990" y="119806"/>
                  <a:pt x="38990" y="119806"/>
                </a:cubicBezTo>
                <a:cubicBezTo>
                  <a:pt x="55646" y="91308"/>
                  <a:pt x="55646" y="91308"/>
                  <a:pt x="55646" y="91308"/>
                </a:cubicBezTo>
                <a:cubicBezTo>
                  <a:pt x="58485" y="91308"/>
                  <a:pt x="58485" y="91308"/>
                  <a:pt x="58485" y="91308"/>
                </a:cubicBezTo>
                <a:cubicBezTo>
                  <a:pt x="61324" y="91308"/>
                  <a:pt x="61324" y="91308"/>
                  <a:pt x="61324" y="91308"/>
                </a:cubicBezTo>
                <a:cubicBezTo>
                  <a:pt x="77981" y="119806"/>
                  <a:pt x="77981" y="119806"/>
                  <a:pt x="77981" y="119806"/>
                </a:cubicBezTo>
                <a:cubicBezTo>
                  <a:pt x="77981" y="119806"/>
                  <a:pt x="86309" y="111276"/>
                  <a:pt x="94637" y="102746"/>
                </a:cubicBezTo>
                <a:cubicBezTo>
                  <a:pt x="105804" y="99838"/>
                  <a:pt x="119810" y="96930"/>
                  <a:pt x="119810" y="96930"/>
                </a:cubicBezTo>
                <a:lnTo>
                  <a:pt x="100315" y="65525"/>
                </a:lnTo>
                <a:close/>
                <a:moveTo>
                  <a:pt x="38990" y="105460"/>
                </a:moveTo>
                <a:lnTo>
                  <a:pt x="38990" y="105460"/>
                </a:lnTo>
                <a:cubicBezTo>
                  <a:pt x="38990" y="105460"/>
                  <a:pt x="33312" y="102746"/>
                  <a:pt x="27823" y="96930"/>
                </a:cubicBezTo>
                <a:cubicBezTo>
                  <a:pt x="19495" y="94022"/>
                  <a:pt x="10977" y="91308"/>
                  <a:pt x="10977" y="91308"/>
                </a:cubicBezTo>
                <a:cubicBezTo>
                  <a:pt x="22145" y="74054"/>
                  <a:pt x="22145" y="74054"/>
                  <a:pt x="22145" y="74054"/>
                </a:cubicBezTo>
                <a:cubicBezTo>
                  <a:pt x="27823" y="79870"/>
                  <a:pt x="38990" y="88400"/>
                  <a:pt x="47318" y="88400"/>
                </a:cubicBezTo>
                <a:lnTo>
                  <a:pt x="38990" y="105460"/>
                </a:lnTo>
                <a:close/>
                <a:moveTo>
                  <a:pt x="58485" y="82584"/>
                </a:moveTo>
                <a:lnTo>
                  <a:pt x="58485" y="82584"/>
                </a:lnTo>
                <a:cubicBezTo>
                  <a:pt x="38990" y="82584"/>
                  <a:pt x="22145" y="65525"/>
                  <a:pt x="22145" y="45557"/>
                </a:cubicBezTo>
                <a:cubicBezTo>
                  <a:pt x="22145" y="22681"/>
                  <a:pt x="38990" y="5621"/>
                  <a:pt x="58485" y="5621"/>
                </a:cubicBezTo>
                <a:cubicBezTo>
                  <a:pt x="80630" y="5621"/>
                  <a:pt x="97476" y="22681"/>
                  <a:pt x="97476" y="45557"/>
                </a:cubicBezTo>
                <a:cubicBezTo>
                  <a:pt x="97476" y="65525"/>
                  <a:pt x="80630" y="82584"/>
                  <a:pt x="58485" y="82584"/>
                </a:cubicBezTo>
                <a:close/>
                <a:moveTo>
                  <a:pt x="91798" y="96930"/>
                </a:moveTo>
                <a:lnTo>
                  <a:pt x="91798" y="96930"/>
                </a:lnTo>
                <a:cubicBezTo>
                  <a:pt x="86309" y="102746"/>
                  <a:pt x="80630" y="105460"/>
                  <a:pt x="80630" y="105460"/>
                </a:cubicBezTo>
                <a:cubicBezTo>
                  <a:pt x="69652" y="88400"/>
                  <a:pt x="69652" y="88400"/>
                  <a:pt x="69652" y="88400"/>
                </a:cubicBezTo>
                <a:cubicBezTo>
                  <a:pt x="80630" y="88400"/>
                  <a:pt x="89148" y="79870"/>
                  <a:pt x="94637" y="74054"/>
                </a:cubicBezTo>
                <a:cubicBezTo>
                  <a:pt x="105804" y="91308"/>
                  <a:pt x="105804" y="91308"/>
                  <a:pt x="105804" y="91308"/>
                </a:cubicBezTo>
                <a:cubicBezTo>
                  <a:pt x="105804" y="91308"/>
                  <a:pt x="100315" y="94022"/>
                  <a:pt x="91798" y="9693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45713" tIns="22850" rIns="45713" bIns="22850" anchor="ctr"/>
          <a:lstStyle/>
          <a:p>
            <a:endParaRPr lang="en-US"/>
          </a:p>
        </p:txBody>
      </p:sp>
      <p:sp>
        <p:nvSpPr>
          <p:cNvPr id="5" name="Shape 5167"/>
          <p:cNvSpPr>
            <a:spLocks/>
          </p:cNvSpPr>
          <p:nvPr/>
        </p:nvSpPr>
        <p:spPr bwMode="auto">
          <a:xfrm>
            <a:off x="5792788" y="2554287"/>
            <a:ext cx="547687" cy="560388"/>
          </a:xfrm>
          <a:custGeom>
            <a:avLst/>
            <a:gdLst>
              <a:gd name="T0" fmla="*/ 73008 w 120000"/>
              <a:gd name="T1" fmla="*/ 78181 h 120000"/>
              <a:gd name="T2" fmla="*/ 73008 w 120000"/>
              <a:gd name="T3" fmla="*/ 78181 h 120000"/>
              <a:gd name="T4" fmla="*/ 115221 w 120000"/>
              <a:gd name="T5" fmla="*/ 6753 h 120000"/>
              <a:gd name="T6" fmla="*/ 115221 w 120000"/>
              <a:gd name="T7" fmla="*/ 4675 h 120000"/>
              <a:gd name="T8" fmla="*/ 112831 w 120000"/>
              <a:gd name="T9" fmla="*/ 4675 h 120000"/>
              <a:gd name="T10" fmla="*/ 42212 w 120000"/>
              <a:gd name="T11" fmla="*/ 46233 h 120000"/>
              <a:gd name="T12" fmla="*/ 2389 w 120000"/>
              <a:gd name="T13" fmla="*/ 78181 h 120000"/>
              <a:gd name="T14" fmla="*/ 9292 w 120000"/>
              <a:gd name="T15" fmla="*/ 85194 h 120000"/>
              <a:gd name="T16" fmla="*/ 23362 w 120000"/>
              <a:gd name="T17" fmla="*/ 80519 h 120000"/>
              <a:gd name="T18" fmla="*/ 40088 w 120000"/>
              <a:gd name="T19" fmla="*/ 96623 h 120000"/>
              <a:gd name="T20" fmla="*/ 35309 w 120000"/>
              <a:gd name="T21" fmla="*/ 110389 h 120000"/>
              <a:gd name="T22" fmla="*/ 40088 w 120000"/>
              <a:gd name="T23" fmla="*/ 117402 h 120000"/>
              <a:gd name="T24" fmla="*/ 73008 w 120000"/>
              <a:gd name="T25" fmla="*/ 78181 h 120000"/>
              <a:gd name="T26" fmla="*/ 79911 w 120000"/>
              <a:gd name="T27" fmla="*/ 38961 h 120000"/>
              <a:gd name="T28" fmla="*/ 79911 w 120000"/>
              <a:gd name="T29" fmla="*/ 38961 h 120000"/>
              <a:gd name="T30" fmla="*/ 79911 w 120000"/>
              <a:gd name="T31" fmla="*/ 25194 h 120000"/>
              <a:gd name="T32" fmla="*/ 93982 w 120000"/>
              <a:gd name="T33" fmla="*/ 25194 h 120000"/>
              <a:gd name="T34" fmla="*/ 93982 w 120000"/>
              <a:gd name="T35" fmla="*/ 38961 h 120000"/>
              <a:gd name="T36" fmla="*/ 79911 w 120000"/>
              <a:gd name="T37" fmla="*/ 38961 h 120000"/>
              <a:gd name="T38" fmla="*/ 0 w 120000"/>
              <a:gd name="T39" fmla="*/ 0 h 120000"/>
              <a:gd name="T40" fmla="*/ 120000 w 120000"/>
              <a:gd name="T4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T38" t="T39" r="T40" b="T41"/>
            <a:pathLst>
              <a:path w="120000" h="120000" extrusionOk="0">
                <a:moveTo>
                  <a:pt x="73008" y="78181"/>
                </a:moveTo>
                <a:lnTo>
                  <a:pt x="73008" y="78181"/>
                </a:lnTo>
                <a:cubicBezTo>
                  <a:pt x="73008" y="78181"/>
                  <a:pt x="119734" y="43896"/>
                  <a:pt x="115221" y="6753"/>
                </a:cubicBezTo>
                <a:lnTo>
                  <a:pt x="115221" y="4675"/>
                </a:lnTo>
                <a:cubicBezTo>
                  <a:pt x="112831" y="4675"/>
                  <a:pt x="112831" y="4675"/>
                  <a:pt x="112831" y="4675"/>
                </a:cubicBezTo>
                <a:cubicBezTo>
                  <a:pt x="75398" y="0"/>
                  <a:pt x="42212" y="46233"/>
                  <a:pt x="42212" y="46233"/>
                </a:cubicBezTo>
                <a:cubicBezTo>
                  <a:pt x="14070" y="41298"/>
                  <a:pt x="16460" y="48311"/>
                  <a:pt x="2389" y="78181"/>
                </a:cubicBezTo>
                <a:cubicBezTo>
                  <a:pt x="0" y="85194"/>
                  <a:pt x="4778" y="85194"/>
                  <a:pt x="9292" y="85194"/>
                </a:cubicBezTo>
                <a:cubicBezTo>
                  <a:pt x="14070" y="82857"/>
                  <a:pt x="23362" y="80519"/>
                  <a:pt x="23362" y="80519"/>
                </a:cubicBezTo>
                <a:cubicBezTo>
                  <a:pt x="40088" y="96623"/>
                  <a:pt x="40088" y="96623"/>
                  <a:pt x="40088" y="96623"/>
                </a:cubicBezTo>
                <a:cubicBezTo>
                  <a:pt x="40088" y="96623"/>
                  <a:pt x="37433" y="105714"/>
                  <a:pt x="35309" y="110389"/>
                </a:cubicBezTo>
                <a:cubicBezTo>
                  <a:pt x="32920" y="115064"/>
                  <a:pt x="35309" y="119740"/>
                  <a:pt x="40088" y="117402"/>
                </a:cubicBezTo>
                <a:cubicBezTo>
                  <a:pt x="70619" y="103376"/>
                  <a:pt x="77522" y="105714"/>
                  <a:pt x="73008" y="78181"/>
                </a:cubicBezTo>
                <a:close/>
                <a:moveTo>
                  <a:pt x="79911" y="38961"/>
                </a:moveTo>
                <a:lnTo>
                  <a:pt x="79911" y="38961"/>
                </a:lnTo>
                <a:cubicBezTo>
                  <a:pt x="75398" y="34545"/>
                  <a:pt x="75398" y="29870"/>
                  <a:pt x="79911" y="25194"/>
                </a:cubicBezTo>
                <a:cubicBezTo>
                  <a:pt x="84690" y="20779"/>
                  <a:pt x="91592" y="20779"/>
                  <a:pt x="93982" y="25194"/>
                </a:cubicBezTo>
                <a:cubicBezTo>
                  <a:pt x="98761" y="29870"/>
                  <a:pt x="98761" y="34545"/>
                  <a:pt x="93982" y="38961"/>
                </a:cubicBezTo>
                <a:cubicBezTo>
                  <a:pt x="91592" y="43896"/>
                  <a:pt x="84690" y="43896"/>
                  <a:pt x="79911" y="3896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45700" tIns="22850" rIns="45700" bIns="22850" anchor="ctr"/>
          <a:lstStyle/>
          <a:p>
            <a:endParaRPr lang="en-US"/>
          </a:p>
        </p:txBody>
      </p:sp>
      <p:sp>
        <p:nvSpPr>
          <p:cNvPr id="6" name="Shape 4872"/>
          <p:cNvSpPr>
            <a:spLocks/>
          </p:cNvSpPr>
          <p:nvPr/>
        </p:nvSpPr>
        <p:spPr bwMode="auto">
          <a:xfrm>
            <a:off x="9896475" y="2573337"/>
            <a:ext cx="379413" cy="508000"/>
          </a:xfrm>
          <a:custGeom>
            <a:avLst/>
            <a:gdLst>
              <a:gd name="T0" fmla="*/ 60000 w 120000"/>
              <a:gd name="T1" fmla="*/ 119802 h 120000"/>
              <a:gd name="T2" fmla="*/ 60000 w 120000"/>
              <a:gd name="T3" fmla="*/ 119802 h 120000"/>
              <a:gd name="T4" fmla="*/ 0 w 120000"/>
              <a:gd name="T5" fmla="*/ 44532 h 120000"/>
              <a:gd name="T6" fmla="*/ 60000 w 120000"/>
              <a:gd name="T7" fmla="*/ 0 h 120000"/>
              <a:gd name="T8" fmla="*/ 119735 w 120000"/>
              <a:gd name="T9" fmla="*/ 44532 h 120000"/>
              <a:gd name="T10" fmla="*/ 60000 w 120000"/>
              <a:gd name="T11" fmla="*/ 119802 h 120000"/>
              <a:gd name="T12" fmla="*/ 60000 w 120000"/>
              <a:gd name="T13" fmla="*/ 15369 h 120000"/>
              <a:gd name="T14" fmla="*/ 60000 w 120000"/>
              <a:gd name="T15" fmla="*/ 15369 h 120000"/>
              <a:gd name="T16" fmla="*/ 18766 w 120000"/>
              <a:gd name="T17" fmla="*/ 44532 h 120000"/>
              <a:gd name="T18" fmla="*/ 60000 w 120000"/>
              <a:gd name="T19" fmla="*/ 75270 h 120000"/>
              <a:gd name="T20" fmla="*/ 99118 w 120000"/>
              <a:gd name="T21" fmla="*/ 44532 h 120000"/>
              <a:gd name="T22" fmla="*/ 60000 w 120000"/>
              <a:gd name="T23" fmla="*/ 15369 h 120000"/>
              <a:gd name="T24" fmla="*/ 60000 w 120000"/>
              <a:gd name="T25" fmla="*/ 59901 h 120000"/>
              <a:gd name="T26" fmla="*/ 60000 w 120000"/>
              <a:gd name="T27" fmla="*/ 59901 h 120000"/>
              <a:gd name="T28" fmla="*/ 39383 w 120000"/>
              <a:gd name="T29" fmla="*/ 44532 h 120000"/>
              <a:gd name="T30" fmla="*/ 60000 w 120000"/>
              <a:gd name="T31" fmla="*/ 30738 h 120000"/>
              <a:gd name="T32" fmla="*/ 78502 w 120000"/>
              <a:gd name="T33" fmla="*/ 44532 h 120000"/>
              <a:gd name="T34" fmla="*/ 60000 w 120000"/>
              <a:gd name="T35" fmla="*/ 59901 h 120000"/>
              <a:gd name="T36" fmla="*/ 0 w 120000"/>
              <a:gd name="T37" fmla="*/ 0 h 120000"/>
              <a:gd name="T38" fmla="*/ 120000 w 120000"/>
              <a:gd name="T39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T36" t="T37" r="T38" b="T39"/>
            <a:pathLst>
              <a:path w="120000" h="120000" extrusionOk="0">
                <a:moveTo>
                  <a:pt x="60000" y="119802"/>
                </a:moveTo>
                <a:lnTo>
                  <a:pt x="60000" y="119802"/>
                </a:lnTo>
                <a:cubicBezTo>
                  <a:pt x="60000" y="119802"/>
                  <a:pt x="0" y="69753"/>
                  <a:pt x="0" y="44532"/>
                </a:cubicBezTo>
                <a:cubicBezTo>
                  <a:pt x="0" y="20886"/>
                  <a:pt x="26167" y="0"/>
                  <a:pt x="60000" y="0"/>
                </a:cubicBezTo>
                <a:cubicBezTo>
                  <a:pt x="91718" y="0"/>
                  <a:pt x="119735" y="20886"/>
                  <a:pt x="119735" y="44532"/>
                </a:cubicBezTo>
                <a:cubicBezTo>
                  <a:pt x="119735" y="69753"/>
                  <a:pt x="60000" y="119802"/>
                  <a:pt x="60000" y="119802"/>
                </a:cubicBezTo>
                <a:close/>
                <a:moveTo>
                  <a:pt x="60000" y="15369"/>
                </a:moveTo>
                <a:lnTo>
                  <a:pt x="60000" y="15369"/>
                </a:lnTo>
                <a:cubicBezTo>
                  <a:pt x="37533" y="15369"/>
                  <a:pt x="18766" y="29359"/>
                  <a:pt x="18766" y="44532"/>
                </a:cubicBezTo>
                <a:cubicBezTo>
                  <a:pt x="18766" y="61280"/>
                  <a:pt x="37533" y="75270"/>
                  <a:pt x="60000" y="75270"/>
                </a:cubicBezTo>
                <a:cubicBezTo>
                  <a:pt x="80352" y="75270"/>
                  <a:pt x="99118" y="61280"/>
                  <a:pt x="99118" y="44532"/>
                </a:cubicBezTo>
                <a:cubicBezTo>
                  <a:pt x="99118" y="29359"/>
                  <a:pt x="80352" y="15369"/>
                  <a:pt x="60000" y="15369"/>
                </a:cubicBezTo>
                <a:close/>
                <a:moveTo>
                  <a:pt x="60000" y="59901"/>
                </a:moveTo>
                <a:lnTo>
                  <a:pt x="60000" y="59901"/>
                </a:lnTo>
                <a:cubicBezTo>
                  <a:pt x="48634" y="59901"/>
                  <a:pt x="39383" y="53004"/>
                  <a:pt x="39383" y="44532"/>
                </a:cubicBezTo>
                <a:cubicBezTo>
                  <a:pt x="39383" y="36256"/>
                  <a:pt x="48634" y="30738"/>
                  <a:pt x="60000" y="30738"/>
                </a:cubicBezTo>
                <a:cubicBezTo>
                  <a:pt x="71101" y="30738"/>
                  <a:pt x="78502" y="36256"/>
                  <a:pt x="78502" y="44532"/>
                </a:cubicBezTo>
                <a:cubicBezTo>
                  <a:pt x="78502" y="53004"/>
                  <a:pt x="71101" y="59901"/>
                  <a:pt x="60000" y="599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45713" tIns="22850" rIns="45713" bIns="22850" anchor="ctr"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184275" y="3319462"/>
            <a:ext cx="1835150" cy="3776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spc="300" dirty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PROJECT ONE</a:t>
            </a:r>
            <a:endParaRPr lang="id-ID" sz="1400" b="1" spc="300" dirty="0"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884238" y="3887787"/>
            <a:ext cx="24352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id-ID" altLang="en-US" sz="11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Lorem ipsum dolor sit amet, lacus nulla ac netus nibh aliquet, porttitor ligula justo libero vivamus porttitor dolor, conubia</a:t>
            </a:r>
          </a:p>
        </p:txBody>
      </p:sp>
      <p:sp>
        <p:nvSpPr>
          <p:cNvPr id="9" name="Rectangle 8"/>
          <p:cNvSpPr/>
          <p:nvPr/>
        </p:nvSpPr>
        <p:spPr>
          <a:xfrm>
            <a:off x="5027613" y="3319462"/>
            <a:ext cx="2135187" cy="3776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spc="300" dirty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PROJECT TWO</a:t>
            </a:r>
            <a:endParaRPr lang="id-ID" sz="1400" b="1" spc="300" dirty="0"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4878388" y="3906837"/>
            <a:ext cx="24352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id-ID" altLang="en-US" sz="110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Lorem ipsum dolor sit amet, lacus nulla ac netus nibh aliquet, porttitor ligula justo libero vivamus porttitor dolor, conubia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018588" y="3319462"/>
            <a:ext cx="2135187" cy="3776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spc="300" dirty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PROJECT THREE</a:t>
            </a:r>
            <a:endParaRPr lang="id-ID" sz="1400" b="1" spc="300" dirty="0"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8872538" y="3887787"/>
            <a:ext cx="24352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id-ID" altLang="en-US" sz="110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Lorem ipsum dolor sit amet, lacus nulla ac netus nibh aliquet, porttitor ligula justo libero vivamus porttitor dolor, conubia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4149725" y="3071812"/>
            <a:ext cx="0" cy="177482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137525" y="3043237"/>
            <a:ext cx="0" cy="177482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43990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om modern clean and creative design."/>
          <p:cNvSpPr txBox="1"/>
          <p:nvPr/>
        </p:nvSpPr>
        <p:spPr>
          <a:xfrm>
            <a:off x="4308564" y="981577"/>
            <a:ext cx="3600997" cy="7017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2860" rIns="22860" anchor="ctr">
            <a:spAutoFit/>
          </a:bodyPr>
          <a:lstStyle>
            <a:lvl1pPr>
              <a:lnSpc>
                <a:spcPct val="110000"/>
              </a:lnSpc>
              <a:defRPr sz="4200" b="1" spc="84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ctr"/>
            <a:r>
              <a:rPr lang="id-ID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Infographic</a:t>
            </a:r>
          </a:p>
        </p:txBody>
      </p:sp>
      <p:sp>
        <p:nvSpPr>
          <p:cNvPr id="4" name="Oval 3"/>
          <p:cNvSpPr/>
          <p:nvPr/>
        </p:nvSpPr>
        <p:spPr>
          <a:xfrm>
            <a:off x="1043661" y="2209607"/>
            <a:ext cx="923827" cy="92382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>
              <a:solidFill>
                <a:schemeClr val="tx1">
                  <a:lumMod val="85000"/>
                  <a:lumOff val="15000"/>
                </a:schemeClr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29680" y="2142572"/>
            <a:ext cx="10326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Infographic</a:t>
            </a:r>
          </a:p>
        </p:txBody>
      </p:sp>
      <p:sp>
        <p:nvSpPr>
          <p:cNvPr id="6" name="Rectangle 5"/>
          <p:cNvSpPr/>
          <p:nvPr/>
        </p:nvSpPr>
        <p:spPr>
          <a:xfrm>
            <a:off x="2029680" y="2470572"/>
            <a:ext cx="37564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100" dirty="0">
                <a:solidFill>
                  <a:schemeClr val="tx1">
                    <a:lumMod val="85000"/>
                    <a:lumOff val="1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Suitable for all categories business and personal presentation 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If you are going to use a passage of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Lorem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Ipsum</a:t>
            </a:r>
            <a:endParaRPr lang="id-ID" sz="1100" dirty="0">
              <a:solidFill>
                <a:schemeClr val="tx1">
                  <a:lumMod val="85000"/>
                  <a:lumOff val="15000"/>
                </a:schemeClr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043661" y="3517244"/>
            <a:ext cx="923827" cy="92382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>
              <a:solidFill>
                <a:schemeClr val="tx1">
                  <a:lumMod val="85000"/>
                  <a:lumOff val="15000"/>
                </a:schemeClr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29680" y="3450209"/>
            <a:ext cx="14478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2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Company Server </a:t>
            </a:r>
            <a:endParaRPr lang="id-ID" sz="12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29680" y="3778209"/>
            <a:ext cx="37564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100" dirty="0">
                <a:solidFill>
                  <a:schemeClr val="tx1">
                    <a:lumMod val="85000"/>
                    <a:lumOff val="1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Suitable for all categories business and personal presentation 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If you are going to use a passage of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Lorem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Ipsum</a:t>
            </a:r>
            <a:endParaRPr lang="id-ID" sz="1100" dirty="0">
              <a:solidFill>
                <a:schemeClr val="tx1">
                  <a:lumMod val="85000"/>
                  <a:lumOff val="15000"/>
                </a:schemeClr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043661" y="4823585"/>
            <a:ext cx="923827" cy="92382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>
              <a:solidFill>
                <a:schemeClr val="tx1">
                  <a:lumMod val="85000"/>
                  <a:lumOff val="15000"/>
                </a:schemeClr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29680" y="4724131"/>
            <a:ext cx="13067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2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Design Graphic</a:t>
            </a:r>
            <a:endParaRPr lang="id-ID" sz="12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29680" y="5084550"/>
            <a:ext cx="37564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100" dirty="0">
                <a:solidFill>
                  <a:schemeClr val="tx1">
                    <a:lumMod val="85000"/>
                    <a:lumOff val="1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Suitable for all categories business and personal presentation 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If you are going to use a passage of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Lorem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Ipsum</a:t>
            </a:r>
            <a:endParaRPr lang="id-ID" sz="1100" dirty="0">
              <a:solidFill>
                <a:schemeClr val="tx1">
                  <a:lumMod val="85000"/>
                  <a:lumOff val="15000"/>
                </a:schemeClr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570274" y="2209607"/>
            <a:ext cx="923827" cy="92382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>
              <a:solidFill>
                <a:schemeClr val="tx1">
                  <a:lumMod val="85000"/>
                  <a:lumOff val="15000"/>
                </a:schemeClr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78090" y="2142572"/>
            <a:ext cx="11400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Photography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578090" y="2470572"/>
            <a:ext cx="357024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100" dirty="0">
                <a:solidFill>
                  <a:schemeClr val="tx1">
                    <a:lumMod val="85000"/>
                    <a:lumOff val="1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Suitable for all categories business and personal presentation 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If you are going to use a passage of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Lorem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Ipsum</a:t>
            </a:r>
            <a:endParaRPr lang="id-ID" sz="1100" dirty="0">
              <a:solidFill>
                <a:schemeClr val="tx1">
                  <a:lumMod val="85000"/>
                  <a:lumOff val="15000"/>
                </a:schemeClr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592071" y="3517244"/>
            <a:ext cx="923827" cy="92382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>
              <a:solidFill>
                <a:schemeClr val="tx1">
                  <a:lumMod val="85000"/>
                  <a:lumOff val="15000"/>
                </a:schemeClr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78090" y="3450209"/>
            <a:ext cx="1124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2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Cloud media</a:t>
            </a:r>
          </a:p>
          <a:p>
            <a:endParaRPr lang="id-ID" sz="12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592071" y="4823585"/>
            <a:ext cx="923827" cy="92382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>
              <a:solidFill>
                <a:schemeClr val="tx1">
                  <a:lumMod val="85000"/>
                  <a:lumOff val="15000"/>
                </a:schemeClr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78090" y="4724131"/>
            <a:ext cx="995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2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Music Area</a:t>
            </a:r>
            <a:endParaRPr lang="id-ID" sz="12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578090" y="5084550"/>
            <a:ext cx="357024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100" dirty="0">
                <a:solidFill>
                  <a:schemeClr val="tx1">
                    <a:lumMod val="85000"/>
                    <a:lumOff val="1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Suitable for all categories business and personal presentation 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If you are going to use a passage of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Lorem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Ipsum</a:t>
            </a:r>
            <a:endParaRPr lang="id-ID" sz="1100" dirty="0">
              <a:solidFill>
                <a:schemeClr val="tx1">
                  <a:lumMod val="85000"/>
                  <a:lumOff val="15000"/>
                </a:schemeClr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578090" y="3832184"/>
            <a:ext cx="357024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100" dirty="0">
                <a:solidFill>
                  <a:schemeClr val="tx1">
                    <a:lumMod val="85000"/>
                    <a:lumOff val="1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Suitable for all categories business and personal presentation 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If you are going to use a passage of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Lorem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Ipsum</a:t>
            </a:r>
            <a:endParaRPr lang="id-ID" sz="1100" dirty="0">
              <a:solidFill>
                <a:schemeClr val="tx1">
                  <a:lumMod val="85000"/>
                  <a:lumOff val="15000"/>
                </a:schemeClr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2" name="Freeform 113"/>
          <p:cNvSpPr>
            <a:spLocks noEditPoints="1"/>
          </p:cNvSpPr>
          <p:nvPr/>
        </p:nvSpPr>
        <p:spPr bwMode="auto">
          <a:xfrm>
            <a:off x="1321778" y="2493252"/>
            <a:ext cx="367591" cy="356535"/>
          </a:xfrm>
          <a:custGeom>
            <a:avLst/>
            <a:gdLst>
              <a:gd name="T0" fmla="*/ 94 w 132"/>
              <a:gd name="T1" fmla="*/ 0 h 128"/>
              <a:gd name="T2" fmla="*/ 56 w 132"/>
              <a:gd name="T3" fmla="*/ 27 h 128"/>
              <a:gd name="T4" fmla="*/ 55 w 132"/>
              <a:gd name="T5" fmla="*/ 27 h 128"/>
              <a:gd name="T6" fmla="*/ 14 w 132"/>
              <a:gd name="T7" fmla="*/ 69 h 128"/>
              <a:gd name="T8" fmla="*/ 1 w 132"/>
              <a:gd name="T9" fmla="*/ 110 h 128"/>
              <a:gd name="T10" fmla="*/ 14 w 132"/>
              <a:gd name="T11" fmla="*/ 128 h 128"/>
              <a:gd name="T12" fmla="*/ 53 w 132"/>
              <a:gd name="T13" fmla="*/ 118 h 128"/>
              <a:gd name="T14" fmla="*/ 120 w 132"/>
              <a:gd name="T15" fmla="*/ 53 h 128"/>
              <a:gd name="T16" fmla="*/ 64 w 132"/>
              <a:gd name="T17" fmla="*/ 95 h 128"/>
              <a:gd name="T18" fmla="*/ 99 w 132"/>
              <a:gd name="T19" fmla="*/ 47 h 128"/>
              <a:gd name="T20" fmla="*/ 95 w 132"/>
              <a:gd name="T21" fmla="*/ 67 h 128"/>
              <a:gd name="T22" fmla="*/ 64 w 132"/>
              <a:gd name="T23" fmla="*/ 98 h 128"/>
              <a:gd name="T24" fmla="*/ 59 w 132"/>
              <a:gd name="T25" fmla="*/ 81 h 128"/>
              <a:gd name="T26" fmla="*/ 46 w 132"/>
              <a:gd name="T27" fmla="*/ 68 h 128"/>
              <a:gd name="T28" fmla="*/ 92 w 132"/>
              <a:gd name="T29" fmla="*/ 36 h 128"/>
              <a:gd name="T30" fmla="*/ 59 w 132"/>
              <a:gd name="T31" fmla="*/ 81 h 128"/>
              <a:gd name="T32" fmla="*/ 30 w 132"/>
              <a:gd name="T33" fmla="*/ 64 h 128"/>
              <a:gd name="T34" fmla="*/ 80 w 132"/>
              <a:gd name="T35" fmla="*/ 29 h 128"/>
              <a:gd name="T36" fmla="*/ 17 w 132"/>
              <a:gd name="T37" fmla="*/ 119 h 128"/>
              <a:gd name="T38" fmla="*/ 8 w 132"/>
              <a:gd name="T39" fmla="*/ 114 h 128"/>
              <a:gd name="T40" fmla="*/ 13 w 132"/>
              <a:gd name="T41" fmla="*/ 96 h 128"/>
              <a:gd name="T42" fmla="*/ 32 w 132"/>
              <a:gd name="T43" fmla="*/ 116 h 128"/>
              <a:gd name="T44" fmla="*/ 35 w 132"/>
              <a:gd name="T45" fmla="*/ 115 h 128"/>
              <a:gd name="T46" fmla="*/ 14 w 132"/>
              <a:gd name="T47" fmla="*/ 92 h 128"/>
              <a:gd name="T48" fmla="*/ 19 w 132"/>
              <a:gd name="T49" fmla="*/ 75 h 128"/>
              <a:gd name="T50" fmla="*/ 52 w 132"/>
              <a:gd name="T51" fmla="*/ 110 h 128"/>
              <a:gd name="T52" fmla="*/ 35 w 132"/>
              <a:gd name="T53" fmla="*/ 115 h 128"/>
              <a:gd name="T54" fmla="*/ 108 w 132"/>
              <a:gd name="T55" fmla="*/ 54 h 128"/>
              <a:gd name="T56" fmla="*/ 98 w 132"/>
              <a:gd name="T57" fmla="*/ 30 h 128"/>
              <a:gd name="T58" fmla="*/ 81 w 132"/>
              <a:gd name="T59" fmla="*/ 13 h 128"/>
              <a:gd name="T60" fmla="*/ 112 w 132"/>
              <a:gd name="T61" fmla="*/ 16 h 128"/>
              <a:gd name="T62" fmla="*/ 115 w 132"/>
              <a:gd name="T63" fmla="*/ 47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32" h="128">
                <a:moveTo>
                  <a:pt x="118" y="10"/>
                </a:moveTo>
                <a:cubicBezTo>
                  <a:pt x="111" y="4"/>
                  <a:pt x="102" y="0"/>
                  <a:pt x="94" y="0"/>
                </a:cubicBezTo>
                <a:cubicBezTo>
                  <a:pt x="87" y="0"/>
                  <a:pt x="80" y="3"/>
                  <a:pt x="75" y="8"/>
                </a:cubicBezTo>
                <a:cubicBezTo>
                  <a:pt x="56" y="27"/>
                  <a:pt x="56" y="27"/>
                  <a:pt x="56" y="27"/>
                </a:cubicBezTo>
                <a:cubicBezTo>
                  <a:pt x="56" y="27"/>
                  <a:pt x="56" y="27"/>
                  <a:pt x="55" y="27"/>
                </a:cubicBezTo>
                <a:cubicBezTo>
                  <a:pt x="55" y="27"/>
                  <a:pt x="55" y="27"/>
                  <a:pt x="55" y="27"/>
                </a:cubicBezTo>
                <a:cubicBezTo>
                  <a:pt x="55" y="27"/>
                  <a:pt x="55" y="27"/>
                  <a:pt x="55" y="27"/>
                </a:cubicBezTo>
                <a:cubicBezTo>
                  <a:pt x="14" y="69"/>
                  <a:pt x="14" y="69"/>
                  <a:pt x="14" y="69"/>
                </a:cubicBezTo>
                <a:cubicBezTo>
                  <a:pt x="12" y="71"/>
                  <a:pt x="11" y="73"/>
                  <a:pt x="10" y="76"/>
                </a:cubicBezTo>
                <a:cubicBezTo>
                  <a:pt x="1" y="110"/>
                  <a:pt x="1" y="110"/>
                  <a:pt x="1" y="110"/>
                </a:cubicBezTo>
                <a:cubicBezTo>
                  <a:pt x="1" y="110"/>
                  <a:pt x="0" y="113"/>
                  <a:pt x="0" y="114"/>
                </a:cubicBezTo>
                <a:cubicBezTo>
                  <a:pt x="0" y="122"/>
                  <a:pt x="6" y="128"/>
                  <a:pt x="14" y="128"/>
                </a:cubicBezTo>
                <a:cubicBezTo>
                  <a:pt x="16" y="128"/>
                  <a:pt x="19" y="127"/>
                  <a:pt x="19" y="127"/>
                </a:cubicBezTo>
                <a:cubicBezTo>
                  <a:pt x="53" y="118"/>
                  <a:pt x="53" y="118"/>
                  <a:pt x="53" y="118"/>
                </a:cubicBezTo>
                <a:cubicBezTo>
                  <a:pt x="55" y="118"/>
                  <a:pt x="57" y="116"/>
                  <a:pt x="59" y="114"/>
                </a:cubicBezTo>
                <a:cubicBezTo>
                  <a:pt x="120" y="53"/>
                  <a:pt x="120" y="53"/>
                  <a:pt x="120" y="53"/>
                </a:cubicBezTo>
                <a:cubicBezTo>
                  <a:pt x="132" y="42"/>
                  <a:pt x="130" y="23"/>
                  <a:pt x="118" y="10"/>
                </a:cubicBezTo>
                <a:close/>
                <a:moveTo>
                  <a:pt x="64" y="95"/>
                </a:moveTo>
                <a:cubicBezTo>
                  <a:pt x="64" y="92"/>
                  <a:pt x="63" y="88"/>
                  <a:pt x="61" y="85"/>
                </a:cubicBezTo>
                <a:cubicBezTo>
                  <a:pt x="99" y="47"/>
                  <a:pt x="99" y="47"/>
                  <a:pt x="99" y="47"/>
                </a:cubicBezTo>
                <a:cubicBezTo>
                  <a:pt x="101" y="54"/>
                  <a:pt x="100" y="62"/>
                  <a:pt x="95" y="67"/>
                </a:cubicBezTo>
                <a:cubicBezTo>
                  <a:pt x="95" y="67"/>
                  <a:pt x="95" y="67"/>
                  <a:pt x="95" y="67"/>
                </a:cubicBezTo>
                <a:cubicBezTo>
                  <a:pt x="95" y="67"/>
                  <a:pt x="95" y="67"/>
                  <a:pt x="95" y="67"/>
                </a:cubicBezTo>
                <a:cubicBezTo>
                  <a:pt x="64" y="98"/>
                  <a:pt x="64" y="98"/>
                  <a:pt x="64" y="98"/>
                </a:cubicBezTo>
                <a:cubicBezTo>
                  <a:pt x="64" y="97"/>
                  <a:pt x="64" y="96"/>
                  <a:pt x="64" y="95"/>
                </a:cubicBezTo>
                <a:close/>
                <a:moveTo>
                  <a:pt x="59" y="81"/>
                </a:moveTo>
                <a:cubicBezTo>
                  <a:pt x="58" y="79"/>
                  <a:pt x="56" y="76"/>
                  <a:pt x="54" y="74"/>
                </a:cubicBezTo>
                <a:cubicBezTo>
                  <a:pt x="51" y="72"/>
                  <a:pt x="49" y="70"/>
                  <a:pt x="46" y="68"/>
                </a:cubicBezTo>
                <a:cubicBezTo>
                  <a:pt x="84" y="30"/>
                  <a:pt x="84" y="30"/>
                  <a:pt x="84" y="30"/>
                </a:cubicBezTo>
                <a:cubicBezTo>
                  <a:pt x="87" y="31"/>
                  <a:pt x="90" y="33"/>
                  <a:pt x="92" y="36"/>
                </a:cubicBezTo>
                <a:cubicBezTo>
                  <a:pt x="94" y="38"/>
                  <a:pt x="96" y="40"/>
                  <a:pt x="97" y="43"/>
                </a:cubicBezTo>
                <a:lnTo>
                  <a:pt x="59" y="81"/>
                </a:lnTo>
                <a:close/>
                <a:moveTo>
                  <a:pt x="42" y="66"/>
                </a:moveTo>
                <a:cubicBezTo>
                  <a:pt x="38" y="65"/>
                  <a:pt x="34" y="64"/>
                  <a:pt x="30" y="64"/>
                </a:cubicBezTo>
                <a:cubicBezTo>
                  <a:pt x="61" y="33"/>
                  <a:pt x="61" y="33"/>
                  <a:pt x="61" y="33"/>
                </a:cubicBezTo>
                <a:cubicBezTo>
                  <a:pt x="66" y="28"/>
                  <a:pt x="73" y="27"/>
                  <a:pt x="80" y="29"/>
                </a:cubicBezTo>
                <a:lnTo>
                  <a:pt x="42" y="66"/>
                </a:lnTo>
                <a:close/>
                <a:moveTo>
                  <a:pt x="17" y="119"/>
                </a:moveTo>
                <a:cubicBezTo>
                  <a:pt x="16" y="120"/>
                  <a:pt x="15" y="120"/>
                  <a:pt x="14" y="120"/>
                </a:cubicBezTo>
                <a:cubicBezTo>
                  <a:pt x="11" y="120"/>
                  <a:pt x="8" y="117"/>
                  <a:pt x="8" y="114"/>
                </a:cubicBezTo>
                <a:cubicBezTo>
                  <a:pt x="8" y="113"/>
                  <a:pt x="8" y="112"/>
                  <a:pt x="8" y="112"/>
                </a:cubicBezTo>
                <a:cubicBezTo>
                  <a:pt x="13" y="96"/>
                  <a:pt x="13" y="96"/>
                  <a:pt x="13" y="96"/>
                </a:cubicBezTo>
                <a:cubicBezTo>
                  <a:pt x="17" y="96"/>
                  <a:pt x="22" y="98"/>
                  <a:pt x="26" y="102"/>
                </a:cubicBezTo>
                <a:cubicBezTo>
                  <a:pt x="30" y="106"/>
                  <a:pt x="32" y="111"/>
                  <a:pt x="32" y="116"/>
                </a:cubicBezTo>
                <a:lnTo>
                  <a:pt x="17" y="119"/>
                </a:lnTo>
                <a:close/>
                <a:moveTo>
                  <a:pt x="35" y="115"/>
                </a:moveTo>
                <a:cubicBezTo>
                  <a:pt x="35" y="109"/>
                  <a:pt x="33" y="104"/>
                  <a:pt x="29" y="99"/>
                </a:cubicBezTo>
                <a:cubicBezTo>
                  <a:pt x="25" y="95"/>
                  <a:pt x="19" y="93"/>
                  <a:pt x="14" y="92"/>
                </a:cubicBezTo>
                <a:cubicBezTo>
                  <a:pt x="18" y="78"/>
                  <a:pt x="18" y="78"/>
                  <a:pt x="18" y="78"/>
                </a:cubicBezTo>
                <a:cubicBezTo>
                  <a:pt x="18" y="77"/>
                  <a:pt x="19" y="76"/>
                  <a:pt x="19" y="75"/>
                </a:cubicBezTo>
                <a:cubicBezTo>
                  <a:pt x="27" y="69"/>
                  <a:pt x="40" y="71"/>
                  <a:pt x="48" y="80"/>
                </a:cubicBezTo>
                <a:cubicBezTo>
                  <a:pt x="57" y="89"/>
                  <a:pt x="59" y="102"/>
                  <a:pt x="52" y="110"/>
                </a:cubicBezTo>
                <a:cubicBezTo>
                  <a:pt x="51" y="110"/>
                  <a:pt x="51" y="111"/>
                  <a:pt x="50" y="111"/>
                </a:cubicBezTo>
                <a:lnTo>
                  <a:pt x="35" y="115"/>
                </a:lnTo>
                <a:close/>
                <a:moveTo>
                  <a:pt x="115" y="47"/>
                </a:moveTo>
                <a:cubicBezTo>
                  <a:pt x="108" y="54"/>
                  <a:pt x="108" y="54"/>
                  <a:pt x="108" y="54"/>
                </a:cubicBezTo>
                <a:cubicBezTo>
                  <a:pt x="108" y="53"/>
                  <a:pt x="108" y="52"/>
                  <a:pt x="108" y="51"/>
                </a:cubicBezTo>
                <a:cubicBezTo>
                  <a:pt x="107" y="43"/>
                  <a:pt x="104" y="36"/>
                  <a:pt x="98" y="30"/>
                </a:cubicBezTo>
                <a:cubicBezTo>
                  <a:pt x="91" y="24"/>
                  <a:pt x="83" y="20"/>
                  <a:pt x="74" y="20"/>
                </a:cubicBezTo>
                <a:cubicBezTo>
                  <a:pt x="81" y="13"/>
                  <a:pt x="81" y="13"/>
                  <a:pt x="81" y="13"/>
                </a:cubicBezTo>
                <a:cubicBezTo>
                  <a:pt x="84" y="10"/>
                  <a:pt x="89" y="8"/>
                  <a:pt x="94" y="8"/>
                </a:cubicBezTo>
                <a:cubicBezTo>
                  <a:pt x="100" y="8"/>
                  <a:pt x="107" y="11"/>
                  <a:pt x="112" y="16"/>
                </a:cubicBezTo>
                <a:cubicBezTo>
                  <a:pt x="117" y="21"/>
                  <a:pt x="120" y="27"/>
                  <a:pt x="120" y="33"/>
                </a:cubicBezTo>
                <a:cubicBezTo>
                  <a:pt x="120" y="38"/>
                  <a:pt x="118" y="43"/>
                  <a:pt x="115" y="4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>
              <a:solidFill>
                <a:schemeClr val="tx1">
                  <a:lumMod val="85000"/>
                  <a:lumOff val="15000"/>
                </a:schemeClr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3" name="Freeform 49"/>
          <p:cNvSpPr>
            <a:spLocks noEditPoints="1"/>
          </p:cNvSpPr>
          <p:nvPr/>
        </p:nvSpPr>
        <p:spPr bwMode="auto">
          <a:xfrm>
            <a:off x="1348725" y="3839597"/>
            <a:ext cx="313696" cy="356535"/>
          </a:xfrm>
          <a:custGeom>
            <a:avLst/>
            <a:gdLst>
              <a:gd name="T0" fmla="*/ 56 w 112"/>
              <a:gd name="T1" fmla="*/ 0 h 128"/>
              <a:gd name="T2" fmla="*/ 0 w 112"/>
              <a:gd name="T3" fmla="*/ 26 h 128"/>
              <a:gd name="T4" fmla="*/ 0 w 112"/>
              <a:gd name="T5" fmla="*/ 102 h 128"/>
              <a:gd name="T6" fmla="*/ 56 w 112"/>
              <a:gd name="T7" fmla="*/ 128 h 128"/>
              <a:gd name="T8" fmla="*/ 112 w 112"/>
              <a:gd name="T9" fmla="*/ 102 h 128"/>
              <a:gd name="T10" fmla="*/ 112 w 112"/>
              <a:gd name="T11" fmla="*/ 26 h 128"/>
              <a:gd name="T12" fmla="*/ 56 w 112"/>
              <a:gd name="T13" fmla="*/ 0 h 128"/>
              <a:gd name="T14" fmla="*/ 104 w 112"/>
              <a:gd name="T15" fmla="*/ 102 h 128"/>
              <a:gd name="T16" fmla="*/ 56 w 112"/>
              <a:gd name="T17" fmla="*/ 120 h 128"/>
              <a:gd name="T18" fmla="*/ 8 w 112"/>
              <a:gd name="T19" fmla="*/ 102 h 128"/>
              <a:gd name="T20" fmla="*/ 8 w 112"/>
              <a:gd name="T21" fmla="*/ 87 h 128"/>
              <a:gd name="T22" fmla="*/ 56 w 112"/>
              <a:gd name="T23" fmla="*/ 100 h 128"/>
              <a:gd name="T24" fmla="*/ 104 w 112"/>
              <a:gd name="T25" fmla="*/ 87 h 128"/>
              <a:gd name="T26" fmla="*/ 104 w 112"/>
              <a:gd name="T27" fmla="*/ 102 h 128"/>
              <a:gd name="T28" fmla="*/ 104 w 112"/>
              <a:gd name="T29" fmla="*/ 78 h 128"/>
              <a:gd name="T30" fmla="*/ 104 w 112"/>
              <a:gd name="T31" fmla="*/ 78 h 128"/>
              <a:gd name="T32" fmla="*/ 104 w 112"/>
              <a:gd name="T33" fmla="*/ 78 h 128"/>
              <a:gd name="T34" fmla="*/ 56 w 112"/>
              <a:gd name="T35" fmla="*/ 96 h 128"/>
              <a:gd name="T36" fmla="*/ 8 w 112"/>
              <a:gd name="T37" fmla="*/ 78 h 128"/>
              <a:gd name="T38" fmla="*/ 8 w 112"/>
              <a:gd name="T39" fmla="*/ 78 h 128"/>
              <a:gd name="T40" fmla="*/ 8 w 112"/>
              <a:gd name="T41" fmla="*/ 78 h 128"/>
              <a:gd name="T42" fmla="*/ 8 w 112"/>
              <a:gd name="T43" fmla="*/ 63 h 128"/>
              <a:gd name="T44" fmla="*/ 56 w 112"/>
              <a:gd name="T45" fmla="*/ 76 h 128"/>
              <a:gd name="T46" fmla="*/ 104 w 112"/>
              <a:gd name="T47" fmla="*/ 63 h 128"/>
              <a:gd name="T48" fmla="*/ 104 w 112"/>
              <a:gd name="T49" fmla="*/ 78 h 128"/>
              <a:gd name="T50" fmla="*/ 104 w 112"/>
              <a:gd name="T51" fmla="*/ 54 h 128"/>
              <a:gd name="T52" fmla="*/ 104 w 112"/>
              <a:gd name="T53" fmla="*/ 54 h 128"/>
              <a:gd name="T54" fmla="*/ 104 w 112"/>
              <a:gd name="T55" fmla="*/ 54 h 128"/>
              <a:gd name="T56" fmla="*/ 56 w 112"/>
              <a:gd name="T57" fmla="*/ 72 h 128"/>
              <a:gd name="T58" fmla="*/ 8 w 112"/>
              <a:gd name="T59" fmla="*/ 54 h 128"/>
              <a:gd name="T60" fmla="*/ 8 w 112"/>
              <a:gd name="T61" fmla="*/ 54 h 128"/>
              <a:gd name="T62" fmla="*/ 8 w 112"/>
              <a:gd name="T63" fmla="*/ 54 h 128"/>
              <a:gd name="T64" fmla="*/ 8 w 112"/>
              <a:gd name="T65" fmla="*/ 40 h 128"/>
              <a:gd name="T66" fmla="*/ 56 w 112"/>
              <a:gd name="T67" fmla="*/ 52 h 128"/>
              <a:gd name="T68" fmla="*/ 104 w 112"/>
              <a:gd name="T69" fmla="*/ 40 h 128"/>
              <a:gd name="T70" fmla="*/ 104 w 112"/>
              <a:gd name="T71" fmla="*/ 54 h 128"/>
              <a:gd name="T72" fmla="*/ 56 w 112"/>
              <a:gd name="T73" fmla="*/ 44 h 128"/>
              <a:gd name="T74" fmla="*/ 8 w 112"/>
              <a:gd name="T75" fmla="*/ 26 h 128"/>
              <a:gd name="T76" fmla="*/ 56 w 112"/>
              <a:gd name="T77" fmla="*/ 8 h 128"/>
              <a:gd name="T78" fmla="*/ 104 w 112"/>
              <a:gd name="T79" fmla="*/ 26 h 128"/>
              <a:gd name="T80" fmla="*/ 56 w 112"/>
              <a:gd name="T81" fmla="*/ 44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12" h="128">
                <a:moveTo>
                  <a:pt x="56" y="0"/>
                </a:moveTo>
                <a:cubicBezTo>
                  <a:pt x="29" y="0"/>
                  <a:pt x="0" y="8"/>
                  <a:pt x="0" y="26"/>
                </a:cubicBezTo>
                <a:cubicBezTo>
                  <a:pt x="0" y="102"/>
                  <a:pt x="0" y="102"/>
                  <a:pt x="0" y="102"/>
                </a:cubicBezTo>
                <a:cubicBezTo>
                  <a:pt x="0" y="120"/>
                  <a:pt x="29" y="128"/>
                  <a:pt x="56" y="128"/>
                </a:cubicBezTo>
                <a:cubicBezTo>
                  <a:pt x="83" y="128"/>
                  <a:pt x="112" y="120"/>
                  <a:pt x="112" y="102"/>
                </a:cubicBezTo>
                <a:cubicBezTo>
                  <a:pt x="112" y="26"/>
                  <a:pt x="112" y="26"/>
                  <a:pt x="112" y="26"/>
                </a:cubicBezTo>
                <a:cubicBezTo>
                  <a:pt x="112" y="8"/>
                  <a:pt x="83" y="0"/>
                  <a:pt x="56" y="0"/>
                </a:cubicBezTo>
                <a:close/>
                <a:moveTo>
                  <a:pt x="104" y="102"/>
                </a:moveTo>
                <a:cubicBezTo>
                  <a:pt x="104" y="112"/>
                  <a:pt x="83" y="120"/>
                  <a:pt x="56" y="120"/>
                </a:cubicBezTo>
                <a:cubicBezTo>
                  <a:pt x="29" y="120"/>
                  <a:pt x="8" y="112"/>
                  <a:pt x="8" y="102"/>
                </a:cubicBezTo>
                <a:cubicBezTo>
                  <a:pt x="8" y="87"/>
                  <a:pt x="8" y="87"/>
                  <a:pt x="8" y="87"/>
                </a:cubicBezTo>
                <a:cubicBezTo>
                  <a:pt x="16" y="96"/>
                  <a:pt x="36" y="100"/>
                  <a:pt x="56" y="100"/>
                </a:cubicBezTo>
                <a:cubicBezTo>
                  <a:pt x="76" y="100"/>
                  <a:pt x="96" y="96"/>
                  <a:pt x="104" y="87"/>
                </a:cubicBezTo>
                <a:lnTo>
                  <a:pt x="104" y="102"/>
                </a:lnTo>
                <a:close/>
                <a:moveTo>
                  <a:pt x="104" y="78"/>
                </a:moveTo>
                <a:cubicBezTo>
                  <a:pt x="104" y="78"/>
                  <a:pt x="104" y="78"/>
                  <a:pt x="104" y="78"/>
                </a:cubicBezTo>
                <a:cubicBezTo>
                  <a:pt x="104" y="78"/>
                  <a:pt x="104" y="78"/>
                  <a:pt x="104" y="78"/>
                </a:cubicBezTo>
                <a:cubicBezTo>
                  <a:pt x="104" y="88"/>
                  <a:pt x="83" y="96"/>
                  <a:pt x="56" y="96"/>
                </a:cubicBezTo>
                <a:cubicBezTo>
                  <a:pt x="29" y="96"/>
                  <a:pt x="8" y="88"/>
                  <a:pt x="8" y="78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63"/>
                  <a:pt x="8" y="63"/>
                  <a:pt x="8" y="63"/>
                </a:cubicBezTo>
                <a:cubicBezTo>
                  <a:pt x="16" y="72"/>
                  <a:pt x="36" y="76"/>
                  <a:pt x="56" y="76"/>
                </a:cubicBezTo>
                <a:cubicBezTo>
                  <a:pt x="76" y="76"/>
                  <a:pt x="96" y="72"/>
                  <a:pt x="104" y="63"/>
                </a:cubicBezTo>
                <a:lnTo>
                  <a:pt x="104" y="78"/>
                </a:lnTo>
                <a:close/>
                <a:moveTo>
                  <a:pt x="104" y="54"/>
                </a:moveTo>
                <a:cubicBezTo>
                  <a:pt x="104" y="54"/>
                  <a:pt x="104" y="54"/>
                  <a:pt x="104" y="54"/>
                </a:cubicBezTo>
                <a:cubicBezTo>
                  <a:pt x="104" y="54"/>
                  <a:pt x="104" y="54"/>
                  <a:pt x="104" y="54"/>
                </a:cubicBezTo>
                <a:cubicBezTo>
                  <a:pt x="104" y="64"/>
                  <a:pt x="83" y="72"/>
                  <a:pt x="56" y="72"/>
                </a:cubicBezTo>
                <a:cubicBezTo>
                  <a:pt x="29" y="72"/>
                  <a:pt x="8" y="64"/>
                  <a:pt x="8" y="54"/>
                </a:cubicBezTo>
                <a:cubicBezTo>
                  <a:pt x="8" y="54"/>
                  <a:pt x="8" y="54"/>
                  <a:pt x="8" y="54"/>
                </a:cubicBezTo>
                <a:cubicBezTo>
                  <a:pt x="8" y="54"/>
                  <a:pt x="8" y="54"/>
                  <a:pt x="8" y="54"/>
                </a:cubicBezTo>
                <a:cubicBezTo>
                  <a:pt x="8" y="40"/>
                  <a:pt x="8" y="40"/>
                  <a:pt x="8" y="40"/>
                </a:cubicBezTo>
                <a:cubicBezTo>
                  <a:pt x="18" y="48"/>
                  <a:pt x="38" y="52"/>
                  <a:pt x="56" y="52"/>
                </a:cubicBezTo>
                <a:cubicBezTo>
                  <a:pt x="74" y="52"/>
                  <a:pt x="94" y="48"/>
                  <a:pt x="104" y="40"/>
                </a:cubicBezTo>
                <a:lnTo>
                  <a:pt x="104" y="54"/>
                </a:lnTo>
                <a:close/>
                <a:moveTo>
                  <a:pt x="56" y="44"/>
                </a:moveTo>
                <a:cubicBezTo>
                  <a:pt x="29" y="44"/>
                  <a:pt x="8" y="36"/>
                  <a:pt x="8" y="26"/>
                </a:cubicBezTo>
                <a:cubicBezTo>
                  <a:pt x="8" y="16"/>
                  <a:pt x="29" y="8"/>
                  <a:pt x="56" y="8"/>
                </a:cubicBezTo>
                <a:cubicBezTo>
                  <a:pt x="83" y="8"/>
                  <a:pt x="104" y="16"/>
                  <a:pt x="104" y="26"/>
                </a:cubicBezTo>
                <a:cubicBezTo>
                  <a:pt x="104" y="36"/>
                  <a:pt x="83" y="44"/>
                  <a:pt x="56" y="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>
              <a:solidFill>
                <a:schemeClr val="tx1">
                  <a:lumMod val="85000"/>
                  <a:lumOff val="15000"/>
                </a:schemeClr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4" name="Freeform 47"/>
          <p:cNvSpPr>
            <a:spLocks noEditPoints="1"/>
          </p:cNvSpPr>
          <p:nvPr/>
        </p:nvSpPr>
        <p:spPr bwMode="auto">
          <a:xfrm>
            <a:off x="1321778" y="5107230"/>
            <a:ext cx="356535" cy="356535"/>
          </a:xfrm>
          <a:custGeom>
            <a:avLst/>
            <a:gdLst>
              <a:gd name="T0" fmla="*/ 81 w 128"/>
              <a:gd name="T1" fmla="*/ 14 h 128"/>
              <a:gd name="T2" fmla="*/ 53 w 128"/>
              <a:gd name="T3" fmla="*/ 36 h 128"/>
              <a:gd name="T4" fmla="*/ 33 w 128"/>
              <a:gd name="T5" fmla="*/ 36 h 128"/>
              <a:gd name="T6" fmla="*/ 0 w 128"/>
              <a:gd name="T7" fmla="*/ 56 h 128"/>
              <a:gd name="T8" fmla="*/ 24 w 128"/>
              <a:gd name="T9" fmla="*/ 84 h 128"/>
              <a:gd name="T10" fmla="*/ 32 w 128"/>
              <a:gd name="T11" fmla="*/ 128 h 128"/>
              <a:gd name="T12" fmla="*/ 56 w 128"/>
              <a:gd name="T13" fmla="*/ 120 h 128"/>
              <a:gd name="T14" fmla="*/ 52 w 128"/>
              <a:gd name="T15" fmla="*/ 108 h 128"/>
              <a:gd name="T16" fmla="*/ 52 w 128"/>
              <a:gd name="T17" fmla="*/ 80 h 128"/>
              <a:gd name="T18" fmla="*/ 53 w 128"/>
              <a:gd name="T19" fmla="*/ 78 h 128"/>
              <a:gd name="T20" fmla="*/ 54 w 128"/>
              <a:gd name="T21" fmla="*/ 77 h 128"/>
              <a:gd name="T22" fmla="*/ 55 w 128"/>
              <a:gd name="T23" fmla="*/ 76 h 128"/>
              <a:gd name="T24" fmla="*/ 81 w 128"/>
              <a:gd name="T25" fmla="*/ 98 h 128"/>
              <a:gd name="T26" fmla="*/ 128 w 128"/>
              <a:gd name="T27" fmla="*/ 56 h 128"/>
              <a:gd name="T28" fmla="*/ 80 w 128"/>
              <a:gd name="T29" fmla="*/ 56 h 128"/>
              <a:gd name="T30" fmla="*/ 92 w 128"/>
              <a:gd name="T31" fmla="*/ 44 h 128"/>
              <a:gd name="T32" fmla="*/ 92 w 128"/>
              <a:gd name="T33" fmla="*/ 68 h 128"/>
              <a:gd name="T34" fmla="*/ 80 w 128"/>
              <a:gd name="T35" fmla="*/ 56 h 128"/>
              <a:gd name="T36" fmla="*/ 16 w 128"/>
              <a:gd name="T37" fmla="*/ 44 h 128"/>
              <a:gd name="T38" fmla="*/ 40 w 128"/>
              <a:gd name="T39" fmla="*/ 56 h 128"/>
              <a:gd name="T40" fmla="*/ 16 w 128"/>
              <a:gd name="T41" fmla="*/ 68 h 128"/>
              <a:gd name="T42" fmla="*/ 48 w 128"/>
              <a:gd name="T43" fmla="*/ 120 h 128"/>
              <a:gd name="T44" fmla="*/ 32 w 128"/>
              <a:gd name="T45" fmla="*/ 84 h 128"/>
              <a:gd name="T46" fmla="*/ 33 w 128"/>
              <a:gd name="T47" fmla="*/ 76 h 128"/>
              <a:gd name="T48" fmla="*/ 45 w 128"/>
              <a:gd name="T49" fmla="*/ 76 h 128"/>
              <a:gd name="T50" fmla="*/ 44 w 128"/>
              <a:gd name="T51" fmla="*/ 108 h 128"/>
              <a:gd name="T52" fmla="*/ 48 w 128"/>
              <a:gd name="T53" fmla="*/ 117 h 128"/>
              <a:gd name="T54" fmla="*/ 53 w 128"/>
              <a:gd name="T55" fmla="*/ 68 h 128"/>
              <a:gd name="T56" fmla="*/ 52 w 128"/>
              <a:gd name="T57" fmla="*/ 68 h 128"/>
              <a:gd name="T58" fmla="*/ 52 w 128"/>
              <a:gd name="T59" fmla="*/ 44 h 128"/>
              <a:gd name="T60" fmla="*/ 74 w 128"/>
              <a:gd name="T61" fmla="*/ 36 h 128"/>
              <a:gd name="T62" fmla="*/ 74 w 128"/>
              <a:gd name="T63" fmla="*/ 76 h 128"/>
              <a:gd name="T64" fmla="*/ 100 w 128"/>
              <a:gd name="T65" fmla="*/ 104 h 128"/>
              <a:gd name="T66" fmla="*/ 92 w 128"/>
              <a:gd name="T67" fmla="*/ 76 h 128"/>
              <a:gd name="T68" fmla="*/ 92 w 128"/>
              <a:gd name="T69" fmla="*/ 36 h 128"/>
              <a:gd name="T70" fmla="*/ 100 w 128"/>
              <a:gd name="T71" fmla="*/ 8 h 128"/>
              <a:gd name="T72" fmla="*/ 100 w 128"/>
              <a:gd name="T73" fmla="*/ 104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28" h="128">
                <a:moveTo>
                  <a:pt x="100" y="0"/>
                </a:moveTo>
                <a:cubicBezTo>
                  <a:pt x="92" y="0"/>
                  <a:pt x="85" y="6"/>
                  <a:pt x="81" y="14"/>
                </a:cubicBezTo>
                <a:cubicBezTo>
                  <a:pt x="81" y="14"/>
                  <a:pt x="81" y="14"/>
                  <a:pt x="81" y="14"/>
                </a:cubicBezTo>
                <a:cubicBezTo>
                  <a:pt x="74" y="27"/>
                  <a:pt x="64" y="36"/>
                  <a:pt x="53" y="36"/>
                </a:cubicBezTo>
                <a:cubicBezTo>
                  <a:pt x="50" y="36"/>
                  <a:pt x="50" y="36"/>
                  <a:pt x="50" y="36"/>
                </a:cubicBezTo>
                <a:cubicBezTo>
                  <a:pt x="33" y="36"/>
                  <a:pt x="33" y="36"/>
                  <a:pt x="33" y="36"/>
                </a:cubicBezTo>
                <a:cubicBezTo>
                  <a:pt x="16" y="36"/>
                  <a:pt x="16" y="36"/>
                  <a:pt x="16" y="36"/>
                </a:cubicBezTo>
                <a:cubicBezTo>
                  <a:pt x="7" y="36"/>
                  <a:pt x="0" y="45"/>
                  <a:pt x="0" y="56"/>
                </a:cubicBezTo>
                <a:cubicBezTo>
                  <a:pt x="0" y="67"/>
                  <a:pt x="7" y="76"/>
                  <a:pt x="16" y="76"/>
                </a:cubicBezTo>
                <a:cubicBezTo>
                  <a:pt x="20" y="76"/>
                  <a:pt x="24" y="80"/>
                  <a:pt x="24" y="84"/>
                </a:cubicBezTo>
                <a:cubicBezTo>
                  <a:pt x="24" y="120"/>
                  <a:pt x="24" y="120"/>
                  <a:pt x="24" y="120"/>
                </a:cubicBezTo>
                <a:cubicBezTo>
                  <a:pt x="24" y="124"/>
                  <a:pt x="28" y="128"/>
                  <a:pt x="32" y="128"/>
                </a:cubicBezTo>
                <a:cubicBezTo>
                  <a:pt x="48" y="128"/>
                  <a:pt x="48" y="128"/>
                  <a:pt x="48" y="128"/>
                </a:cubicBezTo>
                <a:cubicBezTo>
                  <a:pt x="52" y="128"/>
                  <a:pt x="56" y="124"/>
                  <a:pt x="56" y="120"/>
                </a:cubicBezTo>
                <a:cubicBezTo>
                  <a:pt x="56" y="116"/>
                  <a:pt x="56" y="116"/>
                  <a:pt x="56" y="116"/>
                </a:cubicBezTo>
                <a:cubicBezTo>
                  <a:pt x="56" y="112"/>
                  <a:pt x="52" y="110"/>
                  <a:pt x="52" y="108"/>
                </a:cubicBezTo>
                <a:cubicBezTo>
                  <a:pt x="52" y="80"/>
                  <a:pt x="52" y="80"/>
                  <a:pt x="52" y="80"/>
                </a:cubicBezTo>
                <a:cubicBezTo>
                  <a:pt x="52" y="80"/>
                  <a:pt x="52" y="80"/>
                  <a:pt x="52" y="80"/>
                </a:cubicBezTo>
                <a:cubicBezTo>
                  <a:pt x="52" y="79"/>
                  <a:pt x="52" y="79"/>
                  <a:pt x="53" y="78"/>
                </a:cubicBezTo>
                <a:cubicBezTo>
                  <a:pt x="53" y="78"/>
                  <a:pt x="53" y="78"/>
                  <a:pt x="53" y="78"/>
                </a:cubicBezTo>
                <a:cubicBezTo>
                  <a:pt x="53" y="77"/>
                  <a:pt x="53" y="77"/>
                  <a:pt x="54" y="77"/>
                </a:cubicBezTo>
                <a:cubicBezTo>
                  <a:pt x="54" y="77"/>
                  <a:pt x="54" y="77"/>
                  <a:pt x="54" y="77"/>
                </a:cubicBezTo>
                <a:cubicBezTo>
                  <a:pt x="54" y="77"/>
                  <a:pt x="54" y="77"/>
                  <a:pt x="54" y="77"/>
                </a:cubicBezTo>
                <a:cubicBezTo>
                  <a:pt x="54" y="76"/>
                  <a:pt x="55" y="76"/>
                  <a:pt x="55" y="76"/>
                </a:cubicBezTo>
                <a:cubicBezTo>
                  <a:pt x="65" y="77"/>
                  <a:pt x="74" y="85"/>
                  <a:pt x="81" y="98"/>
                </a:cubicBezTo>
                <a:cubicBezTo>
                  <a:pt x="81" y="98"/>
                  <a:pt x="81" y="98"/>
                  <a:pt x="81" y="98"/>
                </a:cubicBezTo>
                <a:cubicBezTo>
                  <a:pt x="85" y="106"/>
                  <a:pt x="92" y="112"/>
                  <a:pt x="100" y="112"/>
                </a:cubicBezTo>
                <a:cubicBezTo>
                  <a:pt x="118" y="112"/>
                  <a:pt x="128" y="84"/>
                  <a:pt x="128" y="56"/>
                </a:cubicBezTo>
                <a:cubicBezTo>
                  <a:pt x="128" y="28"/>
                  <a:pt x="118" y="0"/>
                  <a:pt x="100" y="0"/>
                </a:cubicBezTo>
                <a:close/>
                <a:moveTo>
                  <a:pt x="80" y="56"/>
                </a:moveTo>
                <a:cubicBezTo>
                  <a:pt x="80" y="52"/>
                  <a:pt x="80" y="48"/>
                  <a:pt x="81" y="44"/>
                </a:cubicBezTo>
                <a:cubicBezTo>
                  <a:pt x="92" y="44"/>
                  <a:pt x="92" y="44"/>
                  <a:pt x="92" y="44"/>
                </a:cubicBezTo>
                <a:cubicBezTo>
                  <a:pt x="96" y="44"/>
                  <a:pt x="100" y="49"/>
                  <a:pt x="100" y="56"/>
                </a:cubicBezTo>
                <a:cubicBezTo>
                  <a:pt x="100" y="63"/>
                  <a:pt x="96" y="68"/>
                  <a:pt x="92" y="68"/>
                </a:cubicBezTo>
                <a:cubicBezTo>
                  <a:pt x="81" y="68"/>
                  <a:pt x="81" y="68"/>
                  <a:pt x="81" y="68"/>
                </a:cubicBezTo>
                <a:cubicBezTo>
                  <a:pt x="80" y="64"/>
                  <a:pt x="80" y="60"/>
                  <a:pt x="80" y="56"/>
                </a:cubicBezTo>
                <a:close/>
                <a:moveTo>
                  <a:pt x="8" y="56"/>
                </a:moveTo>
                <a:cubicBezTo>
                  <a:pt x="8" y="49"/>
                  <a:pt x="12" y="44"/>
                  <a:pt x="16" y="44"/>
                </a:cubicBezTo>
                <a:cubicBezTo>
                  <a:pt x="44" y="44"/>
                  <a:pt x="44" y="44"/>
                  <a:pt x="44" y="44"/>
                </a:cubicBezTo>
                <a:cubicBezTo>
                  <a:pt x="42" y="47"/>
                  <a:pt x="40" y="51"/>
                  <a:pt x="40" y="56"/>
                </a:cubicBezTo>
                <a:cubicBezTo>
                  <a:pt x="40" y="61"/>
                  <a:pt x="42" y="65"/>
                  <a:pt x="44" y="68"/>
                </a:cubicBezTo>
                <a:cubicBezTo>
                  <a:pt x="16" y="68"/>
                  <a:pt x="16" y="68"/>
                  <a:pt x="16" y="68"/>
                </a:cubicBezTo>
                <a:cubicBezTo>
                  <a:pt x="12" y="68"/>
                  <a:pt x="8" y="63"/>
                  <a:pt x="8" y="56"/>
                </a:cubicBezTo>
                <a:close/>
                <a:moveTo>
                  <a:pt x="48" y="120"/>
                </a:moveTo>
                <a:cubicBezTo>
                  <a:pt x="32" y="120"/>
                  <a:pt x="32" y="120"/>
                  <a:pt x="32" y="120"/>
                </a:cubicBezTo>
                <a:cubicBezTo>
                  <a:pt x="32" y="84"/>
                  <a:pt x="32" y="84"/>
                  <a:pt x="32" y="84"/>
                </a:cubicBezTo>
                <a:cubicBezTo>
                  <a:pt x="32" y="81"/>
                  <a:pt x="31" y="78"/>
                  <a:pt x="30" y="76"/>
                </a:cubicBezTo>
                <a:cubicBezTo>
                  <a:pt x="33" y="76"/>
                  <a:pt x="33" y="76"/>
                  <a:pt x="33" y="76"/>
                </a:cubicBezTo>
                <a:cubicBezTo>
                  <a:pt x="33" y="76"/>
                  <a:pt x="33" y="76"/>
                  <a:pt x="33" y="76"/>
                </a:cubicBezTo>
                <a:cubicBezTo>
                  <a:pt x="45" y="76"/>
                  <a:pt x="45" y="76"/>
                  <a:pt x="45" y="76"/>
                </a:cubicBezTo>
                <a:cubicBezTo>
                  <a:pt x="44" y="77"/>
                  <a:pt x="44" y="79"/>
                  <a:pt x="44" y="80"/>
                </a:cubicBezTo>
                <a:cubicBezTo>
                  <a:pt x="44" y="108"/>
                  <a:pt x="44" y="108"/>
                  <a:pt x="44" y="108"/>
                </a:cubicBezTo>
                <a:cubicBezTo>
                  <a:pt x="44" y="112"/>
                  <a:pt x="46" y="114"/>
                  <a:pt x="47" y="116"/>
                </a:cubicBezTo>
                <a:cubicBezTo>
                  <a:pt x="48" y="116"/>
                  <a:pt x="48" y="116"/>
                  <a:pt x="48" y="117"/>
                </a:cubicBezTo>
                <a:lnTo>
                  <a:pt x="48" y="120"/>
                </a:lnTo>
                <a:close/>
                <a:moveTo>
                  <a:pt x="53" y="68"/>
                </a:moveTo>
                <a:cubicBezTo>
                  <a:pt x="52" y="68"/>
                  <a:pt x="52" y="68"/>
                  <a:pt x="52" y="68"/>
                </a:cubicBezTo>
                <a:cubicBezTo>
                  <a:pt x="52" y="68"/>
                  <a:pt x="52" y="68"/>
                  <a:pt x="52" y="68"/>
                </a:cubicBezTo>
                <a:cubicBezTo>
                  <a:pt x="48" y="68"/>
                  <a:pt x="44" y="63"/>
                  <a:pt x="44" y="56"/>
                </a:cubicBezTo>
                <a:cubicBezTo>
                  <a:pt x="44" y="49"/>
                  <a:pt x="48" y="44"/>
                  <a:pt x="52" y="44"/>
                </a:cubicBezTo>
                <a:cubicBezTo>
                  <a:pt x="53" y="44"/>
                  <a:pt x="53" y="44"/>
                  <a:pt x="53" y="44"/>
                </a:cubicBezTo>
                <a:cubicBezTo>
                  <a:pt x="60" y="44"/>
                  <a:pt x="68" y="41"/>
                  <a:pt x="74" y="36"/>
                </a:cubicBezTo>
                <a:cubicBezTo>
                  <a:pt x="73" y="42"/>
                  <a:pt x="72" y="49"/>
                  <a:pt x="72" y="56"/>
                </a:cubicBezTo>
                <a:cubicBezTo>
                  <a:pt x="72" y="63"/>
                  <a:pt x="73" y="70"/>
                  <a:pt x="74" y="76"/>
                </a:cubicBezTo>
                <a:cubicBezTo>
                  <a:pt x="68" y="71"/>
                  <a:pt x="60" y="68"/>
                  <a:pt x="53" y="68"/>
                </a:cubicBezTo>
                <a:close/>
                <a:moveTo>
                  <a:pt x="100" y="104"/>
                </a:moveTo>
                <a:cubicBezTo>
                  <a:pt x="92" y="104"/>
                  <a:pt x="85" y="93"/>
                  <a:pt x="82" y="76"/>
                </a:cubicBezTo>
                <a:cubicBezTo>
                  <a:pt x="92" y="76"/>
                  <a:pt x="92" y="76"/>
                  <a:pt x="92" y="76"/>
                </a:cubicBezTo>
                <a:cubicBezTo>
                  <a:pt x="101" y="76"/>
                  <a:pt x="108" y="67"/>
                  <a:pt x="108" y="56"/>
                </a:cubicBezTo>
                <a:cubicBezTo>
                  <a:pt x="108" y="45"/>
                  <a:pt x="101" y="36"/>
                  <a:pt x="92" y="36"/>
                </a:cubicBezTo>
                <a:cubicBezTo>
                  <a:pt x="82" y="36"/>
                  <a:pt x="82" y="36"/>
                  <a:pt x="82" y="36"/>
                </a:cubicBezTo>
                <a:cubicBezTo>
                  <a:pt x="85" y="19"/>
                  <a:pt x="92" y="8"/>
                  <a:pt x="100" y="8"/>
                </a:cubicBezTo>
                <a:cubicBezTo>
                  <a:pt x="111" y="8"/>
                  <a:pt x="120" y="29"/>
                  <a:pt x="120" y="56"/>
                </a:cubicBezTo>
                <a:cubicBezTo>
                  <a:pt x="120" y="83"/>
                  <a:pt x="111" y="104"/>
                  <a:pt x="100" y="10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>
              <a:solidFill>
                <a:schemeClr val="tx1">
                  <a:lumMod val="85000"/>
                  <a:lumOff val="15000"/>
                </a:schemeClr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6875716" y="2488553"/>
            <a:ext cx="356535" cy="299876"/>
            <a:chOff x="7426918" y="1990445"/>
            <a:chExt cx="356535" cy="299876"/>
          </a:xfrm>
          <a:solidFill>
            <a:schemeClr val="bg1"/>
          </a:solidFill>
        </p:grpSpPr>
        <p:sp>
          <p:nvSpPr>
            <p:cNvPr id="26" name="Freeform 121"/>
            <p:cNvSpPr>
              <a:spLocks noEditPoints="1"/>
            </p:cNvSpPr>
            <p:nvPr/>
          </p:nvSpPr>
          <p:spPr bwMode="auto">
            <a:xfrm>
              <a:off x="7515361" y="2067833"/>
              <a:ext cx="179650" cy="178268"/>
            </a:xfrm>
            <a:custGeom>
              <a:avLst/>
              <a:gdLst>
                <a:gd name="T0" fmla="*/ 32 w 64"/>
                <a:gd name="T1" fmla="*/ 0 h 64"/>
                <a:gd name="T2" fmla="*/ 0 w 64"/>
                <a:gd name="T3" fmla="*/ 32 h 64"/>
                <a:gd name="T4" fmla="*/ 32 w 64"/>
                <a:gd name="T5" fmla="*/ 64 h 64"/>
                <a:gd name="T6" fmla="*/ 64 w 64"/>
                <a:gd name="T7" fmla="*/ 32 h 64"/>
                <a:gd name="T8" fmla="*/ 32 w 64"/>
                <a:gd name="T9" fmla="*/ 0 h 64"/>
                <a:gd name="T10" fmla="*/ 50 w 64"/>
                <a:gd name="T11" fmla="*/ 48 h 64"/>
                <a:gd name="T12" fmla="*/ 16 w 64"/>
                <a:gd name="T13" fmla="*/ 50 h 64"/>
                <a:gd name="T14" fmla="*/ 14 w 64"/>
                <a:gd name="T15" fmla="*/ 16 h 64"/>
                <a:gd name="T16" fmla="*/ 48 w 64"/>
                <a:gd name="T17" fmla="*/ 14 h 64"/>
                <a:gd name="T18" fmla="*/ 50 w 64"/>
                <a:gd name="T1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32" y="0"/>
                  </a:moveTo>
                  <a:cubicBezTo>
                    <a:pt x="14" y="0"/>
                    <a:pt x="0" y="14"/>
                    <a:pt x="0" y="32"/>
                  </a:cubicBezTo>
                  <a:cubicBezTo>
                    <a:pt x="0" y="50"/>
                    <a:pt x="14" y="64"/>
                    <a:pt x="32" y="64"/>
                  </a:cubicBezTo>
                  <a:cubicBezTo>
                    <a:pt x="50" y="64"/>
                    <a:pt x="64" y="50"/>
                    <a:pt x="64" y="32"/>
                  </a:cubicBezTo>
                  <a:cubicBezTo>
                    <a:pt x="64" y="14"/>
                    <a:pt x="50" y="0"/>
                    <a:pt x="32" y="0"/>
                  </a:cubicBezTo>
                  <a:close/>
                  <a:moveTo>
                    <a:pt x="50" y="48"/>
                  </a:moveTo>
                  <a:cubicBezTo>
                    <a:pt x="42" y="58"/>
                    <a:pt x="26" y="59"/>
                    <a:pt x="16" y="50"/>
                  </a:cubicBezTo>
                  <a:cubicBezTo>
                    <a:pt x="6" y="42"/>
                    <a:pt x="5" y="26"/>
                    <a:pt x="14" y="16"/>
                  </a:cubicBezTo>
                  <a:cubicBezTo>
                    <a:pt x="22" y="6"/>
                    <a:pt x="38" y="5"/>
                    <a:pt x="48" y="14"/>
                  </a:cubicBezTo>
                  <a:cubicBezTo>
                    <a:pt x="58" y="22"/>
                    <a:pt x="59" y="38"/>
                    <a:pt x="50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solidFill>
                  <a:schemeClr val="tx1">
                    <a:lumMod val="85000"/>
                    <a:lumOff val="1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7" name="Freeform 122"/>
            <p:cNvSpPr>
              <a:spLocks/>
            </p:cNvSpPr>
            <p:nvPr/>
          </p:nvSpPr>
          <p:spPr bwMode="auto">
            <a:xfrm>
              <a:off x="7560965" y="2112054"/>
              <a:ext cx="49749" cy="51131"/>
            </a:xfrm>
            <a:custGeom>
              <a:avLst/>
              <a:gdLst>
                <a:gd name="T0" fmla="*/ 16 w 18"/>
                <a:gd name="T1" fmla="*/ 0 h 18"/>
                <a:gd name="T2" fmla="*/ 0 w 18"/>
                <a:gd name="T3" fmla="*/ 16 h 18"/>
                <a:gd name="T4" fmla="*/ 0 w 18"/>
                <a:gd name="T5" fmla="*/ 16 h 18"/>
                <a:gd name="T6" fmla="*/ 2 w 18"/>
                <a:gd name="T7" fmla="*/ 18 h 18"/>
                <a:gd name="T8" fmla="*/ 4 w 18"/>
                <a:gd name="T9" fmla="*/ 16 h 18"/>
                <a:gd name="T10" fmla="*/ 4 w 18"/>
                <a:gd name="T11" fmla="*/ 16 h 18"/>
                <a:gd name="T12" fmla="*/ 16 w 18"/>
                <a:gd name="T13" fmla="*/ 4 h 18"/>
                <a:gd name="T14" fmla="*/ 18 w 18"/>
                <a:gd name="T15" fmla="*/ 2 h 18"/>
                <a:gd name="T16" fmla="*/ 16 w 18"/>
                <a:gd name="T1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18">
                  <a:moveTo>
                    <a:pt x="16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1" y="18"/>
                    <a:pt x="2" y="18"/>
                  </a:cubicBezTo>
                  <a:cubicBezTo>
                    <a:pt x="3" y="18"/>
                    <a:pt x="4" y="17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9"/>
                    <a:pt x="9" y="4"/>
                    <a:pt x="16" y="4"/>
                  </a:cubicBezTo>
                  <a:cubicBezTo>
                    <a:pt x="17" y="4"/>
                    <a:pt x="18" y="3"/>
                    <a:pt x="18" y="2"/>
                  </a:cubicBezTo>
                  <a:cubicBezTo>
                    <a:pt x="18" y="1"/>
                    <a:pt x="17" y="0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solidFill>
                  <a:schemeClr val="tx1">
                    <a:lumMod val="85000"/>
                    <a:lumOff val="1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8" name="Freeform 123"/>
            <p:cNvSpPr>
              <a:spLocks noEditPoints="1"/>
            </p:cNvSpPr>
            <p:nvPr/>
          </p:nvSpPr>
          <p:spPr bwMode="auto">
            <a:xfrm>
              <a:off x="7426918" y="1990445"/>
              <a:ext cx="356535" cy="299876"/>
            </a:xfrm>
            <a:custGeom>
              <a:avLst/>
              <a:gdLst>
                <a:gd name="T0" fmla="*/ 118 w 128"/>
                <a:gd name="T1" fmla="*/ 24 h 108"/>
                <a:gd name="T2" fmla="*/ 101 w 128"/>
                <a:gd name="T3" fmla="*/ 21 h 108"/>
                <a:gd name="T4" fmla="*/ 95 w 128"/>
                <a:gd name="T5" fmla="*/ 8 h 108"/>
                <a:gd name="T6" fmla="*/ 84 w 128"/>
                <a:gd name="T7" fmla="*/ 0 h 108"/>
                <a:gd name="T8" fmla="*/ 44 w 128"/>
                <a:gd name="T9" fmla="*/ 0 h 108"/>
                <a:gd name="T10" fmla="*/ 33 w 128"/>
                <a:gd name="T11" fmla="*/ 8 h 108"/>
                <a:gd name="T12" fmla="*/ 27 w 128"/>
                <a:gd name="T13" fmla="*/ 21 h 108"/>
                <a:gd name="T14" fmla="*/ 10 w 128"/>
                <a:gd name="T15" fmla="*/ 24 h 108"/>
                <a:gd name="T16" fmla="*/ 0 w 128"/>
                <a:gd name="T17" fmla="*/ 36 h 108"/>
                <a:gd name="T18" fmla="*/ 0 w 128"/>
                <a:gd name="T19" fmla="*/ 96 h 108"/>
                <a:gd name="T20" fmla="*/ 12 w 128"/>
                <a:gd name="T21" fmla="*/ 108 h 108"/>
                <a:gd name="T22" fmla="*/ 116 w 128"/>
                <a:gd name="T23" fmla="*/ 108 h 108"/>
                <a:gd name="T24" fmla="*/ 128 w 128"/>
                <a:gd name="T25" fmla="*/ 96 h 108"/>
                <a:gd name="T26" fmla="*/ 128 w 128"/>
                <a:gd name="T27" fmla="*/ 36 h 108"/>
                <a:gd name="T28" fmla="*/ 118 w 128"/>
                <a:gd name="T29" fmla="*/ 24 h 108"/>
                <a:gd name="T30" fmla="*/ 120 w 128"/>
                <a:gd name="T31" fmla="*/ 96 h 108"/>
                <a:gd name="T32" fmla="*/ 116 w 128"/>
                <a:gd name="T33" fmla="*/ 100 h 108"/>
                <a:gd name="T34" fmla="*/ 12 w 128"/>
                <a:gd name="T35" fmla="*/ 100 h 108"/>
                <a:gd name="T36" fmla="*/ 8 w 128"/>
                <a:gd name="T37" fmla="*/ 96 h 108"/>
                <a:gd name="T38" fmla="*/ 8 w 128"/>
                <a:gd name="T39" fmla="*/ 36 h 108"/>
                <a:gd name="T40" fmla="*/ 11 w 128"/>
                <a:gd name="T41" fmla="*/ 32 h 108"/>
                <a:gd name="T42" fmla="*/ 33 w 128"/>
                <a:gd name="T43" fmla="*/ 28 h 108"/>
                <a:gd name="T44" fmla="*/ 40 w 128"/>
                <a:gd name="T45" fmla="*/ 11 h 108"/>
                <a:gd name="T46" fmla="*/ 44 w 128"/>
                <a:gd name="T47" fmla="*/ 8 h 108"/>
                <a:gd name="T48" fmla="*/ 84 w 128"/>
                <a:gd name="T49" fmla="*/ 8 h 108"/>
                <a:gd name="T50" fmla="*/ 88 w 128"/>
                <a:gd name="T51" fmla="*/ 11 h 108"/>
                <a:gd name="T52" fmla="*/ 95 w 128"/>
                <a:gd name="T53" fmla="*/ 28 h 108"/>
                <a:gd name="T54" fmla="*/ 117 w 128"/>
                <a:gd name="T55" fmla="*/ 32 h 108"/>
                <a:gd name="T56" fmla="*/ 120 w 128"/>
                <a:gd name="T57" fmla="*/ 36 h 108"/>
                <a:gd name="T58" fmla="*/ 120 w 128"/>
                <a:gd name="T59" fmla="*/ 9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8" h="108">
                  <a:moveTo>
                    <a:pt x="118" y="24"/>
                  </a:moveTo>
                  <a:cubicBezTo>
                    <a:pt x="101" y="21"/>
                    <a:pt x="101" y="21"/>
                    <a:pt x="101" y="21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3" y="3"/>
                    <a:pt x="89" y="0"/>
                    <a:pt x="8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39" y="0"/>
                    <a:pt x="35" y="3"/>
                    <a:pt x="33" y="8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4" y="25"/>
                    <a:pt x="0" y="30"/>
                    <a:pt x="0" y="3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03"/>
                    <a:pt x="5" y="108"/>
                    <a:pt x="12" y="108"/>
                  </a:cubicBezTo>
                  <a:cubicBezTo>
                    <a:pt x="116" y="108"/>
                    <a:pt x="116" y="108"/>
                    <a:pt x="116" y="108"/>
                  </a:cubicBezTo>
                  <a:cubicBezTo>
                    <a:pt x="123" y="108"/>
                    <a:pt x="128" y="103"/>
                    <a:pt x="128" y="96"/>
                  </a:cubicBezTo>
                  <a:cubicBezTo>
                    <a:pt x="128" y="36"/>
                    <a:pt x="128" y="36"/>
                    <a:pt x="128" y="36"/>
                  </a:cubicBezTo>
                  <a:cubicBezTo>
                    <a:pt x="128" y="30"/>
                    <a:pt x="124" y="25"/>
                    <a:pt x="118" y="24"/>
                  </a:cubicBezTo>
                  <a:close/>
                  <a:moveTo>
                    <a:pt x="120" y="96"/>
                  </a:moveTo>
                  <a:cubicBezTo>
                    <a:pt x="120" y="98"/>
                    <a:pt x="118" y="100"/>
                    <a:pt x="116" y="100"/>
                  </a:cubicBezTo>
                  <a:cubicBezTo>
                    <a:pt x="12" y="100"/>
                    <a:pt x="12" y="100"/>
                    <a:pt x="12" y="100"/>
                  </a:cubicBezTo>
                  <a:cubicBezTo>
                    <a:pt x="10" y="100"/>
                    <a:pt x="8" y="98"/>
                    <a:pt x="8" y="9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4"/>
                    <a:pt x="9" y="32"/>
                    <a:pt x="11" y="32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1" y="9"/>
                    <a:pt x="42" y="8"/>
                    <a:pt x="44" y="8"/>
                  </a:cubicBezTo>
                  <a:cubicBezTo>
                    <a:pt x="84" y="8"/>
                    <a:pt x="84" y="8"/>
                    <a:pt x="84" y="8"/>
                  </a:cubicBezTo>
                  <a:cubicBezTo>
                    <a:pt x="86" y="8"/>
                    <a:pt x="87" y="9"/>
                    <a:pt x="88" y="11"/>
                  </a:cubicBezTo>
                  <a:cubicBezTo>
                    <a:pt x="95" y="28"/>
                    <a:pt x="95" y="28"/>
                    <a:pt x="95" y="28"/>
                  </a:cubicBezTo>
                  <a:cubicBezTo>
                    <a:pt x="117" y="32"/>
                    <a:pt x="117" y="32"/>
                    <a:pt x="117" y="32"/>
                  </a:cubicBezTo>
                  <a:cubicBezTo>
                    <a:pt x="119" y="32"/>
                    <a:pt x="120" y="34"/>
                    <a:pt x="120" y="36"/>
                  </a:cubicBezTo>
                  <a:lnTo>
                    <a:pt x="120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solidFill>
                  <a:schemeClr val="tx1">
                    <a:lumMod val="85000"/>
                    <a:lumOff val="1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854807" y="3827040"/>
            <a:ext cx="354760" cy="346107"/>
            <a:chOff x="6219733" y="5833669"/>
            <a:chExt cx="354760" cy="346107"/>
          </a:xfrm>
          <a:solidFill>
            <a:schemeClr val="bg1"/>
          </a:solidFill>
        </p:grpSpPr>
        <p:sp>
          <p:nvSpPr>
            <p:cNvPr id="30" name="Freeform 212"/>
            <p:cNvSpPr>
              <a:spLocks/>
            </p:cNvSpPr>
            <p:nvPr/>
          </p:nvSpPr>
          <p:spPr bwMode="auto">
            <a:xfrm>
              <a:off x="6219733" y="5833669"/>
              <a:ext cx="354760" cy="227442"/>
            </a:xfrm>
            <a:custGeom>
              <a:avLst/>
              <a:gdLst>
                <a:gd name="T0" fmla="*/ 157 w 186"/>
                <a:gd name="T1" fmla="*/ 119 h 119"/>
                <a:gd name="T2" fmla="*/ 102 w 186"/>
                <a:gd name="T3" fmla="*/ 119 h 119"/>
                <a:gd name="T4" fmla="*/ 102 w 186"/>
                <a:gd name="T5" fmla="*/ 113 h 119"/>
                <a:gd name="T6" fmla="*/ 157 w 186"/>
                <a:gd name="T7" fmla="*/ 113 h 119"/>
                <a:gd name="T8" fmla="*/ 180 w 186"/>
                <a:gd name="T9" fmla="*/ 90 h 119"/>
                <a:gd name="T10" fmla="*/ 158 w 186"/>
                <a:gd name="T11" fmla="*/ 67 h 119"/>
                <a:gd name="T12" fmla="*/ 153 w 186"/>
                <a:gd name="T13" fmla="*/ 66 h 119"/>
                <a:gd name="T14" fmla="*/ 155 w 186"/>
                <a:gd name="T15" fmla="*/ 62 h 119"/>
                <a:gd name="T16" fmla="*/ 159 w 186"/>
                <a:gd name="T17" fmla="*/ 45 h 119"/>
                <a:gd name="T18" fmla="*/ 121 w 186"/>
                <a:gd name="T19" fmla="*/ 6 h 119"/>
                <a:gd name="T20" fmla="*/ 89 w 186"/>
                <a:gd name="T21" fmla="*/ 22 h 119"/>
                <a:gd name="T22" fmla="*/ 87 w 186"/>
                <a:gd name="T23" fmla="*/ 25 h 119"/>
                <a:gd name="T24" fmla="*/ 85 w 186"/>
                <a:gd name="T25" fmla="*/ 22 h 119"/>
                <a:gd name="T26" fmla="*/ 69 w 186"/>
                <a:gd name="T27" fmla="*/ 16 h 119"/>
                <a:gd name="T28" fmla="*/ 47 w 186"/>
                <a:gd name="T29" fmla="*/ 36 h 119"/>
                <a:gd name="T30" fmla="*/ 47 w 186"/>
                <a:gd name="T31" fmla="*/ 39 h 119"/>
                <a:gd name="T32" fmla="*/ 43 w 186"/>
                <a:gd name="T33" fmla="*/ 39 h 119"/>
                <a:gd name="T34" fmla="*/ 6 w 186"/>
                <a:gd name="T35" fmla="*/ 76 h 119"/>
                <a:gd name="T36" fmla="*/ 41 w 186"/>
                <a:gd name="T37" fmla="*/ 113 h 119"/>
                <a:gd name="T38" fmla="*/ 42 w 186"/>
                <a:gd name="T39" fmla="*/ 113 h 119"/>
                <a:gd name="T40" fmla="*/ 83 w 186"/>
                <a:gd name="T41" fmla="*/ 113 h 119"/>
                <a:gd name="T42" fmla="*/ 83 w 186"/>
                <a:gd name="T43" fmla="*/ 119 h 119"/>
                <a:gd name="T44" fmla="*/ 38 w 186"/>
                <a:gd name="T45" fmla="*/ 119 h 119"/>
                <a:gd name="T46" fmla="*/ 0 w 186"/>
                <a:gd name="T47" fmla="*/ 76 h 119"/>
                <a:gd name="T48" fmla="*/ 42 w 186"/>
                <a:gd name="T49" fmla="*/ 33 h 119"/>
                <a:gd name="T50" fmla="*/ 69 w 186"/>
                <a:gd name="T51" fmla="*/ 10 h 119"/>
                <a:gd name="T52" fmla="*/ 86 w 186"/>
                <a:gd name="T53" fmla="*/ 16 h 119"/>
                <a:gd name="T54" fmla="*/ 121 w 186"/>
                <a:gd name="T55" fmla="*/ 0 h 119"/>
                <a:gd name="T56" fmla="*/ 165 w 186"/>
                <a:gd name="T57" fmla="*/ 45 h 119"/>
                <a:gd name="T58" fmla="*/ 162 w 186"/>
                <a:gd name="T59" fmla="*/ 61 h 119"/>
                <a:gd name="T60" fmla="*/ 186 w 186"/>
                <a:gd name="T61" fmla="*/ 90 h 119"/>
                <a:gd name="T62" fmla="*/ 157 w 186"/>
                <a:gd name="T6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6" h="119">
                  <a:moveTo>
                    <a:pt x="157" y="119"/>
                  </a:moveTo>
                  <a:cubicBezTo>
                    <a:pt x="102" y="119"/>
                    <a:pt x="102" y="119"/>
                    <a:pt x="102" y="119"/>
                  </a:cubicBezTo>
                  <a:cubicBezTo>
                    <a:pt x="102" y="113"/>
                    <a:pt x="102" y="113"/>
                    <a:pt x="102" y="113"/>
                  </a:cubicBezTo>
                  <a:cubicBezTo>
                    <a:pt x="157" y="113"/>
                    <a:pt x="157" y="113"/>
                    <a:pt x="157" y="113"/>
                  </a:cubicBezTo>
                  <a:cubicBezTo>
                    <a:pt x="169" y="113"/>
                    <a:pt x="180" y="102"/>
                    <a:pt x="180" y="90"/>
                  </a:cubicBezTo>
                  <a:cubicBezTo>
                    <a:pt x="180" y="77"/>
                    <a:pt x="170" y="67"/>
                    <a:pt x="158" y="67"/>
                  </a:cubicBezTo>
                  <a:cubicBezTo>
                    <a:pt x="153" y="66"/>
                    <a:pt x="153" y="66"/>
                    <a:pt x="153" y="66"/>
                  </a:cubicBezTo>
                  <a:cubicBezTo>
                    <a:pt x="155" y="62"/>
                    <a:pt x="155" y="62"/>
                    <a:pt x="155" y="62"/>
                  </a:cubicBezTo>
                  <a:cubicBezTo>
                    <a:pt x="158" y="57"/>
                    <a:pt x="159" y="51"/>
                    <a:pt x="159" y="45"/>
                  </a:cubicBezTo>
                  <a:cubicBezTo>
                    <a:pt x="159" y="23"/>
                    <a:pt x="142" y="6"/>
                    <a:pt x="121" y="6"/>
                  </a:cubicBezTo>
                  <a:cubicBezTo>
                    <a:pt x="108" y="6"/>
                    <a:pt x="96" y="12"/>
                    <a:pt x="89" y="22"/>
                  </a:cubicBezTo>
                  <a:cubicBezTo>
                    <a:pt x="87" y="25"/>
                    <a:pt x="87" y="25"/>
                    <a:pt x="87" y="25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80" y="18"/>
                    <a:pt x="75" y="16"/>
                    <a:pt x="69" y="16"/>
                  </a:cubicBezTo>
                  <a:cubicBezTo>
                    <a:pt x="58" y="16"/>
                    <a:pt x="48" y="25"/>
                    <a:pt x="47" y="36"/>
                  </a:cubicBezTo>
                  <a:cubicBezTo>
                    <a:pt x="47" y="39"/>
                    <a:pt x="47" y="39"/>
                    <a:pt x="47" y="39"/>
                  </a:cubicBezTo>
                  <a:cubicBezTo>
                    <a:pt x="43" y="39"/>
                    <a:pt x="43" y="39"/>
                    <a:pt x="43" y="39"/>
                  </a:cubicBezTo>
                  <a:cubicBezTo>
                    <a:pt x="22" y="39"/>
                    <a:pt x="6" y="56"/>
                    <a:pt x="6" y="76"/>
                  </a:cubicBezTo>
                  <a:cubicBezTo>
                    <a:pt x="6" y="96"/>
                    <a:pt x="21" y="112"/>
                    <a:pt x="41" y="113"/>
                  </a:cubicBezTo>
                  <a:cubicBezTo>
                    <a:pt x="42" y="113"/>
                    <a:pt x="42" y="113"/>
                    <a:pt x="42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3" y="119"/>
                    <a:pt x="83" y="119"/>
                    <a:pt x="83" y="119"/>
                  </a:cubicBezTo>
                  <a:cubicBezTo>
                    <a:pt x="38" y="119"/>
                    <a:pt x="38" y="119"/>
                    <a:pt x="38" y="119"/>
                  </a:cubicBezTo>
                  <a:cubicBezTo>
                    <a:pt x="17" y="116"/>
                    <a:pt x="0" y="98"/>
                    <a:pt x="0" y="76"/>
                  </a:cubicBezTo>
                  <a:cubicBezTo>
                    <a:pt x="0" y="53"/>
                    <a:pt x="19" y="34"/>
                    <a:pt x="42" y="33"/>
                  </a:cubicBezTo>
                  <a:cubicBezTo>
                    <a:pt x="44" y="20"/>
                    <a:pt x="55" y="10"/>
                    <a:pt x="69" y="10"/>
                  </a:cubicBezTo>
                  <a:cubicBezTo>
                    <a:pt x="75" y="10"/>
                    <a:pt x="81" y="12"/>
                    <a:pt x="86" y="16"/>
                  </a:cubicBezTo>
                  <a:cubicBezTo>
                    <a:pt x="95" y="6"/>
                    <a:pt x="107" y="0"/>
                    <a:pt x="121" y="0"/>
                  </a:cubicBezTo>
                  <a:cubicBezTo>
                    <a:pt x="145" y="0"/>
                    <a:pt x="165" y="20"/>
                    <a:pt x="165" y="45"/>
                  </a:cubicBezTo>
                  <a:cubicBezTo>
                    <a:pt x="165" y="50"/>
                    <a:pt x="164" y="56"/>
                    <a:pt x="162" y="61"/>
                  </a:cubicBezTo>
                  <a:cubicBezTo>
                    <a:pt x="176" y="64"/>
                    <a:pt x="186" y="75"/>
                    <a:pt x="186" y="90"/>
                  </a:cubicBezTo>
                  <a:cubicBezTo>
                    <a:pt x="186" y="106"/>
                    <a:pt x="173" y="119"/>
                    <a:pt x="157" y="119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solidFill>
                  <a:schemeClr val="tx1">
                    <a:lumMod val="85000"/>
                    <a:lumOff val="1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1" name="Freeform 213"/>
            <p:cNvSpPr>
              <a:spLocks/>
            </p:cNvSpPr>
            <p:nvPr/>
          </p:nvSpPr>
          <p:spPr bwMode="auto">
            <a:xfrm>
              <a:off x="6338398" y="6113027"/>
              <a:ext cx="117429" cy="66749"/>
            </a:xfrm>
            <a:custGeom>
              <a:avLst/>
              <a:gdLst>
                <a:gd name="T0" fmla="*/ 47 w 95"/>
                <a:gd name="T1" fmla="*/ 54 h 54"/>
                <a:gd name="T2" fmla="*/ 0 w 95"/>
                <a:gd name="T3" fmla="*/ 6 h 54"/>
                <a:gd name="T4" fmla="*/ 6 w 95"/>
                <a:gd name="T5" fmla="*/ 0 h 54"/>
                <a:gd name="T6" fmla="*/ 47 w 95"/>
                <a:gd name="T7" fmla="*/ 40 h 54"/>
                <a:gd name="T8" fmla="*/ 89 w 95"/>
                <a:gd name="T9" fmla="*/ 0 h 54"/>
                <a:gd name="T10" fmla="*/ 95 w 95"/>
                <a:gd name="T11" fmla="*/ 6 h 54"/>
                <a:gd name="T12" fmla="*/ 47 w 95"/>
                <a:gd name="T13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" h="54">
                  <a:moveTo>
                    <a:pt x="47" y="54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47" y="40"/>
                  </a:lnTo>
                  <a:lnTo>
                    <a:pt x="89" y="0"/>
                  </a:lnTo>
                  <a:lnTo>
                    <a:pt x="95" y="6"/>
                  </a:lnTo>
                  <a:lnTo>
                    <a:pt x="47" y="5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solidFill>
                  <a:schemeClr val="tx1">
                    <a:lumMod val="85000"/>
                    <a:lumOff val="1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899026" y="5082715"/>
            <a:ext cx="362063" cy="356535"/>
            <a:chOff x="6709702" y="1242827"/>
            <a:chExt cx="362063" cy="356535"/>
          </a:xfrm>
          <a:solidFill>
            <a:schemeClr val="bg1"/>
          </a:solidFill>
        </p:grpSpPr>
        <p:sp>
          <p:nvSpPr>
            <p:cNvPr id="33" name="Freeform 137"/>
            <p:cNvSpPr>
              <a:spLocks/>
            </p:cNvSpPr>
            <p:nvPr/>
          </p:nvSpPr>
          <p:spPr bwMode="auto">
            <a:xfrm>
              <a:off x="6907317" y="1287048"/>
              <a:ext cx="117463" cy="117463"/>
            </a:xfrm>
            <a:custGeom>
              <a:avLst/>
              <a:gdLst>
                <a:gd name="T0" fmla="*/ 38 w 42"/>
                <a:gd name="T1" fmla="*/ 40 h 42"/>
                <a:gd name="T2" fmla="*/ 38 w 42"/>
                <a:gd name="T3" fmla="*/ 40 h 42"/>
                <a:gd name="T4" fmla="*/ 40 w 42"/>
                <a:gd name="T5" fmla="*/ 42 h 42"/>
                <a:gd name="T6" fmla="*/ 42 w 42"/>
                <a:gd name="T7" fmla="*/ 40 h 42"/>
                <a:gd name="T8" fmla="*/ 42 w 42"/>
                <a:gd name="T9" fmla="*/ 40 h 42"/>
                <a:gd name="T10" fmla="*/ 2 w 42"/>
                <a:gd name="T11" fmla="*/ 0 h 42"/>
                <a:gd name="T12" fmla="*/ 2 w 42"/>
                <a:gd name="T13" fmla="*/ 0 h 42"/>
                <a:gd name="T14" fmla="*/ 0 w 42"/>
                <a:gd name="T15" fmla="*/ 2 h 42"/>
                <a:gd name="T16" fmla="*/ 2 w 42"/>
                <a:gd name="T17" fmla="*/ 4 h 42"/>
                <a:gd name="T18" fmla="*/ 2 w 42"/>
                <a:gd name="T19" fmla="*/ 4 h 42"/>
                <a:gd name="T20" fmla="*/ 38 w 42"/>
                <a:gd name="T21" fmla="*/ 4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42">
                  <a:moveTo>
                    <a:pt x="38" y="40"/>
                  </a:moveTo>
                  <a:cubicBezTo>
                    <a:pt x="38" y="40"/>
                    <a:pt x="38" y="40"/>
                    <a:pt x="38" y="40"/>
                  </a:cubicBezTo>
                  <a:cubicBezTo>
                    <a:pt x="38" y="41"/>
                    <a:pt x="39" y="42"/>
                    <a:pt x="40" y="42"/>
                  </a:cubicBezTo>
                  <a:cubicBezTo>
                    <a:pt x="41" y="42"/>
                    <a:pt x="42" y="41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18"/>
                    <a:pt x="24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2" y="4"/>
                    <a:pt x="38" y="20"/>
                    <a:pt x="38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solidFill>
                  <a:schemeClr val="tx1">
                    <a:lumMod val="85000"/>
                    <a:lumOff val="1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4" name="Freeform 138"/>
            <p:cNvSpPr>
              <a:spLocks noEditPoints="1"/>
            </p:cNvSpPr>
            <p:nvPr/>
          </p:nvSpPr>
          <p:spPr bwMode="auto">
            <a:xfrm>
              <a:off x="6709702" y="1242827"/>
              <a:ext cx="362063" cy="356535"/>
            </a:xfrm>
            <a:custGeom>
              <a:avLst/>
              <a:gdLst>
                <a:gd name="T0" fmla="*/ 37 w 130"/>
                <a:gd name="T1" fmla="*/ 4 h 128"/>
                <a:gd name="T2" fmla="*/ 29 w 130"/>
                <a:gd name="T3" fmla="*/ 0 h 128"/>
                <a:gd name="T4" fmla="*/ 24 w 130"/>
                <a:gd name="T5" fmla="*/ 1 h 128"/>
                <a:gd name="T6" fmla="*/ 17 w 130"/>
                <a:gd name="T7" fmla="*/ 12 h 128"/>
                <a:gd name="T8" fmla="*/ 17 w 130"/>
                <a:gd name="T9" fmla="*/ 67 h 128"/>
                <a:gd name="T10" fmla="*/ 5 w 130"/>
                <a:gd name="T11" fmla="*/ 80 h 128"/>
                <a:gd name="T12" fmla="*/ 5 w 130"/>
                <a:gd name="T13" fmla="*/ 96 h 128"/>
                <a:gd name="T14" fmla="*/ 33 w 130"/>
                <a:gd name="T15" fmla="*/ 124 h 128"/>
                <a:gd name="T16" fmla="*/ 41 w 130"/>
                <a:gd name="T17" fmla="*/ 128 h 128"/>
                <a:gd name="T18" fmla="*/ 49 w 130"/>
                <a:gd name="T19" fmla="*/ 124 h 128"/>
                <a:gd name="T20" fmla="*/ 62 w 130"/>
                <a:gd name="T21" fmla="*/ 112 h 128"/>
                <a:gd name="T22" fmla="*/ 117 w 130"/>
                <a:gd name="T23" fmla="*/ 112 h 128"/>
                <a:gd name="T24" fmla="*/ 128 w 130"/>
                <a:gd name="T25" fmla="*/ 105 h 128"/>
                <a:gd name="T26" fmla="*/ 125 w 130"/>
                <a:gd name="T27" fmla="*/ 92 h 128"/>
                <a:gd name="T28" fmla="*/ 37 w 130"/>
                <a:gd name="T29" fmla="*/ 4 h 128"/>
                <a:gd name="T30" fmla="*/ 56 w 130"/>
                <a:gd name="T31" fmla="*/ 106 h 128"/>
                <a:gd name="T32" fmla="*/ 44 w 130"/>
                <a:gd name="T33" fmla="*/ 119 h 128"/>
                <a:gd name="T34" fmla="*/ 41 w 130"/>
                <a:gd name="T35" fmla="*/ 120 h 128"/>
                <a:gd name="T36" fmla="*/ 38 w 130"/>
                <a:gd name="T37" fmla="*/ 119 h 128"/>
                <a:gd name="T38" fmla="*/ 10 w 130"/>
                <a:gd name="T39" fmla="*/ 91 h 128"/>
                <a:gd name="T40" fmla="*/ 9 w 130"/>
                <a:gd name="T41" fmla="*/ 88 h 128"/>
                <a:gd name="T42" fmla="*/ 10 w 130"/>
                <a:gd name="T43" fmla="*/ 85 h 128"/>
                <a:gd name="T44" fmla="*/ 23 w 130"/>
                <a:gd name="T45" fmla="*/ 73 h 128"/>
                <a:gd name="T46" fmla="*/ 23 w 130"/>
                <a:gd name="T47" fmla="*/ 73 h 128"/>
                <a:gd name="T48" fmla="*/ 56 w 130"/>
                <a:gd name="T49" fmla="*/ 106 h 128"/>
                <a:gd name="T50" fmla="*/ 56 w 130"/>
                <a:gd name="T51" fmla="*/ 106 h 128"/>
                <a:gd name="T52" fmla="*/ 62 w 130"/>
                <a:gd name="T53" fmla="*/ 104 h 128"/>
                <a:gd name="T54" fmla="*/ 60 w 130"/>
                <a:gd name="T55" fmla="*/ 104 h 128"/>
                <a:gd name="T56" fmla="*/ 25 w 130"/>
                <a:gd name="T57" fmla="*/ 69 h 128"/>
                <a:gd name="T58" fmla="*/ 25 w 130"/>
                <a:gd name="T59" fmla="*/ 67 h 128"/>
                <a:gd name="T60" fmla="*/ 25 w 130"/>
                <a:gd name="T61" fmla="*/ 19 h 128"/>
                <a:gd name="T62" fmla="*/ 110 w 130"/>
                <a:gd name="T63" fmla="*/ 104 h 128"/>
                <a:gd name="T64" fmla="*/ 62 w 130"/>
                <a:gd name="T65" fmla="*/ 104 h 128"/>
                <a:gd name="T66" fmla="*/ 121 w 130"/>
                <a:gd name="T67" fmla="*/ 102 h 128"/>
                <a:gd name="T68" fmla="*/ 117 w 130"/>
                <a:gd name="T69" fmla="*/ 104 h 128"/>
                <a:gd name="T70" fmla="*/ 116 w 130"/>
                <a:gd name="T71" fmla="*/ 104 h 128"/>
                <a:gd name="T72" fmla="*/ 25 w 130"/>
                <a:gd name="T73" fmla="*/ 13 h 128"/>
                <a:gd name="T74" fmla="*/ 25 w 130"/>
                <a:gd name="T75" fmla="*/ 12 h 128"/>
                <a:gd name="T76" fmla="*/ 27 w 130"/>
                <a:gd name="T77" fmla="*/ 8 h 128"/>
                <a:gd name="T78" fmla="*/ 29 w 130"/>
                <a:gd name="T79" fmla="*/ 8 h 128"/>
                <a:gd name="T80" fmla="*/ 32 w 130"/>
                <a:gd name="T81" fmla="*/ 9 h 128"/>
                <a:gd name="T82" fmla="*/ 120 w 130"/>
                <a:gd name="T83" fmla="*/ 97 h 128"/>
                <a:gd name="T84" fmla="*/ 121 w 130"/>
                <a:gd name="T85" fmla="*/ 10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0" h="128">
                  <a:moveTo>
                    <a:pt x="37" y="4"/>
                  </a:moveTo>
                  <a:cubicBezTo>
                    <a:pt x="35" y="1"/>
                    <a:pt x="32" y="0"/>
                    <a:pt x="29" y="0"/>
                  </a:cubicBezTo>
                  <a:cubicBezTo>
                    <a:pt x="27" y="0"/>
                    <a:pt x="26" y="0"/>
                    <a:pt x="24" y="1"/>
                  </a:cubicBezTo>
                  <a:cubicBezTo>
                    <a:pt x="20" y="3"/>
                    <a:pt x="17" y="7"/>
                    <a:pt x="17" y="12"/>
                  </a:cubicBezTo>
                  <a:cubicBezTo>
                    <a:pt x="17" y="67"/>
                    <a:pt x="17" y="67"/>
                    <a:pt x="17" y="67"/>
                  </a:cubicBezTo>
                  <a:cubicBezTo>
                    <a:pt x="5" y="80"/>
                    <a:pt x="5" y="80"/>
                    <a:pt x="5" y="80"/>
                  </a:cubicBezTo>
                  <a:cubicBezTo>
                    <a:pt x="0" y="84"/>
                    <a:pt x="0" y="92"/>
                    <a:pt x="5" y="96"/>
                  </a:cubicBezTo>
                  <a:cubicBezTo>
                    <a:pt x="33" y="124"/>
                    <a:pt x="33" y="124"/>
                    <a:pt x="33" y="124"/>
                  </a:cubicBezTo>
                  <a:cubicBezTo>
                    <a:pt x="35" y="127"/>
                    <a:pt x="38" y="128"/>
                    <a:pt x="41" y="128"/>
                  </a:cubicBezTo>
                  <a:cubicBezTo>
                    <a:pt x="44" y="128"/>
                    <a:pt x="47" y="127"/>
                    <a:pt x="49" y="124"/>
                  </a:cubicBezTo>
                  <a:cubicBezTo>
                    <a:pt x="62" y="112"/>
                    <a:pt x="62" y="112"/>
                    <a:pt x="62" y="112"/>
                  </a:cubicBezTo>
                  <a:cubicBezTo>
                    <a:pt x="117" y="112"/>
                    <a:pt x="117" y="112"/>
                    <a:pt x="117" y="112"/>
                  </a:cubicBezTo>
                  <a:cubicBezTo>
                    <a:pt x="122" y="112"/>
                    <a:pt x="126" y="109"/>
                    <a:pt x="128" y="105"/>
                  </a:cubicBezTo>
                  <a:cubicBezTo>
                    <a:pt x="130" y="100"/>
                    <a:pt x="129" y="95"/>
                    <a:pt x="125" y="92"/>
                  </a:cubicBezTo>
                  <a:lnTo>
                    <a:pt x="37" y="4"/>
                  </a:lnTo>
                  <a:close/>
                  <a:moveTo>
                    <a:pt x="56" y="106"/>
                  </a:moveTo>
                  <a:cubicBezTo>
                    <a:pt x="44" y="119"/>
                    <a:pt x="44" y="119"/>
                    <a:pt x="44" y="119"/>
                  </a:cubicBezTo>
                  <a:cubicBezTo>
                    <a:pt x="43" y="120"/>
                    <a:pt x="42" y="120"/>
                    <a:pt x="41" y="120"/>
                  </a:cubicBezTo>
                  <a:cubicBezTo>
                    <a:pt x="40" y="120"/>
                    <a:pt x="39" y="120"/>
                    <a:pt x="38" y="119"/>
                  </a:cubicBezTo>
                  <a:cubicBezTo>
                    <a:pt x="10" y="91"/>
                    <a:pt x="10" y="91"/>
                    <a:pt x="10" y="91"/>
                  </a:cubicBezTo>
                  <a:cubicBezTo>
                    <a:pt x="9" y="90"/>
                    <a:pt x="9" y="89"/>
                    <a:pt x="9" y="88"/>
                  </a:cubicBezTo>
                  <a:cubicBezTo>
                    <a:pt x="9" y="87"/>
                    <a:pt x="9" y="86"/>
                    <a:pt x="10" y="85"/>
                  </a:cubicBezTo>
                  <a:cubicBezTo>
                    <a:pt x="23" y="73"/>
                    <a:pt x="23" y="73"/>
                    <a:pt x="23" y="73"/>
                  </a:cubicBezTo>
                  <a:cubicBezTo>
                    <a:pt x="23" y="73"/>
                    <a:pt x="23" y="73"/>
                    <a:pt x="23" y="73"/>
                  </a:cubicBezTo>
                  <a:cubicBezTo>
                    <a:pt x="56" y="106"/>
                    <a:pt x="56" y="106"/>
                    <a:pt x="56" y="106"/>
                  </a:cubicBezTo>
                  <a:cubicBezTo>
                    <a:pt x="56" y="106"/>
                    <a:pt x="56" y="106"/>
                    <a:pt x="56" y="106"/>
                  </a:cubicBezTo>
                  <a:close/>
                  <a:moveTo>
                    <a:pt x="62" y="104"/>
                  </a:moveTo>
                  <a:cubicBezTo>
                    <a:pt x="61" y="104"/>
                    <a:pt x="61" y="104"/>
                    <a:pt x="60" y="104"/>
                  </a:cubicBezTo>
                  <a:cubicBezTo>
                    <a:pt x="25" y="69"/>
                    <a:pt x="25" y="69"/>
                    <a:pt x="25" y="69"/>
                  </a:cubicBezTo>
                  <a:cubicBezTo>
                    <a:pt x="25" y="68"/>
                    <a:pt x="25" y="68"/>
                    <a:pt x="25" y="67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110" y="104"/>
                    <a:pt x="110" y="104"/>
                    <a:pt x="110" y="104"/>
                  </a:cubicBezTo>
                  <a:lnTo>
                    <a:pt x="62" y="104"/>
                  </a:lnTo>
                  <a:close/>
                  <a:moveTo>
                    <a:pt x="121" y="102"/>
                  </a:moveTo>
                  <a:cubicBezTo>
                    <a:pt x="120" y="103"/>
                    <a:pt x="119" y="104"/>
                    <a:pt x="117" y="104"/>
                  </a:cubicBezTo>
                  <a:cubicBezTo>
                    <a:pt x="116" y="104"/>
                    <a:pt x="116" y="104"/>
                    <a:pt x="116" y="10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25" y="10"/>
                    <a:pt x="26" y="9"/>
                    <a:pt x="27" y="8"/>
                  </a:cubicBezTo>
                  <a:cubicBezTo>
                    <a:pt x="28" y="8"/>
                    <a:pt x="28" y="8"/>
                    <a:pt x="29" y="8"/>
                  </a:cubicBezTo>
                  <a:cubicBezTo>
                    <a:pt x="30" y="8"/>
                    <a:pt x="31" y="8"/>
                    <a:pt x="32" y="9"/>
                  </a:cubicBezTo>
                  <a:cubicBezTo>
                    <a:pt x="120" y="97"/>
                    <a:pt x="120" y="97"/>
                    <a:pt x="120" y="97"/>
                  </a:cubicBezTo>
                  <a:cubicBezTo>
                    <a:pt x="121" y="98"/>
                    <a:pt x="121" y="100"/>
                    <a:pt x="121" y="1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solidFill>
                  <a:schemeClr val="tx1">
                    <a:lumMod val="85000"/>
                    <a:lumOff val="1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5" name="Freeform 139"/>
            <p:cNvSpPr>
              <a:spLocks/>
            </p:cNvSpPr>
            <p:nvPr/>
          </p:nvSpPr>
          <p:spPr bwMode="auto">
            <a:xfrm>
              <a:off x="6901789" y="1242827"/>
              <a:ext cx="167212" cy="167212"/>
            </a:xfrm>
            <a:custGeom>
              <a:avLst/>
              <a:gdLst>
                <a:gd name="T0" fmla="*/ 4 w 60"/>
                <a:gd name="T1" fmla="*/ 8 h 60"/>
                <a:gd name="T2" fmla="*/ 4 w 60"/>
                <a:gd name="T3" fmla="*/ 8 h 60"/>
                <a:gd name="T4" fmla="*/ 52 w 60"/>
                <a:gd name="T5" fmla="*/ 56 h 60"/>
                <a:gd name="T6" fmla="*/ 52 w 60"/>
                <a:gd name="T7" fmla="*/ 56 h 60"/>
                <a:gd name="T8" fmla="*/ 56 w 60"/>
                <a:gd name="T9" fmla="*/ 60 h 60"/>
                <a:gd name="T10" fmla="*/ 60 w 60"/>
                <a:gd name="T11" fmla="*/ 56 h 60"/>
                <a:gd name="T12" fmla="*/ 60 w 60"/>
                <a:gd name="T13" fmla="*/ 56 h 60"/>
                <a:gd name="T14" fmla="*/ 4 w 60"/>
                <a:gd name="T15" fmla="*/ 0 h 60"/>
                <a:gd name="T16" fmla="*/ 4 w 60"/>
                <a:gd name="T17" fmla="*/ 0 h 60"/>
                <a:gd name="T18" fmla="*/ 0 w 60"/>
                <a:gd name="T19" fmla="*/ 4 h 60"/>
                <a:gd name="T20" fmla="*/ 4 w 60"/>
                <a:gd name="T21" fmla="*/ 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" h="60">
                  <a:moveTo>
                    <a:pt x="4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30" y="8"/>
                    <a:pt x="52" y="30"/>
                    <a:pt x="52" y="56"/>
                  </a:cubicBezTo>
                  <a:cubicBezTo>
                    <a:pt x="52" y="56"/>
                    <a:pt x="52" y="56"/>
                    <a:pt x="52" y="56"/>
                  </a:cubicBezTo>
                  <a:cubicBezTo>
                    <a:pt x="52" y="58"/>
                    <a:pt x="54" y="60"/>
                    <a:pt x="56" y="60"/>
                  </a:cubicBezTo>
                  <a:cubicBezTo>
                    <a:pt x="58" y="60"/>
                    <a:pt x="60" y="58"/>
                    <a:pt x="60" y="56"/>
                  </a:cubicBezTo>
                  <a:cubicBezTo>
                    <a:pt x="60" y="56"/>
                    <a:pt x="60" y="56"/>
                    <a:pt x="60" y="56"/>
                  </a:cubicBezTo>
                  <a:cubicBezTo>
                    <a:pt x="60" y="25"/>
                    <a:pt x="35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solidFill>
                  <a:schemeClr val="tx1">
                    <a:lumMod val="85000"/>
                    <a:lumOff val="1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33108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om modern clean and creative design."/>
          <p:cNvSpPr txBox="1"/>
          <p:nvPr/>
        </p:nvSpPr>
        <p:spPr>
          <a:xfrm>
            <a:off x="4308564" y="1020205"/>
            <a:ext cx="3600997" cy="65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2860" rIns="22860" anchor="ctr">
            <a:spAutoFit/>
          </a:bodyPr>
          <a:lstStyle>
            <a:lvl1pPr>
              <a:lnSpc>
                <a:spcPct val="110000"/>
              </a:lnSpc>
              <a:defRPr sz="4200" b="1" spc="84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ctr"/>
            <a:r>
              <a:rPr lang="id-ID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Infographic</a:t>
            </a: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4665350" y="2096180"/>
            <a:ext cx="3204387" cy="3200402"/>
            <a:chOff x="2630" y="955"/>
            <a:chExt cx="2412" cy="2409"/>
          </a:xfrm>
          <a:solidFill>
            <a:schemeClr val="bg1">
              <a:lumMod val="85000"/>
            </a:schemeClr>
          </a:solidFill>
        </p:grpSpPr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3956" y="1254"/>
              <a:ext cx="897" cy="897"/>
            </a:xfrm>
            <a:custGeom>
              <a:avLst/>
              <a:gdLst>
                <a:gd name="T0" fmla="*/ 895 w 1795"/>
                <a:gd name="T1" fmla="*/ 0 h 1793"/>
                <a:gd name="T2" fmla="*/ 988 w 1795"/>
                <a:gd name="T3" fmla="*/ 4 h 1793"/>
                <a:gd name="T4" fmla="*/ 1076 w 1795"/>
                <a:gd name="T5" fmla="*/ 17 h 1793"/>
                <a:gd name="T6" fmla="*/ 1163 w 1795"/>
                <a:gd name="T7" fmla="*/ 39 h 1793"/>
                <a:gd name="T8" fmla="*/ 1245 w 1795"/>
                <a:gd name="T9" fmla="*/ 70 h 1793"/>
                <a:gd name="T10" fmla="*/ 1324 w 1795"/>
                <a:gd name="T11" fmla="*/ 107 h 1793"/>
                <a:gd name="T12" fmla="*/ 1398 w 1795"/>
                <a:gd name="T13" fmla="*/ 152 h 1793"/>
                <a:gd name="T14" fmla="*/ 1467 w 1795"/>
                <a:gd name="T15" fmla="*/ 204 h 1793"/>
                <a:gd name="T16" fmla="*/ 1532 w 1795"/>
                <a:gd name="T17" fmla="*/ 263 h 1793"/>
                <a:gd name="T18" fmla="*/ 1589 w 1795"/>
                <a:gd name="T19" fmla="*/ 326 h 1793"/>
                <a:gd name="T20" fmla="*/ 1640 w 1795"/>
                <a:gd name="T21" fmla="*/ 395 h 1793"/>
                <a:gd name="T22" fmla="*/ 1686 w 1795"/>
                <a:gd name="T23" fmla="*/ 470 h 1793"/>
                <a:gd name="T24" fmla="*/ 1724 w 1795"/>
                <a:gd name="T25" fmla="*/ 548 h 1793"/>
                <a:gd name="T26" fmla="*/ 1755 w 1795"/>
                <a:gd name="T27" fmla="*/ 631 h 1793"/>
                <a:gd name="T28" fmla="*/ 1777 w 1795"/>
                <a:gd name="T29" fmla="*/ 717 h 1793"/>
                <a:gd name="T30" fmla="*/ 1790 w 1795"/>
                <a:gd name="T31" fmla="*/ 806 h 1793"/>
                <a:gd name="T32" fmla="*/ 1795 w 1795"/>
                <a:gd name="T33" fmla="*/ 899 h 1793"/>
                <a:gd name="T34" fmla="*/ 1790 w 1795"/>
                <a:gd name="T35" fmla="*/ 985 h 1793"/>
                <a:gd name="T36" fmla="*/ 1779 w 1795"/>
                <a:gd name="T37" fmla="*/ 1071 h 1793"/>
                <a:gd name="T38" fmla="*/ 1758 w 1795"/>
                <a:gd name="T39" fmla="*/ 1154 h 1793"/>
                <a:gd name="T40" fmla="*/ 1730 w 1795"/>
                <a:gd name="T41" fmla="*/ 1235 h 1793"/>
                <a:gd name="T42" fmla="*/ 1695 w 1795"/>
                <a:gd name="T43" fmla="*/ 1313 h 1793"/>
                <a:gd name="T44" fmla="*/ 1654 w 1795"/>
                <a:gd name="T45" fmla="*/ 1386 h 1793"/>
                <a:gd name="T46" fmla="*/ 1607 w 1795"/>
                <a:gd name="T47" fmla="*/ 1457 h 1793"/>
                <a:gd name="T48" fmla="*/ 1554 w 1795"/>
                <a:gd name="T49" fmla="*/ 1522 h 1793"/>
                <a:gd name="T50" fmla="*/ 1496 w 1795"/>
                <a:gd name="T51" fmla="*/ 1580 h 1793"/>
                <a:gd name="T52" fmla="*/ 1433 w 1795"/>
                <a:gd name="T53" fmla="*/ 1633 h 1793"/>
                <a:gd name="T54" fmla="*/ 1366 w 1795"/>
                <a:gd name="T55" fmla="*/ 1680 h 1793"/>
                <a:gd name="T56" fmla="*/ 1295 w 1795"/>
                <a:gd name="T57" fmla="*/ 1720 h 1793"/>
                <a:gd name="T58" fmla="*/ 1220 w 1795"/>
                <a:gd name="T59" fmla="*/ 1751 h 1793"/>
                <a:gd name="T60" fmla="*/ 1142 w 1795"/>
                <a:gd name="T61" fmla="*/ 1774 h 1793"/>
                <a:gd name="T62" fmla="*/ 1063 w 1795"/>
                <a:gd name="T63" fmla="*/ 1789 h 1793"/>
                <a:gd name="T64" fmla="*/ 980 w 1795"/>
                <a:gd name="T65" fmla="*/ 1793 h 1793"/>
                <a:gd name="T66" fmla="*/ 0 w 1795"/>
                <a:gd name="T67" fmla="*/ 1793 h 1793"/>
                <a:gd name="T68" fmla="*/ 0 w 1795"/>
                <a:gd name="T69" fmla="*/ 813 h 1793"/>
                <a:gd name="T70" fmla="*/ 4 w 1795"/>
                <a:gd name="T71" fmla="*/ 731 h 1793"/>
                <a:gd name="T72" fmla="*/ 19 w 1795"/>
                <a:gd name="T73" fmla="*/ 652 h 1793"/>
                <a:gd name="T74" fmla="*/ 42 w 1795"/>
                <a:gd name="T75" fmla="*/ 574 h 1793"/>
                <a:gd name="T76" fmla="*/ 73 w 1795"/>
                <a:gd name="T77" fmla="*/ 499 h 1793"/>
                <a:gd name="T78" fmla="*/ 113 w 1795"/>
                <a:gd name="T79" fmla="*/ 429 h 1793"/>
                <a:gd name="T80" fmla="*/ 158 w 1795"/>
                <a:gd name="T81" fmla="*/ 361 h 1793"/>
                <a:gd name="T82" fmla="*/ 213 w 1795"/>
                <a:gd name="T83" fmla="*/ 299 h 1793"/>
                <a:gd name="T84" fmla="*/ 272 w 1795"/>
                <a:gd name="T85" fmla="*/ 241 h 1793"/>
                <a:gd name="T86" fmla="*/ 336 w 1795"/>
                <a:gd name="T87" fmla="*/ 188 h 1793"/>
                <a:gd name="T88" fmla="*/ 405 w 1795"/>
                <a:gd name="T89" fmla="*/ 141 h 1793"/>
                <a:gd name="T90" fmla="*/ 479 w 1795"/>
                <a:gd name="T91" fmla="*/ 100 h 1793"/>
                <a:gd name="T92" fmla="*/ 557 w 1795"/>
                <a:gd name="T93" fmla="*/ 64 h 1793"/>
                <a:gd name="T94" fmla="*/ 638 w 1795"/>
                <a:gd name="T95" fmla="*/ 36 h 1793"/>
                <a:gd name="T96" fmla="*/ 722 w 1795"/>
                <a:gd name="T97" fmla="*/ 16 h 1793"/>
                <a:gd name="T98" fmla="*/ 808 w 1795"/>
                <a:gd name="T99" fmla="*/ 4 h 1793"/>
                <a:gd name="T100" fmla="*/ 895 w 1795"/>
                <a:gd name="T101" fmla="*/ 0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95" h="1793">
                  <a:moveTo>
                    <a:pt x="895" y="0"/>
                  </a:moveTo>
                  <a:lnTo>
                    <a:pt x="988" y="4"/>
                  </a:lnTo>
                  <a:lnTo>
                    <a:pt x="1076" y="17"/>
                  </a:lnTo>
                  <a:lnTo>
                    <a:pt x="1163" y="39"/>
                  </a:lnTo>
                  <a:lnTo>
                    <a:pt x="1245" y="70"/>
                  </a:lnTo>
                  <a:lnTo>
                    <a:pt x="1324" y="107"/>
                  </a:lnTo>
                  <a:lnTo>
                    <a:pt x="1398" y="152"/>
                  </a:lnTo>
                  <a:lnTo>
                    <a:pt x="1467" y="204"/>
                  </a:lnTo>
                  <a:lnTo>
                    <a:pt x="1532" y="263"/>
                  </a:lnTo>
                  <a:lnTo>
                    <a:pt x="1589" y="326"/>
                  </a:lnTo>
                  <a:lnTo>
                    <a:pt x="1640" y="395"/>
                  </a:lnTo>
                  <a:lnTo>
                    <a:pt x="1686" y="470"/>
                  </a:lnTo>
                  <a:lnTo>
                    <a:pt x="1724" y="548"/>
                  </a:lnTo>
                  <a:lnTo>
                    <a:pt x="1755" y="631"/>
                  </a:lnTo>
                  <a:lnTo>
                    <a:pt x="1777" y="717"/>
                  </a:lnTo>
                  <a:lnTo>
                    <a:pt x="1790" y="806"/>
                  </a:lnTo>
                  <a:lnTo>
                    <a:pt x="1795" y="899"/>
                  </a:lnTo>
                  <a:lnTo>
                    <a:pt x="1790" y="985"/>
                  </a:lnTo>
                  <a:lnTo>
                    <a:pt x="1779" y="1071"/>
                  </a:lnTo>
                  <a:lnTo>
                    <a:pt x="1758" y="1154"/>
                  </a:lnTo>
                  <a:lnTo>
                    <a:pt x="1730" y="1235"/>
                  </a:lnTo>
                  <a:lnTo>
                    <a:pt x="1695" y="1313"/>
                  </a:lnTo>
                  <a:lnTo>
                    <a:pt x="1654" y="1386"/>
                  </a:lnTo>
                  <a:lnTo>
                    <a:pt x="1607" y="1457"/>
                  </a:lnTo>
                  <a:lnTo>
                    <a:pt x="1554" y="1522"/>
                  </a:lnTo>
                  <a:lnTo>
                    <a:pt x="1496" y="1580"/>
                  </a:lnTo>
                  <a:lnTo>
                    <a:pt x="1433" y="1633"/>
                  </a:lnTo>
                  <a:lnTo>
                    <a:pt x="1366" y="1680"/>
                  </a:lnTo>
                  <a:lnTo>
                    <a:pt x="1295" y="1720"/>
                  </a:lnTo>
                  <a:lnTo>
                    <a:pt x="1220" y="1751"/>
                  </a:lnTo>
                  <a:lnTo>
                    <a:pt x="1142" y="1774"/>
                  </a:lnTo>
                  <a:lnTo>
                    <a:pt x="1063" y="1789"/>
                  </a:lnTo>
                  <a:lnTo>
                    <a:pt x="980" y="1793"/>
                  </a:lnTo>
                  <a:lnTo>
                    <a:pt x="0" y="1793"/>
                  </a:lnTo>
                  <a:lnTo>
                    <a:pt x="0" y="813"/>
                  </a:lnTo>
                  <a:lnTo>
                    <a:pt x="4" y="731"/>
                  </a:lnTo>
                  <a:lnTo>
                    <a:pt x="19" y="652"/>
                  </a:lnTo>
                  <a:lnTo>
                    <a:pt x="42" y="574"/>
                  </a:lnTo>
                  <a:lnTo>
                    <a:pt x="73" y="499"/>
                  </a:lnTo>
                  <a:lnTo>
                    <a:pt x="113" y="429"/>
                  </a:lnTo>
                  <a:lnTo>
                    <a:pt x="158" y="361"/>
                  </a:lnTo>
                  <a:lnTo>
                    <a:pt x="213" y="299"/>
                  </a:lnTo>
                  <a:lnTo>
                    <a:pt x="272" y="241"/>
                  </a:lnTo>
                  <a:lnTo>
                    <a:pt x="336" y="188"/>
                  </a:lnTo>
                  <a:lnTo>
                    <a:pt x="405" y="141"/>
                  </a:lnTo>
                  <a:lnTo>
                    <a:pt x="479" y="100"/>
                  </a:lnTo>
                  <a:lnTo>
                    <a:pt x="557" y="64"/>
                  </a:lnTo>
                  <a:lnTo>
                    <a:pt x="638" y="36"/>
                  </a:lnTo>
                  <a:lnTo>
                    <a:pt x="722" y="16"/>
                  </a:lnTo>
                  <a:lnTo>
                    <a:pt x="808" y="4"/>
                  </a:lnTo>
                  <a:lnTo>
                    <a:pt x="895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2741" y="2279"/>
              <a:ext cx="1086" cy="1085"/>
            </a:xfrm>
            <a:custGeom>
              <a:avLst/>
              <a:gdLst>
                <a:gd name="T0" fmla="*/ 986 w 2171"/>
                <a:gd name="T1" fmla="*/ 0 h 2170"/>
                <a:gd name="T2" fmla="*/ 2171 w 2171"/>
                <a:gd name="T3" fmla="*/ 1 h 2170"/>
                <a:gd name="T4" fmla="*/ 2171 w 2171"/>
                <a:gd name="T5" fmla="*/ 1186 h 2170"/>
                <a:gd name="T6" fmla="*/ 2167 w 2171"/>
                <a:gd name="T7" fmla="*/ 1274 h 2170"/>
                <a:gd name="T8" fmla="*/ 2154 w 2171"/>
                <a:gd name="T9" fmla="*/ 1360 h 2170"/>
                <a:gd name="T10" fmla="*/ 2132 w 2171"/>
                <a:gd name="T11" fmla="*/ 1444 h 2170"/>
                <a:gd name="T12" fmla="*/ 2101 w 2171"/>
                <a:gd name="T13" fmla="*/ 1525 h 2170"/>
                <a:gd name="T14" fmla="*/ 2062 w 2171"/>
                <a:gd name="T15" fmla="*/ 1603 h 2170"/>
                <a:gd name="T16" fmla="*/ 2017 w 2171"/>
                <a:gd name="T17" fmla="*/ 1678 h 2170"/>
                <a:gd name="T18" fmla="*/ 1965 w 2171"/>
                <a:gd name="T19" fmla="*/ 1750 h 2170"/>
                <a:gd name="T20" fmla="*/ 1907 w 2171"/>
                <a:gd name="T21" fmla="*/ 1816 h 2170"/>
                <a:gd name="T22" fmla="*/ 1842 w 2171"/>
                <a:gd name="T23" fmla="*/ 1877 h 2170"/>
                <a:gd name="T24" fmla="*/ 1773 w 2171"/>
                <a:gd name="T25" fmla="*/ 1935 h 2170"/>
                <a:gd name="T26" fmla="*/ 1699 w 2171"/>
                <a:gd name="T27" fmla="*/ 1988 h 2170"/>
                <a:gd name="T28" fmla="*/ 1621 w 2171"/>
                <a:gd name="T29" fmla="*/ 2033 h 2170"/>
                <a:gd name="T30" fmla="*/ 1539 w 2171"/>
                <a:gd name="T31" fmla="*/ 2073 h 2170"/>
                <a:gd name="T32" fmla="*/ 1454 w 2171"/>
                <a:gd name="T33" fmla="*/ 2107 h 2170"/>
                <a:gd name="T34" fmla="*/ 1366 w 2171"/>
                <a:gd name="T35" fmla="*/ 2135 h 2170"/>
                <a:gd name="T36" fmla="*/ 1274 w 2171"/>
                <a:gd name="T37" fmla="*/ 2154 h 2170"/>
                <a:gd name="T38" fmla="*/ 1182 w 2171"/>
                <a:gd name="T39" fmla="*/ 2165 h 2170"/>
                <a:gd name="T40" fmla="*/ 1089 w 2171"/>
                <a:gd name="T41" fmla="*/ 2170 h 2170"/>
                <a:gd name="T42" fmla="*/ 989 w 2171"/>
                <a:gd name="T43" fmla="*/ 2165 h 2170"/>
                <a:gd name="T44" fmla="*/ 894 w 2171"/>
                <a:gd name="T45" fmla="*/ 2152 h 2170"/>
                <a:gd name="T46" fmla="*/ 799 w 2171"/>
                <a:gd name="T47" fmla="*/ 2132 h 2170"/>
                <a:gd name="T48" fmla="*/ 708 w 2171"/>
                <a:gd name="T49" fmla="*/ 2102 h 2170"/>
                <a:gd name="T50" fmla="*/ 622 w 2171"/>
                <a:gd name="T51" fmla="*/ 2066 h 2170"/>
                <a:gd name="T52" fmla="*/ 539 w 2171"/>
                <a:gd name="T53" fmla="*/ 2021 h 2170"/>
                <a:gd name="T54" fmla="*/ 461 w 2171"/>
                <a:gd name="T55" fmla="*/ 1972 h 2170"/>
                <a:gd name="T56" fmla="*/ 388 w 2171"/>
                <a:gd name="T57" fmla="*/ 1914 h 2170"/>
                <a:gd name="T58" fmla="*/ 319 w 2171"/>
                <a:gd name="T59" fmla="*/ 1851 h 2170"/>
                <a:gd name="T60" fmla="*/ 257 w 2171"/>
                <a:gd name="T61" fmla="*/ 1783 h 2170"/>
                <a:gd name="T62" fmla="*/ 200 w 2171"/>
                <a:gd name="T63" fmla="*/ 1710 h 2170"/>
                <a:gd name="T64" fmla="*/ 150 w 2171"/>
                <a:gd name="T65" fmla="*/ 1632 h 2170"/>
                <a:gd name="T66" fmla="*/ 105 w 2171"/>
                <a:gd name="T67" fmla="*/ 1548 h 2170"/>
                <a:gd name="T68" fmla="*/ 69 w 2171"/>
                <a:gd name="T69" fmla="*/ 1462 h 2170"/>
                <a:gd name="T70" fmla="*/ 39 w 2171"/>
                <a:gd name="T71" fmla="*/ 1372 h 2170"/>
                <a:gd name="T72" fmla="*/ 17 w 2171"/>
                <a:gd name="T73" fmla="*/ 1278 h 2170"/>
                <a:gd name="T74" fmla="*/ 4 w 2171"/>
                <a:gd name="T75" fmla="*/ 1181 h 2170"/>
                <a:gd name="T76" fmla="*/ 0 w 2171"/>
                <a:gd name="T77" fmla="*/ 1083 h 2170"/>
                <a:gd name="T78" fmla="*/ 4 w 2171"/>
                <a:gd name="T79" fmla="*/ 989 h 2170"/>
                <a:gd name="T80" fmla="*/ 16 w 2171"/>
                <a:gd name="T81" fmla="*/ 896 h 2170"/>
                <a:gd name="T82" fmla="*/ 36 w 2171"/>
                <a:gd name="T83" fmla="*/ 807 h 2170"/>
                <a:gd name="T84" fmla="*/ 63 w 2171"/>
                <a:gd name="T85" fmla="*/ 718 h 2170"/>
                <a:gd name="T86" fmla="*/ 97 w 2171"/>
                <a:gd name="T87" fmla="*/ 633 h 2170"/>
                <a:gd name="T88" fmla="*/ 136 w 2171"/>
                <a:gd name="T89" fmla="*/ 551 h 2170"/>
                <a:gd name="T90" fmla="*/ 183 w 2171"/>
                <a:gd name="T91" fmla="*/ 473 h 2170"/>
                <a:gd name="T92" fmla="*/ 235 w 2171"/>
                <a:gd name="T93" fmla="*/ 398 h 2170"/>
                <a:gd name="T94" fmla="*/ 292 w 2171"/>
                <a:gd name="T95" fmla="*/ 329 h 2170"/>
                <a:gd name="T96" fmla="*/ 354 w 2171"/>
                <a:gd name="T97" fmla="*/ 266 h 2170"/>
                <a:gd name="T98" fmla="*/ 420 w 2171"/>
                <a:gd name="T99" fmla="*/ 207 h 2170"/>
                <a:gd name="T100" fmla="*/ 492 w 2171"/>
                <a:gd name="T101" fmla="*/ 156 h 2170"/>
                <a:gd name="T102" fmla="*/ 567 w 2171"/>
                <a:gd name="T103" fmla="*/ 110 h 2170"/>
                <a:gd name="T104" fmla="*/ 645 w 2171"/>
                <a:gd name="T105" fmla="*/ 72 h 2170"/>
                <a:gd name="T106" fmla="*/ 726 w 2171"/>
                <a:gd name="T107" fmla="*/ 41 h 2170"/>
                <a:gd name="T108" fmla="*/ 810 w 2171"/>
                <a:gd name="T109" fmla="*/ 19 h 2170"/>
                <a:gd name="T110" fmla="*/ 896 w 2171"/>
                <a:gd name="T111" fmla="*/ 4 h 2170"/>
                <a:gd name="T112" fmla="*/ 986 w 2171"/>
                <a:gd name="T113" fmla="*/ 0 h 2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171" h="2170">
                  <a:moveTo>
                    <a:pt x="986" y="0"/>
                  </a:moveTo>
                  <a:lnTo>
                    <a:pt x="2171" y="1"/>
                  </a:lnTo>
                  <a:lnTo>
                    <a:pt x="2171" y="1186"/>
                  </a:lnTo>
                  <a:lnTo>
                    <a:pt x="2167" y="1274"/>
                  </a:lnTo>
                  <a:lnTo>
                    <a:pt x="2154" y="1360"/>
                  </a:lnTo>
                  <a:lnTo>
                    <a:pt x="2132" y="1444"/>
                  </a:lnTo>
                  <a:lnTo>
                    <a:pt x="2101" y="1525"/>
                  </a:lnTo>
                  <a:lnTo>
                    <a:pt x="2062" y="1603"/>
                  </a:lnTo>
                  <a:lnTo>
                    <a:pt x="2017" y="1678"/>
                  </a:lnTo>
                  <a:lnTo>
                    <a:pt x="1965" y="1750"/>
                  </a:lnTo>
                  <a:lnTo>
                    <a:pt x="1907" y="1816"/>
                  </a:lnTo>
                  <a:lnTo>
                    <a:pt x="1842" y="1877"/>
                  </a:lnTo>
                  <a:lnTo>
                    <a:pt x="1773" y="1935"/>
                  </a:lnTo>
                  <a:lnTo>
                    <a:pt x="1699" y="1988"/>
                  </a:lnTo>
                  <a:lnTo>
                    <a:pt x="1621" y="2033"/>
                  </a:lnTo>
                  <a:lnTo>
                    <a:pt x="1539" y="2073"/>
                  </a:lnTo>
                  <a:lnTo>
                    <a:pt x="1454" y="2107"/>
                  </a:lnTo>
                  <a:lnTo>
                    <a:pt x="1366" y="2135"/>
                  </a:lnTo>
                  <a:lnTo>
                    <a:pt x="1274" y="2154"/>
                  </a:lnTo>
                  <a:lnTo>
                    <a:pt x="1182" y="2165"/>
                  </a:lnTo>
                  <a:lnTo>
                    <a:pt x="1089" y="2170"/>
                  </a:lnTo>
                  <a:lnTo>
                    <a:pt x="989" y="2165"/>
                  </a:lnTo>
                  <a:lnTo>
                    <a:pt x="894" y="2152"/>
                  </a:lnTo>
                  <a:lnTo>
                    <a:pt x="799" y="2132"/>
                  </a:lnTo>
                  <a:lnTo>
                    <a:pt x="708" y="2102"/>
                  </a:lnTo>
                  <a:lnTo>
                    <a:pt x="622" y="2066"/>
                  </a:lnTo>
                  <a:lnTo>
                    <a:pt x="539" y="2021"/>
                  </a:lnTo>
                  <a:lnTo>
                    <a:pt x="461" y="1972"/>
                  </a:lnTo>
                  <a:lnTo>
                    <a:pt x="388" y="1914"/>
                  </a:lnTo>
                  <a:lnTo>
                    <a:pt x="319" y="1851"/>
                  </a:lnTo>
                  <a:lnTo>
                    <a:pt x="257" y="1783"/>
                  </a:lnTo>
                  <a:lnTo>
                    <a:pt x="200" y="1710"/>
                  </a:lnTo>
                  <a:lnTo>
                    <a:pt x="150" y="1632"/>
                  </a:lnTo>
                  <a:lnTo>
                    <a:pt x="105" y="1548"/>
                  </a:lnTo>
                  <a:lnTo>
                    <a:pt x="69" y="1462"/>
                  </a:lnTo>
                  <a:lnTo>
                    <a:pt x="39" y="1372"/>
                  </a:lnTo>
                  <a:lnTo>
                    <a:pt x="17" y="1278"/>
                  </a:lnTo>
                  <a:lnTo>
                    <a:pt x="4" y="1181"/>
                  </a:lnTo>
                  <a:lnTo>
                    <a:pt x="0" y="1083"/>
                  </a:lnTo>
                  <a:lnTo>
                    <a:pt x="4" y="989"/>
                  </a:lnTo>
                  <a:lnTo>
                    <a:pt x="16" y="896"/>
                  </a:lnTo>
                  <a:lnTo>
                    <a:pt x="36" y="807"/>
                  </a:lnTo>
                  <a:lnTo>
                    <a:pt x="63" y="718"/>
                  </a:lnTo>
                  <a:lnTo>
                    <a:pt x="97" y="633"/>
                  </a:lnTo>
                  <a:lnTo>
                    <a:pt x="136" y="551"/>
                  </a:lnTo>
                  <a:lnTo>
                    <a:pt x="183" y="473"/>
                  </a:lnTo>
                  <a:lnTo>
                    <a:pt x="235" y="398"/>
                  </a:lnTo>
                  <a:lnTo>
                    <a:pt x="292" y="329"/>
                  </a:lnTo>
                  <a:lnTo>
                    <a:pt x="354" y="266"/>
                  </a:lnTo>
                  <a:lnTo>
                    <a:pt x="420" y="207"/>
                  </a:lnTo>
                  <a:lnTo>
                    <a:pt x="492" y="156"/>
                  </a:lnTo>
                  <a:lnTo>
                    <a:pt x="567" y="110"/>
                  </a:lnTo>
                  <a:lnTo>
                    <a:pt x="645" y="72"/>
                  </a:lnTo>
                  <a:lnTo>
                    <a:pt x="726" y="41"/>
                  </a:lnTo>
                  <a:lnTo>
                    <a:pt x="810" y="19"/>
                  </a:lnTo>
                  <a:lnTo>
                    <a:pt x="896" y="4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3956" y="2279"/>
              <a:ext cx="1086" cy="1085"/>
            </a:xfrm>
            <a:custGeom>
              <a:avLst/>
              <a:gdLst>
                <a:gd name="T0" fmla="*/ 1186 w 2171"/>
                <a:gd name="T1" fmla="*/ 0 h 2170"/>
                <a:gd name="T2" fmla="*/ 1274 w 2171"/>
                <a:gd name="T3" fmla="*/ 4 h 2170"/>
                <a:gd name="T4" fmla="*/ 1361 w 2171"/>
                <a:gd name="T5" fmla="*/ 19 h 2170"/>
                <a:gd name="T6" fmla="*/ 1445 w 2171"/>
                <a:gd name="T7" fmla="*/ 41 h 2170"/>
                <a:gd name="T8" fmla="*/ 1526 w 2171"/>
                <a:gd name="T9" fmla="*/ 72 h 2170"/>
                <a:gd name="T10" fmla="*/ 1604 w 2171"/>
                <a:gd name="T11" fmla="*/ 110 h 2170"/>
                <a:gd name="T12" fmla="*/ 1679 w 2171"/>
                <a:gd name="T13" fmla="*/ 156 h 2170"/>
                <a:gd name="T14" fmla="*/ 1751 w 2171"/>
                <a:gd name="T15" fmla="*/ 207 h 2170"/>
                <a:gd name="T16" fmla="*/ 1817 w 2171"/>
                <a:gd name="T17" fmla="*/ 266 h 2170"/>
                <a:gd name="T18" fmla="*/ 1879 w 2171"/>
                <a:gd name="T19" fmla="*/ 329 h 2170"/>
                <a:gd name="T20" fmla="*/ 1936 w 2171"/>
                <a:gd name="T21" fmla="*/ 398 h 2170"/>
                <a:gd name="T22" fmla="*/ 1989 w 2171"/>
                <a:gd name="T23" fmla="*/ 473 h 2170"/>
                <a:gd name="T24" fmla="*/ 2035 w 2171"/>
                <a:gd name="T25" fmla="*/ 551 h 2170"/>
                <a:gd name="T26" fmla="*/ 2074 w 2171"/>
                <a:gd name="T27" fmla="*/ 633 h 2170"/>
                <a:gd name="T28" fmla="*/ 2108 w 2171"/>
                <a:gd name="T29" fmla="*/ 718 h 2170"/>
                <a:gd name="T30" fmla="*/ 2135 w 2171"/>
                <a:gd name="T31" fmla="*/ 807 h 2170"/>
                <a:gd name="T32" fmla="*/ 2155 w 2171"/>
                <a:gd name="T33" fmla="*/ 896 h 2170"/>
                <a:gd name="T34" fmla="*/ 2167 w 2171"/>
                <a:gd name="T35" fmla="*/ 989 h 2170"/>
                <a:gd name="T36" fmla="*/ 2171 w 2171"/>
                <a:gd name="T37" fmla="*/ 1083 h 2170"/>
                <a:gd name="T38" fmla="*/ 2167 w 2171"/>
                <a:gd name="T39" fmla="*/ 1181 h 2170"/>
                <a:gd name="T40" fmla="*/ 2154 w 2171"/>
                <a:gd name="T41" fmla="*/ 1278 h 2170"/>
                <a:gd name="T42" fmla="*/ 2132 w 2171"/>
                <a:gd name="T43" fmla="*/ 1372 h 2170"/>
                <a:gd name="T44" fmla="*/ 2102 w 2171"/>
                <a:gd name="T45" fmla="*/ 1462 h 2170"/>
                <a:gd name="T46" fmla="*/ 2065 w 2171"/>
                <a:gd name="T47" fmla="*/ 1548 h 2170"/>
                <a:gd name="T48" fmla="*/ 2023 w 2171"/>
                <a:gd name="T49" fmla="*/ 1632 h 2170"/>
                <a:gd name="T50" fmla="*/ 1971 w 2171"/>
                <a:gd name="T51" fmla="*/ 1710 h 2170"/>
                <a:gd name="T52" fmla="*/ 1915 w 2171"/>
                <a:gd name="T53" fmla="*/ 1783 h 2170"/>
                <a:gd name="T54" fmla="*/ 1852 w 2171"/>
                <a:gd name="T55" fmla="*/ 1851 h 2170"/>
                <a:gd name="T56" fmla="*/ 1783 w 2171"/>
                <a:gd name="T57" fmla="*/ 1914 h 2170"/>
                <a:gd name="T58" fmla="*/ 1710 w 2171"/>
                <a:gd name="T59" fmla="*/ 1972 h 2170"/>
                <a:gd name="T60" fmla="*/ 1632 w 2171"/>
                <a:gd name="T61" fmla="*/ 2021 h 2170"/>
                <a:gd name="T62" fmla="*/ 1549 w 2171"/>
                <a:gd name="T63" fmla="*/ 2066 h 2170"/>
                <a:gd name="T64" fmla="*/ 1463 w 2171"/>
                <a:gd name="T65" fmla="*/ 2102 h 2170"/>
                <a:gd name="T66" fmla="*/ 1371 w 2171"/>
                <a:gd name="T67" fmla="*/ 2132 h 2170"/>
                <a:gd name="T68" fmla="*/ 1277 w 2171"/>
                <a:gd name="T69" fmla="*/ 2152 h 2170"/>
                <a:gd name="T70" fmla="*/ 1182 w 2171"/>
                <a:gd name="T71" fmla="*/ 2165 h 2170"/>
                <a:gd name="T72" fmla="*/ 1082 w 2171"/>
                <a:gd name="T73" fmla="*/ 2170 h 2170"/>
                <a:gd name="T74" fmla="*/ 989 w 2171"/>
                <a:gd name="T75" fmla="*/ 2165 h 2170"/>
                <a:gd name="T76" fmla="*/ 896 w 2171"/>
                <a:gd name="T77" fmla="*/ 2154 h 2170"/>
                <a:gd name="T78" fmla="*/ 805 w 2171"/>
                <a:gd name="T79" fmla="*/ 2135 h 2170"/>
                <a:gd name="T80" fmla="*/ 717 w 2171"/>
                <a:gd name="T81" fmla="*/ 2107 h 2170"/>
                <a:gd name="T82" fmla="*/ 632 w 2171"/>
                <a:gd name="T83" fmla="*/ 2073 h 2170"/>
                <a:gd name="T84" fmla="*/ 549 w 2171"/>
                <a:gd name="T85" fmla="*/ 2033 h 2170"/>
                <a:gd name="T86" fmla="*/ 472 w 2171"/>
                <a:gd name="T87" fmla="*/ 1988 h 2170"/>
                <a:gd name="T88" fmla="*/ 398 w 2171"/>
                <a:gd name="T89" fmla="*/ 1935 h 2170"/>
                <a:gd name="T90" fmla="*/ 329 w 2171"/>
                <a:gd name="T91" fmla="*/ 1877 h 2170"/>
                <a:gd name="T92" fmla="*/ 264 w 2171"/>
                <a:gd name="T93" fmla="*/ 1816 h 2170"/>
                <a:gd name="T94" fmla="*/ 207 w 2171"/>
                <a:gd name="T95" fmla="*/ 1750 h 2170"/>
                <a:gd name="T96" fmla="*/ 154 w 2171"/>
                <a:gd name="T97" fmla="*/ 1678 h 2170"/>
                <a:gd name="T98" fmla="*/ 108 w 2171"/>
                <a:gd name="T99" fmla="*/ 1603 h 2170"/>
                <a:gd name="T100" fmla="*/ 70 w 2171"/>
                <a:gd name="T101" fmla="*/ 1525 h 2170"/>
                <a:gd name="T102" fmla="*/ 41 w 2171"/>
                <a:gd name="T103" fmla="*/ 1444 h 2170"/>
                <a:gd name="T104" fmla="*/ 17 w 2171"/>
                <a:gd name="T105" fmla="*/ 1360 h 2170"/>
                <a:gd name="T106" fmla="*/ 4 w 2171"/>
                <a:gd name="T107" fmla="*/ 1274 h 2170"/>
                <a:gd name="T108" fmla="*/ 0 w 2171"/>
                <a:gd name="T109" fmla="*/ 1186 h 2170"/>
                <a:gd name="T110" fmla="*/ 0 w 2171"/>
                <a:gd name="T111" fmla="*/ 1 h 2170"/>
                <a:gd name="T112" fmla="*/ 1186 w 2171"/>
                <a:gd name="T113" fmla="*/ 0 h 2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171" h="2170">
                  <a:moveTo>
                    <a:pt x="1186" y="0"/>
                  </a:moveTo>
                  <a:lnTo>
                    <a:pt x="1274" y="4"/>
                  </a:lnTo>
                  <a:lnTo>
                    <a:pt x="1361" y="19"/>
                  </a:lnTo>
                  <a:lnTo>
                    <a:pt x="1445" y="41"/>
                  </a:lnTo>
                  <a:lnTo>
                    <a:pt x="1526" y="72"/>
                  </a:lnTo>
                  <a:lnTo>
                    <a:pt x="1604" y="110"/>
                  </a:lnTo>
                  <a:lnTo>
                    <a:pt x="1679" y="156"/>
                  </a:lnTo>
                  <a:lnTo>
                    <a:pt x="1751" y="207"/>
                  </a:lnTo>
                  <a:lnTo>
                    <a:pt x="1817" y="266"/>
                  </a:lnTo>
                  <a:lnTo>
                    <a:pt x="1879" y="329"/>
                  </a:lnTo>
                  <a:lnTo>
                    <a:pt x="1936" y="398"/>
                  </a:lnTo>
                  <a:lnTo>
                    <a:pt x="1989" y="473"/>
                  </a:lnTo>
                  <a:lnTo>
                    <a:pt x="2035" y="551"/>
                  </a:lnTo>
                  <a:lnTo>
                    <a:pt x="2074" y="633"/>
                  </a:lnTo>
                  <a:lnTo>
                    <a:pt x="2108" y="718"/>
                  </a:lnTo>
                  <a:lnTo>
                    <a:pt x="2135" y="807"/>
                  </a:lnTo>
                  <a:lnTo>
                    <a:pt x="2155" y="896"/>
                  </a:lnTo>
                  <a:lnTo>
                    <a:pt x="2167" y="989"/>
                  </a:lnTo>
                  <a:lnTo>
                    <a:pt x="2171" y="1083"/>
                  </a:lnTo>
                  <a:lnTo>
                    <a:pt x="2167" y="1181"/>
                  </a:lnTo>
                  <a:lnTo>
                    <a:pt x="2154" y="1278"/>
                  </a:lnTo>
                  <a:lnTo>
                    <a:pt x="2132" y="1372"/>
                  </a:lnTo>
                  <a:lnTo>
                    <a:pt x="2102" y="1462"/>
                  </a:lnTo>
                  <a:lnTo>
                    <a:pt x="2065" y="1548"/>
                  </a:lnTo>
                  <a:lnTo>
                    <a:pt x="2023" y="1632"/>
                  </a:lnTo>
                  <a:lnTo>
                    <a:pt x="1971" y="1710"/>
                  </a:lnTo>
                  <a:lnTo>
                    <a:pt x="1915" y="1783"/>
                  </a:lnTo>
                  <a:lnTo>
                    <a:pt x="1852" y="1851"/>
                  </a:lnTo>
                  <a:lnTo>
                    <a:pt x="1783" y="1914"/>
                  </a:lnTo>
                  <a:lnTo>
                    <a:pt x="1710" y="1972"/>
                  </a:lnTo>
                  <a:lnTo>
                    <a:pt x="1632" y="2021"/>
                  </a:lnTo>
                  <a:lnTo>
                    <a:pt x="1549" y="2066"/>
                  </a:lnTo>
                  <a:lnTo>
                    <a:pt x="1463" y="2102"/>
                  </a:lnTo>
                  <a:lnTo>
                    <a:pt x="1371" y="2132"/>
                  </a:lnTo>
                  <a:lnTo>
                    <a:pt x="1277" y="2152"/>
                  </a:lnTo>
                  <a:lnTo>
                    <a:pt x="1182" y="2165"/>
                  </a:lnTo>
                  <a:lnTo>
                    <a:pt x="1082" y="2170"/>
                  </a:lnTo>
                  <a:lnTo>
                    <a:pt x="989" y="2165"/>
                  </a:lnTo>
                  <a:lnTo>
                    <a:pt x="896" y="2154"/>
                  </a:lnTo>
                  <a:lnTo>
                    <a:pt x="805" y="2135"/>
                  </a:lnTo>
                  <a:lnTo>
                    <a:pt x="717" y="2107"/>
                  </a:lnTo>
                  <a:lnTo>
                    <a:pt x="632" y="2073"/>
                  </a:lnTo>
                  <a:lnTo>
                    <a:pt x="549" y="2033"/>
                  </a:lnTo>
                  <a:lnTo>
                    <a:pt x="472" y="1988"/>
                  </a:lnTo>
                  <a:lnTo>
                    <a:pt x="398" y="1935"/>
                  </a:lnTo>
                  <a:lnTo>
                    <a:pt x="329" y="1877"/>
                  </a:lnTo>
                  <a:lnTo>
                    <a:pt x="264" y="1816"/>
                  </a:lnTo>
                  <a:lnTo>
                    <a:pt x="207" y="1750"/>
                  </a:lnTo>
                  <a:lnTo>
                    <a:pt x="154" y="1678"/>
                  </a:lnTo>
                  <a:lnTo>
                    <a:pt x="108" y="1603"/>
                  </a:lnTo>
                  <a:lnTo>
                    <a:pt x="70" y="1525"/>
                  </a:lnTo>
                  <a:lnTo>
                    <a:pt x="41" y="1444"/>
                  </a:lnTo>
                  <a:lnTo>
                    <a:pt x="17" y="1360"/>
                  </a:lnTo>
                  <a:lnTo>
                    <a:pt x="4" y="1274"/>
                  </a:lnTo>
                  <a:lnTo>
                    <a:pt x="0" y="1186"/>
                  </a:lnTo>
                  <a:lnTo>
                    <a:pt x="0" y="1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2630" y="955"/>
              <a:ext cx="1197" cy="1196"/>
            </a:xfrm>
            <a:custGeom>
              <a:avLst/>
              <a:gdLst>
                <a:gd name="T0" fmla="*/ 1199 w 2393"/>
                <a:gd name="T1" fmla="*/ 0 h 2391"/>
                <a:gd name="T2" fmla="*/ 1199 w 2393"/>
                <a:gd name="T3" fmla="*/ 0 h 2391"/>
                <a:gd name="T4" fmla="*/ 1298 w 2393"/>
                <a:gd name="T5" fmla="*/ 4 h 2391"/>
                <a:gd name="T6" fmla="*/ 1395 w 2393"/>
                <a:gd name="T7" fmla="*/ 16 h 2391"/>
                <a:gd name="T8" fmla="*/ 1489 w 2393"/>
                <a:gd name="T9" fmla="*/ 35 h 2391"/>
                <a:gd name="T10" fmla="*/ 1582 w 2393"/>
                <a:gd name="T11" fmla="*/ 61 h 2391"/>
                <a:gd name="T12" fmla="*/ 1671 w 2393"/>
                <a:gd name="T13" fmla="*/ 95 h 2391"/>
                <a:gd name="T14" fmla="*/ 1758 w 2393"/>
                <a:gd name="T15" fmla="*/ 135 h 2391"/>
                <a:gd name="T16" fmla="*/ 1842 w 2393"/>
                <a:gd name="T17" fmla="*/ 180 h 2391"/>
                <a:gd name="T18" fmla="*/ 1921 w 2393"/>
                <a:gd name="T19" fmla="*/ 233 h 2391"/>
                <a:gd name="T20" fmla="*/ 1995 w 2393"/>
                <a:gd name="T21" fmla="*/ 291 h 2391"/>
                <a:gd name="T22" fmla="*/ 2065 w 2393"/>
                <a:gd name="T23" fmla="*/ 352 h 2391"/>
                <a:gd name="T24" fmla="*/ 2129 w 2393"/>
                <a:gd name="T25" fmla="*/ 420 h 2391"/>
                <a:gd name="T26" fmla="*/ 2187 w 2393"/>
                <a:gd name="T27" fmla="*/ 490 h 2391"/>
                <a:gd name="T28" fmla="*/ 2240 w 2393"/>
                <a:gd name="T29" fmla="*/ 567 h 2391"/>
                <a:gd name="T30" fmla="*/ 2284 w 2393"/>
                <a:gd name="T31" fmla="*/ 646 h 2391"/>
                <a:gd name="T32" fmla="*/ 2323 w 2393"/>
                <a:gd name="T33" fmla="*/ 728 h 2391"/>
                <a:gd name="T34" fmla="*/ 2354 w 2393"/>
                <a:gd name="T35" fmla="*/ 814 h 2391"/>
                <a:gd name="T36" fmla="*/ 2376 w 2393"/>
                <a:gd name="T37" fmla="*/ 902 h 2391"/>
                <a:gd name="T38" fmla="*/ 2389 w 2393"/>
                <a:gd name="T39" fmla="*/ 993 h 2391"/>
                <a:gd name="T40" fmla="*/ 2393 w 2393"/>
                <a:gd name="T41" fmla="*/ 1085 h 2391"/>
                <a:gd name="T42" fmla="*/ 2393 w 2393"/>
                <a:gd name="T43" fmla="*/ 2391 h 2391"/>
                <a:gd name="T44" fmla="*/ 1086 w 2393"/>
                <a:gd name="T45" fmla="*/ 2391 h 2391"/>
                <a:gd name="T46" fmla="*/ 993 w 2393"/>
                <a:gd name="T47" fmla="*/ 2387 h 2391"/>
                <a:gd name="T48" fmla="*/ 904 w 2393"/>
                <a:gd name="T49" fmla="*/ 2372 h 2391"/>
                <a:gd name="T50" fmla="*/ 816 w 2393"/>
                <a:gd name="T51" fmla="*/ 2350 h 2391"/>
                <a:gd name="T52" fmla="*/ 730 w 2393"/>
                <a:gd name="T53" fmla="*/ 2321 h 2391"/>
                <a:gd name="T54" fmla="*/ 648 w 2393"/>
                <a:gd name="T55" fmla="*/ 2283 h 2391"/>
                <a:gd name="T56" fmla="*/ 569 w 2393"/>
                <a:gd name="T57" fmla="*/ 2237 h 2391"/>
                <a:gd name="T58" fmla="*/ 494 w 2393"/>
                <a:gd name="T59" fmla="*/ 2186 h 2391"/>
                <a:gd name="T60" fmla="*/ 422 w 2393"/>
                <a:gd name="T61" fmla="*/ 2127 h 2391"/>
                <a:gd name="T62" fmla="*/ 354 w 2393"/>
                <a:gd name="T63" fmla="*/ 2062 h 2391"/>
                <a:gd name="T64" fmla="*/ 292 w 2393"/>
                <a:gd name="T65" fmla="*/ 1993 h 2391"/>
                <a:gd name="T66" fmla="*/ 235 w 2393"/>
                <a:gd name="T67" fmla="*/ 1918 h 2391"/>
                <a:gd name="T68" fmla="*/ 182 w 2393"/>
                <a:gd name="T69" fmla="*/ 1839 h 2391"/>
                <a:gd name="T70" fmla="*/ 136 w 2393"/>
                <a:gd name="T71" fmla="*/ 1757 h 2391"/>
                <a:gd name="T72" fmla="*/ 97 w 2393"/>
                <a:gd name="T73" fmla="*/ 1670 h 2391"/>
                <a:gd name="T74" fmla="*/ 63 w 2393"/>
                <a:gd name="T75" fmla="*/ 1580 h 2391"/>
                <a:gd name="T76" fmla="*/ 36 w 2393"/>
                <a:gd name="T77" fmla="*/ 1488 h 2391"/>
                <a:gd name="T78" fmla="*/ 16 w 2393"/>
                <a:gd name="T79" fmla="*/ 1392 h 2391"/>
                <a:gd name="T80" fmla="*/ 4 w 2393"/>
                <a:gd name="T81" fmla="*/ 1295 h 2391"/>
                <a:gd name="T82" fmla="*/ 0 w 2393"/>
                <a:gd name="T83" fmla="*/ 1198 h 2391"/>
                <a:gd name="T84" fmla="*/ 4 w 2393"/>
                <a:gd name="T85" fmla="*/ 1094 h 2391"/>
                <a:gd name="T86" fmla="*/ 17 w 2393"/>
                <a:gd name="T87" fmla="*/ 994 h 2391"/>
                <a:gd name="T88" fmla="*/ 39 w 2393"/>
                <a:gd name="T89" fmla="*/ 896 h 2391"/>
                <a:gd name="T90" fmla="*/ 67 w 2393"/>
                <a:gd name="T91" fmla="*/ 800 h 2391"/>
                <a:gd name="T92" fmla="*/ 104 w 2393"/>
                <a:gd name="T93" fmla="*/ 709 h 2391"/>
                <a:gd name="T94" fmla="*/ 148 w 2393"/>
                <a:gd name="T95" fmla="*/ 621 h 2391"/>
                <a:gd name="T96" fmla="*/ 198 w 2393"/>
                <a:gd name="T97" fmla="*/ 539 h 2391"/>
                <a:gd name="T98" fmla="*/ 255 w 2393"/>
                <a:gd name="T99" fmla="*/ 460 h 2391"/>
                <a:gd name="T100" fmla="*/ 319 w 2393"/>
                <a:gd name="T101" fmla="*/ 386 h 2391"/>
                <a:gd name="T102" fmla="*/ 386 w 2393"/>
                <a:gd name="T103" fmla="*/ 317 h 2391"/>
                <a:gd name="T104" fmla="*/ 460 w 2393"/>
                <a:gd name="T105" fmla="*/ 254 h 2391"/>
                <a:gd name="T106" fmla="*/ 539 w 2393"/>
                <a:gd name="T107" fmla="*/ 198 h 2391"/>
                <a:gd name="T108" fmla="*/ 623 w 2393"/>
                <a:gd name="T109" fmla="*/ 147 h 2391"/>
                <a:gd name="T110" fmla="*/ 710 w 2393"/>
                <a:gd name="T111" fmla="*/ 104 h 2391"/>
                <a:gd name="T112" fmla="*/ 802 w 2393"/>
                <a:gd name="T113" fmla="*/ 67 h 2391"/>
                <a:gd name="T114" fmla="*/ 896 w 2393"/>
                <a:gd name="T115" fmla="*/ 38 h 2391"/>
                <a:gd name="T116" fmla="*/ 995 w 2393"/>
                <a:gd name="T117" fmla="*/ 17 h 2391"/>
                <a:gd name="T118" fmla="*/ 1096 w 2393"/>
                <a:gd name="T119" fmla="*/ 4 h 2391"/>
                <a:gd name="T120" fmla="*/ 1199 w 2393"/>
                <a:gd name="T121" fmla="*/ 0 h 2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393" h="2391">
                  <a:moveTo>
                    <a:pt x="1199" y="0"/>
                  </a:moveTo>
                  <a:lnTo>
                    <a:pt x="1199" y="0"/>
                  </a:lnTo>
                  <a:lnTo>
                    <a:pt x="1298" y="4"/>
                  </a:lnTo>
                  <a:lnTo>
                    <a:pt x="1395" y="16"/>
                  </a:lnTo>
                  <a:lnTo>
                    <a:pt x="1489" y="35"/>
                  </a:lnTo>
                  <a:lnTo>
                    <a:pt x="1582" y="61"/>
                  </a:lnTo>
                  <a:lnTo>
                    <a:pt x="1671" y="95"/>
                  </a:lnTo>
                  <a:lnTo>
                    <a:pt x="1758" y="135"/>
                  </a:lnTo>
                  <a:lnTo>
                    <a:pt x="1842" y="180"/>
                  </a:lnTo>
                  <a:lnTo>
                    <a:pt x="1921" y="233"/>
                  </a:lnTo>
                  <a:lnTo>
                    <a:pt x="1995" y="291"/>
                  </a:lnTo>
                  <a:lnTo>
                    <a:pt x="2065" y="352"/>
                  </a:lnTo>
                  <a:lnTo>
                    <a:pt x="2129" y="420"/>
                  </a:lnTo>
                  <a:lnTo>
                    <a:pt x="2187" y="490"/>
                  </a:lnTo>
                  <a:lnTo>
                    <a:pt x="2240" y="567"/>
                  </a:lnTo>
                  <a:lnTo>
                    <a:pt x="2284" y="646"/>
                  </a:lnTo>
                  <a:lnTo>
                    <a:pt x="2323" y="728"/>
                  </a:lnTo>
                  <a:lnTo>
                    <a:pt x="2354" y="814"/>
                  </a:lnTo>
                  <a:lnTo>
                    <a:pt x="2376" y="902"/>
                  </a:lnTo>
                  <a:lnTo>
                    <a:pt x="2389" y="993"/>
                  </a:lnTo>
                  <a:lnTo>
                    <a:pt x="2393" y="1085"/>
                  </a:lnTo>
                  <a:lnTo>
                    <a:pt x="2393" y="2391"/>
                  </a:lnTo>
                  <a:lnTo>
                    <a:pt x="1086" y="2391"/>
                  </a:lnTo>
                  <a:lnTo>
                    <a:pt x="993" y="2387"/>
                  </a:lnTo>
                  <a:lnTo>
                    <a:pt x="904" y="2372"/>
                  </a:lnTo>
                  <a:lnTo>
                    <a:pt x="816" y="2350"/>
                  </a:lnTo>
                  <a:lnTo>
                    <a:pt x="730" y="2321"/>
                  </a:lnTo>
                  <a:lnTo>
                    <a:pt x="648" y="2283"/>
                  </a:lnTo>
                  <a:lnTo>
                    <a:pt x="569" y="2237"/>
                  </a:lnTo>
                  <a:lnTo>
                    <a:pt x="494" y="2186"/>
                  </a:lnTo>
                  <a:lnTo>
                    <a:pt x="422" y="2127"/>
                  </a:lnTo>
                  <a:lnTo>
                    <a:pt x="354" y="2062"/>
                  </a:lnTo>
                  <a:lnTo>
                    <a:pt x="292" y="1993"/>
                  </a:lnTo>
                  <a:lnTo>
                    <a:pt x="235" y="1918"/>
                  </a:lnTo>
                  <a:lnTo>
                    <a:pt x="182" y="1839"/>
                  </a:lnTo>
                  <a:lnTo>
                    <a:pt x="136" y="1757"/>
                  </a:lnTo>
                  <a:lnTo>
                    <a:pt x="97" y="1670"/>
                  </a:lnTo>
                  <a:lnTo>
                    <a:pt x="63" y="1580"/>
                  </a:lnTo>
                  <a:lnTo>
                    <a:pt x="36" y="1488"/>
                  </a:lnTo>
                  <a:lnTo>
                    <a:pt x="16" y="1392"/>
                  </a:lnTo>
                  <a:lnTo>
                    <a:pt x="4" y="1295"/>
                  </a:lnTo>
                  <a:lnTo>
                    <a:pt x="0" y="1198"/>
                  </a:lnTo>
                  <a:lnTo>
                    <a:pt x="4" y="1094"/>
                  </a:lnTo>
                  <a:lnTo>
                    <a:pt x="17" y="994"/>
                  </a:lnTo>
                  <a:lnTo>
                    <a:pt x="39" y="896"/>
                  </a:lnTo>
                  <a:lnTo>
                    <a:pt x="67" y="800"/>
                  </a:lnTo>
                  <a:lnTo>
                    <a:pt x="104" y="709"/>
                  </a:lnTo>
                  <a:lnTo>
                    <a:pt x="148" y="621"/>
                  </a:lnTo>
                  <a:lnTo>
                    <a:pt x="198" y="539"/>
                  </a:lnTo>
                  <a:lnTo>
                    <a:pt x="255" y="460"/>
                  </a:lnTo>
                  <a:lnTo>
                    <a:pt x="319" y="386"/>
                  </a:lnTo>
                  <a:lnTo>
                    <a:pt x="386" y="317"/>
                  </a:lnTo>
                  <a:lnTo>
                    <a:pt x="460" y="254"/>
                  </a:lnTo>
                  <a:lnTo>
                    <a:pt x="539" y="198"/>
                  </a:lnTo>
                  <a:lnTo>
                    <a:pt x="623" y="147"/>
                  </a:lnTo>
                  <a:lnTo>
                    <a:pt x="710" y="104"/>
                  </a:lnTo>
                  <a:lnTo>
                    <a:pt x="802" y="67"/>
                  </a:lnTo>
                  <a:lnTo>
                    <a:pt x="896" y="38"/>
                  </a:lnTo>
                  <a:lnTo>
                    <a:pt x="995" y="17"/>
                  </a:lnTo>
                  <a:lnTo>
                    <a:pt x="1096" y="4"/>
                  </a:lnTo>
                  <a:lnTo>
                    <a:pt x="1199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8099218" y="3005583"/>
            <a:ext cx="2771775" cy="526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lorem ipsum </a:t>
            </a:r>
            <a:r>
              <a:rPr lang="en-GB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rectissime</a:t>
            </a:r>
            <a:r>
              <a:rPr lang="en-GB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mihi</a:t>
            </a:r>
            <a:r>
              <a:rPr lang="en-GB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videris</a:t>
            </a:r>
            <a:r>
              <a:rPr lang="en-GB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et ad </a:t>
            </a:r>
            <a:r>
              <a:rPr lang="en-GB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consuetudinem</a:t>
            </a:r>
            <a:r>
              <a:rPr lang="en-GB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of the sake of lorem ipsum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99218" y="2705968"/>
            <a:ext cx="2085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AWOSOME TITLE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099218" y="4544300"/>
            <a:ext cx="2771775" cy="526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lorem ipsum </a:t>
            </a:r>
            <a:r>
              <a:rPr lang="en-GB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rectissime</a:t>
            </a:r>
            <a:r>
              <a:rPr lang="en-GB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mihi</a:t>
            </a:r>
            <a:r>
              <a:rPr lang="en-GB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videris</a:t>
            </a:r>
            <a:r>
              <a:rPr lang="en-GB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et ad </a:t>
            </a:r>
            <a:r>
              <a:rPr lang="en-GB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consuetudinem</a:t>
            </a:r>
            <a:r>
              <a:rPr lang="en-GB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of the sake of lorem ipsum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099218" y="4244685"/>
            <a:ext cx="2085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AWOSOME TITLE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35335" y="4554442"/>
            <a:ext cx="2771775" cy="526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GB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lorem ipsum </a:t>
            </a:r>
            <a:r>
              <a:rPr lang="en-GB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rectissime</a:t>
            </a:r>
            <a:r>
              <a:rPr lang="en-GB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mihi</a:t>
            </a:r>
            <a:r>
              <a:rPr lang="en-GB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videris</a:t>
            </a:r>
            <a:r>
              <a:rPr lang="en-GB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et ad </a:t>
            </a:r>
            <a:r>
              <a:rPr lang="en-GB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consuetudinem</a:t>
            </a:r>
            <a:r>
              <a:rPr lang="en-GB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of the sake of lorem ipsum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94581" y="4254827"/>
            <a:ext cx="2085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AWOSOME TITLE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535335" y="2844870"/>
            <a:ext cx="2771775" cy="526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GB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lorem ipsum </a:t>
            </a:r>
            <a:r>
              <a:rPr lang="en-GB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rectissime</a:t>
            </a:r>
            <a:r>
              <a:rPr lang="en-GB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mihi</a:t>
            </a:r>
            <a:r>
              <a:rPr lang="en-GB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videris</a:t>
            </a:r>
            <a:r>
              <a:rPr lang="en-GB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et ad </a:t>
            </a:r>
            <a:r>
              <a:rPr lang="en-GB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consuetudinem</a:t>
            </a:r>
            <a:r>
              <a:rPr lang="en-GB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of the sake of lorem ipsum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94581" y="2545255"/>
            <a:ext cx="2085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AWOSOME TITLE</a:t>
            </a:r>
          </a:p>
        </p:txBody>
      </p:sp>
      <p:sp>
        <p:nvSpPr>
          <p:cNvPr id="17" name="Freeform 6"/>
          <p:cNvSpPr>
            <a:spLocks noEditPoints="1"/>
          </p:cNvSpPr>
          <p:nvPr/>
        </p:nvSpPr>
        <p:spPr bwMode="auto">
          <a:xfrm>
            <a:off x="5281849" y="2706296"/>
            <a:ext cx="438938" cy="456152"/>
          </a:xfrm>
          <a:custGeom>
            <a:avLst/>
            <a:gdLst>
              <a:gd name="T0" fmla="*/ 1894 w 3265"/>
              <a:gd name="T1" fmla="*/ 2216 h 3394"/>
              <a:gd name="T2" fmla="*/ 1926 w 3265"/>
              <a:gd name="T3" fmla="*/ 2086 h 3394"/>
              <a:gd name="T4" fmla="*/ 2659 w 3265"/>
              <a:gd name="T5" fmla="*/ 818 h 3394"/>
              <a:gd name="T6" fmla="*/ 2276 w 3265"/>
              <a:gd name="T7" fmla="*/ 878 h 3394"/>
              <a:gd name="T8" fmla="*/ 1852 w 3265"/>
              <a:gd name="T9" fmla="*/ 909 h 3394"/>
              <a:gd name="T10" fmla="*/ 1413 w 3265"/>
              <a:gd name="T11" fmla="*/ 909 h 3394"/>
              <a:gd name="T12" fmla="*/ 989 w 3265"/>
              <a:gd name="T13" fmla="*/ 878 h 3394"/>
              <a:gd name="T14" fmla="*/ 606 w 3265"/>
              <a:gd name="T15" fmla="*/ 818 h 3394"/>
              <a:gd name="T16" fmla="*/ 1632 w 3265"/>
              <a:gd name="T17" fmla="*/ 130 h 3394"/>
              <a:gd name="T18" fmla="*/ 1167 w 3265"/>
              <a:gd name="T19" fmla="*/ 148 h 3394"/>
              <a:gd name="T20" fmla="*/ 776 w 3265"/>
              <a:gd name="T21" fmla="*/ 195 h 3394"/>
              <a:gd name="T22" fmla="*/ 470 w 3265"/>
              <a:gd name="T23" fmla="*/ 261 h 3394"/>
              <a:gd name="T24" fmla="*/ 256 w 3265"/>
              <a:gd name="T25" fmla="*/ 339 h 3394"/>
              <a:gd name="T26" fmla="*/ 146 w 3265"/>
              <a:gd name="T27" fmla="*/ 419 h 3394"/>
              <a:gd name="T28" fmla="*/ 144 w 3265"/>
              <a:gd name="T29" fmla="*/ 491 h 3394"/>
              <a:gd name="T30" fmla="*/ 206 w 3265"/>
              <a:gd name="T31" fmla="*/ 545 h 3394"/>
              <a:gd name="T32" fmla="*/ 405 w 3265"/>
              <a:gd name="T33" fmla="*/ 631 h 3394"/>
              <a:gd name="T34" fmla="*/ 717 w 3265"/>
              <a:gd name="T35" fmla="*/ 707 h 3394"/>
              <a:gd name="T36" fmla="*/ 1129 w 3265"/>
              <a:gd name="T37" fmla="*/ 761 h 3394"/>
              <a:gd name="T38" fmla="*/ 1632 w 3265"/>
              <a:gd name="T39" fmla="*/ 782 h 3394"/>
              <a:gd name="T40" fmla="*/ 2134 w 3265"/>
              <a:gd name="T41" fmla="*/ 761 h 3394"/>
              <a:gd name="T42" fmla="*/ 2547 w 3265"/>
              <a:gd name="T43" fmla="*/ 707 h 3394"/>
              <a:gd name="T44" fmla="*/ 2859 w 3265"/>
              <a:gd name="T45" fmla="*/ 631 h 3394"/>
              <a:gd name="T46" fmla="*/ 3058 w 3265"/>
              <a:gd name="T47" fmla="*/ 545 h 3394"/>
              <a:gd name="T48" fmla="*/ 3107 w 3265"/>
              <a:gd name="T49" fmla="*/ 508 h 3394"/>
              <a:gd name="T50" fmla="*/ 3131 w 3265"/>
              <a:gd name="T51" fmla="*/ 438 h 3394"/>
              <a:gd name="T52" fmla="*/ 3046 w 3265"/>
              <a:gd name="T53" fmla="*/ 360 h 3394"/>
              <a:gd name="T54" fmla="*/ 2858 w 3265"/>
              <a:gd name="T55" fmla="*/ 280 h 3394"/>
              <a:gd name="T56" fmla="*/ 2574 w 3265"/>
              <a:gd name="T57" fmla="*/ 210 h 3394"/>
              <a:gd name="T58" fmla="*/ 2204 w 3265"/>
              <a:gd name="T59" fmla="*/ 157 h 3394"/>
              <a:gd name="T60" fmla="*/ 1756 w 3265"/>
              <a:gd name="T61" fmla="*/ 131 h 3394"/>
              <a:gd name="T62" fmla="*/ 1812 w 3265"/>
              <a:gd name="T63" fmla="*/ 2 h 3394"/>
              <a:gd name="T64" fmla="*/ 2165 w 3265"/>
              <a:gd name="T65" fmla="*/ 23 h 3394"/>
              <a:gd name="T66" fmla="*/ 2496 w 3265"/>
              <a:gd name="T67" fmla="*/ 63 h 3394"/>
              <a:gd name="T68" fmla="*/ 2786 w 3265"/>
              <a:gd name="T69" fmla="*/ 124 h 3394"/>
              <a:gd name="T70" fmla="*/ 3021 w 3265"/>
              <a:gd name="T71" fmla="*/ 205 h 3394"/>
              <a:gd name="T72" fmla="*/ 3185 w 3265"/>
              <a:gd name="T73" fmla="*/ 304 h 3394"/>
              <a:gd name="T74" fmla="*/ 3262 w 3265"/>
              <a:gd name="T75" fmla="*/ 423 h 3394"/>
              <a:gd name="T76" fmla="*/ 3234 w 3265"/>
              <a:gd name="T77" fmla="*/ 553 h 3394"/>
              <a:gd name="T78" fmla="*/ 3146 w 3265"/>
              <a:gd name="T79" fmla="*/ 639 h 3394"/>
              <a:gd name="T80" fmla="*/ 1284 w 3265"/>
              <a:gd name="T81" fmla="*/ 3378 h 3394"/>
              <a:gd name="T82" fmla="*/ 1242 w 3265"/>
              <a:gd name="T83" fmla="*/ 3331 h 3394"/>
              <a:gd name="T84" fmla="*/ 83 w 3265"/>
              <a:gd name="T85" fmla="*/ 610 h 3394"/>
              <a:gd name="T86" fmla="*/ 3 w 3265"/>
              <a:gd name="T87" fmla="*/ 489 h 3394"/>
              <a:gd name="T88" fmla="*/ 14 w 3265"/>
              <a:gd name="T89" fmla="*/ 391 h 3394"/>
              <a:gd name="T90" fmla="*/ 113 w 3265"/>
              <a:gd name="T91" fmla="*/ 278 h 3394"/>
              <a:gd name="T92" fmla="*/ 296 w 3265"/>
              <a:gd name="T93" fmla="*/ 182 h 3394"/>
              <a:gd name="T94" fmla="*/ 547 w 3265"/>
              <a:gd name="T95" fmla="*/ 107 h 3394"/>
              <a:gd name="T96" fmla="*/ 849 w 3265"/>
              <a:gd name="T97" fmla="*/ 52 h 3394"/>
              <a:gd name="T98" fmla="*/ 1186 w 3265"/>
              <a:gd name="T99" fmla="*/ 16 h 3394"/>
              <a:gd name="T100" fmla="*/ 1542 w 3265"/>
              <a:gd name="T101" fmla="*/ 1 h 33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265" h="3394">
                <a:moveTo>
                  <a:pt x="1371" y="2216"/>
                </a:moveTo>
                <a:lnTo>
                  <a:pt x="1371" y="3167"/>
                </a:lnTo>
                <a:lnTo>
                  <a:pt x="1894" y="2646"/>
                </a:lnTo>
                <a:lnTo>
                  <a:pt x="1894" y="2216"/>
                </a:lnTo>
                <a:lnTo>
                  <a:pt x="1371" y="2216"/>
                </a:lnTo>
                <a:close/>
                <a:moveTo>
                  <a:pt x="364" y="753"/>
                </a:moveTo>
                <a:lnTo>
                  <a:pt x="1339" y="2086"/>
                </a:lnTo>
                <a:lnTo>
                  <a:pt x="1926" y="2086"/>
                </a:lnTo>
                <a:lnTo>
                  <a:pt x="2901" y="753"/>
                </a:lnTo>
                <a:lnTo>
                  <a:pt x="2826" y="777"/>
                </a:lnTo>
                <a:lnTo>
                  <a:pt x="2745" y="798"/>
                </a:lnTo>
                <a:lnTo>
                  <a:pt x="2659" y="818"/>
                </a:lnTo>
                <a:lnTo>
                  <a:pt x="2568" y="836"/>
                </a:lnTo>
                <a:lnTo>
                  <a:pt x="2475" y="852"/>
                </a:lnTo>
                <a:lnTo>
                  <a:pt x="2377" y="866"/>
                </a:lnTo>
                <a:lnTo>
                  <a:pt x="2276" y="878"/>
                </a:lnTo>
                <a:lnTo>
                  <a:pt x="2173" y="888"/>
                </a:lnTo>
                <a:lnTo>
                  <a:pt x="2067" y="897"/>
                </a:lnTo>
                <a:lnTo>
                  <a:pt x="1960" y="903"/>
                </a:lnTo>
                <a:lnTo>
                  <a:pt x="1852" y="909"/>
                </a:lnTo>
                <a:lnTo>
                  <a:pt x="1742" y="912"/>
                </a:lnTo>
                <a:lnTo>
                  <a:pt x="1632" y="912"/>
                </a:lnTo>
                <a:lnTo>
                  <a:pt x="1523" y="912"/>
                </a:lnTo>
                <a:lnTo>
                  <a:pt x="1413" y="909"/>
                </a:lnTo>
                <a:lnTo>
                  <a:pt x="1305" y="903"/>
                </a:lnTo>
                <a:lnTo>
                  <a:pt x="1197" y="897"/>
                </a:lnTo>
                <a:lnTo>
                  <a:pt x="1092" y="888"/>
                </a:lnTo>
                <a:lnTo>
                  <a:pt x="989" y="878"/>
                </a:lnTo>
                <a:lnTo>
                  <a:pt x="888" y="866"/>
                </a:lnTo>
                <a:lnTo>
                  <a:pt x="790" y="852"/>
                </a:lnTo>
                <a:lnTo>
                  <a:pt x="697" y="836"/>
                </a:lnTo>
                <a:lnTo>
                  <a:pt x="606" y="818"/>
                </a:lnTo>
                <a:lnTo>
                  <a:pt x="520" y="798"/>
                </a:lnTo>
                <a:lnTo>
                  <a:pt x="439" y="777"/>
                </a:lnTo>
                <a:lnTo>
                  <a:pt x="364" y="753"/>
                </a:lnTo>
                <a:close/>
                <a:moveTo>
                  <a:pt x="1632" y="130"/>
                </a:moveTo>
                <a:lnTo>
                  <a:pt x="1509" y="131"/>
                </a:lnTo>
                <a:lnTo>
                  <a:pt x="1391" y="134"/>
                </a:lnTo>
                <a:lnTo>
                  <a:pt x="1276" y="140"/>
                </a:lnTo>
                <a:lnTo>
                  <a:pt x="1167" y="148"/>
                </a:lnTo>
                <a:lnTo>
                  <a:pt x="1061" y="157"/>
                </a:lnTo>
                <a:lnTo>
                  <a:pt x="961" y="168"/>
                </a:lnTo>
                <a:lnTo>
                  <a:pt x="867" y="180"/>
                </a:lnTo>
                <a:lnTo>
                  <a:pt x="776" y="195"/>
                </a:lnTo>
                <a:lnTo>
                  <a:pt x="691" y="210"/>
                </a:lnTo>
                <a:lnTo>
                  <a:pt x="611" y="226"/>
                </a:lnTo>
                <a:lnTo>
                  <a:pt x="538" y="243"/>
                </a:lnTo>
                <a:lnTo>
                  <a:pt x="470" y="261"/>
                </a:lnTo>
                <a:lnTo>
                  <a:pt x="407" y="280"/>
                </a:lnTo>
                <a:lnTo>
                  <a:pt x="351" y="299"/>
                </a:lnTo>
                <a:lnTo>
                  <a:pt x="300" y="319"/>
                </a:lnTo>
                <a:lnTo>
                  <a:pt x="256" y="339"/>
                </a:lnTo>
                <a:lnTo>
                  <a:pt x="219" y="360"/>
                </a:lnTo>
                <a:lnTo>
                  <a:pt x="187" y="379"/>
                </a:lnTo>
                <a:lnTo>
                  <a:pt x="163" y="399"/>
                </a:lnTo>
                <a:lnTo>
                  <a:pt x="146" y="419"/>
                </a:lnTo>
                <a:lnTo>
                  <a:pt x="134" y="438"/>
                </a:lnTo>
                <a:lnTo>
                  <a:pt x="131" y="456"/>
                </a:lnTo>
                <a:lnTo>
                  <a:pt x="134" y="473"/>
                </a:lnTo>
                <a:lnTo>
                  <a:pt x="144" y="491"/>
                </a:lnTo>
                <a:lnTo>
                  <a:pt x="159" y="509"/>
                </a:lnTo>
                <a:lnTo>
                  <a:pt x="181" y="527"/>
                </a:lnTo>
                <a:lnTo>
                  <a:pt x="207" y="543"/>
                </a:lnTo>
                <a:lnTo>
                  <a:pt x="206" y="545"/>
                </a:lnTo>
                <a:lnTo>
                  <a:pt x="245" y="567"/>
                </a:lnTo>
                <a:lnTo>
                  <a:pt x="291" y="589"/>
                </a:lnTo>
                <a:lnTo>
                  <a:pt x="345" y="610"/>
                </a:lnTo>
                <a:lnTo>
                  <a:pt x="405" y="631"/>
                </a:lnTo>
                <a:lnTo>
                  <a:pt x="473" y="652"/>
                </a:lnTo>
                <a:lnTo>
                  <a:pt x="548" y="671"/>
                </a:lnTo>
                <a:lnTo>
                  <a:pt x="628" y="690"/>
                </a:lnTo>
                <a:lnTo>
                  <a:pt x="717" y="707"/>
                </a:lnTo>
                <a:lnTo>
                  <a:pt x="811" y="723"/>
                </a:lnTo>
                <a:lnTo>
                  <a:pt x="911" y="738"/>
                </a:lnTo>
                <a:lnTo>
                  <a:pt x="1018" y="750"/>
                </a:lnTo>
                <a:lnTo>
                  <a:pt x="1129" y="761"/>
                </a:lnTo>
                <a:lnTo>
                  <a:pt x="1247" y="770"/>
                </a:lnTo>
                <a:lnTo>
                  <a:pt x="1371" y="777"/>
                </a:lnTo>
                <a:lnTo>
                  <a:pt x="1500" y="781"/>
                </a:lnTo>
                <a:lnTo>
                  <a:pt x="1632" y="782"/>
                </a:lnTo>
                <a:lnTo>
                  <a:pt x="1765" y="781"/>
                </a:lnTo>
                <a:lnTo>
                  <a:pt x="1894" y="777"/>
                </a:lnTo>
                <a:lnTo>
                  <a:pt x="2017" y="770"/>
                </a:lnTo>
                <a:lnTo>
                  <a:pt x="2134" y="761"/>
                </a:lnTo>
                <a:lnTo>
                  <a:pt x="2247" y="750"/>
                </a:lnTo>
                <a:lnTo>
                  <a:pt x="2352" y="738"/>
                </a:lnTo>
                <a:lnTo>
                  <a:pt x="2454" y="724"/>
                </a:lnTo>
                <a:lnTo>
                  <a:pt x="2547" y="707"/>
                </a:lnTo>
                <a:lnTo>
                  <a:pt x="2635" y="690"/>
                </a:lnTo>
                <a:lnTo>
                  <a:pt x="2716" y="672"/>
                </a:lnTo>
                <a:lnTo>
                  <a:pt x="2791" y="652"/>
                </a:lnTo>
                <a:lnTo>
                  <a:pt x="2859" y="631"/>
                </a:lnTo>
                <a:lnTo>
                  <a:pt x="2919" y="610"/>
                </a:lnTo>
                <a:lnTo>
                  <a:pt x="2974" y="589"/>
                </a:lnTo>
                <a:lnTo>
                  <a:pt x="3019" y="567"/>
                </a:lnTo>
                <a:lnTo>
                  <a:pt x="3058" y="545"/>
                </a:lnTo>
                <a:lnTo>
                  <a:pt x="3057" y="543"/>
                </a:lnTo>
                <a:lnTo>
                  <a:pt x="3060" y="544"/>
                </a:lnTo>
                <a:lnTo>
                  <a:pt x="3086" y="525"/>
                </a:lnTo>
                <a:lnTo>
                  <a:pt x="3107" y="508"/>
                </a:lnTo>
                <a:lnTo>
                  <a:pt x="3121" y="490"/>
                </a:lnTo>
                <a:lnTo>
                  <a:pt x="3131" y="473"/>
                </a:lnTo>
                <a:lnTo>
                  <a:pt x="3134" y="456"/>
                </a:lnTo>
                <a:lnTo>
                  <a:pt x="3131" y="438"/>
                </a:lnTo>
                <a:lnTo>
                  <a:pt x="3119" y="419"/>
                </a:lnTo>
                <a:lnTo>
                  <a:pt x="3102" y="399"/>
                </a:lnTo>
                <a:lnTo>
                  <a:pt x="3078" y="379"/>
                </a:lnTo>
                <a:lnTo>
                  <a:pt x="3046" y="360"/>
                </a:lnTo>
                <a:lnTo>
                  <a:pt x="3009" y="339"/>
                </a:lnTo>
                <a:lnTo>
                  <a:pt x="2965" y="319"/>
                </a:lnTo>
                <a:lnTo>
                  <a:pt x="2914" y="299"/>
                </a:lnTo>
                <a:lnTo>
                  <a:pt x="2858" y="280"/>
                </a:lnTo>
                <a:lnTo>
                  <a:pt x="2795" y="261"/>
                </a:lnTo>
                <a:lnTo>
                  <a:pt x="2727" y="243"/>
                </a:lnTo>
                <a:lnTo>
                  <a:pt x="2653" y="226"/>
                </a:lnTo>
                <a:lnTo>
                  <a:pt x="2574" y="210"/>
                </a:lnTo>
                <a:lnTo>
                  <a:pt x="2489" y="195"/>
                </a:lnTo>
                <a:lnTo>
                  <a:pt x="2398" y="180"/>
                </a:lnTo>
                <a:lnTo>
                  <a:pt x="2304" y="168"/>
                </a:lnTo>
                <a:lnTo>
                  <a:pt x="2204" y="157"/>
                </a:lnTo>
                <a:lnTo>
                  <a:pt x="2098" y="148"/>
                </a:lnTo>
                <a:lnTo>
                  <a:pt x="1989" y="140"/>
                </a:lnTo>
                <a:lnTo>
                  <a:pt x="1874" y="134"/>
                </a:lnTo>
                <a:lnTo>
                  <a:pt x="1756" y="131"/>
                </a:lnTo>
                <a:lnTo>
                  <a:pt x="1632" y="130"/>
                </a:lnTo>
                <a:close/>
                <a:moveTo>
                  <a:pt x="1632" y="0"/>
                </a:moveTo>
                <a:lnTo>
                  <a:pt x="1723" y="1"/>
                </a:lnTo>
                <a:lnTo>
                  <a:pt x="1812" y="2"/>
                </a:lnTo>
                <a:lnTo>
                  <a:pt x="1903" y="5"/>
                </a:lnTo>
                <a:lnTo>
                  <a:pt x="1991" y="10"/>
                </a:lnTo>
                <a:lnTo>
                  <a:pt x="2079" y="16"/>
                </a:lnTo>
                <a:lnTo>
                  <a:pt x="2165" y="23"/>
                </a:lnTo>
                <a:lnTo>
                  <a:pt x="2250" y="31"/>
                </a:lnTo>
                <a:lnTo>
                  <a:pt x="2334" y="41"/>
                </a:lnTo>
                <a:lnTo>
                  <a:pt x="2416" y="52"/>
                </a:lnTo>
                <a:lnTo>
                  <a:pt x="2496" y="63"/>
                </a:lnTo>
                <a:lnTo>
                  <a:pt x="2573" y="77"/>
                </a:lnTo>
                <a:lnTo>
                  <a:pt x="2647" y="91"/>
                </a:lnTo>
                <a:lnTo>
                  <a:pt x="2718" y="107"/>
                </a:lnTo>
                <a:lnTo>
                  <a:pt x="2786" y="124"/>
                </a:lnTo>
                <a:lnTo>
                  <a:pt x="2851" y="142"/>
                </a:lnTo>
                <a:lnTo>
                  <a:pt x="2912" y="162"/>
                </a:lnTo>
                <a:lnTo>
                  <a:pt x="2969" y="182"/>
                </a:lnTo>
                <a:lnTo>
                  <a:pt x="3021" y="205"/>
                </a:lnTo>
                <a:lnTo>
                  <a:pt x="3070" y="228"/>
                </a:lnTo>
                <a:lnTo>
                  <a:pt x="3114" y="252"/>
                </a:lnTo>
                <a:lnTo>
                  <a:pt x="3152" y="278"/>
                </a:lnTo>
                <a:lnTo>
                  <a:pt x="3185" y="304"/>
                </a:lnTo>
                <a:lnTo>
                  <a:pt x="3214" y="332"/>
                </a:lnTo>
                <a:lnTo>
                  <a:pt x="3235" y="362"/>
                </a:lnTo>
                <a:lnTo>
                  <a:pt x="3251" y="391"/>
                </a:lnTo>
                <a:lnTo>
                  <a:pt x="3262" y="423"/>
                </a:lnTo>
                <a:lnTo>
                  <a:pt x="3265" y="456"/>
                </a:lnTo>
                <a:lnTo>
                  <a:pt x="3262" y="489"/>
                </a:lnTo>
                <a:lnTo>
                  <a:pt x="3251" y="522"/>
                </a:lnTo>
                <a:lnTo>
                  <a:pt x="3234" y="553"/>
                </a:lnTo>
                <a:lnTo>
                  <a:pt x="3211" y="583"/>
                </a:lnTo>
                <a:lnTo>
                  <a:pt x="3181" y="611"/>
                </a:lnTo>
                <a:lnTo>
                  <a:pt x="3146" y="638"/>
                </a:lnTo>
                <a:lnTo>
                  <a:pt x="3146" y="639"/>
                </a:lnTo>
                <a:lnTo>
                  <a:pt x="2024" y="2172"/>
                </a:lnTo>
                <a:lnTo>
                  <a:pt x="2024" y="2699"/>
                </a:lnTo>
                <a:lnTo>
                  <a:pt x="1328" y="3394"/>
                </a:lnTo>
                <a:lnTo>
                  <a:pt x="1284" y="3378"/>
                </a:lnTo>
                <a:lnTo>
                  <a:pt x="1269" y="3371"/>
                </a:lnTo>
                <a:lnTo>
                  <a:pt x="1257" y="3359"/>
                </a:lnTo>
                <a:lnTo>
                  <a:pt x="1249" y="3346"/>
                </a:lnTo>
                <a:lnTo>
                  <a:pt x="1242" y="3331"/>
                </a:lnTo>
                <a:lnTo>
                  <a:pt x="1241" y="3315"/>
                </a:lnTo>
                <a:lnTo>
                  <a:pt x="1241" y="2172"/>
                </a:lnTo>
                <a:lnTo>
                  <a:pt x="117" y="638"/>
                </a:lnTo>
                <a:lnTo>
                  <a:pt x="83" y="610"/>
                </a:lnTo>
                <a:lnTo>
                  <a:pt x="54" y="581"/>
                </a:lnTo>
                <a:lnTo>
                  <a:pt x="31" y="553"/>
                </a:lnTo>
                <a:lnTo>
                  <a:pt x="14" y="521"/>
                </a:lnTo>
                <a:lnTo>
                  <a:pt x="3" y="489"/>
                </a:lnTo>
                <a:lnTo>
                  <a:pt x="0" y="456"/>
                </a:lnTo>
                <a:lnTo>
                  <a:pt x="0" y="456"/>
                </a:lnTo>
                <a:lnTo>
                  <a:pt x="3" y="423"/>
                </a:lnTo>
                <a:lnTo>
                  <a:pt x="14" y="391"/>
                </a:lnTo>
                <a:lnTo>
                  <a:pt x="30" y="362"/>
                </a:lnTo>
                <a:lnTo>
                  <a:pt x="51" y="332"/>
                </a:lnTo>
                <a:lnTo>
                  <a:pt x="80" y="304"/>
                </a:lnTo>
                <a:lnTo>
                  <a:pt x="113" y="278"/>
                </a:lnTo>
                <a:lnTo>
                  <a:pt x="151" y="252"/>
                </a:lnTo>
                <a:lnTo>
                  <a:pt x="195" y="228"/>
                </a:lnTo>
                <a:lnTo>
                  <a:pt x="243" y="205"/>
                </a:lnTo>
                <a:lnTo>
                  <a:pt x="296" y="182"/>
                </a:lnTo>
                <a:lnTo>
                  <a:pt x="353" y="162"/>
                </a:lnTo>
                <a:lnTo>
                  <a:pt x="414" y="142"/>
                </a:lnTo>
                <a:lnTo>
                  <a:pt x="479" y="124"/>
                </a:lnTo>
                <a:lnTo>
                  <a:pt x="547" y="107"/>
                </a:lnTo>
                <a:lnTo>
                  <a:pt x="618" y="91"/>
                </a:lnTo>
                <a:lnTo>
                  <a:pt x="692" y="77"/>
                </a:lnTo>
                <a:lnTo>
                  <a:pt x="769" y="63"/>
                </a:lnTo>
                <a:lnTo>
                  <a:pt x="849" y="52"/>
                </a:lnTo>
                <a:lnTo>
                  <a:pt x="931" y="41"/>
                </a:lnTo>
                <a:lnTo>
                  <a:pt x="1015" y="31"/>
                </a:lnTo>
                <a:lnTo>
                  <a:pt x="1100" y="23"/>
                </a:lnTo>
                <a:lnTo>
                  <a:pt x="1186" y="16"/>
                </a:lnTo>
                <a:lnTo>
                  <a:pt x="1274" y="10"/>
                </a:lnTo>
                <a:lnTo>
                  <a:pt x="1362" y="5"/>
                </a:lnTo>
                <a:lnTo>
                  <a:pt x="1453" y="2"/>
                </a:lnTo>
                <a:lnTo>
                  <a:pt x="1542" y="1"/>
                </a:lnTo>
                <a:lnTo>
                  <a:pt x="1632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18" name="Group 17"/>
          <p:cNvGrpSpPr>
            <a:grpSpLocks noChangeAspect="1"/>
          </p:cNvGrpSpPr>
          <p:nvPr/>
        </p:nvGrpSpPr>
        <p:grpSpPr bwMode="auto">
          <a:xfrm>
            <a:off x="7033892" y="4319813"/>
            <a:ext cx="286171" cy="512094"/>
            <a:chOff x="3978" y="1912"/>
            <a:chExt cx="133" cy="238"/>
          </a:xfrm>
          <a:solidFill>
            <a:schemeClr val="bg1"/>
          </a:solidFill>
        </p:grpSpPr>
        <p:sp>
          <p:nvSpPr>
            <p:cNvPr id="19" name="Freeform 11"/>
            <p:cNvSpPr>
              <a:spLocks/>
            </p:cNvSpPr>
            <p:nvPr/>
          </p:nvSpPr>
          <p:spPr bwMode="auto">
            <a:xfrm>
              <a:off x="3978" y="2027"/>
              <a:ext cx="133" cy="123"/>
            </a:xfrm>
            <a:custGeom>
              <a:avLst/>
              <a:gdLst>
                <a:gd name="T0" fmla="*/ 77 w 1861"/>
                <a:gd name="T1" fmla="*/ 3 h 1722"/>
                <a:gd name="T2" fmla="*/ 106 w 1861"/>
                <a:gd name="T3" fmla="*/ 24 h 1722"/>
                <a:gd name="T4" fmla="*/ 116 w 1861"/>
                <a:gd name="T5" fmla="*/ 57 h 1722"/>
                <a:gd name="T6" fmla="*/ 121 w 1861"/>
                <a:gd name="T7" fmla="*/ 475 h 1722"/>
                <a:gd name="T8" fmla="*/ 146 w 1861"/>
                <a:gd name="T9" fmla="*/ 616 h 1722"/>
                <a:gd name="T10" fmla="*/ 196 w 1861"/>
                <a:gd name="T11" fmla="*/ 746 h 1722"/>
                <a:gd name="T12" fmla="*/ 265 w 1861"/>
                <a:gd name="T13" fmla="*/ 865 h 1722"/>
                <a:gd name="T14" fmla="*/ 355 w 1861"/>
                <a:gd name="T15" fmla="*/ 970 h 1722"/>
                <a:gd name="T16" fmla="*/ 462 w 1861"/>
                <a:gd name="T17" fmla="*/ 1058 h 1722"/>
                <a:gd name="T18" fmla="*/ 583 w 1861"/>
                <a:gd name="T19" fmla="*/ 1128 h 1722"/>
                <a:gd name="T20" fmla="*/ 715 w 1861"/>
                <a:gd name="T21" fmla="*/ 1177 h 1722"/>
                <a:gd name="T22" fmla="*/ 857 w 1861"/>
                <a:gd name="T23" fmla="*/ 1202 h 1722"/>
                <a:gd name="T24" fmla="*/ 1005 w 1861"/>
                <a:gd name="T25" fmla="*/ 1202 h 1722"/>
                <a:gd name="T26" fmla="*/ 1147 w 1861"/>
                <a:gd name="T27" fmla="*/ 1177 h 1722"/>
                <a:gd name="T28" fmla="*/ 1280 w 1861"/>
                <a:gd name="T29" fmla="*/ 1128 h 1722"/>
                <a:gd name="T30" fmla="*/ 1400 w 1861"/>
                <a:gd name="T31" fmla="*/ 1058 h 1722"/>
                <a:gd name="T32" fmla="*/ 1507 w 1861"/>
                <a:gd name="T33" fmla="*/ 970 h 1722"/>
                <a:gd name="T34" fmla="*/ 1596 w 1861"/>
                <a:gd name="T35" fmla="*/ 865 h 1722"/>
                <a:gd name="T36" fmla="*/ 1667 w 1861"/>
                <a:gd name="T37" fmla="*/ 746 h 1722"/>
                <a:gd name="T38" fmla="*/ 1716 w 1861"/>
                <a:gd name="T39" fmla="*/ 616 h 1722"/>
                <a:gd name="T40" fmla="*/ 1742 w 1861"/>
                <a:gd name="T41" fmla="*/ 475 h 1722"/>
                <a:gd name="T42" fmla="*/ 1745 w 1861"/>
                <a:gd name="T43" fmla="*/ 57 h 1722"/>
                <a:gd name="T44" fmla="*/ 1757 w 1861"/>
                <a:gd name="T45" fmla="*/ 24 h 1722"/>
                <a:gd name="T46" fmla="*/ 1785 w 1861"/>
                <a:gd name="T47" fmla="*/ 3 h 1722"/>
                <a:gd name="T48" fmla="*/ 1822 w 1861"/>
                <a:gd name="T49" fmla="*/ 3 h 1722"/>
                <a:gd name="T50" fmla="*/ 1851 w 1861"/>
                <a:gd name="T51" fmla="*/ 24 h 1722"/>
                <a:gd name="T52" fmla="*/ 1861 w 1861"/>
                <a:gd name="T53" fmla="*/ 57 h 1722"/>
                <a:gd name="T54" fmla="*/ 1858 w 1861"/>
                <a:gd name="T55" fmla="*/ 478 h 1722"/>
                <a:gd name="T56" fmla="*/ 1834 w 1861"/>
                <a:gd name="T57" fmla="*/ 625 h 1722"/>
                <a:gd name="T58" fmla="*/ 1786 w 1861"/>
                <a:gd name="T59" fmla="*/ 763 h 1722"/>
                <a:gd name="T60" fmla="*/ 1719 w 1861"/>
                <a:gd name="T61" fmla="*/ 890 h 1722"/>
                <a:gd name="T62" fmla="*/ 1632 w 1861"/>
                <a:gd name="T63" fmla="*/ 1005 h 1722"/>
                <a:gd name="T64" fmla="*/ 1529 w 1861"/>
                <a:gd name="T65" fmla="*/ 1104 h 1722"/>
                <a:gd name="T66" fmla="*/ 1411 w 1861"/>
                <a:gd name="T67" fmla="*/ 1188 h 1722"/>
                <a:gd name="T68" fmla="*/ 1281 w 1861"/>
                <a:gd name="T69" fmla="*/ 1252 h 1722"/>
                <a:gd name="T70" fmla="*/ 1139 w 1861"/>
                <a:gd name="T71" fmla="*/ 1296 h 1722"/>
                <a:gd name="T72" fmla="*/ 989 w 1861"/>
                <a:gd name="T73" fmla="*/ 1317 h 1722"/>
                <a:gd name="T74" fmla="*/ 1280 w 1861"/>
                <a:gd name="T75" fmla="*/ 1607 h 1722"/>
                <a:gd name="T76" fmla="*/ 1315 w 1861"/>
                <a:gd name="T77" fmla="*/ 1619 h 1722"/>
                <a:gd name="T78" fmla="*/ 1335 w 1861"/>
                <a:gd name="T79" fmla="*/ 1647 h 1722"/>
                <a:gd name="T80" fmla="*/ 1335 w 1861"/>
                <a:gd name="T81" fmla="*/ 1683 h 1722"/>
                <a:gd name="T82" fmla="*/ 1315 w 1861"/>
                <a:gd name="T83" fmla="*/ 1712 h 1722"/>
                <a:gd name="T84" fmla="*/ 1280 w 1861"/>
                <a:gd name="T85" fmla="*/ 1722 h 1722"/>
                <a:gd name="T86" fmla="*/ 564 w 1861"/>
                <a:gd name="T87" fmla="*/ 1719 h 1722"/>
                <a:gd name="T88" fmla="*/ 535 w 1861"/>
                <a:gd name="T89" fmla="*/ 1699 h 1722"/>
                <a:gd name="T90" fmla="*/ 523 w 1861"/>
                <a:gd name="T91" fmla="*/ 1665 h 1722"/>
                <a:gd name="T92" fmla="*/ 535 w 1861"/>
                <a:gd name="T93" fmla="*/ 1631 h 1722"/>
                <a:gd name="T94" fmla="*/ 564 w 1861"/>
                <a:gd name="T95" fmla="*/ 1610 h 1722"/>
                <a:gd name="T96" fmla="*/ 872 w 1861"/>
                <a:gd name="T97" fmla="*/ 1607 h 1722"/>
                <a:gd name="T98" fmla="*/ 797 w 1861"/>
                <a:gd name="T99" fmla="*/ 1310 h 1722"/>
                <a:gd name="T100" fmla="*/ 651 w 1861"/>
                <a:gd name="T101" fmla="*/ 1277 h 1722"/>
                <a:gd name="T102" fmla="*/ 515 w 1861"/>
                <a:gd name="T103" fmla="*/ 1222 h 1722"/>
                <a:gd name="T104" fmla="*/ 390 w 1861"/>
                <a:gd name="T105" fmla="*/ 1148 h 1722"/>
                <a:gd name="T106" fmla="*/ 279 w 1861"/>
                <a:gd name="T107" fmla="*/ 1057 h 1722"/>
                <a:gd name="T108" fmla="*/ 184 w 1861"/>
                <a:gd name="T109" fmla="*/ 950 h 1722"/>
                <a:gd name="T110" fmla="*/ 107 w 1861"/>
                <a:gd name="T111" fmla="*/ 829 h 1722"/>
                <a:gd name="T112" fmla="*/ 49 w 1861"/>
                <a:gd name="T113" fmla="*/ 695 h 1722"/>
                <a:gd name="T114" fmla="*/ 13 w 1861"/>
                <a:gd name="T115" fmla="*/ 553 h 1722"/>
                <a:gd name="T116" fmla="*/ 0 w 1861"/>
                <a:gd name="T117" fmla="*/ 402 h 1722"/>
                <a:gd name="T118" fmla="*/ 3 w 1861"/>
                <a:gd name="T119" fmla="*/ 40 h 1722"/>
                <a:gd name="T120" fmla="*/ 24 w 1861"/>
                <a:gd name="T121" fmla="*/ 11 h 1722"/>
                <a:gd name="T122" fmla="*/ 58 w 1861"/>
                <a:gd name="T123" fmla="*/ 0 h 1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861" h="1722">
                  <a:moveTo>
                    <a:pt x="58" y="0"/>
                  </a:moveTo>
                  <a:lnTo>
                    <a:pt x="77" y="3"/>
                  </a:lnTo>
                  <a:lnTo>
                    <a:pt x="93" y="11"/>
                  </a:lnTo>
                  <a:lnTo>
                    <a:pt x="106" y="24"/>
                  </a:lnTo>
                  <a:lnTo>
                    <a:pt x="114" y="40"/>
                  </a:lnTo>
                  <a:lnTo>
                    <a:pt x="116" y="57"/>
                  </a:lnTo>
                  <a:lnTo>
                    <a:pt x="116" y="402"/>
                  </a:lnTo>
                  <a:lnTo>
                    <a:pt x="121" y="475"/>
                  </a:lnTo>
                  <a:lnTo>
                    <a:pt x="130" y="546"/>
                  </a:lnTo>
                  <a:lnTo>
                    <a:pt x="146" y="616"/>
                  </a:lnTo>
                  <a:lnTo>
                    <a:pt x="168" y="683"/>
                  </a:lnTo>
                  <a:lnTo>
                    <a:pt x="196" y="746"/>
                  </a:lnTo>
                  <a:lnTo>
                    <a:pt x="228" y="808"/>
                  </a:lnTo>
                  <a:lnTo>
                    <a:pt x="265" y="865"/>
                  </a:lnTo>
                  <a:lnTo>
                    <a:pt x="309" y="919"/>
                  </a:lnTo>
                  <a:lnTo>
                    <a:pt x="355" y="970"/>
                  </a:lnTo>
                  <a:lnTo>
                    <a:pt x="407" y="1016"/>
                  </a:lnTo>
                  <a:lnTo>
                    <a:pt x="462" y="1058"/>
                  </a:lnTo>
                  <a:lnTo>
                    <a:pt x="520" y="1096"/>
                  </a:lnTo>
                  <a:lnTo>
                    <a:pt x="583" y="1128"/>
                  </a:lnTo>
                  <a:lnTo>
                    <a:pt x="647" y="1155"/>
                  </a:lnTo>
                  <a:lnTo>
                    <a:pt x="715" y="1177"/>
                  </a:lnTo>
                  <a:lnTo>
                    <a:pt x="785" y="1193"/>
                  </a:lnTo>
                  <a:lnTo>
                    <a:pt x="857" y="1202"/>
                  </a:lnTo>
                  <a:lnTo>
                    <a:pt x="931" y="1205"/>
                  </a:lnTo>
                  <a:lnTo>
                    <a:pt x="1005" y="1202"/>
                  </a:lnTo>
                  <a:lnTo>
                    <a:pt x="1078" y="1193"/>
                  </a:lnTo>
                  <a:lnTo>
                    <a:pt x="1147" y="1177"/>
                  </a:lnTo>
                  <a:lnTo>
                    <a:pt x="1215" y="1155"/>
                  </a:lnTo>
                  <a:lnTo>
                    <a:pt x="1280" y="1128"/>
                  </a:lnTo>
                  <a:lnTo>
                    <a:pt x="1342" y="1096"/>
                  </a:lnTo>
                  <a:lnTo>
                    <a:pt x="1400" y="1058"/>
                  </a:lnTo>
                  <a:lnTo>
                    <a:pt x="1455" y="1016"/>
                  </a:lnTo>
                  <a:lnTo>
                    <a:pt x="1507" y="970"/>
                  </a:lnTo>
                  <a:lnTo>
                    <a:pt x="1554" y="919"/>
                  </a:lnTo>
                  <a:lnTo>
                    <a:pt x="1596" y="865"/>
                  </a:lnTo>
                  <a:lnTo>
                    <a:pt x="1634" y="808"/>
                  </a:lnTo>
                  <a:lnTo>
                    <a:pt x="1667" y="746"/>
                  </a:lnTo>
                  <a:lnTo>
                    <a:pt x="1694" y="683"/>
                  </a:lnTo>
                  <a:lnTo>
                    <a:pt x="1716" y="616"/>
                  </a:lnTo>
                  <a:lnTo>
                    <a:pt x="1732" y="546"/>
                  </a:lnTo>
                  <a:lnTo>
                    <a:pt x="1742" y="475"/>
                  </a:lnTo>
                  <a:lnTo>
                    <a:pt x="1745" y="402"/>
                  </a:lnTo>
                  <a:lnTo>
                    <a:pt x="1745" y="57"/>
                  </a:lnTo>
                  <a:lnTo>
                    <a:pt x="1748" y="40"/>
                  </a:lnTo>
                  <a:lnTo>
                    <a:pt x="1757" y="24"/>
                  </a:lnTo>
                  <a:lnTo>
                    <a:pt x="1769" y="11"/>
                  </a:lnTo>
                  <a:lnTo>
                    <a:pt x="1785" y="3"/>
                  </a:lnTo>
                  <a:lnTo>
                    <a:pt x="1803" y="0"/>
                  </a:lnTo>
                  <a:lnTo>
                    <a:pt x="1822" y="3"/>
                  </a:lnTo>
                  <a:lnTo>
                    <a:pt x="1838" y="11"/>
                  </a:lnTo>
                  <a:lnTo>
                    <a:pt x="1851" y="24"/>
                  </a:lnTo>
                  <a:lnTo>
                    <a:pt x="1859" y="40"/>
                  </a:lnTo>
                  <a:lnTo>
                    <a:pt x="1861" y="57"/>
                  </a:lnTo>
                  <a:lnTo>
                    <a:pt x="1861" y="402"/>
                  </a:lnTo>
                  <a:lnTo>
                    <a:pt x="1858" y="478"/>
                  </a:lnTo>
                  <a:lnTo>
                    <a:pt x="1850" y="553"/>
                  </a:lnTo>
                  <a:lnTo>
                    <a:pt x="1834" y="625"/>
                  </a:lnTo>
                  <a:lnTo>
                    <a:pt x="1813" y="695"/>
                  </a:lnTo>
                  <a:lnTo>
                    <a:pt x="1786" y="763"/>
                  </a:lnTo>
                  <a:lnTo>
                    <a:pt x="1756" y="829"/>
                  </a:lnTo>
                  <a:lnTo>
                    <a:pt x="1719" y="890"/>
                  </a:lnTo>
                  <a:lnTo>
                    <a:pt x="1677" y="950"/>
                  </a:lnTo>
                  <a:lnTo>
                    <a:pt x="1632" y="1005"/>
                  </a:lnTo>
                  <a:lnTo>
                    <a:pt x="1582" y="1057"/>
                  </a:lnTo>
                  <a:lnTo>
                    <a:pt x="1529" y="1104"/>
                  </a:lnTo>
                  <a:lnTo>
                    <a:pt x="1471" y="1148"/>
                  </a:lnTo>
                  <a:lnTo>
                    <a:pt x="1411" y="1188"/>
                  </a:lnTo>
                  <a:lnTo>
                    <a:pt x="1347" y="1222"/>
                  </a:lnTo>
                  <a:lnTo>
                    <a:pt x="1281" y="1252"/>
                  </a:lnTo>
                  <a:lnTo>
                    <a:pt x="1211" y="1277"/>
                  </a:lnTo>
                  <a:lnTo>
                    <a:pt x="1139" y="1296"/>
                  </a:lnTo>
                  <a:lnTo>
                    <a:pt x="1065" y="1310"/>
                  </a:lnTo>
                  <a:lnTo>
                    <a:pt x="989" y="1317"/>
                  </a:lnTo>
                  <a:lnTo>
                    <a:pt x="989" y="1607"/>
                  </a:lnTo>
                  <a:lnTo>
                    <a:pt x="1280" y="1607"/>
                  </a:lnTo>
                  <a:lnTo>
                    <a:pt x="1299" y="1610"/>
                  </a:lnTo>
                  <a:lnTo>
                    <a:pt x="1315" y="1619"/>
                  </a:lnTo>
                  <a:lnTo>
                    <a:pt x="1327" y="1631"/>
                  </a:lnTo>
                  <a:lnTo>
                    <a:pt x="1335" y="1647"/>
                  </a:lnTo>
                  <a:lnTo>
                    <a:pt x="1338" y="1665"/>
                  </a:lnTo>
                  <a:lnTo>
                    <a:pt x="1335" y="1683"/>
                  </a:lnTo>
                  <a:lnTo>
                    <a:pt x="1327" y="1699"/>
                  </a:lnTo>
                  <a:lnTo>
                    <a:pt x="1315" y="1712"/>
                  </a:lnTo>
                  <a:lnTo>
                    <a:pt x="1299" y="1719"/>
                  </a:lnTo>
                  <a:lnTo>
                    <a:pt x="1280" y="1722"/>
                  </a:lnTo>
                  <a:lnTo>
                    <a:pt x="582" y="1722"/>
                  </a:lnTo>
                  <a:lnTo>
                    <a:pt x="564" y="1719"/>
                  </a:lnTo>
                  <a:lnTo>
                    <a:pt x="548" y="1712"/>
                  </a:lnTo>
                  <a:lnTo>
                    <a:pt x="535" y="1699"/>
                  </a:lnTo>
                  <a:lnTo>
                    <a:pt x="527" y="1683"/>
                  </a:lnTo>
                  <a:lnTo>
                    <a:pt x="523" y="1665"/>
                  </a:lnTo>
                  <a:lnTo>
                    <a:pt x="527" y="1647"/>
                  </a:lnTo>
                  <a:lnTo>
                    <a:pt x="535" y="1631"/>
                  </a:lnTo>
                  <a:lnTo>
                    <a:pt x="548" y="1619"/>
                  </a:lnTo>
                  <a:lnTo>
                    <a:pt x="564" y="1610"/>
                  </a:lnTo>
                  <a:lnTo>
                    <a:pt x="582" y="1607"/>
                  </a:lnTo>
                  <a:lnTo>
                    <a:pt x="872" y="1607"/>
                  </a:lnTo>
                  <a:lnTo>
                    <a:pt x="872" y="1317"/>
                  </a:lnTo>
                  <a:lnTo>
                    <a:pt x="797" y="1310"/>
                  </a:lnTo>
                  <a:lnTo>
                    <a:pt x="723" y="1296"/>
                  </a:lnTo>
                  <a:lnTo>
                    <a:pt x="651" y="1277"/>
                  </a:lnTo>
                  <a:lnTo>
                    <a:pt x="582" y="1252"/>
                  </a:lnTo>
                  <a:lnTo>
                    <a:pt x="515" y="1222"/>
                  </a:lnTo>
                  <a:lnTo>
                    <a:pt x="452" y="1188"/>
                  </a:lnTo>
                  <a:lnTo>
                    <a:pt x="390" y="1148"/>
                  </a:lnTo>
                  <a:lnTo>
                    <a:pt x="333" y="1104"/>
                  </a:lnTo>
                  <a:lnTo>
                    <a:pt x="279" y="1057"/>
                  </a:lnTo>
                  <a:lnTo>
                    <a:pt x="229" y="1005"/>
                  </a:lnTo>
                  <a:lnTo>
                    <a:pt x="184" y="950"/>
                  </a:lnTo>
                  <a:lnTo>
                    <a:pt x="143" y="890"/>
                  </a:lnTo>
                  <a:lnTo>
                    <a:pt x="107" y="829"/>
                  </a:lnTo>
                  <a:lnTo>
                    <a:pt x="75" y="763"/>
                  </a:lnTo>
                  <a:lnTo>
                    <a:pt x="49" y="695"/>
                  </a:lnTo>
                  <a:lnTo>
                    <a:pt x="28" y="625"/>
                  </a:lnTo>
                  <a:lnTo>
                    <a:pt x="13" y="553"/>
                  </a:lnTo>
                  <a:lnTo>
                    <a:pt x="3" y="478"/>
                  </a:lnTo>
                  <a:lnTo>
                    <a:pt x="0" y="402"/>
                  </a:lnTo>
                  <a:lnTo>
                    <a:pt x="0" y="57"/>
                  </a:lnTo>
                  <a:lnTo>
                    <a:pt x="3" y="40"/>
                  </a:lnTo>
                  <a:lnTo>
                    <a:pt x="12" y="24"/>
                  </a:lnTo>
                  <a:lnTo>
                    <a:pt x="24" y="11"/>
                  </a:lnTo>
                  <a:lnTo>
                    <a:pt x="40" y="3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0" name="Freeform 12"/>
            <p:cNvSpPr>
              <a:spLocks noEditPoints="1"/>
            </p:cNvSpPr>
            <p:nvPr/>
          </p:nvSpPr>
          <p:spPr bwMode="auto">
            <a:xfrm>
              <a:off x="3999" y="1912"/>
              <a:ext cx="91" cy="189"/>
            </a:xfrm>
            <a:custGeom>
              <a:avLst/>
              <a:gdLst>
                <a:gd name="T0" fmla="*/ 433 w 1280"/>
                <a:gd name="T1" fmla="*/ 157 h 2640"/>
                <a:gd name="T2" fmla="*/ 347 w 1280"/>
                <a:gd name="T3" fmla="*/ 248 h 2640"/>
                <a:gd name="T4" fmla="*/ 280 w 1280"/>
                <a:gd name="T5" fmla="*/ 286 h 2640"/>
                <a:gd name="T6" fmla="*/ 173 w 1280"/>
                <a:gd name="T7" fmla="*/ 397 h 2640"/>
                <a:gd name="T8" fmla="*/ 152 w 1280"/>
                <a:gd name="T9" fmla="*/ 446 h 2640"/>
                <a:gd name="T10" fmla="*/ 116 w 1280"/>
                <a:gd name="T11" fmla="*/ 689 h 2640"/>
                <a:gd name="T12" fmla="*/ 174 w 1280"/>
                <a:gd name="T13" fmla="*/ 746 h 2640"/>
                <a:gd name="T14" fmla="*/ 116 w 1280"/>
                <a:gd name="T15" fmla="*/ 803 h 2640"/>
                <a:gd name="T16" fmla="*/ 171 w 1280"/>
                <a:gd name="T17" fmla="*/ 1073 h 2640"/>
                <a:gd name="T18" fmla="*/ 135 w 1280"/>
                <a:gd name="T19" fmla="*/ 1145 h 2640"/>
                <a:gd name="T20" fmla="*/ 164 w 1280"/>
                <a:gd name="T21" fmla="*/ 1401 h 2640"/>
                <a:gd name="T22" fmla="*/ 151 w 1280"/>
                <a:gd name="T23" fmla="*/ 1482 h 2640"/>
                <a:gd name="T24" fmla="*/ 151 w 1280"/>
                <a:gd name="T25" fmla="*/ 1733 h 2640"/>
                <a:gd name="T26" fmla="*/ 164 w 1280"/>
                <a:gd name="T27" fmla="*/ 1814 h 2640"/>
                <a:gd name="T28" fmla="*/ 117 w 1280"/>
                <a:gd name="T29" fmla="*/ 2038 h 2640"/>
                <a:gd name="T30" fmla="*/ 172 w 1280"/>
                <a:gd name="T31" fmla="*/ 2107 h 2640"/>
                <a:gd name="T32" fmla="*/ 144 w 1280"/>
                <a:gd name="T33" fmla="*/ 2174 h 2640"/>
                <a:gd name="T34" fmla="*/ 282 w 1280"/>
                <a:gd name="T35" fmla="*/ 2384 h 2640"/>
                <a:gd name="T36" fmla="*/ 407 w 1280"/>
                <a:gd name="T37" fmla="*/ 2468 h 2640"/>
                <a:gd name="T38" fmla="*/ 465 w 1280"/>
                <a:gd name="T39" fmla="*/ 2411 h 2640"/>
                <a:gd name="T40" fmla="*/ 523 w 1280"/>
                <a:gd name="T41" fmla="*/ 2468 h 2640"/>
                <a:gd name="T42" fmla="*/ 594 w 1280"/>
                <a:gd name="T43" fmla="*/ 2523 h 2640"/>
                <a:gd name="T44" fmla="*/ 764 w 1280"/>
                <a:gd name="T45" fmla="*/ 2496 h 2640"/>
                <a:gd name="T46" fmla="*/ 780 w 1280"/>
                <a:gd name="T47" fmla="*/ 2422 h 2640"/>
                <a:gd name="T48" fmla="*/ 862 w 1280"/>
                <a:gd name="T49" fmla="*/ 2435 h 2640"/>
                <a:gd name="T50" fmla="*/ 917 w 1280"/>
                <a:gd name="T51" fmla="*/ 2447 h 2640"/>
                <a:gd name="T52" fmla="*/ 1093 w 1280"/>
                <a:gd name="T53" fmla="*/ 2267 h 2640"/>
                <a:gd name="T54" fmla="*/ 1107 w 1280"/>
                <a:gd name="T55" fmla="*/ 2139 h 2640"/>
                <a:gd name="T56" fmla="*/ 1143 w 1280"/>
                <a:gd name="T57" fmla="*/ 2070 h 2640"/>
                <a:gd name="T58" fmla="*/ 1145 w 1280"/>
                <a:gd name="T59" fmla="*/ 1835 h 2640"/>
                <a:gd name="T60" fmla="*/ 1108 w 1280"/>
                <a:gd name="T61" fmla="*/ 1761 h 2640"/>
                <a:gd name="T62" fmla="*/ 1163 w 1280"/>
                <a:gd name="T63" fmla="*/ 1492 h 2640"/>
                <a:gd name="T64" fmla="*/ 1105 w 1280"/>
                <a:gd name="T65" fmla="*/ 1435 h 2640"/>
                <a:gd name="T66" fmla="*/ 1163 w 1280"/>
                <a:gd name="T67" fmla="*/ 1377 h 2640"/>
                <a:gd name="T68" fmla="*/ 1108 w 1280"/>
                <a:gd name="T69" fmla="*/ 1109 h 2640"/>
                <a:gd name="T70" fmla="*/ 1145 w 1280"/>
                <a:gd name="T71" fmla="*/ 1036 h 2640"/>
                <a:gd name="T72" fmla="*/ 1117 w 1280"/>
                <a:gd name="T73" fmla="*/ 780 h 2640"/>
                <a:gd name="T74" fmla="*/ 1129 w 1280"/>
                <a:gd name="T75" fmla="*/ 700 h 2640"/>
                <a:gd name="T76" fmla="*/ 1155 w 1280"/>
                <a:gd name="T77" fmla="*/ 536 h 2640"/>
                <a:gd name="T78" fmla="*/ 1105 w 1280"/>
                <a:gd name="T79" fmla="*/ 402 h 2640"/>
                <a:gd name="T80" fmla="*/ 1052 w 1280"/>
                <a:gd name="T81" fmla="*/ 314 h 2640"/>
                <a:gd name="T82" fmla="*/ 971 w 1280"/>
                <a:gd name="T83" fmla="*/ 284 h 2640"/>
                <a:gd name="T84" fmla="*/ 933 w 1280"/>
                <a:gd name="T85" fmla="*/ 218 h 2640"/>
                <a:gd name="T86" fmla="*/ 746 w 1280"/>
                <a:gd name="T87" fmla="*/ 126 h 2640"/>
                <a:gd name="T88" fmla="*/ 769 w 1280"/>
                <a:gd name="T89" fmla="*/ 13 h 2640"/>
                <a:gd name="T90" fmla="*/ 1047 w 1280"/>
                <a:gd name="T91" fmla="*/ 145 h 2640"/>
                <a:gd name="T92" fmla="*/ 1230 w 1280"/>
                <a:gd name="T93" fmla="*/ 386 h 2640"/>
                <a:gd name="T94" fmla="*/ 1280 w 1280"/>
                <a:gd name="T95" fmla="*/ 2009 h 2640"/>
                <a:gd name="T96" fmla="*/ 1202 w 1280"/>
                <a:gd name="T97" fmla="*/ 2309 h 2640"/>
                <a:gd name="T98" fmla="*/ 997 w 1280"/>
                <a:gd name="T99" fmla="*/ 2533 h 2640"/>
                <a:gd name="T100" fmla="*/ 705 w 1280"/>
                <a:gd name="T101" fmla="*/ 2637 h 2640"/>
                <a:gd name="T102" fmla="*/ 391 w 1280"/>
                <a:gd name="T103" fmla="*/ 2591 h 2640"/>
                <a:gd name="T104" fmla="*/ 147 w 1280"/>
                <a:gd name="T105" fmla="*/ 2411 h 2640"/>
                <a:gd name="T106" fmla="*/ 14 w 1280"/>
                <a:gd name="T107" fmla="*/ 2136 h 2640"/>
                <a:gd name="T108" fmla="*/ 14 w 1280"/>
                <a:gd name="T109" fmla="*/ 505 h 2640"/>
                <a:gd name="T110" fmla="*/ 147 w 1280"/>
                <a:gd name="T111" fmla="*/ 230 h 2640"/>
                <a:gd name="T112" fmla="*/ 391 w 1280"/>
                <a:gd name="T113" fmla="*/ 50 h 2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280" h="2640">
                  <a:moveTo>
                    <a:pt x="640" y="115"/>
                  </a:moveTo>
                  <a:lnTo>
                    <a:pt x="586" y="118"/>
                  </a:lnTo>
                  <a:lnTo>
                    <a:pt x="533" y="126"/>
                  </a:lnTo>
                  <a:lnTo>
                    <a:pt x="482" y="139"/>
                  </a:lnTo>
                  <a:lnTo>
                    <a:pt x="433" y="157"/>
                  </a:lnTo>
                  <a:lnTo>
                    <a:pt x="387" y="179"/>
                  </a:lnTo>
                  <a:lnTo>
                    <a:pt x="344" y="206"/>
                  </a:lnTo>
                  <a:lnTo>
                    <a:pt x="348" y="218"/>
                  </a:lnTo>
                  <a:lnTo>
                    <a:pt x="349" y="229"/>
                  </a:lnTo>
                  <a:lnTo>
                    <a:pt x="347" y="248"/>
                  </a:lnTo>
                  <a:lnTo>
                    <a:pt x="338" y="264"/>
                  </a:lnTo>
                  <a:lnTo>
                    <a:pt x="326" y="276"/>
                  </a:lnTo>
                  <a:lnTo>
                    <a:pt x="310" y="284"/>
                  </a:lnTo>
                  <a:lnTo>
                    <a:pt x="291" y="287"/>
                  </a:lnTo>
                  <a:lnTo>
                    <a:pt x="280" y="286"/>
                  </a:lnTo>
                  <a:lnTo>
                    <a:pt x="269" y="283"/>
                  </a:lnTo>
                  <a:lnTo>
                    <a:pt x="260" y="277"/>
                  </a:lnTo>
                  <a:lnTo>
                    <a:pt x="227" y="314"/>
                  </a:lnTo>
                  <a:lnTo>
                    <a:pt x="199" y="355"/>
                  </a:lnTo>
                  <a:lnTo>
                    <a:pt x="173" y="397"/>
                  </a:lnTo>
                  <a:lnTo>
                    <a:pt x="174" y="400"/>
                  </a:lnTo>
                  <a:lnTo>
                    <a:pt x="174" y="402"/>
                  </a:lnTo>
                  <a:lnTo>
                    <a:pt x="171" y="419"/>
                  </a:lnTo>
                  <a:lnTo>
                    <a:pt x="164" y="434"/>
                  </a:lnTo>
                  <a:lnTo>
                    <a:pt x="152" y="446"/>
                  </a:lnTo>
                  <a:lnTo>
                    <a:pt x="137" y="490"/>
                  </a:lnTo>
                  <a:lnTo>
                    <a:pt x="126" y="536"/>
                  </a:lnTo>
                  <a:lnTo>
                    <a:pt x="119" y="583"/>
                  </a:lnTo>
                  <a:lnTo>
                    <a:pt x="116" y="631"/>
                  </a:lnTo>
                  <a:lnTo>
                    <a:pt x="116" y="689"/>
                  </a:lnTo>
                  <a:lnTo>
                    <a:pt x="135" y="692"/>
                  </a:lnTo>
                  <a:lnTo>
                    <a:pt x="151" y="700"/>
                  </a:lnTo>
                  <a:lnTo>
                    <a:pt x="164" y="713"/>
                  </a:lnTo>
                  <a:lnTo>
                    <a:pt x="171" y="728"/>
                  </a:lnTo>
                  <a:lnTo>
                    <a:pt x="174" y="746"/>
                  </a:lnTo>
                  <a:lnTo>
                    <a:pt x="171" y="765"/>
                  </a:lnTo>
                  <a:lnTo>
                    <a:pt x="164" y="780"/>
                  </a:lnTo>
                  <a:lnTo>
                    <a:pt x="151" y="793"/>
                  </a:lnTo>
                  <a:lnTo>
                    <a:pt x="135" y="800"/>
                  </a:lnTo>
                  <a:lnTo>
                    <a:pt x="116" y="803"/>
                  </a:lnTo>
                  <a:lnTo>
                    <a:pt x="116" y="1033"/>
                  </a:lnTo>
                  <a:lnTo>
                    <a:pt x="135" y="1036"/>
                  </a:lnTo>
                  <a:lnTo>
                    <a:pt x="151" y="1044"/>
                  </a:lnTo>
                  <a:lnTo>
                    <a:pt x="164" y="1057"/>
                  </a:lnTo>
                  <a:lnTo>
                    <a:pt x="171" y="1073"/>
                  </a:lnTo>
                  <a:lnTo>
                    <a:pt x="174" y="1090"/>
                  </a:lnTo>
                  <a:lnTo>
                    <a:pt x="171" y="1109"/>
                  </a:lnTo>
                  <a:lnTo>
                    <a:pt x="164" y="1125"/>
                  </a:lnTo>
                  <a:lnTo>
                    <a:pt x="151" y="1137"/>
                  </a:lnTo>
                  <a:lnTo>
                    <a:pt x="135" y="1145"/>
                  </a:lnTo>
                  <a:lnTo>
                    <a:pt x="116" y="1148"/>
                  </a:lnTo>
                  <a:lnTo>
                    <a:pt x="116" y="1377"/>
                  </a:lnTo>
                  <a:lnTo>
                    <a:pt x="135" y="1381"/>
                  </a:lnTo>
                  <a:lnTo>
                    <a:pt x="151" y="1389"/>
                  </a:lnTo>
                  <a:lnTo>
                    <a:pt x="164" y="1401"/>
                  </a:lnTo>
                  <a:lnTo>
                    <a:pt x="171" y="1417"/>
                  </a:lnTo>
                  <a:lnTo>
                    <a:pt x="174" y="1435"/>
                  </a:lnTo>
                  <a:lnTo>
                    <a:pt x="171" y="1454"/>
                  </a:lnTo>
                  <a:lnTo>
                    <a:pt x="164" y="1469"/>
                  </a:lnTo>
                  <a:lnTo>
                    <a:pt x="151" y="1482"/>
                  </a:lnTo>
                  <a:lnTo>
                    <a:pt x="135" y="1490"/>
                  </a:lnTo>
                  <a:lnTo>
                    <a:pt x="116" y="1492"/>
                  </a:lnTo>
                  <a:lnTo>
                    <a:pt x="116" y="1722"/>
                  </a:lnTo>
                  <a:lnTo>
                    <a:pt x="135" y="1725"/>
                  </a:lnTo>
                  <a:lnTo>
                    <a:pt x="151" y="1733"/>
                  </a:lnTo>
                  <a:lnTo>
                    <a:pt x="164" y="1746"/>
                  </a:lnTo>
                  <a:lnTo>
                    <a:pt x="171" y="1761"/>
                  </a:lnTo>
                  <a:lnTo>
                    <a:pt x="174" y="1779"/>
                  </a:lnTo>
                  <a:lnTo>
                    <a:pt x="171" y="1798"/>
                  </a:lnTo>
                  <a:lnTo>
                    <a:pt x="164" y="1814"/>
                  </a:lnTo>
                  <a:lnTo>
                    <a:pt x="151" y="1826"/>
                  </a:lnTo>
                  <a:lnTo>
                    <a:pt x="135" y="1835"/>
                  </a:lnTo>
                  <a:lnTo>
                    <a:pt x="116" y="1837"/>
                  </a:lnTo>
                  <a:lnTo>
                    <a:pt x="116" y="2009"/>
                  </a:lnTo>
                  <a:lnTo>
                    <a:pt x="117" y="2038"/>
                  </a:lnTo>
                  <a:lnTo>
                    <a:pt x="120" y="2067"/>
                  </a:lnTo>
                  <a:lnTo>
                    <a:pt x="137" y="2070"/>
                  </a:lnTo>
                  <a:lnTo>
                    <a:pt x="152" y="2079"/>
                  </a:lnTo>
                  <a:lnTo>
                    <a:pt x="164" y="2091"/>
                  </a:lnTo>
                  <a:lnTo>
                    <a:pt x="172" y="2107"/>
                  </a:lnTo>
                  <a:lnTo>
                    <a:pt x="174" y="2124"/>
                  </a:lnTo>
                  <a:lnTo>
                    <a:pt x="172" y="2139"/>
                  </a:lnTo>
                  <a:lnTo>
                    <a:pt x="166" y="2153"/>
                  </a:lnTo>
                  <a:lnTo>
                    <a:pt x="156" y="2164"/>
                  </a:lnTo>
                  <a:lnTo>
                    <a:pt x="144" y="2174"/>
                  </a:lnTo>
                  <a:lnTo>
                    <a:pt x="163" y="2222"/>
                  </a:lnTo>
                  <a:lnTo>
                    <a:pt x="187" y="2267"/>
                  </a:lnTo>
                  <a:lnTo>
                    <a:pt x="214" y="2309"/>
                  </a:lnTo>
                  <a:lnTo>
                    <a:pt x="246" y="2349"/>
                  </a:lnTo>
                  <a:lnTo>
                    <a:pt x="282" y="2384"/>
                  </a:lnTo>
                  <a:lnTo>
                    <a:pt x="321" y="2418"/>
                  </a:lnTo>
                  <a:lnTo>
                    <a:pt x="363" y="2447"/>
                  </a:lnTo>
                  <a:lnTo>
                    <a:pt x="408" y="2471"/>
                  </a:lnTo>
                  <a:lnTo>
                    <a:pt x="408" y="2470"/>
                  </a:lnTo>
                  <a:lnTo>
                    <a:pt x="407" y="2468"/>
                  </a:lnTo>
                  <a:lnTo>
                    <a:pt x="410" y="2450"/>
                  </a:lnTo>
                  <a:lnTo>
                    <a:pt x="419" y="2435"/>
                  </a:lnTo>
                  <a:lnTo>
                    <a:pt x="431" y="2422"/>
                  </a:lnTo>
                  <a:lnTo>
                    <a:pt x="447" y="2414"/>
                  </a:lnTo>
                  <a:lnTo>
                    <a:pt x="465" y="2411"/>
                  </a:lnTo>
                  <a:lnTo>
                    <a:pt x="484" y="2414"/>
                  </a:lnTo>
                  <a:lnTo>
                    <a:pt x="500" y="2422"/>
                  </a:lnTo>
                  <a:lnTo>
                    <a:pt x="513" y="2435"/>
                  </a:lnTo>
                  <a:lnTo>
                    <a:pt x="520" y="2450"/>
                  </a:lnTo>
                  <a:lnTo>
                    <a:pt x="523" y="2468"/>
                  </a:lnTo>
                  <a:lnTo>
                    <a:pt x="521" y="2484"/>
                  </a:lnTo>
                  <a:lnTo>
                    <a:pt x="516" y="2496"/>
                  </a:lnTo>
                  <a:lnTo>
                    <a:pt x="507" y="2509"/>
                  </a:lnTo>
                  <a:lnTo>
                    <a:pt x="550" y="2518"/>
                  </a:lnTo>
                  <a:lnTo>
                    <a:pt x="594" y="2523"/>
                  </a:lnTo>
                  <a:lnTo>
                    <a:pt x="640" y="2525"/>
                  </a:lnTo>
                  <a:lnTo>
                    <a:pt x="685" y="2523"/>
                  </a:lnTo>
                  <a:lnTo>
                    <a:pt x="730" y="2518"/>
                  </a:lnTo>
                  <a:lnTo>
                    <a:pt x="773" y="2509"/>
                  </a:lnTo>
                  <a:lnTo>
                    <a:pt x="764" y="2496"/>
                  </a:lnTo>
                  <a:lnTo>
                    <a:pt x="758" y="2484"/>
                  </a:lnTo>
                  <a:lnTo>
                    <a:pt x="756" y="2468"/>
                  </a:lnTo>
                  <a:lnTo>
                    <a:pt x="759" y="2450"/>
                  </a:lnTo>
                  <a:lnTo>
                    <a:pt x="768" y="2435"/>
                  </a:lnTo>
                  <a:lnTo>
                    <a:pt x="780" y="2422"/>
                  </a:lnTo>
                  <a:lnTo>
                    <a:pt x="796" y="2414"/>
                  </a:lnTo>
                  <a:lnTo>
                    <a:pt x="814" y="2411"/>
                  </a:lnTo>
                  <a:lnTo>
                    <a:pt x="833" y="2414"/>
                  </a:lnTo>
                  <a:lnTo>
                    <a:pt x="849" y="2422"/>
                  </a:lnTo>
                  <a:lnTo>
                    <a:pt x="862" y="2435"/>
                  </a:lnTo>
                  <a:lnTo>
                    <a:pt x="869" y="2450"/>
                  </a:lnTo>
                  <a:lnTo>
                    <a:pt x="872" y="2468"/>
                  </a:lnTo>
                  <a:lnTo>
                    <a:pt x="872" y="2470"/>
                  </a:lnTo>
                  <a:lnTo>
                    <a:pt x="872" y="2471"/>
                  </a:lnTo>
                  <a:lnTo>
                    <a:pt x="917" y="2447"/>
                  </a:lnTo>
                  <a:lnTo>
                    <a:pt x="959" y="2418"/>
                  </a:lnTo>
                  <a:lnTo>
                    <a:pt x="998" y="2384"/>
                  </a:lnTo>
                  <a:lnTo>
                    <a:pt x="1033" y="2349"/>
                  </a:lnTo>
                  <a:lnTo>
                    <a:pt x="1066" y="2309"/>
                  </a:lnTo>
                  <a:lnTo>
                    <a:pt x="1093" y="2267"/>
                  </a:lnTo>
                  <a:lnTo>
                    <a:pt x="1117" y="2222"/>
                  </a:lnTo>
                  <a:lnTo>
                    <a:pt x="1136" y="2174"/>
                  </a:lnTo>
                  <a:lnTo>
                    <a:pt x="1124" y="2164"/>
                  </a:lnTo>
                  <a:lnTo>
                    <a:pt x="1113" y="2153"/>
                  </a:lnTo>
                  <a:lnTo>
                    <a:pt x="1107" y="2139"/>
                  </a:lnTo>
                  <a:lnTo>
                    <a:pt x="1105" y="2124"/>
                  </a:lnTo>
                  <a:lnTo>
                    <a:pt x="1108" y="2107"/>
                  </a:lnTo>
                  <a:lnTo>
                    <a:pt x="1116" y="2091"/>
                  </a:lnTo>
                  <a:lnTo>
                    <a:pt x="1127" y="2079"/>
                  </a:lnTo>
                  <a:lnTo>
                    <a:pt x="1143" y="2070"/>
                  </a:lnTo>
                  <a:lnTo>
                    <a:pt x="1160" y="2067"/>
                  </a:lnTo>
                  <a:lnTo>
                    <a:pt x="1162" y="2038"/>
                  </a:lnTo>
                  <a:lnTo>
                    <a:pt x="1163" y="2009"/>
                  </a:lnTo>
                  <a:lnTo>
                    <a:pt x="1163" y="1837"/>
                  </a:lnTo>
                  <a:lnTo>
                    <a:pt x="1145" y="1835"/>
                  </a:lnTo>
                  <a:lnTo>
                    <a:pt x="1129" y="1826"/>
                  </a:lnTo>
                  <a:lnTo>
                    <a:pt x="1117" y="1814"/>
                  </a:lnTo>
                  <a:lnTo>
                    <a:pt x="1108" y="1798"/>
                  </a:lnTo>
                  <a:lnTo>
                    <a:pt x="1105" y="1779"/>
                  </a:lnTo>
                  <a:lnTo>
                    <a:pt x="1108" y="1761"/>
                  </a:lnTo>
                  <a:lnTo>
                    <a:pt x="1117" y="1746"/>
                  </a:lnTo>
                  <a:lnTo>
                    <a:pt x="1129" y="1733"/>
                  </a:lnTo>
                  <a:lnTo>
                    <a:pt x="1145" y="1725"/>
                  </a:lnTo>
                  <a:lnTo>
                    <a:pt x="1163" y="1722"/>
                  </a:lnTo>
                  <a:lnTo>
                    <a:pt x="1163" y="1492"/>
                  </a:lnTo>
                  <a:lnTo>
                    <a:pt x="1145" y="1490"/>
                  </a:lnTo>
                  <a:lnTo>
                    <a:pt x="1129" y="1482"/>
                  </a:lnTo>
                  <a:lnTo>
                    <a:pt x="1117" y="1469"/>
                  </a:lnTo>
                  <a:lnTo>
                    <a:pt x="1108" y="1454"/>
                  </a:lnTo>
                  <a:lnTo>
                    <a:pt x="1105" y="1435"/>
                  </a:lnTo>
                  <a:lnTo>
                    <a:pt x="1108" y="1417"/>
                  </a:lnTo>
                  <a:lnTo>
                    <a:pt x="1117" y="1401"/>
                  </a:lnTo>
                  <a:lnTo>
                    <a:pt x="1129" y="1389"/>
                  </a:lnTo>
                  <a:lnTo>
                    <a:pt x="1145" y="1381"/>
                  </a:lnTo>
                  <a:lnTo>
                    <a:pt x="1163" y="1377"/>
                  </a:lnTo>
                  <a:lnTo>
                    <a:pt x="1163" y="1148"/>
                  </a:lnTo>
                  <a:lnTo>
                    <a:pt x="1145" y="1145"/>
                  </a:lnTo>
                  <a:lnTo>
                    <a:pt x="1129" y="1137"/>
                  </a:lnTo>
                  <a:lnTo>
                    <a:pt x="1117" y="1125"/>
                  </a:lnTo>
                  <a:lnTo>
                    <a:pt x="1108" y="1109"/>
                  </a:lnTo>
                  <a:lnTo>
                    <a:pt x="1105" y="1090"/>
                  </a:lnTo>
                  <a:lnTo>
                    <a:pt x="1108" y="1073"/>
                  </a:lnTo>
                  <a:lnTo>
                    <a:pt x="1117" y="1057"/>
                  </a:lnTo>
                  <a:lnTo>
                    <a:pt x="1129" y="1044"/>
                  </a:lnTo>
                  <a:lnTo>
                    <a:pt x="1145" y="1036"/>
                  </a:lnTo>
                  <a:lnTo>
                    <a:pt x="1163" y="1033"/>
                  </a:lnTo>
                  <a:lnTo>
                    <a:pt x="1163" y="803"/>
                  </a:lnTo>
                  <a:lnTo>
                    <a:pt x="1145" y="800"/>
                  </a:lnTo>
                  <a:lnTo>
                    <a:pt x="1129" y="793"/>
                  </a:lnTo>
                  <a:lnTo>
                    <a:pt x="1117" y="780"/>
                  </a:lnTo>
                  <a:lnTo>
                    <a:pt x="1108" y="765"/>
                  </a:lnTo>
                  <a:lnTo>
                    <a:pt x="1105" y="746"/>
                  </a:lnTo>
                  <a:lnTo>
                    <a:pt x="1108" y="728"/>
                  </a:lnTo>
                  <a:lnTo>
                    <a:pt x="1117" y="713"/>
                  </a:lnTo>
                  <a:lnTo>
                    <a:pt x="1129" y="700"/>
                  </a:lnTo>
                  <a:lnTo>
                    <a:pt x="1145" y="692"/>
                  </a:lnTo>
                  <a:lnTo>
                    <a:pt x="1163" y="689"/>
                  </a:lnTo>
                  <a:lnTo>
                    <a:pt x="1163" y="631"/>
                  </a:lnTo>
                  <a:lnTo>
                    <a:pt x="1161" y="583"/>
                  </a:lnTo>
                  <a:lnTo>
                    <a:pt x="1155" y="536"/>
                  </a:lnTo>
                  <a:lnTo>
                    <a:pt x="1143" y="490"/>
                  </a:lnTo>
                  <a:lnTo>
                    <a:pt x="1128" y="446"/>
                  </a:lnTo>
                  <a:lnTo>
                    <a:pt x="1116" y="434"/>
                  </a:lnTo>
                  <a:lnTo>
                    <a:pt x="1108" y="419"/>
                  </a:lnTo>
                  <a:lnTo>
                    <a:pt x="1105" y="402"/>
                  </a:lnTo>
                  <a:lnTo>
                    <a:pt x="1105" y="401"/>
                  </a:lnTo>
                  <a:lnTo>
                    <a:pt x="1106" y="400"/>
                  </a:lnTo>
                  <a:lnTo>
                    <a:pt x="1106" y="397"/>
                  </a:lnTo>
                  <a:lnTo>
                    <a:pt x="1081" y="355"/>
                  </a:lnTo>
                  <a:lnTo>
                    <a:pt x="1052" y="314"/>
                  </a:lnTo>
                  <a:lnTo>
                    <a:pt x="1019" y="277"/>
                  </a:lnTo>
                  <a:lnTo>
                    <a:pt x="1010" y="283"/>
                  </a:lnTo>
                  <a:lnTo>
                    <a:pt x="1000" y="286"/>
                  </a:lnTo>
                  <a:lnTo>
                    <a:pt x="989" y="287"/>
                  </a:lnTo>
                  <a:lnTo>
                    <a:pt x="971" y="284"/>
                  </a:lnTo>
                  <a:lnTo>
                    <a:pt x="955" y="276"/>
                  </a:lnTo>
                  <a:lnTo>
                    <a:pt x="942" y="264"/>
                  </a:lnTo>
                  <a:lnTo>
                    <a:pt x="934" y="248"/>
                  </a:lnTo>
                  <a:lnTo>
                    <a:pt x="931" y="229"/>
                  </a:lnTo>
                  <a:lnTo>
                    <a:pt x="933" y="218"/>
                  </a:lnTo>
                  <a:lnTo>
                    <a:pt x="936" y="206"/>
                  </a:lnTo>
                  <a:lnTo>
                    <a:pt x="892" y="179"/>
                  </a:lnTo>
                  <a:lnTo>
                    <a:pt x="846" y="157"/>
                  </a:lnTo>
                  <a:lnTo>
                    <a:pt x="797" y="139"/>
                  </a:lnTo>
                  <a:lnTo>
                    <a:pt x="746" y="126"/>
                  </a:lnTo>
                  <a:lnTo>
                    <a:pt x="695" y="118"/>
                  </a:lnTo>
                  <a:lnTo>
                    <a:pt x="640" y="115"/>
                  </a:lnTo>
                  <a:close/>
                  <a:moveTo>
                    <a:pt x="640" y="0"/>
                  </a:moveTo>
                  <a:lnTo>
                    <a:pt x="705" y="3"/>
                  </a:lnTo>
                  <a:lnTo>
                    <a:pt x="769" y="13"/>
                  </a:lnTo>
                  <a:lnTo>
                    <a:pt x="830" y="29"/>
                  </a:lnTo>
                  <a:lnTo>
                    <a:pt x="889" y="50"/>
                  </a:lnTo>
                  <a:lnTo>
                    <a:pt x="944" y="76"/>
                  </a:lnTo>
                  <a:lnTo>
                    <a:pt x="997" y="108"/>
                  </a:lnTo>
                  <a:lnTo>
                    <a:pt x="1047" y="145"/>
                  </a:lnTo>
                  <a:lnTo>
                    <a:pt x="1092" y="186"/>
                  </a:lnTo>
                  <a:lnTo>
                    <a:pt x="1134" y="230"/>
                  </a:lnTo>
                  <a:lnTo>
                    <a:pt x="1171" y="278"/>
                  </a:lnTo>
                  <a:lnTo>
                    <a:pt x="1202" y="331"/>
                  </a:lnTo>
                  <a:lnTo>
                    <a:pt x="1230" y="386"/>
                  </a:lnTo>
                  <a:lnTo>
                    <a:pt x="1251" y="444"/>
                  </a:lnTo>
                  <a:lnTo>
                    <a:pt x="1267" y="505"/>
                  </a:lnTo>
                  <a:lnTo>
                    <a:pt x="1276" y="568"/>
                  </a:lnTo>
                  <a:lnTo>
                    <a:pt x="1280" y="631"/>
                  </a:lnTo>
                  <a:lnTo>
                    <a:pt x="1280" y="2009"/>
                  </a:lnTo>
                  <a:lnTo>
                    <a:pt x="1276" y="2073"/>
                  </a:lnTo>
                  <a:lnTo>
                    <a:pt x="1267" y="2136"/>
                  </a:lnTo>
                  <a:lnTo>
                    <a:pt x="1251" y="2197"/>
                  </a:lnTo>
                  <a:lnTo>
                    <a:pt x="1230" y="2255"/>
                  </a:lnTo>
                  <a:lnTo>
                    <a:pt x="1202" y="2309"/>
                  </a:lnTo>
                  <a:lnTo>
                    <a:pt x="1171" y="2362"/>
                  </a:lnTo>
                  <a:lnTo>
                    <a:pt x="1134" y="2411"/>
                  </a:lnTo>
                  <a:lnTo>
                    <a:pt x="1092" y="2455"/>
                  </a:lnTo>
                  <a:lnTo>
                    <a:pt x="1047" y="2496"/>
                  </a:lnTo>
                  <a:lnTo>
                    <a:pt x="997" y="2533"/>
                  </a:lnTo>
                  <a:lnTo>
                    <a:pt x="944" y="2564"/>
                  </a:lnTo>
                  <a:lnTo>
                    <a:pt x="889" y="2591"/>
                  </a:lnTo>
                  <a:lnTo>
                    <a:pt x="830" y="2612"/>
                  </a:lnTo>
                  <a:lnTo>
                    <a:pt x="769" y="2628"/>
                  </a:lnTo>
                  <a:lnTo>
                    <a:pt x="705" y="2637"/>
                  </a:lnTo>
                  <a:lnTo>
                    <a:pt x="640" y="2640"/>
                  </a:lnTo>
                  <a:lnTo>
                    <a:pt x="575" y="2637"/>
                  </a:lnTo>
                  <a:lnTo>
                    <a:pt x="512" y="2628"/>
                  </a:lnTo>
                  <a:lnTo>
                    <a:pt x="450" y="2612"/>
                  </a:lnTo>
                  <a:lnTo>
                    <a:pt x="391" y="2591"/>
                  </a:lnTo>
                  <a:lnTo>
                    <a:pt x="335" y="2564"/>
                  </a:lnTo>
                  <a:lnTo>
                    <a:pt x="282" y="2533"/>
                  </a:lnTo>
                  <a:lnTo>
                    <a:pt x="234" y="2496"/>
                  </a:lnTo>
                  <a:lnTo>
                    <a:pt x="188" y="2455"/>
                  </a:lnTo>
                  <a:lnTo>
                    <a:pt x="147" y="2411"/>
                  </a:lnTo>
                  <a:lnTo>
                    <a:pt x="110" y="2362"/>
                  </a:lnTo>
                  <a:lnTo>
                    <a:pt x="77" y="2309"/>
                  </a:lnTo>
                  <a:lnTo>
                    <a:pt x="51" y="2255"/>
                  </a:lnTo>
                  <a:lnTo>
                    <a:pt x="29" y="2197"/>
                  </a:lnTo>
                  <a:lnTo>
                    <a:pt x="14" y="2136"/>
                  </a:lnTo>
                  <a:lnTo>
                    <a:pt x="3" y="2073"/>
                  </a:lnTo>
                  <a:lnTo>
                    <a:pt x="0" y="2009"/>
                  </a:lnTo>
                  <a:lnTo>
                    <a:pt x="0" y="631"/>
                  </a:lnTo>
                  <a:lnTo>
                    <a:pt x="3" y="568"/>
                  </a:lnTo>
                  <a:lnTo>
                    <a:pt x="14" y="505"/>
                  </a:lnTo>
                  <a:lnTo>
                    <a:pt x="29" y="444"/>
                  </a:lnTo>
                  <a:lnTo>
                    <a:pt x="51" y="386"/>
                  </a:lnTo>
                  <a:lnTo>
                    <a:pt x="77" y="331"/>
                  </a:lnTo>
                  <a:lnTo>
                    <a:pt x="110" y="278"/>
                  </a:lnTo>
                  <a:lnTo>
                    <a:pt x="147" y="230"/>
                  </a:lnTo>
                  <a:lnTo>
                    <a:pt x="188" y="186"/>
                  </a:lnTo>
                  <a:lnTo>
                    <a:pt x="234" y="145"/>
                  </a:lnTo>
                  <a:lnTo>
                    <a:pt x="282" y="108"/>
                  </a:lnTo>
                  <a:lnTo>
                    <a:pt x="335" y="76"/>
                  </a:lnTo>
                  <a:lnTo>
                    <a:pt x="391" y="50"/>
                  </a:lnTo>
                  <a:lnTo>
                    <a:pt x="450" y="29"/>
                  </a:lnTo>
                  <a:lnTo>
                    <a:pt x="512" y="13"/>
                  </a:lnTo>
                  <a:lnTo>
                    <a:pt x="575" y="3"/>
                  </a:lnTo>
                  <a:lnTo>
                    <a:pt x="64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1" name="Freeform 13"/>
            <p:cNvSpPr>
              <a:spLocks/>
            </p:cNvSpPr>
            <p:nvPr/>
          </p:nvSpPr>
          <p:spPr bwMode="auto">
            <a:xfrm>
              <a:off x="4040" y="1924"/>
              <a:ext cx="9" cy="9"/>
            </a:xfrm>
            <a:custGeom>
              <a:avLst/>
              <a:gdLst>
                <a:gd name="T0" fmla="*/ 59 w 117"/>
                <a:gd name="T1" fmla="*/ 0 h 115"/>
                <a:gd name="T2" fmla="*/ 78 w 117"/>
                <a:gd name="T3" fmla="*/ 3 h 115"/>
                <a:gd name="T4" fmla="*/ 94 w 117"/>
                <a:gd name="T5" fmla="*/ 11 h 115"/>
                <a:gd name="T6" fmla="*/ 106 w 117"/>
                <a:gd name="T7" fmla="*/ 24 h 115"/>
                <a:gd name="T8" fmla="*/ 115 w 117"/>
                <a:gd name="T9" fmla="*/ 40 h 115"/>
                <a:gd name="T10" fmla="*/ 117 w 117"/>
                <a:gd name="T11" fmla="*/ 57 h 115"/>
                <a:gd name="T12" fmla="*/ 115 w 117"/>
                <a:gd name="T13" fmla="*/ 76 h 115"/>
                <a:gd name="T14" fmla="*/ 106 w 117"/>
                <a:gd name="T15" fmla="*/ 92 h 115"/>
                <a:gd name="T16" fmla="*/ 94 w 117"/>
                <a:gd name="T17" fmla="*/ 104 h 115"/>
                <a:gd name="T18" fmla="*/ 78 w 117"/>
                <a:gd name="T19" fmla="*/ 112 h 115"/>
                <a:gd name="T20" fmla="*/ 59 w 117"/>
                <a:gd name="T21" fmla="*/ 115 h 115"/>
                <a:gd name="T22" fmla="*/ 41 w 117"/>
                <a:gd name="T23" fmla="*/ 112 h 115"/>
                <a:gd name="T24" fmla="*/ 25 w 117"/>
                <a:gd name="T25" fmla="*/ 104 h 115"/>
                <a:gd name="T26" fmla="*/ 12 w 117"/>
                <a:gd name="T27" fmla="*/ 92 h 115"/>
                <a:gd name="T28" fmla="*/ 4 w 117"/>
                <a:gd name="T29" fmla="*/ 76 h 115"/>
                <a:gd name="T30" fmla="*/ 0 w 117"/>
                <a:gd name="T31" fmla="*/ 57 h 115"/>
                <a:gd name="T32" fmla="*/ 4 w 117"/>
                <a:gd name="T33" fmla="*/ 40 h 115"/>
                <a:gd name="T34" fmla="*/ 12 w 117"/>
                <a:gd name="T35" fmla="*/ 24 h 115"/>
                <a:gd name="T36" fmla="*/ 25 w 117"/>
                <a:gd name="T37" fmla="*/ 11 h 115"/>
                <a:gd name="T38" fmla="*/ 41 w 117"/>
                <a:gd name="T39" fmla="*/ 3 h 115"/>
                <a:gd name="T40" fmla="*/ 59 w 117"/>
                <a:gd name="T41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7" h="115">
                  <a:moveTo>
                    <a:pt x="59" y="0"/>
                  </a:moveTo>
                  <a:lnTo>
                    <a:pt x="78" y="3"/>
                  </a:lnTo>
                  <a:lnTo>
                    <a:pt x="94" y="11"/>
                  </a:lnTo>
                  <a:lnTo>
                    <a:pt x="106" y="24"/>
                  </a:lnTo>
                  <a:lnTo>
                    <a:pt x="115" y="40"/>
                  </a:lnTo>
                  <a:lnTo>
                    <a:pt x="117" y="57"/>
                  </a:lnTo>
                  <a:lnTo>
                    <a:pt x="115" y="76"/>
                  </a:lnTo>
                  <a:lnTo>
                    <a:pt x="106" y="92"/>
                  </a:lnTo>
                  <a:lnTo>
                    <a:pt x="94" y="104"/>
                  </a:lnTo>
                  <a:lnTo>
                    <a:pt x="78" y="112"/>
                  </a:lnTo>
                  <a:lnTo>
                    <a:pt x="59" y="115"/>
                  </a:lnTo>
                  <a:lnTo>
                    <a:pt x="41" y="112"/>
                  </a:lnTo>
                  <a:lnTo>
                    <a:pt x="25" y="104"/>
                  </a:lnTo>
                  <a:lnTo>
                    <a:pt x="12" y="92"/>
                  </a:lnTo>
                  <a:lnTo>
                    <a:pt x="4" y="76"/>
                  </a:lnTo>
                  <a:lnTo>
                    <a:pt x="0" y="57"/>
                  </a:lnTo>
                  <a:lnTo>
                    <a:pt x="4" y="40"/>
                  </a:lnTo>
                  <a:lnTo>
                    <a:pt x="12" y="24"/>
                  </a:lnTo>
                  <a:lnTo>
                    <a:pt x="25" y="11"/>
                  </a:lnTo>
                  <a:lnTo>
                    <a:pt x="41" y="3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2" name="Freeform 14"/>
            <p:cNvSpPr>
              <a:spLocks/>
            </p:cNvSpPr>
            <p:nvPr/>
          </p:nvSpPr>
          <p:spPr bwMode="auto">
            <a:xfrm>
              <a:off x="4028" y="1937"/>
              <a:ext cx="8" cy="8"/>
            </a:xfrm>
            <a:custGeom>
              <a:avLst/>
              <a:gdLst>
                <a:gd name="T0" fmla="*/ 58 w 116"/>
                <a:gd name="T1" fmla="*/ 0 h 115"/>
                <a:gd name="T2" fmla="*/ 77 w 116"/>
                <a:gd name="T3" fmla="*/ 3 h 115"/>
                <a:gd name="T4" fmla="*/ 93 w 116"/>
                <a:gd name="T5" fmla="*/ 12 h 115"/>
                <a:gd name="T6" fmla="*/ 106 w 116"/>
                <a:gd name="T7" fmla="*/ 24 h 115"/>
                <a:gd name="T8" fmla="*/ 113 w 116"/>
                <a:gd name="T9" fmla="*/ 40 h 115"/>
                <a:gd name="T10" fmla="*/ 116 w 116"/>
                <a:gd name="T11" fmla="*/ 58 h 115"/>
                <a:gd name="T12" fmla="*/ 113 w 116"/>
                <a:gd name="T13" fmla="*/ 76 h 115"/>
                <a:gd name="T14" fmla="*/ 106 w 116"/>
                <a:gd name="T15" fmla="*/ 92 h 115"/>
                <a:gd name="T16" fmla="*/ 93 w 116"/>
                <a:gd name="T17" fmla="*/ 105 h 115"/>
                <a:gd name="T18" fmla="*/ 77 w 116"/>
                <a:gd name="T19" fmla="*/ 112 h 115"/>
                <a:gd name="T20" fmla="*/ 58 w 116"/>
                <a:gd name="T21" fmla="*/ 115 h 115"/>
                <a:gd name="T22" fmla="*/ 40 w 116"/>
                <a:gd name="T23" fmla="*/ 112 h 115"/>
                <a:gd name="T24" fmla="*/ 24 w 116"/>
                <a:gd name="T25" fmla="*/ 105 h 115"/>
                <a:gd name="T26" fmla="*/ 12 w 116"/>
                <a:gd name="T27" fmla="*/ 92 h 115"/>
                <a:gd name="T28" fmla="*/ 3 w 116"/>
                <a:gd name="T29" fmla="*/ 76 h 115"/>
                <a:gd name="T30" fmla="*/ 0 w 116"/>
                <a:gd name="T31" fmla="*/ 58 h 115"/>
                <a:gd name="T32" fmla="*/ 3 w 116"/>
                <a:gd name="T33" fmla="*/ 40 h 115"/>
                <a:gd name="T34" fmla="*/ 12 w 116"/>
                <a:gd name="T35" fmla="*/ 24 h 115"/>
                <a:gd name="T36" fmla="*/ 24 w 116"/>
                <a:gd name="T37" fmla="*/ 12 h 115"/>
                <a:gd name="T38" fmla="*/ 40 w 116"/>
                <a:gd name="T39" fmla="*/ 3 h 115"/>
                <a:gd name="T40" fmla="*/ 58 w 116"/>
                <a:gd name="T41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6" h="115">
                  <a:moveTo>
                    <a:pt x="58" y="0"/>
                  </a:moveTo>
                  <a:lnTo>
                    <a:pt x="77" y="3"/>
                  </a:lnTo>
                  <a:lnTo>
                    <a:pt x="93" y="12"/>
                  </a:lnTo>
                  <a:lnTo>
                    <a:pt x="106" y="24"/>
                  </a:lnTo>
                  <a:lnTo>
                    <a:pt x="113" y="40"/>
                  </a:lnTo>
                  <a:lnTo>
                    <a:pt x="116" y="58"/>
                  </a:lnTo>
                  <a:lnTo>
                    <a:pt x="113" y="76"/>
                  </a:lnTo>
                  <a:lnTo>
                    <a:pt x="106" y="92"/>
                  </a:lnTo>
                  <a:lnTo>
                    <a:pt x="93" y="105"/>
                  </a:lnTo>
                  <a:lnTo>
                    <a:pt x="77" y="112"/>
                  </a:lnTo>
                  <a:lnTo>
                    <a:pt x="58" y="115"/>
                  </a:lnTo>
                  <a:lnTo>
                    <a:pt x="40" y="112"/>
                  </a:lnTo>
                  <a:lnTo>
                    <a:pt x="24" y="105"/>
                  </a:lnTo>
                  <a:lnTo>
                    <a:pt x="12" y="92"/>
                  </a:lnTo>
                  <a:lnTo>
                    <a:pt x="3" y="76"/>
                  </a:lnTo>
                  <a:lnTo>
                    <a:pt x="0" y="58"/>
                  </a:lnTo>
                  <a:lnTo>
                    <a:pt x="3" y="40"/>
                  </a:lnTo>
                  <a:lnTo>
                    <a:pt x="12" y="24"/>
                  </a:lnTo>
                  <a:lnTo>
                    <a:pt x="24" y="12"/>
                  </a:lnTo>
                  <a:lnTo>
                    <a:pt x="40" y="3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3" name="Freeform 15"/>
            <p:cNvSpPr>
              <a:spLocks/>
            </p:cNvSpPr>
            <p:nvPr/>
          </p:nvSpPr>
          <p:spPr bwMode="auto">
            <a:xfrm>
              <a:off x="4028" y="1961"/>
              <a:ext cx="8" cy="8"/>
            </a:xfrm>
            <a:custGeom>
              <a:avLst/>
              <a:gdLst>
                <a:gd name="T0" fmla="*/ 58 w 116"/>
                <a:gd name="T1" fmla="*/ 0 h 114"/>
                <a:gd name="T2" fmla="*/ 77 w 116"/>
                <a:gd name="T3" fmla="*/ 3 h 114"/>
                <a:gd name="T4" fmla="*/ 93 w 116"/>
                <a:gd name="T5" fmla="*/ 11 h 114"/>
                <a:gd name="T6" fmla="*/ 106 w 116"/>
                <a:gd name="T7" fmla="*/ 24 h 114"/>
                <a:gd name="T8" fmla="*/ 113 w 116"/>
                <a:gd name="T9" fmla="*/ 39 h 114"/>
                <a:gd name="T10" fmla="*/ 116 w 116"/>
                <a:gd name="T11" fmla="*/ 57 h 114"/>
                <a:gd name="T12" fmla="*/ 113 w 116"/>
                <a:gd name="T13" fmla="*/ 76 h 114"/>
                <a:gd name="T14" fmla="*/ 106 w 116"/>
                <a:gd name="T15" fmla="*/ 91 h 114"/>
                <a:gd name="T16" fmla="*/ 93 w 116"/>
                <a:gd name="T17" fmla="*/ 104 h 114"/>
                <a:gd name="T18" fmla="*/ 77 w 116"/>
                <a:gd name="T19" fmla="*/ 111 h 114"/>
                <a:gd name="T20" fmla="*/ 58 w 116"/>
                <a:gd name="T21" fmla="*/ 114 h 114"/>
                <a:gd name="T22" fmla="*/ 40 w 116"/>
                <a:gd name="T23" fmla="*/ 111 h 114"/>
                <a:gd name="T24" fmla="*/ 24 w 116"/>
                <a:gd name="T25" fmla="*/ 104 h 114"/>
                <a:gd name="T26" fmla="*/ 12 w 116"/>
                <a:gd name="T27" fmla="*/ 91 h 114"/>
                <a:gd name="T28" fmla="*/ 3 w 116"/>
                <a:gd name="T29" fmla="*/ 76 h 114"/>
                <a:gd name="T30" fmla="*/ 0 w 116"/>
                <a:gd name="T31" fmla="*/ 57 h 114"/>
                <a:gd name="T32" fmla="*/ 3 w 116"/>
                <a:gd name="T33" fmla="*/ 39 h 114"/>
                <a:gd name="T34" fmla="*/ 12 w 116"/>
                <a:gd name="T35" fmla="*/ 24 h 114"/>
                <a:gd name="T36" fmla="*/ 24 w 116"/>
                <a:gd name="T37" fmla="*/ 11 h 114"/>
                <a:gd name="T38" fmla="*/ 40 w 116"/>
                <a:gd name="T39" fmla="*/ 3 h 114"/>
                <a:gd name="T40" fmla="*/ 58 w 116"/>
                <a:gd name="T41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6" h="114">
                  <a:moveTo>
                    <a:pt x="58" y="0"/>
                  </a:moveTo>
                  <a:lnTo>
                    <a:pt x="77" y="3"/>
                  </a:lnTo>
                  <a:lnTo>
                    <a:pt x="93" y="11"/>
                  </a:lnTo>
                  <a:lnTo>
                    <a:pt x="106" y="24"/>
                  </a:lnTo>
                  <a:lnTo>
                    <a:pt x="113" y="39"/>
                  </a:lnTo>
                  <a:lnTo>
                    <a:pt x="116" y="57"/>
                  </a:lnTo>
                  <a:lnTo>
                    <a:pt x="113" y="76"/>
                  </a:lnTo>
                  <a:lnTo>
                    <a:pt x="106" y="91"/>
                  </a:lnTo>
                  <a:lnTo>
                    <a:pt x="93" y="104"/>
                  </a:lnTo>
                  <a:lnTo>
                    <a:pt x="77" y="111"/>
                  </a:lnTo>
                  <a:lnTo>
                    <a:pt x="58" y="114"/>
                  </a:lnTo>
                  <a:lnTo>
                    <a:pt x="40" y="111"/>
                  </a:lnTo>
                  <a:lnTo>
                    <a:pt x="24" y="104"/>
                  </a:lnTo>
                  <a:lnTo>
                    <a:pt x="12" y="91"/>
                  </a:lnTo>
                  <a:lnTo>
                    <a:pt x="3" y="76"/>
                  </a:lnTo>
                  <a:lnTo>
                    <a:pt x="0" y="57"/>
                  </a:lnTo>
                  <a:lnTo>
                    <a:pt x="3" y="39"/>
                  </a:lnTo>
                  <a:lnTo>
                    <a:pt x="12" y="24"/>
                  </a:lnTo>
                  <a:lnTo>
                    <a:pt x="24" y="11"/>
                  </a:lnTo>
                  <a:lnTo>
                    <a:pt x="40" y="3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4" name="Freeform 16"/>
            <p:cNvSpPr>
              <a:spLocks/>
            </p:cNvSpPr>
            <p:nvPr/>
          </p:nvSpPr>
          <p:spPr bwMode="auto">
            <a:xfrm>
              <a:off x="4015" y="1949"/>
              <a:ext cx="9" cy="8"/>
            </a:xfrm>
            <a:custGeom>
              <a:avLst/>
              <a:gdLst>
                <a:gd name="T0" fmla="*/ 59 w 117"/>
                <a:gd name="T1" fmla="*/ 0 h 115"/>
                <a:gd name="T2" fmla="*/ 78 w 117"/>
                <a:gd name="T3" fmla="*/ 4 h 115"/>
                <a:gd name="T4" fmla="*/ 94 w 117"/>
                <a:gd name="T5" fmla="*/ 12 h 115"/>
                <a:gd name="T6" fmla="*/ 106 w 117"/>
                <a:gd name="T7" fmla="*/ 24 h 115"/>
                <a:gd name="T8" fmla="*/ 115 w 117"/>
                <a:gd name="T9" fmla="*/ 40 h 115"/>
                <a:gd name="T10" fmla="*/ 117 w 117"/>
                <a:gd name="T11" fmla="*/ 58 h 115"/>
                <a:gd name="T12" fmla="*/ 115 w 117"/>
                <a:gd name="T13" fmla="*/ 77 h 115"/>
                <a:gd name="T14" fmla="*/ 106 w 117"/>
                <a:gd name="T15" fmla="*/ 92 h 115"/>
                <a:gd name="T16" fmla="*/ 94 w 117"/>
                <a:gd name="T17" fmla="*/ 105 h 115"/>
                <a:gd name="T18" fmla="*/ 78 w 117"/>
                <a:gd name="T19" fmla="*/ 113 h 115"/>
                <a:gd name="T20" fmla="*/ 59 w 117"/>
                <a:gd name="T21" fmla="*/ 115 h 115"/>
                <a:gd name="T22" fmla="*/ 41 w 117"/>
                <a:gd name="T23" fmla="*/ 113 h 115"/>
                <a:gd name="T24" fmla="*/ 25 w 117"/>
                <a:gd name="T25" fmla="*/ 105 h 115"/>
                <a:gd name="T26" fmla="*/ 12 w 117"/>
                <a:gd name="T27" fmla="*/ 92 h 115"/>
                <a:gd name="T28" fmla="*/ 4 w 117"/>
                <a:gd name="T29" fmla="*/ 77 h 115"/>
                <a:gd name="T30" fmla="*/ 0 w 117"/>
                <a:gd name="T31" fmla="*/ 58 h 115"/>
                <a:gd name="T32" fmla="*/ 4 w 117"/>
                <a:gd name="T33" fmla="*/ 40 h 115"/>
                <a:gd name="T34" fmla="*/ 12 w 117"/>
                <a:gd name="T35" fmla="*/ 24 h 115"/>
                <a:gd name="T36" fmla="*/ 25 w 117"/>
                <a:gd name="T37" fmla="*/ 12 h 115"/>
                <a:gd name="T38" fmla="*/ 41 w 117"/>
                <a:gd name="T39" fmla="*/ 4 h 115"/>
                <a:gd name="T40" fmla="*/ 59 w 117"/>
                <a:gd name="T41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7" h="115">
                  <a:moveTo>
                    <a:pt x="59" y="0"/>
                  </a:moveTo>
                  <a:lnTo>
                    <a:pt x="78" y="4"/>
                  </a:lnTo>
                  <a:lnTo>
                    <a:pt x="94" y="12"/>
                  </a:lnTo>
                  <a:lnTo>
                    <a:pt x="106" y="24"/>
                  </a:lnTo>
                  <a:lnTo>
                    <a:pt x="115" y="40"/>
                  </a:lnTo>
                  <a:lnTo>
                    <a:pt x="117" y="58"/>
                  </a:lnTo>
                  <a:lnTo>
                    <a:pt x="115" y="77"/>
                  </a:lnTo>
                  <a:lnTo>
                    <a:pt x="106" y="92"/>
                  </a:lnTo>
                  <a:lnTo>
                    <a:pt x="94" y="105"/>
                  </a:lnTo>
                  <a:lnTo>
                    <a:pt x="78" y="113"/>
                  </a:lnTo>
                  <a:lnTo>
                    <a:pt x="59" y="115"/>
                  </a:lnTo>
                  <a:lnTo>
                    <a:pt x="41" y="113"/>
                  </a:lnTo>
                  <a:lnTo>
                    <a:pt x="25" y="105"/>
                  </a:lnTo>
                  <a:lnTo>
                    <a:pt x="12" y="92"/>
                  </a:lnTo>
                  <a:lnTo>
                    <a:pt x="4" y="77"/>
                  </a:lnTo>
                  <a:lnTo>
                    <a:pt x="0" y="58"/>
                  </a:lnTo>
                  <a:lnTo>
                    <a:pt x="4" y="40"/>
                  </a:lnTo>
                  <a:lnTo>
                    <a:pt x="12" y="24"/>
                  </a:lnTo>
                  <a:lnTo>
                    <a:pt x="25" y="12"/>
                  </a:lnTo>
                  <a:lnTo>
                    <a:pt x="41" y="4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5" name="Freeform 17"/>
            <p:cNvSpPr>
              <a:spLocks/>
            </p:cNvSpPr>
            <p:nvPr/>
          </p:nvSpPr>
          <p:spPr bwMode="auto">
            <a:xfrm>
              <a:off x="4040" y="1949"/>
              <a:ext cx="9" cy="8"/>
            </a:xfrm>
            <a:custGeom>
              <a:avLst/>
              <a:gdLst>
                <a:gd name="T0" fmla="*/ 59 w 117"/>
                <a:gd name="T1" fmla="*/ 0 h 115"/>
                <a:gd name="T2" fmla="*/ 78 w 117"/>
                <a:gd name="T3" fmla="*/ 4 h 115"/>
                <a:gd name="T4" fmla="*/ 94 w 117"/>
                <a:gd name="T5" fmla="*/ 12 h 115"/>
                <a:gd name="T6" fmla="*/ 106 w 117"/>
                <a:gd name="T7" fmla="*/ 24 h 115"/>
                <a:gd name="T8" fmla="*/ 115 w 117"/>
                <a:gd name="T9" fmla="*/ 40 h 115"/>
                <a:gd name="T10" fmla="*/ 117 w 117"/>
                <a:gd name="T11" fmla="*/ 58 h 115"/>
                <a:gd name="T12" fmla="*/ 115 w 117"/>
                <a:gd name="T13" fmla="*/ 77 h 115"/>
                <a:gd name="T14" fmla="*/ 106 w 117"/>
                <a:gd name="T15" fmla="*/ 92 h 115"/>
                <a:gd name="T16" fmla="*/ 94 w 117"/>
                <a:gd name="T17" fmla="*/ 105 h 115"/>
                <a:gd name="T18" fmla="*/ 78 w 117"/>
                <a:gd name="T19" fmla="*/ 113 h 115"/>
                <a:gd name="T20" fmla="*/ 59 w 117"/>
                <a:gd name="T21" fmla="*/ 115 h 115"/>
                <a:gd name="T22" fmla="*/ 41 w 117"/>
                <a:gd name="T23" fmla="*/ 113 h 115"/>
                <a:gd name="T24" fmla="*/ 25 w 117"/>
                <a:gd name="T25" fmla="*/ 105 h 115"/>
                <a:gd name="T26" fmla="*/ 12 w 117"/>
                <a:gd name="T27" fmla="*/ 92 h 115"/>
                <a:gd name="T28" fmla="*/ 4 w 117"/>
                <a:gd name="T29" fmla="*/ 77 h 115"/>
                <a:gd name="T30" fmla="*/ 0 w 117"/>
                <a:gd name="T31" fmla="*/ 58 h 115"/>
                <a:gd name="T32" fmla="*/ 4 w 117"/>
                <a:gd name="T33" fmla="*/ 40 h 115"/>
                <a:gd name="T34" fmla="*/ 12 w 117"/>
                <a:gd name="T35" fmla="*/ 24 h 115"/>
                <a:gd name="T36" fmla="*/ 25 w 117"/>
                <a:gd name="T37" fmla="*/ 12 h 115"/>
                <a:gd name="T38" fmla="*/ 41 w 117"/>
                <a:gd name="T39" fmla="*/ 4 h 115"/>
                <a:gd name="T40" fmla="*/ 59 w 117"/>
                <a:gd name="T41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7" h="115">
                  <a:moveTo>
                    <a:pt x="59" y="0"/>
                  </a:moveTo>
                  <a:lnTo>
                    <a:pt x="78" y="4"/>
                  </a:lnTo>
                  <a:lnTo>
                    <a:pt x="94" y="12"/>
                  </a:lnTo>
                  <a:lnTo>
                    <a:pt x="106" y="24"/>
                  </a:lnTo>
                  <a:lnTo>
                    <a:pt x="115" y="40"/>
                  </a:lnTo>
                  <a:lnTo>
                    <a:pt x="117" y="58"/>
                  </a:lnTo>
                  <a:lnTo>
                    <a:pt x="115" y="77"/>
                  </a:lnTo>
                  <a:lnTo>
                    <a:pt x="106" y="92"/>
                  </a:lnTo>
                  <a:lnTo>
                    <a:pt x="94" y="105"/>
                  </a:lnTo>
                  <a:lnTo>
                    <a:pt x="78" y="113"/>
                  </a:lnTo>
                  <a:lnTo>
                    <a:pt x="59" y="115"/>
                  </a:lnTo>
                  <a:lnTo>
                    <a:pt x="41" y="113"/>
                  </a:lnTo>
                  <a:lnTo>
                    <a:pt x="25" y="105"/>
                  </a:lnTo>
                  <a:lnTo>
                    <a:pt x="12" y="92"/>
                  </a:lnTo>
                  <a:lnTo>
                    <a:pt x="4" y="77"/>
                  </a:lnTo>
                  <a:lnTo>
                    <a:pt x="0" y="58"/>
                  </a:lnTo>
                  <a:lnTo>
                    <a:pt x="4" y="40"/>
                  </a:lnTo>
                  <a:lnTo>
                    <a:pt x="12" y="24"/>
                  </a:lnTo>
                  <a:lnTo>
                    <a:pt x="25" y="12"/>
                  </a:lnTo>
                  <a:lnTo>
                    <a:pt x="41" y="4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auto">
            <a:xfrm>
              <a:off x="4015" y="1974"/>
              <a:ext cx="9" cy="8"/>
            </a:xfrm>
            <a:custGeom>
              <a:avLst/>
              <a:gdLst>
                <a:gd name="T0" fmla="*/ 59 w 117"/>
                <a:gd name="T1" fmla="*/ 0 h 115"/>
                <a:gd name="T2" fmla="*/ 78 w 117"/>
                <a:gd name="T3" fmla="*/ 3 h 115"/>
                <a:gd name="T4" fmla="*/ 94 w 117"/>
                <a:gd name="T5" fmla="*/ 11 h 115"/>
                <a:gd name="T6" fmla="*/ 106 w 117"/>
                <a:gd name="T7" fmla="*/ 24 h 115"/>
                <a:gd name="T8" fmla="*/ 115 w 117"/>
                <a:gd name="T9" fmla="*/ 39 h 115"/>
                <a:gd name="T10" fmla="*/ 117 w 117"/>
                <a:gd name="T11" fmla="*/ 57 h 115"/>
                <a:gd name="T12" fmla="*/ 115 w 117"/>
                <a:gd name="T13" fmla="*/ 76 h 115"/>
                <a:gd name="T14" fmla="*/ 106 w 117"/>
                <a:gd name="T15" fmla="*/ 92 h 115"/>
                <a:gd name="T16" fmla="*/ 94 w 117"/>
                <a:gd name="T17" fmla="*/ 104 h 115"/>
                <a:gd name="T18" fmla="*/ 78 w 117"/>
                <a:gd name="T19" fmla="*/ 113 h 115"/>
                <a:gd name="T20" fmla="*/ 59 w 117"/>
                <a:gd name="T21" fmla="*/ 115 h 115"/>
                <a:gd name="T22" fmla="*/ 41 w 117"/>
                <a:gd name="T23" fmla="*/ 113 h 115"/>
                <a:gd name="T24" fmla="*/ 25 w 117"/>
                <a:gd name="T25" fmla="*/ 104 h 115"/>
                <a:gd name="T26" fmla="*/ 12 w 117"/>
                <a:gd name="T27" fmla="*/ 92 h 115"/>
                <a:gd name="T28" fmla="*/ 4 w 117"/>
                <a:gd name="T29" fmla="*/ 76 h 115"/>
                <a:gd name="T30" fmla="*/ 0 w 117"/>
                <a:gd name="T31" fmla="*/ 57 h 115"/>
                <a:gd name="T32" fmla="*/ 4 w 117"/>
                <a:gd name="T33" fmla="*/ 39 h 115"/>
                <a:gd name="T34" fmla="*/ 12 w 117"/>
                <a:gd name="T35" fmla="*/ 24 h 115"/>
                <a:gd name="T36" fmla="*/ 25 w 117"/>
                <a:gd name="T37" fmla="*/ 11 h 115"/>
                <a:gd name="T38" fmla="*/ 41 w 117"/>
                <a:gd name="T39" fmla="*/ 3 h 115"/>
                <a:gd name="T40" fmla="*/ 59 w 117"/>
                <a:gd name="T41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7" h="115">
                  <a:moveTo>
                    <a:pt x="59" y="0"/>
                  </a:moveTo>
                  <a:lnTo>
                    <a:pt x="78" y="3"/>
                  </a:lnTo>
                  <a:lnTo>
                    <a:pt x="94" y="11"/>
                  </a:lnTo>
                  <a:lnTo>
                    <a:pt x="106" y="24"/>
                  </a:lnTo>
                  <a:lnTo>
                    <a:pt x="115" y="39"/>
                  </a:lnTo>
                  <a:lnTo>
                    <a:pt x="117" y="57"/>
                  </a:lnTo>
                  <a:lnTo>
                    <a:pt x="115" y="76"/>
                  </a:lnTo>
                  <a:lnTo>
                    <a:pt x="106" y="92"/>
                  </a:lnTo>
                  <a:lnTo>
                    <a:pt x="94" y="104"/>
                  </a:lnTo>
                  <a:lnTo>
                    <a:pt x="78" y="113"/>
                  </a:lnTo>
                  <a:lnTo>
                    <a:pt x="59" y="115"/>
                  </a:lnTo>
                  <a:lnTo>
                    <a:pt x="41" y="113"/>
                  </a:lnTo>
                  <a:lnTo>
                    <a:pt x="25" y="104"/>
                  </a:lnTo>
                  <a:lnTo>
                    <a:pt x="12" y="92"/>
                  </a:lnTo>
                  <a:lnTo>
                    <a:pt x="4" y="76"/>
                  </a:lnTo>
                  <a:lnTo>
                    <a:pt x="0" y="57"/>
                  </a:lnTo>
                  <a:lnTo>
                    <a:pt x="4" y="39"/>
                  </a:lnTo>
                  <a:lnTo>
                    <a:pt x="12" y="24"/>
                  </a:lnTo>
                  <a:lnTo>
                    <a:pt x="25" y="11"/>
                  </a:lnTo>
                  <a:lnTo>
                    <a:pt x="41" y="3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7" name="Freeform 19"/>
            <p:cNvSpPr>
              <a:spLocks/>
            </p:cNvSpPr>
            <p:nvPr/>
          </p:nvSpPr>
          <p:spPr bwMode="auto">
            <a:xfrm>
              <a:off x="4040" y="1974"/>
              <a:ext cx="9" cy="8"/>
            </a:xfrm>
            <a:custGeom>
              <a:avLst/>
              <a:gdLst>
                <a:gd name="T0" fmla="*/ 59 w 117"/>
                <a:gd name="T1" fmla="*/ 0 h 115"/>
                <a:gd name="T2" fmla="*/ 78 w 117"/>
                <a:gd name="T3" fmla="*/ 3 h 115"/>
                <a:gd name="T4" fmla="*/ 94 w 117"/>
                <a:gd name="T5" fmla="*/ 11 h 115"/>
                <a:gd name="T6" fmla="*/ 106 w 117"/>
                <a:gd name="T7" fmla="*/ 24 h 115"/>
                <a:gd name="T8" fmla="*/ 115 w 117"/>
                <a:gd name="T9" fmla="*/ 39 h 115"/>
                <a:gd name="T10" fmla="*/ 117 w 117"/>
                <a:gd name="T11" fmla="*/ 57 h 115"/>
                <a:gd name="T12" fmla="*/ 115 w 117"/>
                <a:gd name="T13" fmla="*/ 76 h 115"/>
                <a:gd name="T14" fmla="*/ 106 w 117"/>
                <a:gd name="T15" fmla="*/ 92 h 115"/>
                <a:gd name="T16" fmla="*/ 94 w 117"/>
                <a:gd name="T17" fmla="*/ 104 h 115"/>
                <a:gd name="T18" fmla="*/ 78 w 117"/>
                <a:gd name="T19" fmla="*/ 113 h 115"/>
                <a:gd name="T20" fmla="*/ 59 w 117"/>
                <a:gd name="T21" fmla="*/ 115 h 115"/>
                <a:gd name="T22" fmla="*/ 41 w 117"/>
                <a:gd name="T23" fmla="*/ 113 h 115"/>
                <a:gd name="T24" fmla="*/ 25 w 117"/>
                <a:gd name="T25" fmla="*/ 104 h 115"/>
                <a:gd name="T26" fmla="*/ 12 w 117"/>
                <a:gd name="T27" fmla="*/ 92 h 115"/>
                <a:gd name="T28" fmla="*/ 4 w 117"/>
                <a:gd name="T29" fmla="*/ 76 h 115"/>
                <a:gd name="T30" fmla="*/ 0 w 117"/>
                <a:gd name="T31" fmla="*/ 57 h 115"/>
                <a:gd name="T32" fmla="*/ 4 w 117"/>
                <a:gd name="T33" fmla="*/ 39 h 115"/>
                <a:gd name="T34" fmla="*/ 12 w 117"/>
                <a:gd name="T35" fmla="*/ 24 h 115"/>
                <a:gd name="T36" fmla="*/ 25 w 117"/>
                <a:gd name="T37" fmla="*/ 11 h 115"/>
                <a:gd name="T38" fmla="*/ 41 w 117"/>
                <a:gd name="T39" fmla="*/ 3 h 115"/>
                <a:gd name="T40" fmla="*/ 59 w 117"/>
                <a:gd name="T41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7" h="115">
                  <a:moveTo>
                    <a:pt x="59" y="0"/>
                  </a:moveTo>
                  <a:lnTo>
                    <a:pt x="78" y="3"/>
                  </a:lnTo>
                  <a:lnTo>
                    <a:pt x="94" y="11"/>
                  </a:lnTo>
                  <a:lnTo>
                    <a:pt x="106" y="24"/>
                  </a:lnTo>
                  <a:lnTo>
                    <a:pt x="115" y="39"/>
                  </a:lnTo>
                  <a:lnTo>
                    <a:pt x="117" y="57"/>
                  </a:lnTo>
                  <a:lnTo>
                    <a:pt x="115" y="76"/>
                  </a:lnTo>
                  <a:lnTo>
                    <a:pt x="106" y="92"/>
                  </a:lnTo>
                  <a:lnTo>
                    <a:pt x="94" y="104"/>
                  </a:lnTo>
                  <a:lnTo>
                    <a:pt x="78" y="113"/>
                  </a:lnTo>
                  <a:lnTo>
                    <a:pt x="59" y="115"/>
                  </a:lnTo>
                  <a:lnTo>
                    <a:pt x="41" y="113"/>
                  </a:lnTo>
                  <a:lnTo>
                    <a:pt x="25" y="104"/>
                  </a:lnTo>
                  <a:lnTo>
                    <a:pt x="12" y="92"/>
                  </a:lnTo>
                  <a:lnTo>
                    <a:pt x="4" y="76"/>
                  </a:lnTo>
                  <a:lnTo>
                    <a:pt x="0" y="57"/>
                  </a:lnTo>
                  <a:lnTo>
                    <a:pt x="4" y="39"/>
                  </a:lnTo>
                  <a:lnTo>
                    <a:pt x="12" y="24"/>
                  </a:lnTo>
                  <a:lnTo>
                    <a:pt x="25" y="11"/>
                  </a:lnTo>
                  <a:lnTo>
                    <a:pt x="41" y="3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8" name="Freeform 20"/>
            <p:cNvSpPr>
              <a:spLocks/>
            </p:cNvSpPr>
            <p:nvPr/>
          </p:nvSpPr>
          <p:spPr bwMode="auto">
            <a:xfrm>
              <a:off x="4053" y="1937"/>
              <a:ext cx="8" cy="8"/>
            </a:xfrm>
            <a:custGeom>
              <a:avLst/>
              <a:gdLst>
                <a:gd name="T0" fmla="*/ 58 w 116"/>
                <a:gd name="T1" fmla="*/ 0 h 115"/>
                <a:gd name="T2" fmla="*/ 77 w 116"/>
                <a:gd name="T3" fmla="*/ 3 h 115"/>
                <a:gd name="T4" fmla="*/ 93 w 116"/>
                <a:gd name="T5" fmla="*/ 12 h 115"/>
                <a:gd name="T6" fmla="*/ 106 w 116"/>
                <a:gd name="T7" fmla="*/ 24 h 115"/>
                <a:gd name="T8" fmla="*/ 113 w 116"/>
                <a:gd name="T9" fmla="*/ 40 h 115"/>
                <a:gd name="T10" fmla="*/ 116 w 116"/>
                <a:gd name="T11" fmla="*/ 58 h 115"/>
                <a:gd name="T12" fmla="*/ 113 w 116"/>
                <a:gd name="T13" fmla="*/ 76 h 115"/>
                <a:gd name="T14" fmla="*/ 106 w 116"/>
                <a:gd name="T15" fmla="*/ 92 h 115"/>
                <a:gd name="T16" fmla="*/ 93 w 116"/>
                <a:gd name="T17" fmla="*/ 105 h 115"/>
                <a:gd name="T18" fmla="*/ 77 w 116"/>
                <a:gd name="T19" fmla="*/ 112 h 115"/>
                <a:gd name="T20" fmla="*/ 58 w 116"/>
                <a:gd name="T21" fmla="*/ 115 h 115"/>
                <a:gd name="T22" fmla="*/ 40 w 116"/>
                <a:gd name="T23" fmla="*/ 112 h 115"/>
                <a:gd name="T24" fmla="*/ 24 w 116"/>
                <a:gd name="T25" fmla="*/ 105 h 115"/>
                <a:gd name="T26" fmla="*/ 12 w 116"/>
                <a:gd name="T27" fmla="*/ 92 h 115"/>
                <a:gd name="T28" fmla="*/ 3 w 116"/>
                <a:gd name="T29" fmla="*/ 76 h 115"/>
                <a:gd name="T30" fmla="*/ 0 w 116"/>
                <a:gd name="T31" fmla="*/ 58 h 115"/>
                <a:gd name="T32" fmla="*/ 3 w 116"/>
                <a:gd name="T33" fmla="*/ 40 h 115"/>
                <a:gd name="T34" fmla="*/ 12 w 116"/>
                <a:gd name="T35" fmla="*/ 24 h 115"/>
                <a:gd name="T36" fmla="*/ 24 w 116"/>
                <a:gd name="T37" fmla="*/ 12 h 115"/>
                <a:gd name="T38" fmla="*/ 40 w 116"/>
                <a:gd name="T39" fmla="*/ 3 h 115"/>
                <a:gd name="T40" fmla="*/ 58 w 116"/>
                <a:gd name="T41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6" h="115">
                  <a:moveTo>
                    <a:pt x="58" y="0"/>
                  </a:moveTo>
                  <a:lnTo>
                    <a:pt x="77" y="3"/>
                  </a:lnTo>
                  <a:lnTo>
                    <a:pt x="93" y="12"/>
                  </a:lnTo>
                  <a:lnTo>
                    <a:pt x="106" y="24"/>
                  </a:lnTo>
                  <a:lnTo>
                    <a:pt x="113" y="40"/>
                  </a:lnTo>
                  <a:lnTo>
                    <a:pt x="116" y="58"/>
                  </a:lnTo>
                  <a:lnTo>
                    <a:pt x="113" y="76"/>
                  </a:lnTo>
                  <a:lnTo>
                    <a:pt x="106" y="92"/>
                  </a:lnTo>
                  <a:lnTo>
                    <a:pt x="93" y="105"/>
                  </a:lnTo>
                  <a:lnTo>
                    <a:pt x="77" y="112"/>
                  </a:lnTo>
                  <a:lnTo>
                    <a:pt x="58" y="115"/>
                  </a:lnTo>
                  <a:lnTo>
                    <a:pt x="40" y="112"/>
                  </a:lnTo>
                  <a:lnTo>
                    <a:pt x="24" y="105"/>
                  </a:lnTo>
                  <a:lnTo>
                    <a:pt x="12" y="92"/>
                  </a:lnTo>
                  <a:lnTo>
                    <a:pt x="3" y="76"/>
                  </a:lnTo>
                  <a:lnTo>
                    <a:pt x="0" y="58"/>
                  </a:lnTo>
                  <a:lnTo>
                    <a:pt x="3" y="40"/>
                  </a:lnTo>
                  <a:lnTo>
                    <a:pt x="12" y="24"/>
                  </a:lnTo>
                  <a:lnTo>
                    <a:pt x="24" y="12"/>
                  </a:lnTo>
                  <a:lnTo>
                    <a:pt x="40" y="3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9" name="Freeform 21"/>
            <p:cNvSpPr>
              <a:spLocks/>
            </p:cNvSpPr>
            <p:nvPr/>
          </p:nvSpPr>
          <p:spPr bwMode="auto">
            <a:xfrm>
              <a:off x="4053" y="1961"/>
              <a:ext cx="8" cy="8"/>
            </a:xfrm>
            <a:custGeom>
              <a:avLst/>
              <a:gdLst>
                <a:gd name="T0" fmla="*/ 58 w 116"/>
                <a:gd name="T1" fmla="*/ 0 h 114"/>
                <a:gd name="T2" fmla="*/ 77 w 116"/>
                <a:gd name="T3" fmla="*/ 3 h 114"/>
                <a:gd name="T4" fmla="*/ 93 w 116"/>
                <a:gd name="T5" fmla="*/ 11 h 114"/>
                <a:gd name="T6" fmla="*/ 106 w 116"/>
                <a:gd name="T7" fmla="*/ 24 h 114"/>
                <a:gd name="T8" fmla="*/ 113 w 116"/>
                <a:gd name="T9" fmla="*/ 39 h 114"/>
                <a:gd name="T10" fmla="*/ 116 w 116"/>
                <a:gd name="T11" fmla="*/ 57 h 114"/>
                <a:gd name="T12" fmla="*/ 113 w 116"/>
                <a:gd name="T13" fmla="*/ 76 h 114"/>
                <a:gd name="T14" fmla="*/ 106 w 116"/>
                <a:gd name="T15" fmla="*/ 91 h 114"/>
                <a:gd name="T16" fmla="*/ 93 w 116"/>
                <a:gd name="T17" fmla="*/ 104 h 114"/>
                <a:gd name="T18" fmla="*/ 77 w 116"/>
                <a:gd name="T19" fmla="*/ 111 h 114"/>
                <a:gd name="T20" fmla="*/ 58 w 116"/>
                <a:gd name="T21" fmla="*/ 114 h 114"/>
                <a:gd name="T22" fmla="*/ 40 w 116"/>
                <a:gd name="T23" fmla="*/ 111 h 114"/>
                <a:gd name="T24" fmla="*/ 24 w 116"/>
                <a:gd name="T25" fmla="*/ 104 h 114"/>
                <a:gd name="T26" fmla="*/ 12 w 116"/>
                <a:gd name="T27" fmla="*/ 91 h 114"/>
                <a:gd name="T28" fmla="*/ 3 w 116"/>
                <a:gd name="T29" fmla="*/ 76 h 114"/>
                <a:gd name="T30" fmla="*/ 0 w 116"/>
                <a:gd name="T31" fmla="*/ 57 h 114"/>
                <a:gd name="T32" fmla="*/ 3 w 116"/>
                <a:gd name="T33" fmla="*/ 39 h 114"/>
                <a:gd name="T34" fmla="*/ 12 w 116"/>
                <a:gd name="T35" fmla="*/ 24 h 114"/>
                <a:gd name="T36" fmla="*/ 24 w 116"/>
                <a:gd name="T37" fmla="*/ 11 h 114"/>
                <a:gd name="T38" fmla="*/ 40 w 116"/>
                <a:gd name="T39" fmla="*/ 3 h 114"/>
                <a:gd name="T40" fmla="*/ 58 w 116"/>
                <a:gd name="T41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6" h="114">
                  <a:moveTo>
                    <a:pt x="58" y="0"/>
                  </a:moveTo>
                  <a:lnTo>
                    <a:pt x="77" y="3"/>
                  </a:lnTo>
                  <a:lnTo>
                    <a:pt x="93" y="11"/>
                  </a:lnTo>
                  <a:lnTo>
                    <a:pt x="106" y="24"/>
                  </a:lnTo>
                  <a:lnTo>
                    <a:pt x="113" y="39"/>
                  </a:lnTo>
                  <a:lnTo>
                    <a:pt x="116" y="57"/>
                  </a:lnTo>
                  <a:lnTo>
                    <a:pt x="113" y="76"/>
                  </a:lnTo>
                  <a:lnTo>
                    <a:pt x="106" y="91"/>
                  </a:lnTo>
                  <a:lnTo>
                    <a:pt x="93" y="104"/>
                  </a:lnTo>
                  <a:lnTo>
                    <a:pt x="77" y="111"/>
                  </a:lnTo>
                  <a:lnTo>
                    <a:pt x="58" y="114"/>
                  </a:lnTo>
                  <a:lnTo>
                    <a:pt x="40" y="111"/>
                  </a:lnTo>
                  <a:lnTo>
                    <a:pt x="24" y="104"/>
                  </a:lnTo>
                  <a:lnTo>
                    <a:pt x="12" y="91"/>
                  </a:lnTo>
                  <a:lnTo>
                    <a:pt x="3" y="76"/>
                  </a:lnTo>
                  <a:lnTo>
                    <a:pt x="0" y="57"/>
                  </a:lnTo>
                  <a:lnTo>
                    <a:pt x="3" y="39"/>
                  </a:lnTo>
                  <a:lnTo>
                    <a:pt x="12" y="24"/>
                  </a:lnTo>
                  <a:lnTo>
                    <a:pt x="24" y="11"/>
                  </a:lnTo>
                  <a:lnTo>
                    <a:pt x="40" y="3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0" name="Freeform 22"/>
            <p:cNvSpPr>
              <a:spLocks/>
            </p:cNvSpPr>
            <p:nvPr/>
          </p:nvSpPr>
          <p:spPr bwMode="auto">
            <a:xfrm>
              <a:off x="4065" y="1949"/>
              <a:ext cx="8" cy="8"/>
            </a:xfrm>
            <a:custGeom>
              <a:avLst/>
              <a:gdLst>
                <a:gd name="T0" fmla="*/ 58 w 116"/>
                <a:gd name="T1" fmla="*/ 0 h 115"/>
                <a:gd name="T2" fmla="*/ 77 w 116"/>
                <a:gd name="T3" fmla="*/ 4 h 115"/>
                <a:gd name="T4" fmla="*/ 93 w 116"/>
                <a:gd name="T5" fmla="*/ 12 h 115"/>
                <a:gd name="T6" fmla="*/ 105 w 116"/>
                <a:gd name="T7" fmla="*/ 24 h 115"/>
                <a:gd name="T8" fmla="*/ 113 w 116"/>
                <a:gd name="T9" fmla="*/ 40 h 115"/>
                <a:gd name="T10" fmla="*/ 116 w 116"/>
                <a:gd name="T11" fmla="*/ 58 h 115"/>
                <a:gd name="T12" fmla="*/ 113 w 116"/>
                <a:gd name="T13" fmla="*/ 77 h 115"/>
                <a:gd name="T14" fmla="*/ 105 w 116"/>
                <a:gd name="T15" fmla="*/ 92 h 115"/>
                <a:gd name="T16" fmla="*/ 93 w 116"/>
                <a:gd name="T17" fmla="*/ 105 h 115"/>
                <a:gd name="T18" fmla="*/ 77 w 116"/>
                <a:gd name="T19" fmla="*/ 113 h 115"/>
                <a:gd name="T20" fmla="*/ 58 w 116"/>
                <a:gd name="T21" fmla="*/ 115 h 115"/>
                <a:gd name="T22" fmla="*/ 40 w 116"/>
                <a:gd name="T23" fmla="*/ 113 h 115"/>
                <a:gd name="T24" fmla="*/ 24 w 116"/>
                <a:gd name="T25" fmla="*/ 105 h 115"/>
                <a:gd name="T26" fmla="*/ 11 w 116"/>
                <a:gd name="T27" fmla="*/ 92 h 115"/>
                <a:gd name="T28" fmla="*/ 3 w 116"/>
                <a:gd name="T29" fmla="*/ 77 h 115"/>
                <a:gd name="T30" fmla="*/ 0 w 116"/>
                <a:gd name="T31" fmla="*/ 58 h 115"/>
                <a:gd name="T32" fmla="*/ 3 w 116"/>
                <a:gd name="T33" fmla="*/ 40 h 115"/>
                <a:gd name="T34" fmla="*/ 11 w 116"/>
                <a:gd name="T35" fmla="*/ 24 h 115"/>
                <a:gd name="T36" fmla="*/ 24 w 116"/>
                <a:gd name="T37" fmla="*/ 12 h 115"/>
                <a:gd name="T38" fmla="*/ 40 w 116"/>
                <a:gd name="T39" fmla="*/ 4 h 115"/>
                <a:gd name="T40" fmla="*/ 58 w 116"/>
                <a:gd name="T41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6" h="115">
                  <a:moveTo>
                    <a:pt x="58" y="0"/>
                  </a:moveTo>
                  <a:lnTo>
                    <a:pt x="77" y="4"/>
                  </a:lnTo>
                  <a:lnTo>
                    <a:pt x="93" y="12"/>
                  </a:lnTo>
                  <a:lnTo>
                    <a:pt x="105" y="24"/>
                  </a:lnTo>
                  <a:lnTo>
                    <a:pt x="113" y="40"/>
                  </a:lnTo>
                  <a:lnTo>
                    <a:pt x="116" y="58"/>
                  </a:lnTo>
                  <a:lnTo>
                    <a:pt x="113" y="77"/>
                  </a:lnTo>
                  <a:lnTo>
                    <a:pt x="105" y="92"/>
                  </a:lnTo>
                  <a:lnTo>
                    <a:pt x="93" y="105"/>
                  </a:lnTo>
                  <a:lnTo>
                    <a:pt x="77" y="113"/>
                  </a:lnTo>
                  <a:lnTo>
                    <a:pt x="58" y="115"/>
                  </a:lnTo>
                  <a:lnTo>
                    <a:pt x="40" y="113"/>
                  </a:lnTo>
                  <a:lnTo>
                    <a:pt x="24" y="105"/>
                  </a:lnTo>
                  <a:lnTo>
                    <a:pt x="11" y="92"/>
                  </a:lnTo>
                  <a:lnTo>
                    <a:pt x="3" y="77"/>
                  </a:lnTo>
                  <a:lnTo>
                    <a:pt x="0" y="58"/>
                  </a:lnTo>
                  <a:lnTo>
                    <a:pt x="3" y="40"/>
                  </a:lnTo>
                  <a:lnTo>
                    <a:pt x="11" y="24"/>
                  </a:lnTo>
                  <a:lnTo>
                    <a:pt x="24" y="12"/>
                  </a:lnTo>
                  <a:lnTo>
                    <a:pt x="40" y="4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1" name="Freeform 23"/>
            <p:cNvSpPr>
              <a:spLocks/>
            </p:cNvSpPr>
            <p:nvPr/>
          </p:nvSpPr>
          <p:spPr bwMode="auto">
            <a:xfrm>
              <a:off x="4065" y="1974"/>
              <a:ext cx="8" cy="8"/>
            </a:xfrm>
            <a:custGeom>
              <a:avLst/>
              <a:gdLst>
                <a:gd name="T0" fmla="*/ 58 w 116"/>
                <a:gd name="T1" fmla="*/ 0 h 115"/>
                <a:gd name="T2" fmla="*/ 77 w 116"/>
                <a:gd name="T3" fmla="*/ 3 h 115"/>
                <a:gd name="T4" fmla="*/ 93 w 116"/>
                <a:gd name="T5" fmla="*/ 11 h 115"/>
                <a:gd name="T6" fmla="*/ 105 w 116"/>
                <a:gd name="T7" fmla="*/ 24 h 115"/>
                <a:gd name="T8" fmla="*/ 113 w 116"/>
                <a:gd name="T9" fmla="*/ 39 h 115"/>
                <a:gd name="T10" fmla="*/ 116 w 116"/>
                <a:gd name="T11" fmla="*/ 57 h 115"/>
                <a:gd name="T12" fmla="*/ 113 w 116"/>
                <a:gd name="T13" fmla="*/ 76 h 115"/>
                <a:gd name="T14" fmla="*/ 105 w 116"/>
                <a:gd name="T15" fmla="*/ 92 h 115"/>
                <a:gd name="T16" fmla="*/ 93 w 116"/>
                <a:gd name="T17" fmla="*/ 104 h 115"/>
                <a:gd name="T18" fmla="*/ 77 w 116"/>
                <a:gd name="T19" fmla="*/ 113 h 115"/>
                <a:gd name="T20" fmla="*/ 58 w 116"/>
                <a:gd name="T21" fmla="*/ 115 h 115"/>
                <a:gd name="T22" fmla="*/ 40 w 116"/>
                <a:gd name="T23" fmla="*/ 113 h 115"/>
                <a:gd name="T24" fmla="*/ 24 w 116"/>
                <a:gd name="T25" fmla="*/ 104 h 115"/>
                <a:gd name="T26" fmla="*/ 11 w 116"/>
                <a:gd name="T27" fmla="*/ 92 h 115"/>
                <a:gd name="T28" fmla="*/ 3 w 116"/>
                <a:gd name="T29" fmla="*/ 76 h 115"/>
                <a:gd name="T30" fmla="*/ 0 w 116"/>
                <a:gd name="T31" fmla="*/ 57 h 115"/>
                <a:gd name="T32" fmla="*/ 3 w 116"/>
                <a:gd name="T33" fmla="*/ 39 h 115"/>
                <a:gd name="T34" fmla="*/ 11 w 116"/>
                <a:gd name="T35" fmla="*/ 24 h 115"/>
                <a:gd name="T36" fmla="*/ 24 w 116"/>
                <a:gd name="T37" fmla="*/ 11 h 115"/>
                <a:gd name="T38" fmla="*/ 40 w 116"/>
                <a:gd name="T39" fmla="*/ 3 h 115"/>
                <a:gd name="T40" fmla="*/ 58 w 116"/>
                <a:gd name="T41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6" h="115">
                  <a:moveTo>
                    <a:pt x="58" y="0"/>
                  </a:moveTo>
                  <a:lnTo>
                    <a:pt x="77" y="3"/>
                  </a:lnTo>
                  <a:lnTo>
                    <a:pt x="93" y="11"/>
                  </a:lnTo>
                  <a:lnTo>
                    <a:pt x="105" y="24"/>
                  </a:lnTo>
                  <a:lnTo>
                    <a:pt x="113" y="39"/>
                  </a:lnTo>
                  <a:lnTo>
                    <a:pt x="116" y="57"/>
                  </a:lnTo>
                  <a:lnTo>
                    <a:pt x="113" y="76"/>
                  </a:lnTo>
                  <a:lnTo>
                    <a:pt x="105" y="92"/>
                  </a:lnTo>
                  <a:lnTo>
                    <a:pt x="93" y="104"/>
                  </a:lnTo>
                  <a:lnTo>
                    <a:pt x="77" y="113"/>
                  </a:lnTo>
                  <a:lnTo>
                    <a:pt x="58" y="115"/>
                  </a:lnTo>
                  <a:lnTo>
                    <a:pt x="40" y="113"/>
                  </a:lnTo>
                  <a:lnTo>
                    <a:pt x="24" y="104"/>
                  </a:lnTo>
                  <a:lnTo>
                    <a:pt x="11" y="92"/>
                  </a:lnTo>
                  <a:lnTo>
                    <a:pt x="3" y="76"/>
                  </a:lnTo>
                  <a:lnTo>
                    <a:pt x="0" y="57"/>
                  </a:lnTo>
                  <a:lnTo>
                    <a:pt x="3" y="39"/>
                  </a:lnTo>
                  <a:lnTo>
                    <a:pt x="11" y="24"/>
                  </a:lnTo>
                  <a:lnTo>
                    <a:pt x="24" y="11"/>
                  </a:lnTo>
                  <a:lnTo>
                    <a:pt x="40" y="3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2" name="Freeform 24"/>
            <p:cNvSpPr>
              <a:spLocks/>
            </p:cNvSpPr>
            <p:nvPr/>
          </p:nvSpPr>
          <p:spPr bwMode="auto">
            <a:xfrm>
              <a:off x="4028" y="1986"/>
              <a:ext cx="8" cy="8"/>
            </a:xfrm>
            <a:custGeom>
              <a:avLst/>
              <a:gdLst>
                <a:gd name="T0" fmla="*/ 58 w 116"/>
                <a:gd name="T1" fmla="*/ 0 h 115"/>
                <a:gd name="T2" fmla="*/ 77 w 116"/>
                <a:gd name="T3" fmla="*/ 3 h 115"/>
                <a:gd name="T4" fmla="*/ 93 w 116"/>
                <a:gd name="T5" fmla="*/ 11 h 115"/>
                <a:gd name="T6" fmla="*/ 106 w 116"/>
                <a:gd name="T7" fmla="*/ 24 h 115"/>
                <a:gd name="T8" fmla="*/ 113 w 116"/>
                <a:gd name="T9" fmla="*/ 40 h 115"/>
                <a:gd name="T10" fmla="*/ 116 w 116"/>
                <a:gd name="T11" fmla="*/ 57 h 115"/>
                <a:gd name="T12" fmla="*/ 113 w 116"/>
                <a:gd name="T13" fmla="*/ 76 h 115"/>
                <a:gd name="T14" fmla="*/ 106 w 116"/>
                <a:gd name="T15" fmla="*/ 92 h 115"/>
                <a:gd name="T16" fmla="*/ 93 w 116"/>
                <a:gd name="T17" fmla="*/ 104 h 115"/>
                <a:gd name="T18" fmla="*/ 77 w 116"/>
                <a:gd name="T19" fmla="*/ 112 h 115"/>
                <a:gd name="T20" fmla="*/ 58 w 116"/>
                <a:gd name="T21" fmla="*/ 115 h 115"/>
                <a:gd name="T22" fmla="*/ 40 w 116"/>
                <a:gd name="T23" fmla="*/ 112 h 115"/>
                <a:gd name="T24" fmla="*/ 24 w 116"/>
                <a:gd name="T25" fmla="*/ 104 h 115"/>
                <a:gd name="T26" fmla="*/ 12 w 116"/>
                <a:gd name="T27" fmla="*/ 92 h 115"/>
                <a:gd name="T28" fmla="*/ 3 w 116"/>
                <a:gd name="T29" fmla="*/ 76 h 115"/>
                <a:gd name="T30" fmla="*/ 0 w 116"/>
                <a:gd name="T31" fmla="*/ 57 h 115"/>
                <a:gd name="T32" fmla="*/ 3 w 116"/>
                <a:gd name="T33" fmla="*/ 40 h 115"/>
                <a:gd name="T34" fmla="*/ 12 w 116"/>
                <a:gd name="T35" fmla="*/ 24 h 115"/>
                <a:gd name="T36" fmla="*/ 24 w 116"/>
                <a:gd name="T37" fmla="*/ 11 h 115"/>
                <a:gd name="T38" fmla="*/ 40 w 116"/>
                <a:gd name="T39" fmla="*/ 3 h 115"/>
                <a:gd name="T40" fmla="*/ 58 w 116"/>
                <a:gd name="T41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6" h="115">
                  <a:moveTo>
                    <a:pt x="58" y="0"/>
                  </a:moveTo>
                  <a:lnTo>
                    <a:pt x="77" y="3"/>
                  </a:lnTo>
                  <a:lnTo>
                    <a:pt x="93" y="11"/>
                  </a:lnTo>
                  <a:lnTo>
                    <a:pt x="106" y="24"/>
                  </a:lnTo>
                  <a:lnTo>
                    <a:pt x="113" y="40"/>
                  </a:lnTo>
                  <a:lnTo>
                    <a:pt x="116" y="57"/>
                  </a:lnTo>
                  <a:lnTo>
                    <a:pt x="113" y="76"/>
                  </a:lnTo>
                  <a:lnTo>
                    <a:pt x="106" y="92"/>
                  </a:lnTo>
                  <a:lnTo>
                    <a:pt x="93" y="104"/>
                  </a:lnTo>
                  <a:lnTo>
                    <a:pt x="77" y="112"/>
                  </a:lnTo>
                  <a:lnTo>
                    <a:pt x="58" y="115"/>
                  </a:lnTo>
                  <a:lnTo>
                    <a:pt x="40" y="112"/>
                  </a:lnTo>
                  <a:lnTo>
                    <a:pt x="24" y="104"/>
                  </a:lnTo>
                  <a:lnTo>
                    <a:pt x="12" y="92"/>
                  </a:lnTo>
                  <a:lnTo>
                    <a:pt x="3" y="76"/>
                  </a:lnTo>
                  <a:lnTo>
                    <a:pt x="0" y="57"/>
                  </a:lnTo>
                  <a:lnTo>
                    <a:pt x="3" y="40"/>
                  </a:lnTo>
                  <a:lnTo>
                    <a:pt x="12" y="24"/>
                  </a:lnTo>
                  <a:lnTo>
                    <a:pt x="24" y="11"/>
                  </a:lnTo>
                  <a:lnTo>
                    <a:pt x="40" y="3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3" name="Freeform 25"/>
            <p:cNvSpPr>
              <a:spLocks/>
            </p:cNvSpPr>
            <p:nvPr/>
          </p:nvSpPr>
          <p:spPr bwMode="auto">
            <a:xfrm>
              <a:off x="4028" y="2010"/>
              <a:ext cx="8" cy="9"/>
            </a:xfrm>
            <a:custGeom>
              <a:avLst/>
              <a:gdLst>
                <a:gd name="T0" fmla="*/ 58 w 116"/>
                <a:gd name="T1" fmla="*/ 0 h 115"/>
                <a:gd name="T2" fmla="*/ 77 w 116"/>
                <a:gd name="T3" fmla="*/ 4 h 115"/>
                <a:gd name="T4" fmla="*/ 93 w 116"/>
                <a:gd name="T5" fmla="*/ 12 h 115"/>
                <a:gd name="T6" fmla="*/ 106 w 116"/>
                <a:gd name="T7" fmla="*/ 24 h 115"/>
                <a:gd name="T8" fmla="*/ 113 w 116"/>
                <a:gd name="T9" fmla="*/ 40 h 115"/>
                <a:gd name="T10" fmla="*/ 116 w 116"/>
                <a:gd name="T11" fmla="*/ 58 h 115"/>
                <a:gd name="T12" fmla="*/ 113 w 116"/>
                <a:gd name="T13" fmla="*/ 77 h 115"/>
                <a:gd name="T14" fmla="*/ 106 w 116"/>
                <a:gd name="T15" fmla="*/ 92 h 115"/>
                <a:gd name="T16" fmla="*/ 93 w 116"/>
                <a:gd name="T17" fmla="*/ 105 h 115"/>
                <a:gd name="T18" fmla="*/ 77 w 116"/>
                <a:gd name="T19" fmla="*/ 113 h 115"/>
                <a:gd name="T20" fmla="*/ 58 w 116"/>
                <a:gd name="T21" fmla="*/ 115 h 115"/>
                <a:gd name="T22" fmla="*/ 40 w 116"/>
                <a:gd name="T23" fmla="*/ 113 h 115"/>
                <a:gd name="T24" fmla="*/ 24 w 116"/>
                <a:gd name="T25" fmla="*/ 105 h 115"/>
                <a:gd name="T26" fmla="*/ 12 w 116"/>
                <a:gd name="T27" fmla="*/ 92 h 115"/>
                <a:gd name="T28" fmla="*/ 3 w 116"/>
                <a:gd name="T29" fmla="*/ 77 h 115"/>
                <a:gd name="T30" fmla="*/ 0 w 116"/>
                <a:gd name="T31" fmla="*/ 58 h 115"/>
                <a:gd name="T32" fmla="*/ 3 w 116"/>
                <a:gd name="T33" fmla="*/ 40 h 115"/>
                <a:gd name="T34" fmla="*/ 12 w 116"/>
                <a:gd name="T35" fmla="*/ 24 h 115"/>
                <a:gd name="T36" fmla="*/ 24 w 116"/>
                <a:gd name="T37" fmla="*/ 12 h 115"/>
                <a:gd name="T38" fmla="*/ 40 w 116"/>
                <a:gd name="T39" fmla="*/ 4 h 115"/>
                <a:gd name="T40" fmla="*/ 58 w 116"/>
                <a:gd name="T41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6" h="115">
                  <a:moveTo>
                    <a:pt x="58" y="0"/>
                  </a:moveTo>
                  <a:lnTo>
                    <a:pt x="77" y="4"/>
                  </a:lnTo>
                  <a:lnTo>
                    <a:pt x="93" y="12"/>
                  </a:lnTo>
                  <a:lnTo>
                    <a:pt x="106" y="24"/>
                  </a:lnTo>
                  <a:lnTo>
                    <a:pt x="113" y="40"/>
                  </a:lnTo>
                  <a:lnTo>
                    <a:pt x="116" y="58"/>
                  </a:lnTo>
                  <a:lnTo>
                    <a:pt x="113" y="77"/>
                  </a:lnTo>
                  <a:lnTo>
                    <a:pt x="106" y="92"/>
                  </a:lnTo>
                  <a:lnTo>
                    <a:pt x="93" y="105"/>
                  </a:lnTo>
                  <a:lnTo>
                    <a:pt x="77" y="113"/>
                  </a:lnTo>
                  <a:lnTo>
                    <a:pt x="58" y="115"/>
                  </a:lnTo>
                  <a:lnTo>
                    <a:pt x="40" y="113"/>
                  </a:lnTo>
                  <a:lnTo>
                    <a:pt x="24" y="105"/>
                  </a:lnTo>
                  <a:lnTo>
                    <a:pt x="12" y="92"/>
                  </a:lnTo>
                  <a:lnTo>
                    <a:pt x="3" y="77"/>
                  </a:lnTo>
                  <a:lnTo>
                    <a:pt x="0" y="58"/>
                  </a:lnTo>
                  <a:lnTo>
                    <a:pt x="3" y="40"/>
                  </a:lnTo>
                  <a:lnTo>
                    <a:pt x="12" y="24"/>
                  </a:lnTo>
                  <a:lnTo>
                    <a:pt x="24" y="12"/>
                  </a:lnTo>
                  <a:lnTo>
                    <a:pt x="40" y="4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4" name="Freeform 26"/>
            <p:cNvSpPr>
              <a:spLocks/>
            </p:cNvSpPr>
            <p:nvPr/>
          </p:nvSpPr>
          <p:spPr bwMode="auto">
            <a:xfrm>
              <a:off x="4015" y="1998"/>
              <a:ext cx="9" cy="8"/>
            </a:xfrm>
            <a:custGeom>
              <a:avLst/>
              <a:gdLst>
                <a:gd name="T0" fmla="*/ 59 w 117"/>
                <a:gd name="T1" fmla="*/ 0 h 115"/>
                <a:gd name="T2" fmla="*/ 78 w 117"/>
                <a:gd name="T3" fmla="*/ 3 h 115"/>
                <a:gd name="T4" fmla="*/ 94 w 117"/>
                <a:gd name="T5" fmla="*/ 12 h 115"/>
                <a:gd name="T6" fmla="*/ 106 w 117"/>
                <a:gd name="T7" fmla="*/ 24 h 115"/>
                <a:gd name="T8" fmla="*/ 115 w 117"/>
                <a:gd name="T9" fmla="*/ 40 h 115"/>
                <a:gd name="T10" fmla="*/ 117 w 117"/>
                <a:gd name="T11" fmla="*/ 58 h 115"/>
                <a:gd name="T12" fmla="*/ 115 w 117"/>
                <a:gd name="T13" fmla="*/ 76 h 115"/>
                <a:gd name="T14" fmla="*/ 106 w 117"/>
                <a:gd name="T15" fmla="*/ 92 h 115"/>
                <a:gd name="T16" fmla="*/ 94 w 117"/>
                <a:gd name="T17" fmla="*/ 105 h 115"/>
                <a:gd name="T18" fmla="*/ 78 w 117"/>
                <a:gd name="T19" fmla="*/ 112 h 115"/>
                <a:gd name="T20" fmla="*/ 59 w 117"/>
                <a:gd name="T21" fmla="*/ 115 h 115"/>
                <a:gd name="T22" fmla="*/ 41 w 117"/>
                <a:gd name="T23" fmla="*/ 112 h 115"/>
                <a:gd name="T24" fmla="*/ 25 w 117"/>
                <a:gd name="T25" fmla="*/ 105 h 115"/>
                <a:gd name="T26" fmla="*/ 12 w 117"/>
                <a:gd name="T27" fmla="*/ 92 h 115"/>
                <a:gd name="T28" fmla="*/ 4 w 117"/>
                <a:gd name="T29" fmla="*/ 76 h 115"/>
                <a:gd name="T30" fmla="*/ 0 w 117"/>
                <a:gd name="T31" fmla="*/ 58 h 115"/>
                <a:gd name="T32" fmla="*/ 4 w 117"/>
                <a:gd name="T33" fmla="*/ 40 h 115"/>
                <a:gd name="T34" fmla="*/ 12 w 117"/>
                <a:gd name="T35" fmla="*/ 24 h 115"/>
                <a:gd name="T36" fmla="*/ 25 w 117"/>
                <a:gd name="T37" fmla="*/ 12 h 115"/>
                <a:gd name="T38" fmla="*/ 41 w 117"/>
                <a:gd name="T39" fmla="*/ 3 h 115"/>
                <a:gd name="T40" fmla="*/ 59 w 117"/>
                <a:gd name="T41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7" h="115">
                  <a:moveTo>
                    <a:pt x="59" y="0"/>
                  </a:moveTo>
                  <a:lnTo>
                    <a:pt x="78" y="3"/>
                  </a:lnTo>
                  <a:lnTo>
                    <a:pt x="94" y="12"/>
                  </a:lnTo>
                  <a:lnTo>
                    <a:pt x="106" y="24"/>
                  </a:lnTo>
                  <a:lnTo>
                    <a:pt x="115" y="40"/>
                  </a:lnTo>
                  <a:lnTo>
                    <a:pt x="117" y="58"/>
                  </a:lnTo>
                  <a:lnTo>
                    <a:pt x="115" y="76"/>
                  </a:lnTo>
                  <a:lnTo>
                    <a:pt x="106" y="92"/>
                  </a:lnTo>
                  <a:lnTo>
                    <a:pt x="94" y="105"/>
                  </a:lnTo>
                  <a:lnTo>
                    <a:pt x="78" y="112"/>
                  </a:lnTo>
                  <a:lnTo>
                    <a:pt x="59" y="115"/>
                  </a:lnTo>
                  <a:lnTo>
                    <a:pt x="41" y="112"/>
                  </a:lnTo>
                  <a:lnTo>
                    <a:pt x="25" y="105"/>
                  </a:lnTo>
                  <a:lnTo>
                    <a:pt x="12" y="92"/>
                  </a:lnTo>
                  <a:lnTo>
                    <a:pt x="4" y="76"/>
                  </a:lnTo>
                  <a:lnTo>
                    <a:pt x="0" y="58"/>
                  </a:lnTo>
                  <a:lnTo>
                    <a:pt x="4" y="40"/>
                  </a:lnTo>
                  <a:lnTo>
                    <a:pt x="12" y="24"/>
                  </a:lnTo>
                  <a:lnTo>
                    <a:pt x="25" y="12"/>
                  </a:lnTo>
                  <a:lnTo>
                    <a:pt x="41" y="3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5" name="Freeform 27"/>
            <p:cNvSpPr>
              <a:spLocks/>
            </p:cNvSpPr>
            <p:nvPr/>
          </p:nvSpPr>
          <p:spPr bwMode="auto">
            <a:xfrm>
              <a:off x="4040" y="1998"/>
              <a:ext cx="9" cy="8"/>
            </a:xfrm>
            <a:custGeom>
              <a:avLst/>
              <a:gdLst>
                <a:gd name="T0" fmla="*/ 59 w 117"/>
                <a:gd name="T1" fmla="*/ 0 h 115"/>
                <a:gd name="T2" fmla="*/ 78 w 117"/>
                <a:gd name="T3" fmla="*/ 3 h 115"/>
                <a:gd name="T4" fmla="*/ 94 w 117"/>
                <a:gd name="T5" fmla="*/ 12 h 115"/>
                <a:gd name="T6" fmla="*/ 106 w 117"/>
                <a:gd name="T7" fmla="*/ 24 h 115"/>
                <a:gd name="T8" fmla="*/ 115 w 117"/>
                <a:gd name="T9" fmla="*/ 40 h 115"/>
                <a:gd name="T10" fmla="*/ 117 w 117"/>
                <a:gd name="T11" fmla="*/ 58 h 115"/>
                <a:gd name="T12" fmla="*/ 115 w 117"/>
                <a:gd name="T13" fmla="*/ 76 h 115"/>
                <a:gd name="T14" fmla="*/ 106 w 117"/>
                <a:gd name="T15" fmla="*/ 92 h 115"/>
                <a:gd name="T16" fmla="*/ 94 w 117"/>
                <a:gd name="T17" fmla="*/ 105 h 115"/>
                <a:gd name="T18" fmla="*/ 78 w 117"/>
                <a:gd name="T19" fmla="*/ 112 h 115"/>
                <a:gd name="T20" fmla="*/ 59 w 117"/>
                <a:gd name="T21" fmla="*/ 115 h 115"/>
                <a:gd name="T22" fmla="*/ 41 w 117"/>
                <a:gd name="T23" fmla="*/ 112 h 115"/>
                <a:gd name="T24" fmla="*/ 25 w 117"/>
                <a:gd name="T25" fmla="*/ 105 h 115"/>
                <a:gd name="T26" fmla="*/ 12 w 117"/>
                <a:gd name="T27" fmla="*/ 92 h 115"/>
                <a:gd name="T28" fmla="*/ 4 w 117"/>
                <a:gd name="T29" fmla="*/ 76 h 115"/>
                <a:gd name="T30" fmla="*/ 0 w 117"/>
                <a:gd name="T31" fmla="*/ 58 h 115"/>
                <a:gd name="T32" fmla="*/ 4 w 117"/>
                <a:gd name="T33" fmla="*/ 40 h 115"/>
                <a:gd name="T34" fmla="*/ 12 w 117"/>
                <a:gd name="T35" fmla="*/ 24 h 115"/>
                <a:gd name="T36" fmla="*/ 25 w 117"/>
                <a:gd name="T37" fmla="*/ 12 h 115"/>
                <a:gd name="T38" fmla="*/ 41 w 117"/>
                <a:gd name="T39" fmla="*/ 3 h 115"/>
                <a:gd name="T40" fmla="*/ 59 w 117"/>
                <a:gd name="T41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7" h="115">
                  <a:moveTo>
                    <a:pt x="59" y="0"/>
                  </a:moveTo>
                  <a:lnTo>
                    <a:pt x="78" y="3"/>
                  </a:lnTo>
                  <a:lnTo>
                    <a:pt x="94" y="12"/>
                  </a:lnTo>
                  <a:lnTo>
                    <a:pt x="106" y="24"/>
                  </a:lnTo>
                  <a:lnTo>
                    <a:pt x="115" y="40"/>
                  </a:lnTo>
                  <a:lnTo>
                    <a:pt x="117" y="58"/>
                  </a:lnTo>
                  <a:lnTo>
                    <a:pt x="115" y="76"/>
                  </a:lnTo>
                  <a:lnTo>
                    <a:pt x="106" y="92"/>
                  </a:lnTo>
                  <a:lnTo>
                    <a:pt x="94" y="105"/>
                  </a:lnTo>
                  <a:lnTo>
                    <a:pt x="78" y="112"/>
                  </a:lnTo>
                  <a:lnTo>
                    <a:pt x="59" y="115"/>
                  </a:lnTo>
                  <a:lnTo>
                    <a:pt x="41" y="112"/>
                  </a:lnTo>
                  <a:lnTo>
                    <a:pt x="25" y="105"/>
                  </a:lnTo>
                  <a:lnTo>
                    <a:pt x="12" y="92"/>
                  </a:lnTo>
                  <a:lnTo>
                    <a:pt x="4" y="76"/>
                  </a:lnTo>
                  <a:lnTo>
                    <a:pt x="0" y="58"/>
                  </a:lnTo>
                  <a:lnTo>
                    <a:pt x="4" y="40"/>
                  </a:lnTo>
                  <a:lnTo>
                    <a:pt x="12" y="24"/>
                  </a:lnTo>
                  <a:lnTo>
                    <a:pt x="25" y="12"/>
                  </a:lnTo>
                  <a:lnTo>
                    <a:pt x="41" y="3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6" name="Freeform 28"/>
            <p:cNvSpPr>
              <a:spLocks/>
            </p:cNvSpPr>
            <p:nvPr/>
          </p:nvSpPr>
          <p:spPr bwMode="auto">
            <a:xfrm>
              <a:off x="4015" y="2023"/>
              <a:ext cx="9" cy="8"/>
            </a:xfrm>
            <a:custGeom>
              <a:avLst/>
              <a:gdLst>
                <a:gd name="T0" fmla="*/ 59 w 117"/>
                <a:gd name="T1" fmla="*/ 0 h 114"/>
                <a:gd name="T2" fmla="*/ 78 w 117"/>
                <a:gd name="T3" fmla="*/ 3 h 114"/>
                <a:gd name="T4" fmla="*/ 94 w 117"/>
                <a:gd name="T5" fmla="*/ 11 h 114"/>
                <a:gd name="T6" fmla="*/ 106 w 117"/>
                <a:gd name="T7" fmla="*/ 24 h 114"/>
                <a:gd name="T8" fmla="*/ 115 w 117"/>
                <a:gd name="T9" fmla="*/ 39 h 114"/>
                <a:gd name="T10" fmla="*/ 117 w 117"/>
                <a:gd name="T11" fmla="*/ 57 h 114"/>
                <a:gd name="T12" fmla="*/ 115 w 117"/>
                <a:gd name="T13" fmla="*/ 76 h 114"/>
                <a:gd name="T14" fmla="*/ 106 w 117"/>
                <a:gd name="T15" fmla="*/ 91 h 114"/>
                <a:gd name="T16" fmla="*/ 94 w 117"/>
                <a:gd name="T17" fmla="*/ 104 h 114"/>
                <a:gd name="T18" fmla="*/ 78 w 117"/>
                <a:gd name="T19" fmla="*/ 111 h 114"/>
                <a:gd name="T20" fmla="*/ 59 w 117"/>
                <a:gd name="T21" fmla="*/ 114 h 114"/>
                <a:gd name="T22" fmla="*/ 41 w 117"/>
                <a:gd name="T23" fmla="*/ 111 h 114"/>
                <a:gd name="T24" fmla="*/ 25 w 117"/>
                <a:gd name="T25" fmla="*/ 104 h 114"/>
                <a:gd name="T26" fmla="*/ 12 w 117"/>
                <a:gd name="T27" fmla="*/ 91 h 114"/>
                <a:gd name="T28" fmla="*/ 4 w 117"/>
                <a:gd name="T29" fmla="*/ 76 h 114"/>
                <a:gd name="T30" fmla="*/ 0 w 117"/>
                <a:gd name="T31" fmla="*/ 57 h 114"/>
                <a:gd name="T32" fmla="*/ 4 w 117"/>
                <a:gd name="T33" fmla="*/ 39 h 114"/>
                <a:gd name="T34" fmla="*/ 12 w 117"/>
                <a:gd name="T35" fmla="*/ 24 h 114"/>
                <a:gd name="T36" fmla="*/ 25 w 117"/>
                <a:gd name="T37" fmla="*/ 11 h 114"/>
                <a:gd name="T38" fmla="*/ 41 w 117"/>
                <a:gd name="T39" fmla="*/ 3 h 114"/>
                <a:gd name="T40" fmla="*/ 59 w 117"/>
                <a:gd name="T41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7" h="114">
                  <a:moveTo>
                    <a:pt x="59" y="0"/>
                  </a:moveTo>
                  <a:lnTo>
                    <a:pt x="78" y="3"/>
                  </a:lnTo>
                  <a:lnTo>
                    <a:pt x="94" y="11"/>
                  </a:lnTo>
                  <a:lnTo>
                    <a:pt x="106" y="24"/>
                  </a:lnTo>
                  <a:lnTo>
                    <a:pt x="115" y="39"/>
                  </a:lnTo>
                  <a:lnTo>
                    <a:pt x="117" y="57"/>
                  </a:lnTo>
                  <a:lnTo>
                    <a:pt x="115" y="76"/>
                  </a:lnTo>
                  <a:lnTo>
                    <a:pt x="106" y="91"/>
                  </a:lnTo>
                  <a:lnTo>
                    <a:pt x="94" y="104"/>
                  </a:lnTo>
                  <a:lnTo>
                    <a:pt x="78" y="111"/>
                  </a:lnTo>
                  <a:lnTo>
                    <a:pt x="59" y="114"/>
                  </a:lnTo>
                  <a:lnTo>
                    <a:pt x="41" y="111"/>
                  </a:lnTo>
                  <a:lnTo>
                    <a:pt x="25" y="104"/>
                  </a:lnTo>
                  <a:lnTo>
                    <a:pt x="12" y="91"/>
                  </a:lnTo>
                  <a:lnTo>
                    <a:pt x="4" y="76"/>
                  </a:lnTo>
                  <a:lnTo>
                    <a:pt x="0" y="57"/>
                  </a:lnTo>
                  <a:lnTo>
                    <a:pt x="4" y="39"/>
                  </a:lnTo>
                  <a:lnTo>
                    <a:pt x="12" y="24"/>
                  </a:lnTo>
                  <a:lnTo>
                    <a:pt x="25" y="11"/>
                  </a:lnTo>
                  <a:lnTo>
                    <a:pt x="41" y="3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7" name="Freeform 29"/>
            <p:cNvSpPr>
              <a:spLocks/>
            </p:cNvSpPr>
            <p:nvPr/>
          </p:nvSpPr>
          <p:spPr bwMode="auto">
            <a:xfrm>
              <a:off x="4040" y="2023"/>
              <a:ext cx="9" cy="8"/>
            </a:xfrm>
            <a:custGeom>
              <a:avLst/>
              <a:gdLst>
                <a:gd name="T0" fmla="*/ 59 w 117"/>
                <a:gd name="T1" fmla="*/ 0 h 114"/>
                <a:gd name="T2" fmla="*/ 78 w 117"/>
                <a:gd name="T3" fmla="*/ 3 h 114"/>
                <a:gd name="T4" fmla="*/ 94 w 117"/>
                <a:gd name="T5" fmla="*/ 11 h 114"/>
                <a:gd name="T6" fmla="*/ 106 w 117"/>
                <a:gd name="T7" fmla="*/ 24 h 114"/>
                <a:gd name="T8" fmla="*/ 115 w 117"/>
                <a:gd name="T9" fmla="*/ 39 h 114"/>
                <a:gd name="T10" fmla="*/ 117 w 117"/>
                <a:gd name="T11" fmla="*/ 57 h 114"/>
                <a:gd name="T12" fmla="*/ 115 w 117"/>
                <a:gd name="T13" fmla="*/ 76 h 114"/>
                <a:gd name="T14" fmla="*/ 106 w 117"/>
                <a:gd name="T15" fmla="*/ 91 h 114"/>
                <a:gd name="T16" fmla="*/ 94 w 117"/>
                <a:gd name="T17" fmla="*/ 104 h 114"/>
                <a:gd name="T18" fmla="*/ 78 w 117"/>
                <a:gd name="T19" fmla="*/ 111 h 114"/>
                <a:gd name="T20" fmla="*/ 59 w 117"/>
                <a:gd name="T21" fmla="*/ 114 h 114"/>
                <a:gd name="T22" fmla="*/ 41 w 117"/>
                <a:gd name="T23" fmla="*/ 111 h 114"/>
                <a:gd name="T24" fmla="*/ 25 w 117"/>
                <a:gd name="T25" fmla="*/ 104 h 114"/>
                <a:gd name="T26" fmla="*/ 12 w 117"/>
                <a:gd name="T27" fmla="*/ 91 h 114"/>
                <a:gd name="T28" fmla="*/ 4 w 117"/>
                <a:gd name="T29" fmla="*/ 76 h 114"/>
                <a:gd name="T30" fmla="*/ 0 w 117"/>
                <a:gd name="T31" fmla="*/ 57 h 114"/>
                <a:gd name="T32" fmla="*/ 4 w 117"/>
                <a:gd name="T33" fmla="*/ 39 h 114"/>
                <a:gd name="T34" fmla="*/ 12 w 117"/>
                <a:gd name="T35" fmla="*/ 24 h 114"/>
                <a:gd name="T36" fmla="*/ 25 w 117"/>
                <a:gd name="T37" fmla="*/ 11 h 114"/>
                <a:gd name="T38" fmla="*/ 41 w 117"/>
                <a:gd name="T39" fmla="*/ 3 h 114"/>
                <a:gd name="T40" fmla="*/ 59 w 117"/>
                <a:gd name="T41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7" h="114">
                  <a:moveTo>
                    <a:pt x="59" y="0"/>
                  </a:moveTo>
                  <a:lnTo>
                    <a:pt x="78" y="3"/>
                  </a:lnTo>
                  <a:lnTo>
                    <a:pt x="94" y="11"/>
                  </a:lnTo>
                  <a:lnTo>
                    <a:pt x="106" y="24"/>
                  </a:lnTo>
                  <a:lnTo>
                    <a:pt x="115" y="39"/>
                  </a:lnTo>
                  <a:lnTo>
                    <a:pt x="117" y="57"/>
                  </a:lnTo>
                  <a:lnTo>
                    <a:pt x="115" y="76"/>
                  </a:lnTo>
                  <a:lnTo>
                    <a:pt x="106" y="91"/>
                  </a:lnTo>
                  <a:lnTo>
                    <a:pt x="94" y="104"/>
                  </a:lnTo>
                  <a:lnTo>
                    <a:pt x="78" y="111"/>
                  </a:lnTo>
                  <a:lnTo>
                    <a:pt x="59" y="114"/>
                  </a:lnTo>
                  <a:lnTo>
                    <a:pt x="41" y="111"/>
                  </a:lnTo>
                  <a:lnTo>
                    <a:pt x="25" y="104"/>
                  </a:lnTo>
                  <a:lnTo>
                    <a:pt x="12" y="91"/>
                  </a:lnTo>
                  <a:lnTo>
                    <a:pt x="4" y="76"/>
                  </a:lnTo>
                  <a:lnTo>
                    <a:pt x="0" y="57"/>
                  </a:lnTo>
                  <a:lnTo>
                    <a:pt x="4" y="39"/>
                  </a:lnTo>
                  <a:lnTo>
                    <a:pt x="12" y="24"/>
                  </a:lnTo>
                  <a:lnTo>
                    <a:pt x="25" y="11"/>
                  </a:lnTo>
                  <a:lnTo>
                    <a:pt x="41" y="3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8" name="Freeform 30"/>
            <p:cNvSpPr>
              <a:spLocks/>
            </p:cNvSpPr>
            <p:nvPr/>
          </p:nvSpPr>
          <p:spPr bwMode="auto">
            <a:xfrm>
              <a:off x="4053" y="1986"/>
              <a:ext cx="8" cy="8"/>
            </a:xfrm>
            <a:custGeom>
              <a:avLst/>
              <a:gdLst>
                <a:gd name="T0" fmla="*/ 58 w 116"/>
                <a:gd name="T1" fmla="*/ 0 h 115"/>
                <a:gd name="T2" fmla="*/ 77 w 116"/>
                <a:gd name="T3" fmla="*/ 3 h 115"/>
                <a:gd name="T4" fmla="*/ 93 w 116"/>
                <a:gd name="T5" fmla="*/ 11 h 115"/>
                <a:gd name="T6" fmla="*/ 106 w 116"/>
                <a:gd name="T7" fmla="*/ 24 h 115"/>
                <a:gd name="T8" fmla="*/ 113 w 116"/>
                <a:gd name="T9" fmla="*/ 40 h 115"/>
                <a:gd name="T10" fmla="*/ 116 w 116"/>
                <a:gd name="T11" fmla="*/ 57 h 115"/>
                <a:gd name="T12" fmla="*/ 113 w 116"/>
                <a:gd name="T13" fmla="*/ 76 h 115"/>
                <a:gd name="T14" fmla="*/ 106 w 116"/>
                <a:gd name="T15" fmla="*/ 92 h 115"/>
                <a:gd name="T16" fmla="*/ 93 w 116"/>
                <a:gd name="T17" fmla="*/ 104 h 115"/>
                <a:gd name="T18" fmla="*/ 77 w 116"/>
                <a:gd name="T19" fmla="*/ 112 h 115"/>
                <a:gd name="T20" fmla="*/ 58 w 116"/>
                <a:gd name="T21" fmla="*/ 115 h 115"/>
                <a:gd name="T22" fmla="*/ 40 w 116"/>
                <a:gd name="T23" fmla="*/ 112 h 115"/>
                <a:gd name="T24" fmla="*/ 24 w 116"/>
                <a:gd name="T25" fmla="*/ 104 h 115"/>
                <a:gd name="T26" fmla="*/ 12 w 116"/>
                <a:gd name="T27" fmla="*/ 92 h 115"/>
                <a:gd name="T28" fmla="*/ 3 w 116"/>
                <a:gd name="T29" fmla="*/ 76 h 115"/>
                <a:gd name="T30" fmla="*/ 0 w 116"/>
                <a:gd name="T31" fmla="*/ 57 h 115"/>
                <a:gd name="T32" fmla="*/ 3 w 116"/>
                <a:gd name="T33" fmla="*/ 40 h 115"/>
                <a:gd name="T34" fmla="*/ 12 w 116"/>
                <a:gd name="T35" fmla="*/ 24 h 115"/>
                <a:gd name="T36" fmla="*/ 24 w 116"/>
                <a:gd name="T37" fmla="*/ 11 h 115"/>
                <a:gd name="T38" fmla="*/ 40 w 116"/>
                <a:gd name="T39" fmla="*/ 3 h 115"/>
                <a:gd name="T40" fmla="*/ 58 w 116"/>
                <a:gd name="T41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6" h="115">
                  <a:moveTo>
                    <a:pt x="58" y="0"/>
                  </a:moveTo>
                  <a:lnTo>
                    <a:pt x="77" y="3"/>
                  </a:lnTo>
                  <a:lnTo>
                    <a:pt x="93" y="11"/>
                  </a:lnTo>
                  <a:lnTo>
                    <a:pt x="106" y="24"/>
                  </a:lnTo>
                  <a:lnTo>
                    <a:pt x="113" y="40"/>
                  </a:lnTo>
                  <a:lnTo>
                    <a:pt x="116" y="57"/>
                  </a:lnTo>
                  <a:lnTo>
                    <a:pt x="113" y="76"/>
                  </a:lnTo>
                  <a:lnTo>
                    <a:pt x="106" y="92"/>
                  </a:lnTo>
                  <a:lnTo>
                    <a:pt x="93" y="104"/>
                  </a:lnTo>
                  <a:lnTo>
                    <a:pt x="77" y="112"/>
                  </a:lnTo>
                  <a:lnTo>
                    <a:pt x="58" y="115"/>
                  </a:lnTo>
                  <a:lnTo>
                    <a:pt x="40" y="112"/>
                  </a:lnTo>
                  <a:lnTo>
                    <a:pt x="24" y="104"/>
                  </a:lnTo>
                  <a:lnTo>
                    <a:pt x="12" y="92"/>
                  </a:lnTo>
                  <a:lnTo>
                    <a:pt x="3" y="76"/>
                  </a:lnTo>
                  <a:lnTo>
                    <a:pt x="0" y="57"/>
                  </a:lnTo>
                  <a:lnTo>
                    <a:pt x="3" y="40"/>
                  </a:lnTo>
                  <a:lnTo>
                    <a:pt x="12" y="24"/>
                  </a:lnTo>
                  <a:lnTo>
                    <a:pt x="24" y="11"/>
                  </a:lnTo>
                  <a:lnTo>
                    <a:pt x="40" y="3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9" name="Freeform 31"/>
            <p:cNvSpPr>
              <a:spLocks/>
            </p:cNvSpPr>
            <p:nvPr/>
          </p:nvSpPr>
          <p:spPr bwMode="auto">
            <a:xfrm>
              <a:off x="4053" y="2010"/>
              <a:ext cx="8" cy="9"/>
            </a:xfrm>
            <a:custGeom>
              <a:avLst/>
              <a:gdLst>
                <a:gd name="T0" fmla="*/ 58 w 116"/>
                <a:gd name="T1" fmla="*/ 0 h 115"/>
                <a:gd name="T2" fmla="*/ 77 w 116"/>
                <a:gd name="T3" fmla="*/ 4 h 115"/>
                <a:gd name="T4" fmla="*/ 93 w 116"/>
                <a:gd name="T5" fmla="*/ 12 h 115"/>
                <a:gd name="T6" fmla="*/ 106 w 116"/>
                <a:gd name="T7" fmla="*/ 24 h 115"/>
                <a:gd name="T8" fmla="*/ 113 w 116"/>
                <a:gd name="T9" fmla="*/ 40 h 115"/>
                <a:gd name="T10" fmla="*/ 116 w 116"/>
                <a:gd name="T11" fmla="*/ 58 h 115"/>
                <a:gd name="T12" fmla="*/ 113 w 116"/>
                <a:gd name="T13" fmla="*/ 77 h 115"/>
                <a:gd name="T14" fmla="*/ 106 w 116"/>
                <a:gd name="T15" fmla="*/ 92 h 115"/>
                <a:gd name="T16" fmla="*/ 93 w 116"/>
                <a:gd name="T17" fmla="*/ 105 h 115"/>
                <a:gd name="T18" fmla="*/ 77 w 116"/>
                <a:gd name="T19" fmla="*/ 113 h 115"/>
                <a:gd name="T20" fmla="*/ 58 w 116"/>
                <a:gd name="T21" fmla="*/ 115 h 115"/>
                <a:gd name="T22" fmla="*/ 40 w 116"/>
                <a:gd name="T23" fmla="*/ 113 h 115"/>
                <a:gd name="T24" fmla="*/ 24 w 116"/>
                <a:gd name="T25" fmla="*/ 105 h 115"/>
                <a:gd name="T26" fmla="*/ 12 w 116"/>
                <a:gd name="T27" fmla="*/ 92 h 115"/>
                <a:gd name="T28" fmla="*/ 3 w 116"/>
                <a:gd name="T29" fmla="*/ 77 h 115"/>
                <a:gd name="T30" fmla="*/ 0 w 116"/>
                <a:gd name="T31" fmla="*/ 58 h 115"/>
                <a:gd name="T32" fmla="*/ 3 w 116"/>
                <a:gd name="T33" fmla="*/ 40 h 115"/>
                <a:gd name="T34" fmla="*/ 12 w 116"/>
                <a:gd name="T35" fmla="*/ 24 h 115"/>
                <a:gd name="T36" fmla="*/ 24 w 116"/>
                <a:gd name="T37" fmla="*/ 12 h 115"/>
                <a:gd name="T38" fmla="*/ 40 w 116"/>
                <a:gd name="T39" fmla="*/ 4 h 115"/>
                <a:gd name="T40" fmla="*/ 58 w 116"/>
                <a:gd name="T41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6" h="115">
                  <a:moveTo>
                    <a:pt x="58" y="0"/>
                  </a:moveTo>
                  <a:lnTo>
                    <a:pt x="77" y="4"/>
                  </a:lnTo>
                  <a:lnTo>
                    <a:pt x="93" y="12"/>
                  </a:lnTo>
                  <a:lnTo>
                    <a:pt x="106" y="24"/>
                  </a:lnTo>
                  <a:lnTo>
                    <a:pt x="113" y="40"/>
                  </a:lnTo>
                  <a:lnTo>
                    <a:pt x="116" y="58"/>
                  </a:lnTo>
                  <a:lnTo>
                    <a:pt x="113" y="77"/>
                  </a:lnTo>
                  <a:lnTo>
                    <a:pt x="106" y="92"/>
                  </a:lnTo>
                  <a:lnTo>
                    <a:pt x="93" y="105"/>
                  </a:lnTo>
                  <a:lnTo>
                    <a:pt x="77" y="113"/>
                  </a:lnTo>
                  <a:lnTo>
                    <a:pt x="58" y="115"/>
                  </a:lnTo>
                  <a:lnTo>
                    <a:pt x="40" y="113"/>
                  </a:lnTo>
                  <a:lnTo>
                    <a:pt x="24" y="105"/>
                  </a:lnTo>
                  <a:lnTo>
                    <a:pt x="12" y="92"/>
                  </a:lnTo>
                  <a:lnTo>
                    <a:pt x="3" y="77"/>
                  </a:lnTo>
                  <a:lnTo>
                    <a:pt x="0" y="58"/>
                  </a:lnTo>
                  <a:lnTo>
                    <a:pt x="3" y="40"/>
                  </a:lnTo>
                  <a:lnTo>
                    <a:pt x="12" y="24"/>
                  </a:lnTo>
                  <a:lnTo>
                    <a:pt x="24" y="12"/>
                  </a:lnTo>
                  <a:lnTo>
                    <a:pt x="40" y="4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0" name="Freeform 32"/>
            <p:cNvSpPr>
              <a:spLocks/>
            </p:cNvSpPr>
            <p:nvPr/>
          </p:nvSpPr>
          <p:spPr bwMode="auto">
            <a:xfrm>
              <a:off x="4065" y="1998"/>
              <a:ext cx="8" cy="8"/>
            </a:xfrm>
            <a:custGeom>
              <a:avLst/>
              <a:gdLst>
                <a:gd name="T0" fmla="*/ 58 w 116"/>
                <a:gd name="T1" fmla="*/ 0 h 115"/>
                <a:gd name="T2" fmla="*/ 77 w 116"/>
                <a:gd name="T3" fmla="*/ 3 h 115"/>
                <a:gd name="T4" fmla="*/ 93 w 116"/>
                <a:gd name="T5" fmla="*/ 12 h 115"/>
                <a:gd name="T6" fmla="*/ 105 w 116"/>
                <a:gd name="T7" fmla="*/ 24 h 115"/>
                <a:gd name="T8" fmla="*/ 113 w 116"/>
                <a:gd name="T9" fmla="*/ 40 h 115"/>
                <a:gd name="T10" fmla="*/ 116 w 116"/>
                <a:gd name="T11" fmla="*/ 58 h 115"/>
                <a:gd name="T12" fmla="*/ 113 w 116"/>
                <a:gd name="T13" fmla="*/ 76 h 115"/>
                <a:gd name="T14" fmla="*/ 105 w 116"/>
                <a:gd name="T15" fmla="*/ 92 h 115"/>
                <a:gd name="T16" fmla="*/ 93 w 116"/>
                <a:gd name="T17" fmla="*/ 105 h 115"/>
                <a:gd name="T18" fmla="*/ 77 w 116"/>
                <a:gd name="T19" fmla="*/ 112 h 115"/>
                <a:gd name="T20" fmla="*/ 58 w 116"/>
                <a:gd name="T21" fmla="*/ 115 h 115"/>
                <a:gd name="T22" fmla="*/ 40 w 116"/>
                <a:gd name="T23" fmla="*/ 112 h 115"/>
                <a:gd name="T24" fmla="*/ 24 w 116"/>
                <a:gd name="T25" fmla="*/ 105 h 115"/>
                <a:gd name="T26" fmla="*/ 11 w 116"/>
                <a:gd name="T27" fmla="*/ 92 h 115"/>
                <a:gd name="T28" fmla="*/ 3 w 116"/>
                <a:gd name="T29" fmla="*/ 76 h 115"/>
                <a:gd name="T30" fmla="*/ 0 w 116"/>
                <a:gd name="T31" fmla="*/ 58 h 115"/>
                <a:gd name="T32" fmla="*/ 3 w 116"/>
                <a:gd name="T33" fmla="*/ 40 h 115"/>
                <a:gd name="T34" fmla="*/ 11 w 116"/>
                <a:gd name="T35" fmla="*/ 24 h 115"/>
                <a:gd name="T36" fmla="*/ 24 w 116"/>
                <a:gd name="T37" fmla="*/ 12 h 115"/>
                <a:gd name="T38" fmla="*/ 40 w 116"/>
                <a:gd name="T39" fmla="*/ 3 h 115"/>
                <a:gd name="T40" fmla="*/ 58 w 116"/>
                <a:gd name="T41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6" h="115">
                  <a:moveTo>
                    <a:pt x="58" y="0"/>
                  </a:moveTo>
                  <a:lnTo>
                    <a:pt x="77" y="3"/>
                  </a:lnTo>
                  <a:lnTo>
                    <a:pt x="93" y="12"/>
                  </a:lnTo>
                  <a:lnTo>
                    <a:pt x="105" y="24"/>
                  </a:lnTo>
                  <a:lnTo>
                    <a:pt x="113" y="40"/>
                  </a:lnTo>
                  <a:lnTo>
                    <a:pt x="116" y="58"/>
                  </a:lnTo>
                  <a:lnTo>
                    <a:pt x="113" y="76"/>
                  </a:lnTo>
                  <a:lnTo>
                    <a:pt x="105" y="92"/>
                  </a:lnTo>
                  <a:lnTo>
                    <a:pt x="93" y="105"/>
                  </a:lnTo>
                  <a:lnTo>
                    <a:pt x="77" y="112"/>
                  </a:lnTo>
                  <a:lnTo>
                    <a:pt x="58" y="115"/>
                  </a:lnTo>
                  <a:lnTo>
                    <a:pt x="40" y="112"/>
                  </a:lnTo>
                  <a:lnTo>
                    <a:pt x="24" y="105"/>
                  </a:lnTo>
                  <a:lnTo>
                    <a:pt x="11" y="92"/>
                  </a:lnTo>
                  <a:lnTo>
                    <a:pt x="3" y="76"/>
                  </a:lnTo>
                  <a:lnTo>
                    <a:pt x="0" y="58"/>
                  </a:lnTo>
                  <a:lnTo>
                    <a:pt x="3" y="40"/>
                  </a:lnTo>
                  <a:lnTo>
                    <a:pt x="11" y="24"/>
                  </a:lnTo>
                  <a:lnTo>
                    <a:pt x="24" y="12"/>
                  </a:lnTo>
                  <a:lnTo>
                    <a:pt x="40" y="3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1" name="Freeform 33"/>
            <p:cNvSpPr>
              <a:spLocks/>
            </p:cNvSpPr>
            <p:nvPr/>
          </p:nvSpPr>
          <p:spPr bwMode="auto">
            <a:xfrm>
              <a:off x="4065" y="2023"/>
              <a:ext cx="8" cy="8"/>
            </a:xfrm>
            <a:custGeom>
              <a:avLst/>
              <a:gdLst>
                <a:gd name="T0" fmla="*/ 58 w 116"/>
                <a:gd name="T1" fmla="*/ 0 h 114"/>
                <a:gd name="T2" fmla="*/ 77 w 116"/>
                <a:gd name="T3" fmla="*/ 3 h 114"/>
                <a:gd name="T4" fmla="*/ 93 w 116"/>
                <a:gd name="T5" fmla="*/ 11 h 114"/>
                <a:gd name="T6" fmla="*/ 105 w 116"/>
                <a:gd name="T7" fmla="*/ 24 h 114"/>
                <a:gd name="T8" fmla="*/ 113 w 116"/>
                <a:gd name="T9" fmla="*/ 39 h 114"/>
                <a:gd name="T10" fmla="*/ 116 w 116"/>
                <a:gd name="T11" fmla="*/ 57 h 114"/>
                <a:gd name="T12" fmla="*/ 113 w 116"/>
                <a:gd name="T13" fmla="*/ 76 h 114"/>
                <a:gd name="T14" fmla="*/ 105 w 116"/>
                <a:gd name="T15" fmla="*/ 91 h 114"/>
                <a:gd name="T16" fmla="*/ 93 w 116"/>
                <a:gd name="T17" fmla="*/ 104 h 114"/>
                <a:gd name="T18" fmla="*/ 77 w 116"/>
                <a:gd name="T19" fmla="*/ 111 h 114"/>
                <a:gd name="T20" fmla="*/ 58 w 116"/>
                <a:gd name="T21" fmla="*/ 114 h 114"/>
                <a:gd name="T22" fmla="*/ 40 w 116"/>
                <a:gd name="T23" fmla="*/ 111 h 114"/>
                <a:gd name="T24" fmla="*/ 24 w 116"/>
                <a:gd name="T25" fmla="*/ 104 h 114"/>
                <a:gd name="T26" fmla="*/ 11 w 116"/>
                <a:gd name="T27" fmla="*/ 91 h 114"/>
                <a:gd name="T28" fmla="*/ 3 w 116"/>
                <a:gd name="T29" fmla="*/ 76 h 114"/>
                <a:gd name="T30" fmla="*/ 0 w 116"/>
                <a:gd name="T31" fmla="*/ 57 h 114"/>
                <a:gd name="T32" fmla="*/ 3 w 116"/>
                <a:gd name="T33" fmla="*/ 39 h 114"/>
                <a:gd name="T34" fmla="*/ 11 w 116"/>
                <a:gd name="T35" fmla="*/ 24 h 114"/>
                <a:gd name="T36" fmla="*/ 24 w 116"/>
                <a:gd name="T37" fmla="*/ 11 h 114"/>
                <a:gd name="T38" fmla="*/ 40 w 116"/>
                <a:gd name="T39" fmla="*/ 3 h 114"/>
                <a:gd name="T40" fmla="*/ 58 w 116"/>
                <a:gd name="T41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6" h="114">
                  <a:moveTo>
                    <a:pt x="58" y="0"/>
                  </a:moveTo>
                  <a:lnTo>
                    <a:pt x="77" y="3"/>
                  </a:lnTo>
                  <a:lnTo>
                    <a:pt x="93" y="11"/>
                  </a:lnTo>
                  <a:lnTo>
                    <a:pt x="105" y="24"/>
                  </a:lnTo>
                  <a:lnTo>
                    <a:pt x="113" y="39"/>
                  </a:lnTo>
                  <a:lnTo>
                    <a:pt x="116" y="57"/>
                  </a:lnTo>
                  <a:lnTo>
                    <a:pt x="113" y="76"/>
                  </a:lnTo>
                  <a:lnTo>
                    <a:pt x="105" y="91"/>
                  </a:lnTo>
                  <a:lnTo>
                    <a:pt x="93" y="104"/>
                  </a:lnTo>
                  <a:lnTo>
                    <a:pt x="77" y="111"/>
                  </a:lnTo>
                  <a:lnTo>
                    <a:pt x="58" y="114"/>
                  </a:lnTo>
                  <a:lnTo>
                    <a:pt x="40" y="111"/>
                  </a:lnTo>
                  <a:lnTo>
                    <a:pt x="24" y="104"/>
                  </a:lnTo>
                  <a:lnTo>
                    <a:pt x="11" y="91"/>
                  </a:lnTo>
                  <a:lnTo>
                    <a:pt x="3" y="76"/>
                  </a:lnTo>
                  <a:lnTo>
                    <a:pt x="0" y="57"/>
                  </a:lnTo>
                  <a:lnTo>
                    <a:pt x="3" y="39"/>
                  </a:lnTo>
                  <a:lnTo>
                    <a:pt x="11" y="24"/>
                  </a:lnTo>
                  <a:lnTo>
                    <a:pt x="24" y="11"/>
                  </a:lnTo>
                  <a:lnTo>
                    <a:pt x="40" y="3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2" name="Freeform 34"/>
            <p:cNvSpPr>
              <a:spLocks/>
            </p:cNvSpPr>
            <p:nvPr/>
          </p:nvSpPr>
          <p:spPr bwMode="auto">
            <a:xfrm>
              <a:off x="4028" y="2035"/>
              <a:ext cx="8" cy="8"/>
            </a:xfrm>
            <a:custGeom>
              <a:avLst/>
              <a:gdLst>
                <a:gd name="T0" fmla="*/ 58 w 116"/>
                <a:gd name="T1" fmla="*/ 0 h 115"/>
                <a:gd name="T2" fmla="*/ 77 w 116"/>
                <a:gd name="T3" fmla="*/ 3 h 115"/>
                <a:gd name="T4" fmla="*/ 93 w 116"/>
                <a:gd name="T5" fmla="*/ 11 h 115"/>
                <a:gd name="T6" fmla="*/ 106 w 116"/>
                <a:gd name="T7" fmla="*/ 24 h 115"/>
                <a:gd name="T8" fmla="*/ 113 w 116"/>
                <a:gd name="T9" fmla="*/ 39 h 115"/>
                <a:gd name="T10" fmla="*/ 116 w 116"/>
                <a:gd name="T11" fmla="*/ 57 h 115"/>
                <a:gd name="T12" fmla="*/ 113 w 116"/>
                <a:gd name="T13" fmla="*/ 76 h 115"/>
                <a:gd name="T14" fmla="*/ 106 w 116"/>
                <a:gd name="T15" fmla="*/ 92 h 115"/>
                <a:gd name="T16" fmla="*/ 93 w 116"/>
                <a:gd name="T17" fmla="*/ 104 h 115"/>
                <a:gd name="T18" fmla="*/ 77 w 116"/>
                <a:gd name="T19" fmla="*/ 113 h 115"/>
                <a:gd name="T20" fmla="*/ 58 w 116"/>
                <a:gd name="T21" fmla="*/ 115 h 115"/>
                <a:gd name="T22" fmla="*/ 40 w 116"/>
                <a:gd name="T23" fmla="*/ 113 h 115"/>
                <a:gd name="T24" fmla="*/ 24 w 116"/>
                <a:gd name="T25" fmla="*/ 104 h 115"/>
                <a:gd name="T26" fmla="*/ 12 w 116"/>
                <a:gd name="T27" fmla="*/ 92 h 115"/>
                <a:gd name="T28" fmla="*/ 3 w 116"/>
                <a:gd name="T29" fmla="*/ 76 h 115"/>
                <a:gd name="T30" fmla="*/ 0 w 116"/>
                <a:gd name="T31" fmla="*/ 57 h 115"/>
                <a:gd name="T32" fmla="*/ 3 w 116"/>
                <a:gd name="T33" fmla="*/ 39 h 115"/>
                <a:gd name="T34" fmla="*/ 12 w 116"/>
                <a:gd name="T35" fmla="*/ 24 h 115"/>
                <a:gd name="T36" fmla="*/ 24 w 116"/>
                <a:gd name="T37" fmla="*/ 11 h 115"/>
                <a:gd name="T38" fmla="*/ 40 w 116"/>
                <a:gd name="T39" fmla="*/ 3 h 115"/>
                <a:gd name="T40" fmla="*/ 58 w 116"/>
                <a:gd name="T41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6" h="115">
                  <a:moveTo>
                    <a:pt x="58" y="0"/>
                  </a:moveTo>
                  <a:lnTo>
                    <a:pt x="77" y="3"/>
                  </a:lnTo>
                  <a:lnTo>
                    <a:pt x="93" y="11"/>
                  </a:lnTo>
                  <a:lnTo>
                    <a:pt x="106" y="24"/>
                  </a:lnTo>
                  <a:lnTo>
                    <a:pt x="113" y="39"/>
                  </a:lnTo>
                  <a:lnTo>
                    <a:pt x="116" y="57"/>
                  </a:lnTo>
                  <a:lnTo>
                    <a:pt x="113" y="76"/>
                  </a:lnTo>
                  <a:lnTo>
                    <a:pt x="106" y="92"/>
                  </a:lnTo>
                  <a:lnTo>
                    <a:pt x="93" y="104"/>
                  </a:lnTo>
                  <a:lnTo>
                    <a:pt x="77" y="113"/>
                  </a:lnTo>
                  <a:lnTo>
                    <a:pt x="58" y="115"/>
                  </a:lnTo>
                  <a:lnTo>
                    <a:pt x="40" y="113"/>
                  </a:lnTo>
                  <a:lnTo>
                    <a:pt x="24" y="104"/>
                  </a:lnTo>
                  <a:lnTo>
                    <a:pt x="12" y="92"/>
                  </a:lnTo>
                  <a:lnTo>
                    <a:pt x="3" y="76"/>
                  </a:lnTo>
                  <a:lnTo>
                    <a:pt x="0" y="57"/>
                  </a:lnTo>
                  <a:lnTo>
                    <a:pt x="3" y="39"/>
                  </a:lnTo>
                  <a:lnTo>
                    <a:pt x="12" y="24"/>
                  </a:lnTo>
                  <a:lnTo>
                    <a:pt x="24" y="11"/>
                  </a:lnTo>
                  <a:lnTo>
                    <a:pt x="40" y="3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4028" y="2060"/>
              <a:ext cx="8" cy="8"/>
            </a:xfrm>
            <a:custGeom>
              <a:avLst/>
              <a:gdLst>
                <a:gd name="T0" fmla="*/ 58 w 116"/>
                <a:gd name="T1" fmla="*/ 0 h 115"/>
                <a:gd name="T2" fmla="*/ 77 w 116"/>
                <a:gd name="T3" fmla="*/ 3 h 115"/>
                <a:gd name="T4" fmla="*/ 93 w 116"/>
                <a:gd name="T5" fmla="*/ 12 h 115"/>
                <a:gd name="T6" fmla="*/ 106 w 116"/>
                <a:gd name="T7" fmla="*/ 24 h 115"/>
                <a:gd name="T8" fmla="*/ 113 w 116"/>
                <a:gd name="T9" fmla="*/ 40 h 115"/>
                <a:gd name="T10" fmla="*/ 116 w 116"/>
                <a:gd name="T11" fmla="*/ 58 h 115"/>
                <a:gd name="T12" fmla="*/ 113 w 116"/>
                <a:gd name="T13" fmla="*/ 76 h 115"/>
                <a:gd name="T14" fmla="*/ 106 w 116"/>
                <a:gd name="T15" fmla="*/ 92 h 115"/>
                <a:gd name="T16" fmla="*/ 93 w 116"/>
                <a:gd name="T17" fmla="*/ 105 h 115"/>
                <a:gd name="T18" fmla="*/ 77 w 116"/>
                <a:gd name="T19" fmla="*/ 112 h 115"/>
                <a:gd name="T20" fmla="*/ 58 w 116"/>
                <a:gd name="T21" fmla="*/ 115 h 115"/>
                <a:gd name="T22" fmla="*/ 40 w 116"/>
                <a:gd name="T23" fmla="*/ 112 h 115"/>
                <a:gd name="T24" fmla="*/ 24 w 116"/>
                <a:gd name="T25" fmla="*/ 105 h 115"/>
                <a:gd name="T26" fmla="*/ 12 w 116"/>
                <a:gd name="T27" fmla="*/ 92 h 115"/>
                <a:gd name="T28" fmla="*/ 3 w 116"/>
                <a:gd name="T29" fmla="*/ 76 h 115"/>
                <a:gd name="T30" fmla="*/ 0 w 116"/>
                <a:gd name="T31" fmla="*/ 58 h 115"/>
                <a:gd name="T32" fmla="*/ 3 w 116"/>
                <a:gd name="T33" fmla="*/ 40 h 115"/>
                <a:gd name="T34" fmla="*/ 12 w 116"/>
                <a:gd name="T35" fmla="*/ 24 h 115"/>
                <a:gd name="T36" fmla="*/ 24 w 116"/>
                <a:gd name="T37" fmla="*/ 12 h 115"/>
                <a:gd name="T38" fmla="*/ 40 w 116"/>
                <a:gd name="T39" fmla="*/ 3 h 115"/>
                <a:gd name="T40" fmla="*/ 58 w 116"/>
                <a:gd name="T41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6" h="115">
                  <a:moveTo>
                    <a:pt x="58" y="0"/>
                  </a:moveTo>
                  <a:lnTo>
                    <a:pt x="77" y="3"/>
                  </a:lnTo>
                  <a:lnTo>
                    <a:pt x="93" y="12"/>
                  </a:lnTo>
                  <a:lnTo>
                    <a:pt x="106" y="24"/>
                  </a:lnTo>
                  <a:lnTo>
                    <a:pt x="113" y="40"/>
                  </a:lnTo>
                  <a:lnTo>
                    <a:pt x="116" y="58"/>
                  </a:lnTo>
                  <a:lnTo>
                    <a:pt x="113" y="76"/>
                  </a:lnTo>
                  <a:lnTo>
                    <a:pt x="106" y="92"/>
                  </a:lnTo>
                  <a:lnTo>
                    <a:pt x="93" y="105"/>
                  </a:lnTo>
                  <a:lnTo>
                    <a:pt x="77" y="112"/>
                  </a:lnTo>
                  <a:lnTo>
                    <a:pt x="58" y="115"/>
                  </a:lnTo>
                  <a:lnTo>
                    <a:pt x="40" y="112"/>
                  </a:lnTo>
                  <a:lnTo>
                    <a:pt x="24" y="105"/>
                  </a:lnTo>
                  <a:lnTo>
                    <a:pt x="12" y="92"/>
                  </a:lnTo>
                  <a:lnTo>
                    <a:pt x="3" y="76"/>
                  </a:lnTo>
                  <a:lnTo>
                    <a:pt x="0" y="58"/>
                  </a:lnTo>
                  <a:lnTo>
                    <a:pt x="3" y="40"/>
                  </a:lnTo>
                  <a:lnTo>
                    <a:pt x="12" y="24"/>
                  </a:lnTo>
                  <a:lnTo>
                    <a:pt x="24" y="12"/>
                  </a:lnTo>
                  <a:lnTo>
                    <a:pt x="40" y="3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4" name="Freeform 36"/>
            <p:cNvSpPr>
              <a:spLocks/>
            </p:cNvSpPr>
            <p:nvPr/>
          </p:nvSpPr>
          <p:spPr bwMode="auto">
            <a:xfrm>
              <a:off x="4015" y="2047"/>
              <a:ext cx="9" cy="9"/>
            </a:xfrm>
            <a:custGeom>
              <a:avLst/>
              <a:gdLst>
                <a:gd name="T0" fmla="*/ 59 w 117"/>
                <a:gd name="T1" fmla="*/ 0 h 115"/>
                <a:gd name="T2" fmla="*/ 78 w 117"/>
                <a:gd name="T3" fmla="*/ 3 h 115"/>
                <a:gd name="T4" fmla="*/ 94 w 117"/>
                <a:gd name="T5" fmla="*/ 11 h 115"/>
                <a:gd name="T6" fmla="*/ 106 w 117"/>
                <a:gd name="T7" fmla="*/ 24 h 115"/>
                <a:gd name="T8" fmla="*/ 115 w 117"/>
                <a:gd name="T9" fmla="*/ 40 h 115"/>
                <a:gd name="T10" fmla="*/ 117 w 117"/>
                <a:gd name="T11" fmla="*/ 57 h 115"/>
                <a:gd name="T12" fmla="*/ 115 w 117"/>
                <a:gd name="T13" fmla="*/ 76 h 115"/>
                <a:gd name="T14" fmla="*/ 106 w 117"/>
                <a:gd name="T15" fmla="*/ 92 h 115"/>
                <a:gd name="T16" fmla="*/ 94 w 117"/>
                <a:gd name="T17" fmla="*/ 104 h 115"/>
                <a:gd name="T18" fmla="*/ 78 w 117"/>
                <a:gd name="T19" fmla="*/ 112 h 115"/>
                <a:gd name="T20" fmla="*/ 59 w 117"/>
                <a:gd name="T21" fmla="*/ 115 h 115"/>
                <a:gd name="T22" fmla="*/ 41 w 117"/>
                <a:gd name="T23" fmla="*/ 112 h 115"/>
                <a:gd name="T24" fmla="*/ 25 w 117"/>
                <a:gd name="T25" fmla="*/ 104 h 115"/>
                <a:gd name="T26" fmla="*/ 12 w 117"/>
                <a:gd name="T27" fmla="*/ 92 h 115"/>
                <a:gd name="T28" fmla="*/ 4 w 117"/>
                <a:gd name="T29" fmla="*/ 76 h 115"/>
                <a:gd name="T30" fmla="*/ 0 w 117"/>
                <a:gd name="T31" fmla="*/ 57 h 115"/>
                <a:gd name="T32" fmla="*/ 4 w 117"/>
                <a:gd name="T33" fmla="*/ 40 h 115"/>
                <a:gd name="T34" fmla="*/ 12 w 117"/>
                <a:gd name="T35" fmla="*/ 24 h 115"/>
                <a:gd name="T36" fmla="*/ 25 w 117"/>
                <a:gd name="T37" fmla="*/ 11 h 115"/>
                <a:gd name="T38" fmla="*/ 41 w 117"/>
                <a:gd name="T39" fmla="*/ 3 h 115"/>
                <a:gd name="T40" fmla="*/ 59 w 117"/>
                <a:gd name="T41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7" h="115">
                  <a:moveTo>
                    <a:pt x="59" y="0"/>
                  </a:moveTo>
                  <a:lnTo>
                    <a:pt x="78" y="3"/>
                  </a:lnTo>
                  <a:lnTo>
                    <a:pt x="94" y="11"/>
                  </a:lnTo>
                  <a:lnTo>
                    <a:pt x="106" y="24"/>
                  </a:lnTo>
                  <a:lnTo>
                    <a:pt x="115" y="40"/>
                  </a:lnTo>
                  <a:lnTo>
                    <a:pt x="117" y="57"/>
                  </a:lnTo>
                  <a:lnTo>
                    <a:pt x="115" y="76"/>
                  </a:lnTo>
                  <a:lnTo>
                    <a:pt x="106" y="92"/>
                  </a:lnTo>
                  <a:lnTo>
                    <a:pt x="94" y="104"/>
                  </a:lnTo>
                  <a:lnTo>
                    <a:pt x="78" y="112"/>
                  </a:lnTo>
                  <a:lnTo>
                    <a:pt x="59" y="115"/>
                  </a:lnTo>
                  <a:lnTo>
                    <a:pt x="41" y="112"/>
                  </a:lnTo>
                  <a:lnTo>
                    <a:pt x="25" y="104"/>
                  </a:lnTo>
                  <a:lnTo>
                    <a:pt x="12" y="92"/>
                  </a:lnTo>
                  <a:lnTo>
                    <a:pt x="4" y="76"/>
                  </a:lnTo>
                  <a:lnTo>
                    <a:pt x="0" y="57"/>
                  </a:lnTo>
                  <a:lnTo>
                    <a:pt x="4" y="40"/>
                  </a:lnTo>
                  <a:lnTo>
                    <a:pt x="12" y="24"/>
                  </a:lnTo>
                  <a:lnTo>
                    <a:pt x="25" y="11"/>
                  </a:lnTo>
                  <a:lnTo>
                    <a:pt x="41" y="3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5" name="Freeform 37"/>
            <p:cNvSpPr>
              <a:spLocks/>
            </p:cNvSpPr>
            <p:nvPr/>
          </p:nvSpPr>
          <p:spPr bwMode="auto">
            <a:xfrm>
              <a:off x="4040" y="2047"/>
              <a:ext cx="9" cy="9"/>
            </a:xfrm>
            <a:custGeom>
              <a:avLst/>
              <a:gdLst>
                <a:gd name="T0" fmla="*/ 59 w 117"/>
                <a:gd name="T1" fmla="*/ 0 h 115"/>
                <a:gd name="T2" fmla="*/ 78 w 117"/>
                <a:gd name="T3" fmla="*/ 3 h 115"/>
                <a:gd name="T4" fmla="*/ 94 w 117"/>
                <a:gd name="T5" fmla="*/ 11 h 115"/>
                <a:gd name="T6" fmla="*/ 106 w 117"/>
                <a:gd name="T7" fmla="*/ 24 h 115"/>
                <a:gd name="T8" fmla="*/ 115 w 117"/>
                <a:gd name="T9" fmla="*/ 40 h 115"/>
                <a:gd name="T10" fmla="*/ 117 w 117"/>
                <a:gd name="T11" fmla="*/ 57 h 115"/>
                <a:gd name="T12" fmla="*/ 115 w 117"/>
                <a:gd name="T13" fmla="*/ 76 h 115"/>
                <a:gd name="T14" fmla="*/ 106 w 117"/>
                <a:gd name="T15" fmla="*/ 92 h 115"/>
                <a:gd name="T16" fmla="*/ 94 w 117"/>
                <a:gd name="T17" fmla="*/ 104 h 115"/>
                <a:gd name="T18" fmla="*/ 78 w 117"/>
                <a:gd name="T19" fmla="*/ 112 h 115"/>
                <a:gd name="T20" fmla="*/ 59 w 117"/>
                <a:gd name="T21" fmla="*/ 115 h 115"/>
                <a:gd name="T22" fmla="*/ 41 w 117"/>
                <a:gd name="T23" fmla="*/ 112 h 115"/>
                <a:gd name="T24" fmla="*/ 25 w 117"/>
                <a:gd name="T25" fmla="*/ 104 h 115"/>
                <a:gd name="T26" fmla="*/ 12 w 117"/>
                <a:gd name="T27" fmla="*/ 92 h 115"/>
                <a:gd name="T28" fmla="*/ 4 w 117"/>
                <a:gd name="T29" fmla="*/ 76 h 115"/>
                <a:gd name="T30" fmla="*/ 0 w 117"/>
                <a:gd name="T31" fmla="*/ 57 h 115"/>
                <a:gd name="T32" fmla="*/ 4 w 117"/>
                <a:gd name="T33" fmla="*/ 40 h 115"/>
                <a:gd name="T34" fmla="*/ 12 w 117"/>
                <a:gd name="T35" fmla="*/ 24 h 115"/>
                <a:gd name="T36" fmla="*/ 25 w 117"/>
                <a:gd name="T37" fmla="*/ 11 h 115"/>
                <a:gd name="T38" fmla="*/ 41 w 117"/>
                <a:gd name="T39" fmla="*/ 3 h 115"/>
                <a:gd name="T40" fmla="*/ 59 w 117"/>
                <a:gd name="T41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7" h="115">
                  <a:moveTo>
                    <a:pt x="59" y="0"/>
                  </a:moveTo>
                  <a:lnTo>
                    <a:pt x="78" y="3"/>
                  </a:lnTo>
                  <a:lnTo>
                    <a:pt x="94" y="11"/>
                  </a:lnTo>
                  <a:lnTo>
                    <a:pt x="106" y="24"/>
                  </a:lnTo>
                  <a:lnTo>
                    <a:pt x="115" y="40"/>
                  </a:lnTo>
                  <a:lnTo>
                    <a:pt x="117" y="57"/>
                  </a:lnTo>
                  <a:lnTo>
                    <a:pt x="115" y="76"/>
                  </a:lnTo>
                  <a:lnTo>
                    <a:pt x="106" y="92"/>
                  </a:lnTo>
                  <a:lnTo>
                    <a:pt x="94" y="104"/>
                  </a:lnTo>
                  <a:lnTo>
                    <a:pt x="78" y="112"/>
                  </a:lnTo>
                  <a:lnTo>
                    <a:pt x="59" y="115"/>
                  </a:lnTo>
                  <a:lnTo>
                    <a:pt x="41" y="112"/>
                  </a:lnTo>
                  <a:lnTo>
                    <a:pt x="25" y="104"/>
                  </a:lnTo>
                  <a:lnTo>
                    <a:pt x="12" y="92"/>
                  </a:lnTo>
                  <a:lnTo>
                    <a:pt x="4" y="76"/>
                  </a:lnTo>
                  <a:lnTo>
                    <a:pt x="0" y="57"/>
                  </a:lnTo>
                  <a:lnTo>
                    <a:pt x="4" y="40"/>
                  </a:lnTo>
                  <a:lnTo>
                    <a:pt x="12" y="24"/>
                  </a:lnTo>
                  <a:lnTo>
                    <a:pt x="25" y="11"/>
                  </a:lnTo>
                  <a:lnTo>
                    <a:pt x="41" y="3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6" name="Freeform 38"/>
            <p:cNvSpPr>
              <a:spLocks/>
            </p:cNvSpPr>
            <p:nvPr/>
          </p:nvSpPr>
          <p:spPr bwMode="auto">
            <a:xfrm>
              <a:off x="4015" y="2072"/>
              <a:ext cx="9" cy="8"/>
            </a:xfrm>
            <a:custGeom>
              <a:avLst/>
              <a:gdLst>
                <a:gd name="T0" fmla="*/ 59 w 117"/>
                <a:gd name="T1" fmla="*/ 0 h 115"/>
                <a:gd name="T2" fmla="*/ 78 w 117"/>
                <a:gd name="T3" fmla="*/ 4 h 115"/>
                <a:gd name="T4" fmla="*/ 94 w 117"/>
                <a:gd name="T5" fmla="*/ 12 h 115"/>
                <a:gd name="T6" fmla="*/ 106 w 117"/>
                <a:gd name="T7" fmla="*/ 24 h 115"/>
                <a:gd name="T8" fmla="*/ 115 w 117"/>
                <a:gd name="T9" fmla="*/ 40 h 115"/>
                <a:gd name="T10" fmla="*/ 117 w 117"/>
                <a:gd name="T11" fmla="*/ 58 h 115"/>
                <a:gd name="T12" fmla="*/ 115 w 117"/>
                <a:gd name="T13" fmla="*/ 77 h 115"/>
                <a:gd name="T14" fmla="*/ 106 w 117"/>
                <a:gd name="T15" fmla="*/ 92 h 115"/>
                <a:gd name="T16" fmla="*/ 94 w 117"/>
                <a:gd name="T17" fmla="*/ 105 h 115"/>
                <a:gd name="T18" fmla="*/ 78 w 117"/>
                <a:gd name="T19" fmla="*/ 113 h 115"/>
                <a:gd name="T20" fmla="*/ 59 w 117"/>
                <a:gd name="T21" fmla="*/ 115 h 115"/>
                <a:gd name="T22" fmla="*/ 41 w 117"/>
                <a:gd name="T23" fmla="*/ 113 h 115"/>
                <a:gd name="T24" fmla="*/ 25 w 117"/>
                <a:gd name="T25" fmla="*/ 105 h 115"/>
                <a:gd name="T26" fmla="*/ 12 w 117"/>
                <a:gd name="T27" fmla="*/ 92 h 115"/>
                <a:gd name="T28" fmla="*/ 4 w 117"/>
                <a:gd name="T29" fmla="*/ 77 h 115"/>
                <a:gd name="T30" fmla="*/ 0 w 117"/>
                <a:gd name="T31" fmla="*/ 58 h 115"/>
                <a:gd name="T32" fmla="*/ 4 w 117"/>
                <a:gd name="T33" fmla="*/ 40 h 115"/>
                <a:gd name="T34" fmla="*/ 12 w 117"/>
                <a:gd name="T35" fmla="*/ 24 h 115"/>
                <a:gd name="T36" fmla="*/ 25 w 117"/>
                <a:gd name="T37" fmla="*/ 12 h 115"/>
                <a:gd name="T38" fmla="*/ 41 w 117"/>
                <a:gd name="T39" fmla="*/ 4 h 115"/>
                <a:gd name="T40" fmla="*/ 59 w 117"/>
                <a:gd name="T41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7" h="115">
                  <a:moveTo>
                    <a:pt x="59" y="0"/>
                  </a:moveTo>
                  <a:lnTo>
                    <a:pt x="78" y="4"/>
                  </a:lnTo>
                  <a:lnTo>
                    <a:pt x="94" y="12"/>
                  </a:lnTo>
                  <a:lnTo>
                    <a:pt x="106" y="24"/>
                  </a:lnTo>
                  <a:lnTo>
                    <a:pt x="115" y="40"/>
                  </a:lnTo>
                  <a:lnTo>
                    <a:pt x="117" y="58"/>
                  </a:lnTo>
                  <a:lnTo>
                    <a:pt x="115" y="77"/>
                  </a:lnTo>
                  <a:lnTo>
                    <a:pt x="106" y="92"/>
                  </a:lnTo>
                  <a:lnTo>
                    <a:pt x="94" y="105"/>
                  </a:lnTo>
                  <a:lnTo>
                    <a:pt x="78" y="113"/>
                  </a:lnTo>
                  <a:lnTo>
                    <a:pt x="59" y="115"/>
                  </a:lnTo>
                  <a:lnTo>
                    <a:pt x="41" y="113"/>
                  </a:lnTo>
                  <a:lnTo>
                    <a:pt x="25" y="105"/>
                  </a:lnTo>
                  <a:lnTo>
                    <a:pt x="12" y="92"/>
                  </a:lnTo>
                  <a:lnTo>
                    <a:pt x="4" y="77"/>
                  </a:lnTo>
                  <a:lnTo>
                    <a:pt x="0" y="58"/>
                  </a:lnTo>
                  <a:lnTo>
                    <a:pt x="4" y="40"/>
                  </a:lnTo>
                  <a:lnTo>
                    <a:pt x="12" y="24"/>
                  </a:lnTo>
                  <a:lnTo>
                    <a:pt x="25" y="12"/>
                  </a:lnTo>
                  <a:lnTo>
                    <a:pt x="41" y="4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7" name="Freeform 39"/>
            <p:cNvSpPr>
              <a:spLocks/>
            </p:cNvSpPr>
            <p:nvPr/>
          </p:nvSpPr>
          <p:spPr bwMode="auto">
            <a:xfrm>
              <a:off x="4040" y="2072"/>
              <a:ext cx="9" cy="8"/>
            </a:xfrm>
            <a:custGeom>
              <a:avLst/>
              <a:gdLst>
                <a:gd name="T0" fmla="*/ 59 w 117"/>
                <a:gd name="T1" fmla="*/ 0 h 115"/>
                <a:gd name="T2" fmla="*/ 78 w 117"/>
                <a:gd name="T3" fmla="*/ 4 h 115"/>
                <a:gd name="T4" fmla="*/ 94 w 117"/>
                <a:gd name="T5" fmla="*/ 12 h 115"/>
                <a:gd name="T6" fmla="*/ 106 w 117"/>
                <a:gd name="T7" fmla="*/ 24 h 115"/>
                <a:gd name="T8" fmla="*/ 115 w 117"/>
                <a:gd name="T9" fmla="*/ 40 h 115"/>
                <a:gd name="T10" fmla="*/ 117 w 117"/>
                <a:gd name="T11" fmla="*/ 58 h 115"/>
                <a:gd name="T12" fmla="*/ 115 w 117"/>
                <a:gd name="T13" fmla="*/ 77 h 115"/>
                <a:gd name="T14" fmla="*/ 106 w 117"/>
                <a:gd name="T15" fmla="*/ 92 h 115"/>
                <a:gd name="T16" fmla="*/ 94 w 117"/>
                <a:gd name="T17" fmla="*/ 105 h 115"/>
                <a:gd name="T18" fmla="*/ 78 w 117"/>
                <a:gd name="T19" fmla="*/ 113 h 115"/>
                <a:gd name="T20" fmla="*/ 59 w 117"/>
                <a:gd name="T21" fmla="*/ 115 h 115"/>
                <a:gd name="T22" fmla="*/ 41 w 117"/>
                <a:gd name="T23" fmla="*/ 113 h 115"/>
                <a:gd name="T24" fmla="*/ 25 w 117"/>
                <a:gd name="T25" fmla="*/ 105 h 115"/>
                <a:gd name="T26" fmla="*/ 12 w 117"/>
                <a:gd name="T27" fmla="*/ 92 h 115"/>
                <a:gd name="T28" fmla="*/ 4 w 117"/>
                <a:gd name="T29" fmla="*/ 77 h 115"/>
                <a:gd name="T30" fmla="*/ 0 w 117"/>
                <a:gd name="T31" fmla="*/ 58 h 115"/>
                <a:gd name="T32" fmla="*/ 4 w 117"/>
                <a:gd name="T33" fmla="*/ 40 h 115"/>
                <a:gd name="T34" fmla="*/ 12 w 117"/>
                <a:gd name="T35" fmla="*/ 24 h 115"/>
                <a:gd name="T36" fmla="*/ 25 w 117"/>
                <a:gd name="T37" fmla="*/ 12 h 115"/>
                <a:gd name="T38" fmla="*/ 41 w 117"/>
                <a:gd name="T39" fmla="*/ 4 h 115"/>
                <a:gd name="T40" fmla="*/ 59 w 117"/>
                <a:gd name="T41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7" h="115">
                  <a:moveTo>
                    <a:pt x="59" y="0"/>
                  </a:moveTo>
                  <a:lnTo>
                    <a:pt x="78" y="4"/>
                  </a:lnTo>
                  <a:lnTo>
                    <a:pt x="94" y="12"/>
                  </a:lnTo>
                  <a:lnTo>
                    <a:pt x="106" y="24"/>
                  </a:lnTo>
                  <a:lnTo>
                    <a:pt x="115" y="40"/>
                  </a:lnTo>
                  <a:lnTo>
                    <a:pt x="117" y="58"/>
                  </a:lnTo>
                  <a:lnTo>
                    <a:pt x="115" y="77"/>
                  </a:lnTo>
                  <a:lnTo>
                    <a:pt x="106" y="92"/>
                  </a:lnTo>
                  <a:lnTo>
                    <a:pt x="94" y="105"/>
                  </a:lnTo>
                  <a:lnTo>
                    <a:pt x="78" y="113"/>
                  </a:lnTo>
                  <a:lnTo>
                    <a:pt x="59" y="115"/>
                  </a:lnTo>
                  <a:lnTo>
                    <a:pt x="41" y="113"/>
                  </a:lnTo>
                  <a:lnTo>
                    <a:pt x="25" y="105"/>
                  </a:lnTo>
                  <a:lnTo>
                    <a:pt x="12" y="92"/>
                  </a:lnTo>
                  <a:lnTo>
                    <a:pt x="4" y="77"/>
                  </a:lnTo>
                  <a:lnTo>
                    <a:pt x="0" y="58"/>
                  </a:lnTo>
                  <a:lnTo>
                    <a:pt x="4" y="40"/>
                  </a:lnTo>
                  <a:lnTo>
                    <a:pt x="12" y="24"/>
                  </a:lnTo>
                  <a:lnTo>
                    <a:pt x="25" y="12"/>
                  </a:lnTo>
                  <a:lnTo>
                    <a:pt x="41" y="4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8" name="Freeform 40"/>
            <p:cNvSpPr>
              <a:spLocks/>
            </p:cNvSpPr>
            <p:nvPr/>
          </p:nvSpPr>
          <p:spPr bwMode="auto">
            <a:xfrm>
              <a:off x="4053" y="2035"/>
              <a:ext cx="8" cy="8"/>
            </a:xfrm>
            <a:custGeom>
              <a:avLst/>
              <a:gdLst>
                <a:gd name="T0" fmla="*/ 58 w 116"/>
                <a:gd name="T1" fmla="*/ 0 h 115"/>
                <a:gd name="T2" fmla="*/ 77 w 116"/>
                <a:gd name="T3" fmla="*/ 3 h 115"/>
                <a:gd name="T4" fmla="*/ 93 w 116"/>
                <a:gd name="T5" fmla="*/ 11 h 115"/>
                <a:gd name="T6" fmla="*/ 106 w 116"/>
                <a:gd name="T7" fmla="*/ 24 h 115"/>
                <a:gd name="T8" fmla="*/ 113 w 116"/>
                <a:gd name="T9" fmla="*/ 39 h 115"/>
                <a:gd name="T10" fmla="*/ 116 w 116"/>
                <a:gd name="T11" fmla="*/ 57 h 115"/>
                <a:gd name="T12" fmla="*/ 113 w 116"/>
                <a:gd name="T13" fmla="*/ 76 h 115"/>
                <a:gd name="T14" fmla="*/ 106 w 116"/>
                <a:gd name="T15" fmla="*/ 92 h 115"/>
                <a:gd name="T16" fmla="*/ 93 w 116"/>
                <a:gd name="T17" fmla="*/ 104 h 115"/>
                <a:gd name="T18" fmla="*/ 77 w 116"/>
                <a:gd name="T19" fmla="*/ 113 h 115"/>
                <a:gd name="T20" fmla="*/ 58 w 116"/>
                <a:gd name="T21" fmla="*/ 115 h 115"/>
                <a:gd name="T22" fmla="*/ 40 w 116"/>
                <a:gd name="T23" fmla="*/ 113 h 115"/>
                <a:gd name="T24" fmla="*/ 24 w 116"/>
                <a:gd name="T25" fmla="*/ 104 h 115"/>
                <a:gd name="T26" fmla="*/ 12 w 116"/>
                <a:gd name="T27" fmla="*/ 92 h 115"/>
                <a:gd name="T28" fmla="*/ 3 w 116"/>
                <a:gd name="T29" fmla="*/ 76 h 115"/>
                <a:gd name="T30" fmla="*/ 0 w 116"/>
                <a:gd name="T31" fmla="*/ 57 h 115"/>
                <a:gd name="T32" fmla="*/ 3 w 116"/>
                <a:gd name="T33" fmla="*/ 39 h 115"/>
                <a:gd name="T34" fmla="*/ 12 w 116"/>
                <a:gd name="T35" fmla="*/ 24 h 115"/>
                <a:gd name="T36" fmla="*/ 24 w 116"/>
                <a:gd name="T37" fmla="*/ 11 h 115"/>
                <a:gd name="T38" fmla="*/ 40 w 116"/>
                <a:gd name="T39" fmla="*/ 3 h 115"/>
                <a:gd name="T40" fmla="*/ 58 w 116"/>
                <a:gd name="T41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6" h="115">
                  <a:moveTo>
                    <a:pt x="58" y="0"/>
                  </a:moveTo>
                  <a:lnTo>
                    <a:pt x="77" y="3"/>
                  </a:lnTo>
                  <a:lnTo>
                    <a:pt x="93" y="11"/>
                  </a:lnTo>
                  <a:lnTo>
                    <a:pt x="106" y="24"/>
                  </a:lnTo>
                  <a:lnTo>
                    <a:pt x="113" y="39"/>
                  </a:lnTo>
                  <a:lnTo>
                    <a:pt x="116" y="57"/>
                  </a:lnTo>
                  <a:lnTo>
                    <a:pt x="113" y="76"/>
                  </a:lnTo>
                  <a:lnTo>
                    <a:pt x="106" y="92"/>
                  </a:lnTo>
                  <a:lnTo>
                    <a:pt x="93" y="104"/>
                  </a:lnTo>
                  <a:lnTo>
                    <a:pt x="77" y="113"/>
                  </a:lnTo>
                  <a:lnTo>
                    <a:pt x="58" y="115"/>
                  </a:lnTo>
                  <a:lnTo>
                    <a:pt x="40" y="113"/>
                  </a:lnTo>
                  <a:lnTo>
                    <a:pt x="24" y="104"/>
                  </a:lnTo>
                  <a:lnTo>
                    <a:pt x="12" y="92"/>
                  </a:lnTo>
                  <a:lnTo>
                    <a:pt x="3" y="76"/>
                  </a:lnTo>
                  <a:lnTo>
                    <a:pt x="0" y="57"/>
                  </a:lnTo>
                  <a:lnTo>
                    <a:pt x="3" y="39"/>
                  </a:lnTo>
                  <a:lnTo>
                    <a:pt x="12" y="24"/>
                  </a:lnTo>
                  <a:lnTo>
                    <a:pt x="24" y="11"/>
                  </a:lnTo>
                  <a:lnTo>
                    <a:pt x="40" y="3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9" name="Freeform 41"/>
            <p:cNvSpPr>
              <a:spLocks/>
            </p:cNvSpPr>
            <p:nvPr/>
          </p:nvSpPr>
          <p:spPr bwMode="auto">
            <a:xfrm>
              <a:off x="4053" y="2060"/>
              <a:ext cx="8" cy="8"/>
            </a:xfrm>
            <a:custGeom>
              <a:avLst/>
              <a:gdLst>
                <a:gd name="T0" fmla="*/ 58 w 116"/>
                <a:gd name="T1" fmla="*/ 0 h 115"/>
                <a:gd name="T2" fmla="*/ 77 w 116"/>
                <a:gd name="T3" fmla="*/ 3 h 115"/>
                <a:gd name="T4" fmla="*/ 93 w 116"/>
                <a:gd name="T5" fmla="*/ 12 h 115"/>
                <a:gd name="T6" fmla="*/ 106 w 116"/>
                <a:gd name="T7" fmla="*/ 24 h 115"/>
                <a:gd name="T8" fmla="*/ 113 w 116"/>
                <a:gd name="T9" fmla="*/ 40 h 115"/>
                <a:gd name="T10" fmla="*/ 116 w 116"/>
                <a:gd name="T11" fmla="*/ 58 h 115"/>
                <a:gd name="T12" fmla="*/ 113 w 116"/>
                <a:gd name="T13" fmla="*/ 76 h 115"/>
                <a:gd name="T14" fmla="*/ 106 w 116"/>
                <a:gd name="T15" fmla="*/ 92 h 115"/>
                <a:gd name="T16" fmla="*/ 93 w 116"/>
                <a:gd name="T17" fmla="*/ 105 h 115"/>
                <a:gd name="T18" fmla="*/ 77 w 116"/>
                <a:gd name="T19" fmla="*/ 112 h 115"/>
                <a:gd name="T20" fmla="*/ 58 w 116"/>
                <a:gd name="T21" fmla="*/ 115 h 115"/>
                <a:gd name="T22" fmla="*/ 40 w 116"/>
                <a:gd name="T23" fmla="*/ 112 h 115"/>
                <a:gd name="T24" fmla="*/ 24 w 116"/>
                <a:gd name="T25" fmla="*/ 105 h 115"/>
                <a:gd name="T26" fmla="*/ 12 w 116"/>
                <a:gd name="T27" fmla="*/ 92 h 115"/>
                <a:gd name="T28" fmla="*/ 3 w 116"/>
                <a:gd name="T29" fmla="*/ 76 h 115"/>
                <a:gd name="T30" fmla="*/ 0 w 116"/>
                <a:gd name="T31" fmla="*/ 58 h 115"/>
                <a:gd name="T32" fmla="*/ 3 w 116"/>
                <a:gd name="T33" fmla="*/ 40 h 115"/>
                <a:gd name="T34" fmla="*/ 12 w 116"/>
                <a:gd name="T35" fmla="*/ 24 h 115"/>
                <a:gd name="T36" fmla="*/ 24 w 116"/>
                <a:gd name="T37" fmla="*/ 12 h 115"/>
                <a:gd name="T38" fmla="*/ 40 w 116"/>
                <a:gd name="T39" fmla="*/ 3 h 115"/>
                <a:gd name="T40" fmla="*/ 58 w 116"/>
                <a:gd name="T41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6" h="115">
                  <a:moveTo>
                    <a:pt x="58" y="0"/>
                  </a:moveTo>
                  <a:lnTo>
                    <a:pt x="77" y="3"/>
                  </a:lnTo>
                  <a:lnTo>
                    <a:pt x="93" y="12"/>
                  </a:lnTo>
                  <a:lnTo>
                    <a:pt x="106" y="24"/>
                  </a:lnTo>
                  <a:lnTo>
                    <a:pt x="113" y="40"/>
                  </a:lnTo>
                  <a:lnTo>
                    <a:pt x="116" y="58"/>
                  </a:lnTo>
                  <a:lnTo>
                    <a:pt x="113" y="76"/>
                  </a:lnTo>
                  <a:lnTo>
                    <a:pt x="106" y="92"/>
                  </a:lnTo>
                  <a:lnTo>
                    <a:pt x="93" y="105"/>
                  </a:lnTo>
                  <a:lnTo>
                    <a:pt x="77" y="112"/>
                  </a:lnTo>
                  <a:lnTo>
                    <a:pt x="58" y="115"/>
                  </a:lnTo>
                  <a:lnTo>
                    <a:pt x="40" y="112"/>
                  </a:lnTo>
                  <a:lnTo>
                    <a:pt x="24" y="105"/>
                  </a:lnTo>
                  <a:lnTo>
                    <a:pt x="12" y="92"/>
                  </a:lnTo>
                  <a:lnTo>
                    <a:pt x="3" y="76"/>
                  </a:lnTo>
                  <a:lnTo>
                    <a:pt x="0" y="58"/>
                  </a:lnTo>
                  <a:lnTo>
                    <a:pt x="3" y="40"/>
                  </a:lnTo>
                  <a:lnTo>
                    <a:pt x="12" y="24"/>
                  </a:lnTo>
                  <a:lnTo>
                    <a:pt x="24" y="12"/>
                  </a:lnTo>
                  <a:lnTo>
                    <a:pt x="40" y="3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0" name="Freeform 42"/>
            <p:cNvSpPr>
              <a:spLocks/>
            </p:cNvSpPr>
            <p:nvPr/>
          </p:nvSpPr>
          <p:spPr bwMode="auto">
            <a:xfrm>
              <a:off x="4065" y="2047"/>
              <a:ext cx="8" cy="9"/>
            </a:xfrm>
            <a:custGeom>
              <a:avLst/>
              <a:gdLst>
                <a:gd name="T0" fmla="*/ 58 w 116"/>
                <a:gd name="T1" fmla="*/ 0 h 115"/>
                <a:gd name="T2" fmla="*/ 77 w 116"/>
                <a:gd name="T3" fmla="*/ 3 h 115"/>
                <a:gd name="T4" fmla="*/ 93 w 116"/>
                <a:gd name="T5" fmla="*/ 11 h 115"/>
                <a:gd name="T6" fmla="*/ 105 w 116"/>
                <a:gd name="T7" fmla="*/ 24 h 115"/>
                <a:gd name="T8" fmla="*/ 113 w 116"/>
                <a:gd name="T9" fmla="*/ 40 h 115"/>
                <a:gd name="T10" fmla="*/ 116 w 116"/>
                <a:gd name="T11" fmla="*/ 57 h 115"/>
                <a:gd name="T12" fmla="*/ 113 w 116"/>
                <a:gd name="T13" fmla="*/ 76 h 115"/>
                <a:gd name="T14" fmla="*/ 105 w 116"/>
                <a:gd name="T15" fmla="*/ 92 h 115"/>
                <a:gd name="T16" fmla="*/ 93 w 116"/>
                <a:gd name="T17" fmla="*/ 104 h 115"/>
                <a:gd name="T18" fmla="*/ 77 w 116"/>
                <a:gd name="T19" fmla="*/ 112 h 115"/>
                <a:gd name="T20" fmla="*/ 58 w 116"/>
                <a:gd name="T21" fmla="*/ 115 h 115"/>
                <a:gd name="T22" fmla="*/ 40 w 116"/>
                <a:gd name="T23" fmla="*/ 112 h 115"/>
                <a:gd name="T24" fmla="*/ 24 w 116"/>
                <a:gd name="T25" fmla="*/ 104 h 115"/>
                <a:gd name="T26" fmla="*/ 11 w 116"/>
                <a:gd name="T27" fmla="*/ 92 h 115"/>
                <a:gd name="T28" fmla="*/ 3 w 116"/>
                <a:gd name="T29" fmla="*/ 76 h 115"/>
                <a:gd name="T30" fmla="*/ 0 w 116"/>
                <a:gd name="T31" fmla="*/ 57 h 115"/>
                <a:gd name="T32" fmla="*/ 3 w 116"/>
                <a:gd name="T33" fmla="*/ 40 h 115"/>
                <a:gd name="T34" fmla="*/ 11 w 116"/>
                <a:gd name="T35" fmla="*/ 24 h 115"/>
                <a:gd name="T36" fmla="*/ 24 w 116"/>
                <a:gd name="T37" fmla="*/ 11 h 115"/>
                <a:gd name="T38" fmla="*/ 40 w 116"/>
                <a:gd name="T39" fmla="*/ 3 h 115"/>
                <a:gd name="T40" fmla="*/ 58 w 116"/>
                <a:gd name="T41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6" h="115">
                  <a:moveTo>
                    <a:pt x="58" y="0"/>
                  </a:moveTo>
                  <a:lnTo>
                    <a:pt x="77" y="3"/>
                  </a:lnTo>
                  <a:lnTo>
                    <a:pt x="93" y="11"/>
                  </a:lnTo>
                  <a:lnTo>
                    <a:pt x="105" y="24"/>
                  </a:lnTo>
                  <a:lnTo>
                    <a:pt x="113" y="40"/>
                  </a:lnTo>
                  <a:lnTo>
                    <a:pt x="116" y="57"/>
                  </a:lnTo>
                  <a:lnTo>
                    <a:pt x="113" y="76"/>
                  </a:lnTo>
                  <a:lnTo>
                    <a:pt x="105" y="92"/>
                  </a:lnTo>
                  <a:lnTo>
                    <a:pt x="93" y="104"/>
                  </a:lnTo>
                  <a:lnTo>
                    <a:pt x="77" y="112"/>
                  </a:lnTo>
                  <a:lnTo>
                    <a:pt x="58" y="115"/>
                  </a:lnTo>
                  <a:lnTo>
                    <a:pt x="40" y="112"/>
                  </a:lnTo>
                  <a:lnTo>
                    <a:pt x="24" y="104"/>
                  </a:lnTo>
                  <a:lnTo>
                    <a:pt x="11" y="92"/>
                  </a:lnTo>
                  <a:lnTo>
                    <a:pt x="3" y="76"/>
                  </a:lnTo>
                  <a:lnTo>
                    <a:pt x="0" y="57"/>
                  </a:lnTo>
                  <a:lnTo>
                    <a:pt x="3" y="40"/>
                  </a:lnTo>
                  <a:lnTo>
                    <a:pt x="11" y="24"/>
                  </a:lnTo>
                  <a:lnTo>
                    <a:pt x="24" y="11"/>
                  </a:lnTo>
                  <a:lnTo>
                    <a:pt x="40" y="3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1" name="Freeform 43"/>
            <p:cNvSpPr>
              <a:spLocks/>
            </p:cNvSpPr>
            <p:nvPr/>
          </p:nvSpPr>
          <p:spPr bwMode="auto">
            <a:xfrm>
              <a:off x="4065" y="2072"/>
              <a:ext cx="8" cy="8"/>
            </a:xfrm>
            <a:custGeom>
              <a:avLst/>
              <a:gdLst>
                <a:gd name="T0" fmla="*/ 58 w 116"/>
                <a:gd name="T1" fmla="*/ 0 h 115"/>
                <a:gd name="T2" fmla="*/ 77 w 116"/>
                <a:gd name="T3" fmla="*/ 4 h 115"/>
                <a:gd name="T4" fmla="*/ 93 w 116"/>
                <a:gd name="T5" fmla="*/ 12 h 115"/>
                <a:gd name="T6" fmla="*/ 105 w 116"/>
                <a:gd name="T7" fmla="*/ 24 h 115"/>
                <a:gd name="T8" fmla="*/ 113 w 116"/>
                <a:gd name="T9" fmla="*/ 40 h 115"/>
                <a:gd name="T10" fmla="*/ 116 w 116"/>
                <a:gd name="T11" fmla="*/ 58 h 115"/>
                <a:gd name="T12" fmla="*/ 113 w 116"/>
                <a:gd name="T13" fmla="*/ 77 h 115"/>
                <a:gd name="T14" fmla="*/ 105 w 116"/>
                <a:gd name="T15" fmla="*/ 92 h 115"/>
                <a:gd name="T16" fmla="*/ 93 w 116"/>
                <a:gd name="T17" fmla="*/ 105 h 115"/>
                <a:gd name="T18" fmla="*/ 77 w 116"/>
                <a:gd name="T19" fmla="*/ 113 h 115"/>
                <a:gd name="T20" fmla="*/ 58 w 116"/>
                <a:gd name="T21" fmla="*/ 115 h 115"/>
                <a:gd name="T22" fmla="*/ 40 w 116"/>
                <a:gd name="T23" fmla="*/ 113 h 115"/>
                <a:gd name="T24" fmla="*/ 24 w 116"/>
                <a:gd name="T25" fmla="*/ 105 h 115"/>
                <a:gd name="T26" fmla="*/ 11 w 116"/>
                <a:gd name="T27" fmla="*/ 92 h 115"/>
                <a:gd name="T28" fmla="*/ 3 w 116"/>
                <a:gd name="T29" fmla="*/ 77 h 115"/>
                <a:gd name="T30" fmla="*/ 0 w 116"/>
                <a:gd name="T31" fmla="*/ 58 h 115"/>
                <a:gd name="T32" fmla="*/ 3 w 116"/>
                <a:gd name="T33" fmla="*/ 40 h 115"/>
                <a:gd name="T34" fmla="*/ 11 w 116"/>
                <a:gd name="T35" fmla="*/ 24 h 115"/>
                <a:gd name="T36" fmla="*/ 24 w 116"/>
                <a:gd name="T37" fmla="*/ 12 h 115"/>
                <a:gd name="T38" fmla="*/ 40 w 116"/>
                <a:gd name="T39" fmla="*/ 4 h 115"/>
                <a:gd name="T40" fmla="*/ 58 w 116"/>
                <a:gd name="T41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6" h="115">
                  <a:moveTo>
                    <a:pt x="58" y="0"/>
                  </a:moveTo>
                  <a:lnTo>
                    <a:pt x="77" y="4"/>
                  </a:lnTo>
                  <a:lnTo>
                    <a:pt x="93" y="12"/>
                  </a:lnTo>
                  <a:lnTo>
                    <a:pt x="105" y="24"/>
                  </a:lnTo>
                  <a:lnTo>
                    <a:pt x="113" y="40"/>
                  </a:lnTo>
                  <a:lnTo>
                    <a:pt x="116" y="58"/>
                  </a:lnTo>
                  <a:lnTo>
                    <a:pt x="113" y="77"/>
                  </a:lnTo>
                  <a:lnTo>
                    <a:pt x="105" y="92"/>
                  </a:lnTo>
                  <a:lnTo>
                    <a:pt x="93" y="105"/>
                  </a:lnTo>
                  <a:lnTo>
                    <a:pt x="77" y="113"/>
                  </a:lnTo>
                  <a:lnTo>
                    <a:pt x="58" y="115"/>
                  </a:lnTo>
                  <a:lnTo>
                    <a:pt x="40" y="113"/>
                  </a:lnTo>
                  <a:lnTo>
                    <a:pt x="24" y="105"/>
                  </a:lnTo>
                  <a:lnTo>
                    <a:pt x="11" y="92"/>
                  </a:lnTo>
                  <a:lnTo>
                    <a:pt x="3" y="77"/>
                  </a:lnTo>
                  <a:lnTo>
                    <a:pt x="0" y="58"/>
                  </a:lnTo>
                  <a:lnTo>
                    <a:pt x="3" y="40"/>
                  </a:lnTo>
                  <a:lnTo>
                    <a:pt x="11" y="24"/>
                  </a:lnTo>
                  <a:lnTo>
                    <a:pt x="24" y="12"/>
                  </a:lnTo>
                  <a:lnTo>
                    <a:pt x="40" y="4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52" name="Freeform 48"/>
          <p:cNvSpPr>
            <a:spLocks noEditPoints="1"/>
          </p:cNvSpPr>
          <p:nvPr/>
        </p:nvSpPr>
        <p:spPr bwMode="auto">
          <a:xfrm>
            <a:off x="5332253" y="4309300"/>
            <a:ext cx="402360" cy="529307"/>
          </a:xfrm>
          <a:custGeom>
            <a:avLst/>
            <a:gdLst>
              <a:gd name="T0" fmla="*/ 1483 w 2617"/>
              <a:gd name="T1" fmla="*/ 1055 h 3444"/>
              <a:gd name="T2" fmla="*/ 1530 w 2617"/>
              <a:gd name="T3" fmla="*/ 1369 h 3444"/>
              <a:gd name="T4" fmla="*/ 1703 w 2617"/>
              <a:gd name="T5" fmla="*/ 1726 h 3444"/>
              <a:gd name="T6" fmla="*/ 1704 w 2617"/>
              <a:gd name="T7" fmla="*/ 1952 h 3444"/>
              <a:gd name="T8" fmla="*/ 2052 w 2617"/>
              <a:gd name="T9" fmla="*/ 1591 h 3444"/>
              <a:gd name="T10" fmla="*/ 2054 w 2617"/>
              <a:gd name="T11" fmla="*/ 1321 h 3444"/>
              <a:gd name="T12" fmla="*/ 1811 w 2617"/>
              <a:gd name="T13" fmla="*/ 1066 h 3444"/>
              <a:gd name="T14" fmla="*/ 1640 w 2617"/>
              <a:gd name="T15" fmla="*/ 1066 h 3444"/>
              <a:gd name="T16" fmla="*/ 1485 w 2617"/>
              <a:gd name="T17" fmla="*/ 950 h 3444"/>
              <a:gd name="T18" fmla="*/ 1467 w 2617"/>
              <a:gd name="T19" fmla="*/ 663 h 3444"/>
              <a:gd name="T20" fmla="*/ 1340 w 2617"/>
              <a:gd name="T21" fmla="*/ 702 h 3444"/>
              <a:gd name="T22" fmla="*/ 1469 w 2617"/>
              <a:gd name="T23" fmla="*/ 744 h 3444"/>
              <a:gd name="T24" fmla="*/ 2070 w 2617"/>
              <a:gd name="T25" fmla="*/ 334 h 3444"/>
              <a:gd name="T26" fmla="*/ 1660 w 2617"/>
              <a:gd name="T27" fmla="*/ 625 h 3444"/>
              <a:gd name="T28" fmla="*/ 1559 w 2617"/>
              <a:gd name="T29" fmla="*/ 790 h 3444"/>
              <a:gd name="T30" fmla="*/ 1620 w 2617"/>
              <a:gd name="T31" fmla="*/ 948 h 3444"/>
              <a:gd name="T32" fmla="*/ 1805 w 2617"/>
              <a:gd name="T33" fmla="*/ 936 h 3444"/>
              <a:gd name="T34" fmla="*/ 2045 w 2617"/>
              <a:gd name="T35" fmla="*/ 1106 h 3444"/>
              <a:gd name="T36" fmla="*/ 2222 w 2617"/>
              <a:gd name="T37" fmla="*/ 1348 h 3444"/>
              <a:gd name="T38" fmla="*/ 2155 w 2617"/>
              <a:gd name="T39" fmla="*/ 1642 h 3444"/>
              <a:gd name="T40" fmla="*/ 1885 w 2617"/>
              <a:gd name="T41" fmla="*/ 1960 h 3444"/>
              <a:gd name="T42" fmla="*/ 1510 w 2617"/>
              <a:gd name="T43" fmla="*/ 2076 h 3444"/>
              <a:gd name="T44" fmla="*/ 1584 w 2617"/>
              <a:gd name="T45" fmla="*/ 1745 h 3444"/>
              <a:gd name="T46" fmla="*/ 1473 w 2617"/>
              <a:gd name="T47" fmla="*/ 1523 h 3444"/>
              <a:gd name="T48" fmla="*/ 1428 w 2617"/>
              <a:gd name="T49" fmla="*/ 1165 h 3444"/>
              <a:gd name="T50" fmla="*/ 1349 w 2617"/>
              <a:gd name="T51" fmla="*/ 979 h 3444"/>
              <a:gd name="T52" fmla="*/ 1113 w 2617"/>
              <a:gd name="T53" fmla="*/ 919 h 3444"/>
              <a:gd name="T54" fmla="*/ 789 w 2617"/>
              <a:gd name="T55" fmla="*/ 495 h 3444"/>
              <a:gd name="T56" fmla="*/ 416 w 2617"/>
              <a:gd name="T57" fmla="*/ 807 h 3444"/>
              <a:gd name="T58" fmla="*/ 488 w 2617"/>
              <a:gd name="T59" fmla="*/ 1755 h 3444"/>
              <a:gd name="T60" fmla="*/ 1255 w 2617"/>
              <a:gd name="T61" fmla="*/ 2283 h 3444"/>
              <a:gd name="T62" fmla="*/ 2159 w 2617"/>
              <a:gd name="T63" fmla="*/ 2004 h 3444"/>
              <a:gd name="T64" fmla="*/ 2502 w 2617"/>
              <a:gd name="T65" fmla="*/ 1124 h 3444"/>
              <a:gd name="T66" fmla="*/ 2070 w 2617"/>
              <a:gd name="T67" fmla="*/ 334 h 3444"/>
              <a:gd name="T68" fmla="*/ 117 w 2617"/>
              <a:gd name="T69" fmla="*/ 1123 h 3444"/>
              <a:gd name="T70" fmla="*/ 438 w 2617"/>
              <a:gd name="T71" fmla="*/ 2075 h 3444"/>
              <a:gd name="T72" fmla="*/ 1314 w 2617"/>
              <a:gd name="T73" fmla="*/ 2520 h 3444"/>
              <a:gd name="T74" fmla="*/ 2242 w 2617"/>
              <a:gd name="T75" fmla="*/ 2235 h 3444"/>
              <a:gd name="T76" fmla="*/ 1506 w 2617"/>
              <a:gd name="T77" fmla="*/ 2408 h 3444"/>
              <a:gd name="T78" fmla="*/ 577 w 2617"/>
              <a:gd name="T79" fmla="*/ 2057 h 3444"/>
              <a:gd name="T80" fmla="*/ 230 w 2617"/>
              <a:gd name="T81" fmla="*/ 1121 h 3444"/>
              <a:gd name="T82" fmla="*/ 1423 w 2617"/>
              <a:gd name="T83" fmla="*/ 115 h 3444"/>
              <a:gd name="T84" fmla="*/ 1052 w 2617"/>
              <a:gd name="T85" fmla="*/ 182 h 3444"/>
              <a:gd name="T86" fmla="*/ 929 w 2617"/>
              <a:gd name="T87" fmla="*/ 527 h 3444"/>
              <a:gd name="T88" fmla="*/ 1252 w 2617"/>
              <a:gd name="T89" fmla="*/ 835 h 3444"/>
              <a:gd name="T90" fmla="*/ 1224 w 2617"/>
              <a:gd name="T91" fmla="*/ 688 h 3444"/>
              <a:gd name="T92" fmla="*/ 1374 w 2617"/>
              <a:gd name="T93" fmla="*/ 570 h 3444"/>
              <a:gd name="T94" fmla="*/ 1656 w 2617"/>
              <a:gd name="T95" fmla="*/ 455 h 3444"/>
              <a:gd name="T96" fmla="*/ 1798 w 2617"/>
              <a:gd name="T97" fmla="*/ 183 h 3444"/>
              <a:gd name="T98" fmla="*/ 1423 w 2617"/>
              <a:gd name="T99" fmla="*/ 0 h 3444"/>
              <a:gd name="T100" fmla="*/ 1999 w 2617"/>
              <a:gd name="T101" fmla="*/ 149 h 3444"/>
              <a:gd name="T102" fmla="*/ 2434 w 2617"/>
              <a:gd name="T103" fmla="*/ 566 h 3444"/>
              <a:gd name="T104" fmla="*/ 2573 w 2617"/>
              <a:gd name="T105" fmla="*/ 1532 h 3444"/>
              <a:gd name="T106" fmla="*/ 2223 w 2617"/>
              <a:gd name="T107" fmla="*/ 2392 h 3444"/>
              <a:gd name="T108" fmla="*/ 2049 w 2617"/>
              <a:gd name="T109" fmla="*/ 3444 h 3444"/>
              <a:gd name="T110" fmla="*/ 697 w 2617"/>
              <a:gd name="T111" fmla="*/ 2440 h 3444"/>
              <a:gd name="T112" fmla="*/ 64 w 2617"/>
              <a:gd name="T113" fmla="*/ 1634 h 3444"/>
              <a:gd name="T114" fmla="*/ 124 w 2617"/>
              <a:gd name="T115" fmla="*/ 616 h 3444"/>
              <a:gd name="T116" fmla="*/ 751 w 2617"/>
              <a:gd name="T117" fmla="*/ 208 h 3444"/>
              <a:gd name="T118" fmla="*/ 1282 w 2617"/>
              <a:gd name="T119" fmla="*/ 9 h 3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617" h="3444">
                <a:moveTo>
                  <a:pt x="911" y="3272"/>
                </a:moveTo>
                <a:lnTo>
                  <a:pt x="911" y="3329"/>
                </a:lnTo>
                <a:lnTo>
                  <a:pt x="1935" y="3329"/>
                </a:lnTo>
                <a:lnTo>
                  <a:pt x="1935" y="3272"/>
                </a:lnTo>
                <a:lnTo>
                  <a:pt x="911" y="3272"/>
                </a:lnTo>
                <a:close/>
                <a:moveTo>
                  <a:pt x="1454" y="933"/>
                </a:moveTo>
                <a:lnTo>
                  <a:pt x="1464" y="959"/>
                </a:lnTo>
                <a:lnTo>
                  <a:pt x="1472" y="984"/>
                </a:lnTo>
                <a:lnTo>
                  <a:pt x="1477" y="1009"/>
                </a:lnTo>
                <a:lnTo>
                  <a:pt x="1480" y="1032"/>
                </a:lnTo>
                <a:lnTo>
                  <a:pt x="1482" y="1044"/>
                </a:lnTo>
                <a:lnTo>
                  <a:pt x="1483" y="1055"/>
                </a:lnTo>
                <a:lnTo>
                  <a:pt x="1485" y="1066"/>
                </a:lnTo>
                <a:lnTo>
                  <a:pt x="1507" y="1081"/>
                </a:lnTo>
                <a:lnTo>
                  <a:pt x="1525" y="1100"/>
                </a:lnTo>
                <a:lnTo>
                  <a:pt x="1537" y="1121"/>
                </a:lnTo>
                <a:lnTo>
                  <a:pt x="1545" y="1144"/>
                </a:lnTo>
                <a:lnTo>
                  <a:pt x="1549" y="1168"/>
                </a:lnTo>
                <a:lnTo>
                  <a:pt x="1547" y="1193"/>
                </a:lnTo>
                <a:lnTo>
                  <a:pt x="1540" y="1217"/>
                </a:lnTo>
                <a:lnTo>
                  <a:pt x="1529" y="1254"/>
                </a:lnTo>
                <a:lnTo>
                  <a:pt x="1523" y="1292"/>
                </a:lnTo>
                <a:lnTo>
                  <a:pt x="1523" y="1331"/>
                </a:lnTo>
                <a:lnTo>
                  <a:pt x="1530" y="1369"/>
                </a:lnTo>
                <a:lnTo>
                  <a:pt x="1542" y="1408"/>
                </a:lnTo>
                <a:lnTo>
                  <a:pt x="1559" y="1444"/>
                </a:lnTo>
                <a:lnTo>
                  <a:pt x="1582" y="1480"/>
                </a:lnTo>
                <a:lnTo>
                  <a:pt x="1610" y="1513"/>
                </a:lnTo>
                <a:lnTo>
                  <a:pt x="1644" y="1545"/>
                </a:lnTo>
                <a:lnTo>
                  <a:pt x="1664" y="1565"/>
                </a:lnTo>
                <a:lnTo>
                  <a:pt x="1681" y="1588"/>
                </a:lnTo>
                <a:lnTo>
                  <a:pt x="1692" y="1613"/>
                </a:lnTo>
                <a:lnTo>
                  <a:pt x="1700" y="1640"/>
                </a:lnTo>
                <a:lnTo>
                  <a:pt x="1704" y="1668"/>
                </a:lnTo>
                <a:lnTo>
                  <a:pt x="1705" y="1697"/>
                </a:lnTo>
                <a:lnTo>
                  <a:pt x="1703" y="1726"/>
                </a:lnTo>
                <a:lnTo>
                  <a:pt x="1697" y="1757"/>
                </a:lnTo>
                <a:lnTo>
                  <a:pt x="1689" y="1788"/>
                </a:lnTo>
                <a:lnTo>
                  <a:pt x="1680" y="1819"/>
                </a:lnTo>
                <a:lnTo>
                  <a:pt x="1668" y="1850"/>
                </a:lnTo>
                <a:lnTo>
                  <a:pt x="1655" y="1882"/>
                </a:lnTo>
                <a:lnTo>
                  <a:pt x="1641" y="1912"/>
                </a:lnTo>
                <a:lnTo>
                  <a:pt x="1627" y="1942"/>
                </a:lnTo>
                <a:lnTo>
                  <a:pt x="1611" y="1971"/>
                </a:lnTo>
                <a:lnTo>
                  <a:pt x="1596" y="1999"/>
                </a:lnTo>
                <a:lnTo>
                  <a:pt x="1634" y="1986"/>
                </a:lnTo>
                <a:lnTo>
                  <a:pt x="1669" y="1970"/>
                </a:lnTo>
                <a:lnTo>
                  <a:pt x="1704" y="1952"/>
                </a:lnTo>
                <a:lnTo>
                  <a:pt x="1739" y="1930"/>
                </a:lnTo>
                <a:lnTo>
                  <a:pt x="1774" y="1904"/>
                </a:lnTo>
                <a:lnTo>
                  <a:pt x="1810" y="1873"/>
                </a:lnTo>
                <a:lnTo>
                  <a:pt x="1843" y="1841"/>
                </a:lnTo>
                <a:lnTo>
                  <a:pt x="1872" y="1809"/>
                </a:lnTo>
                <a:lnTo>
                  <a:pt x="1898" y="1775"/>
                </a:lnTo>
                <a:lnTo>
                  <a:pt x="1922" y="1740"/>
                </a:lnTo>
                <a:lnTo>
                  <a:pt x="1944" y="1709"/>
                </a:lnTo>
                <a:lnTo>
                  <a:pt x="1965" y="1679"/>
                </a:lnTo>
                <a:lnTo>
                  <a:pt x="1991" y="1649"/>
                </a:lnTo>
                <a:lnTo>
                  <a:pt x="2019" y="1619"/>
                </a:lnTo>
                <a:lnTo>
                  <a:pt x="2052" y="1591"/>
                </a:lnTo>
                <a:lnTo>
                  <a:pt x="2064" y="1558"/>
                </a:lnTo>
                <a:lnTo>
                  <a:pt x="2078" y="1520"/>
                </a:lnTo>
                <a:lnTo>
                  <a:pt x="2091" y="1484"/>
                </a:lnTo>
                <a:lnTo>
                  <a:pt x="2100" y="1454"/>
                </a:lnTo>
                <a:lnTo>
                  <a:pt x="2106" y="1427"/>
                </a:lnTo>
                <a:lnTo>
                  <a:pt x="2110" y="1405"/>
                </a:lnTo>
                <a:lnTo>
                  <a:pt x="2112" y="1386"/>
                </a:lnTo>
                <a:lnTo>
                  <a:pt x="2111" y="1371"/>
                </a:lnTo>
                <a:lnTo>
                  <a:pt x="2108" y="1362"/>
                </a:lnTo>
                <a:lnTo>
                  <a:pt x="2103" y="1356"/>
                </a:lnTo>
                <a:lnTo>
                  <a:pt x="2077" y="1340"/>
                </a:lnTo>
                <a:lnTo>
                  <a:pt x="2054" y="1321"/>
                </a:lnTo>
                <a:lnTo>
                  <a:pt x="2034" y="1299"/>
                </a:lnTo>
                <a:lnTo>
                  <a:pt x="2015" y="1275"/>
                </a:lnTo>
                <a:lnTo>
                  <a:pt x="1999" y="1250"/>
                </a:lnTo>
                <a:lnTo>
                  <a:pt x="1982" y="1224"/>
                </a:lnTo>
                <a:lnTo>
                  <a:pt x="1966" y="1198"/>
                </a:lnTo>
                <a:lnTo>
                  <a:pt x="1949" y="1168"/>
                </a:lnTo>
                <a:lnTo>
                  <a:pt x="1931" y="1139"/>
                </a:lnTo>
                <a:lnTo>
                  <a:pt x="1912" y="1111"/>
                </a:lnTo>
                <a:lnTo>
                  <a:pt x="1890" y="1085"/>
                </a:lnTo>
                <a:lnTo>
                  <a:pt x="1861" y="1080"/>
                </a:lnTo>
                <a:lnTo>
                  <a:pt x="1834" y="1074"/>
                </a:lnTo>
                <a:lnTo>
                  <a:pt x="1811" y="1066"/>
                </a:lnTo>
                <a:lnTo>
                  <a:pt x="1791" y="1056"/>
                </a:lnTo>
                <a:lnTo>
                  <a:pt x="1772" y="1047"/>
                </a:lnTo>
                <a:lnTo>
                  <a:pt x="1755" y="1039"/>
                </a:lnTo>
                <a:lnTo>
                  <a:pt x="1743" y="1034"/>
                </a:lnTo>
                <a:lnTo>
                  <a:pt x="1735" y="1031"/>
                </a:lnTo>
                <a:lnTo>
                  <a:pt x="1728" y="1030"/>
                </a:lnTo>
                <a:lnTo>
                  <a:pt x="1723" y="1031"/>
                </a:lnTo>
                <a:lnTo>
                  <a:pt x="1719" y="1033"/>
                </a:lnTo>
                <a:lnTo>
                  <a:pt x="1715" y="1036"/>
                </a:lnTo>
                <a:lnTo>
                  <a:pt x="1691" y="1051"/>
                </a:lnTo>
                <a:lnTo>
                  <a:pt x="1666" y="1061"/>
                </a:lnTo>
                <a:lnTo>
                  <a:pt x="1640" y="1066"/>
                </a:lnTo>
                <a:lnTo>
                  <a:pt x="1616" y="1066"/>
                </a:lnTo>
                <a:lnTo>
                  <a:pt x="1590" y="1060"/>
                </a:lnTo>
                <a:lnTo>
                  <a:pt x="1566" y="1049"/>
                </a:lnTo>
                <a:lnTo>
                  <a:pt x="1544" y="1032"/>
                </a:lnTo>
                <a:lnTo>
                  <a:pt x="1526" y="1012"/>
                </a:lnTo>
                <a:lnTo>
                  <a:pt x="1511" y="987"/>
                </a:lnTo>
                <a:lnTo>
                  <a:pt x="1501" y="960"/>
                </a:lnTo>
                <a:lnTo>
                  <a:pt x="1499" y="957"/>
                </a:lnTo>
                <a:lnTo>
                  <a:pt x="1498" y="955"/>
                </a:lnTo>
                <a:lnTo>
                  <a:pt x="1495" y="953"/>
                </a:lnTo>
                <a:lnTo>
                  <a:pt x="1490" y="951"/>
                </a:lnTo>
                <a:lnTo>
                  <a:pt x="1485" y="950"/>
                </a:lnTo>
                <a:lnTo>
                  <a:pt x="1469" y="942"/>
                </a:lnTo>
                <a:lnTo>
                  <a:pt x="1454" y="933"/>
                </a:lnTo>
                <a:close/>
                <a:moveTo>
                  <a:pt x="1412" y="854"/>
                </a:moveTo>
                <a:lnTo>
                  <a:pt x="1397" y="855"/>
                </a:lnTo>
                <a:lnTo>
                  <a:pt x="1381" y="857"/>
                </a:lnTo>
                <a:lnTo>
                  <a:pt x="1364" y="860"/>
                </a:lnTo>
                <a:lnTo>
                  <a:pt x="1395" y="874"/>
                </a:lnTo>
                <a:lnTo>
                  <a:pt x="1408" y="880"/>
                </a:lnTo>
                <a:lnTo>
                  <a:pt x="1420" y="889"/>
                </a:lnTo>
                <a:lnTo>
                  <a:pt x="1414" y="871"/>
                </a:lnTo>
                <a:lnTo>
                  <a:pt x="1412" y="854"/>
                </a:lnTo>
                <a:close/>
                <a:moveTo>
                  <a:pt x="1467" y="663"/>
                </a:moveTo>
                <a:lnTo>
                  <a:pt x="1461" y="663"/>
                </a:lnTo>
                <a:lnTo>
                  <a:pt x="1454" y="664"/>
                </a:lnTo>
                <a:lnTo>
                  <a:pt x="1444" y="666"/>
                </a:lnTo>
                <a:lnTo>
                  <a:pt x="1430" y="671"/>
                </a:lnTo>
                <a:lnTo>
                  <a:pt x="1414" y="678"/>
                </a:lnTo>
                <a:lnTo>
                  <a:pt x="1405" y="681"/>
                </a:lnTo>
                <a:lnTo>
                  <a:pt x="1379" y="685"/>
                </a:lnTo>
                <a:lnTo>
                  <a:pt x="1357" y="688"/>
                </a:lnTo>
                <a:lnTo>
                  <a:pt x="1338" y="690"/>
                </a:lnTo>
                <a:lnTo>
                  <a:pt x="1338" y="691"/>
                </a:lnTo>
                <a:lnTo>
                  <a:pt x="1338" y="693"/>
                </a:lnTo>
                <a:lnTo>
                  <a:pt x="1340" y="702"/>
                </a:lnTo>
                <a:lnTo>
                  <a:pt x="1346" y="711"/>
                </a:lnTo>
                <a:lnTo>
                  <a:pt x="1350" y="714"/>
                </a:lnTo>
                <a:lnTo>
                  <a:pt x="1352" y="715"/>
                </a:lnTo>
                <a:lnTo>
                  <a:pt x="1354" y="716"/>
                </a:lnTo>
                <a:lnTo>
                  <a:pt x="1356" y="716"/>
                </a:lnTo>
                <a:lnTo>
                  <a:pt x="1394" y="693"/>
                </a:lnTo>
                <a:lnTo>
                  <a:pt x="1428" y="725"/>
                </a:lnTo>
                <a:lnTo>
                  <a:pt x="1432" y="730"/>
                </a:lnTo>
                <a:lnTo>
                  <a:pt x="1436" y="734"/>
                </a:lnTo>
                <a:lnTo>
                  <a:pt x="1438" y="739"/>
                </a:lnTo>
                <a:lnTo>
                  <a:pt x="1455" y="741"/>
                </a:lnTo>
                <a:lnTo>
                  <a:pt x="1469" y="744"/>
                </a:lnTo>
                <a:lnTo>
                  <a:pt x="1481" y="747"/>
                </a:lnTo>
                <a:lnTo>
                  <a:pt x="1481" y="730"/>
                </a:lnTo>
                <a:lnTo>
                  <a:pt x="1481" y="709"/>
                </a:lnTo>
                <a:lnTo>
                  <a:pt x="1480" y="693"/>
                </a:lnTo>
                <a:lnTo>
                  <a:pt x="1478" y="680"/>
                </a:lnTo>
                <a:lnTo>
                  <a:pt x="1476" y="672"/>
                </a:lnTo>
                <a:lnTo>
                  <a:pt x="1473" y="667"/>
                </a:lnTo>
                <a:lnTo>
                  <a:pt x="1472" y="664"/>
                </a:lnTo>
                <a:lnTo>
                  <a:pt x="1471" y="663"/>
                </a:lnTo>
                <a:lnTo>
                  <a:pt x="1470" y="663"/>
                </a:lnTo>
                <a:lnTo>
                  <a:pt x="1467" y="663"/>
                </a:lnTo>
                <a:close/>
                <a:moveTo>
                  <a:pt x="2070" y="334"/>
                </a:moveTo>
                <a:lnTo>
                  <a:pt x="2058" y="345"/>
                </a:lnTo>
                <a:lnTo>
                  <a:pt x="2043" y="356"/>
                </a:lnTo>
                <a:lnTo>
                  <a:pt x="2026" y="363"/>
                </a:lnTo>
                <a:lnTo>
                  <a:pt x="1972" y="383"/>
                </a:lnTo>
                <a:lnTo>
                  <a:pt x="1923" y="404"/>
                </a:lnTo>
                <a:lnTo>
                  <a:pt x="1878" y="426"/>
                </a:lnTo>
                <a:lnTo>
                  <a:pt x="1838" y="450"/>
                </a:lnTo>
                <a:lnTo>
                  <a:pt x="1801" y="477"/>
                </a:lnTo>
                <a:lnTo>
                  <a:pt x="1765" y="507"/>
                </a:lnTo>
                <a:lnTo>
                  <a:pt x="1730" y="542"/>
                </a:lnTo>
                <a:lnTo>
                  <a:pt x="1695" y="580"/>
                </a:lnTo>
                <a:lnTo>
                  <a:pt x="1660" y="625"/>
                </a:lnTo>
                <a:lnTo>
                  <a:pt x="1659" y="627"/>
                </a:lnTo>
                <a:lnTo>
                  <a:pt x="1659" y="629"/>
                </a:lnTo>
                <a:lnTo>
                  <a:pt x="1659" y="630"/>
                </a:lnTo>
                <a:lnTo>
                  <a:pt x="1666" y="662"/>
                </a:lnTo>
                <a:lnTo>
                  <a:pt x="1668" y="689"/>
                </a:lnTo>
                <a:lnTo>
                  <a:pt x="1665" y="714"/>
                </a:lnTo>
                <a:lnTo>
                  <a:pt x="1657" y="737"/>
                </a:lnTo>
                <a:lnTo>
                  <a:pt x="1644" y="756"/>
                </a:lnTo>
                <a:lnTo>
                  <a:pt x="1627" y="771"/>
                </a:lnTo>
                <a:lnTo>
                  <a:pt x="1608" y="782"/>
                </a:lnTo>
                <a:lnTo>
                  <a:pt x="1585" y="788"/>
                </a:lnTo>
                <a:lnTo>
                  <a:pt x="1559" y="790"/>
                </a:lnTo>
                <a:lnTo>
                  <a:pt x="1530" y="788"/>
                </a:lnTo>
                <a:lnTo>
                  <a:pt x="1523" y="787"/>
                </a:lnTo>
                <a:lnTo>
                  <a:pt x="1529" y="805"/>
                </a:lnTo>
                <a:lnTo>
                  <a:pt x="1530" y="822"/>
                </a:lnTo>
                <a:lnTo>
                  <a:pt x="1526" y="841"/>
                </a:lnTo>
                <a:lnTo>
                  <a:pt x="1550" y="853"/>
                </a:lnTo>
                <a:lnTo>
                  <a:pt x="1571" y="866"/>
                </a:lnTo>
                <a:lnTo>
                  <a:pt x="1588" y="883"/>
                </a:lnTo>
                <a:lnTo>
                  <a:pt x="1600" y="904"/>
                </a:lnTo>
                <a:lnTo>
                  <a:pt x="1609" y="928"/>
                </a:lnTo>
                <a:lnTo>
                  <a:pt x="1615" y="940"/>
                </a:lnTo>
                <a:lnTo>
                  <a:pt x="1620" y="948"/>
                </a:lnTo>
                <a:lnTo>
                  <a:pt x="1626" y="951"/>
                </a:lnTo>
                <a:lnTo>
                  <a:pt x="1633" y="951"/>
                </a:lnTo>
                <a:lnTo>
                  <a:pt x="1640" y="948"/>
                </a:lnTo>
                <a:lnTo>
                  <a:pt x="1647" y="944"/>
                </a:lnTo>
                <a:lnTo>
                  <a:pt x="1668" y="930"/>
                </a:lnTo>
                <a:lnTo>
                  <a:pt x="1691" y="920"/>
                </a:lnTo>
                <a:lnTo>
                  <a:pt x="1712" y="916"/>
                </a:lnTo>
                <a:lnTo>
                  <a:pt x="1733" y="915"/>
                </a:lnTo>
                <a:lnTo>
                  <a:pt x="1752" y="918"/>
                </a:lnTo>
                <a:lnTo>
                  <a:pt x="1771" y="923"/>
                </a:lnTo>
                <a:lnTo>
                  <a:pt x="1788" y="929"/>
                </a:lnTo>
                <a:lnTo>
                  <a:pt x="1805" y="936"/>
                </a:lnTo>
                <a:lnTo>
                  <a:pt x="1821" y="943"/>
                </a:lnTo>
                <a:lnTo>
                  <a:pt x="1840" y="953"/>
                </a:lnTo>
                <a:lnTo>
                  <a:pt x="1859" y="961"/>
                </a:lnTo>
                <a:lnTo>
                  <a:pt x="1880" y="967"/>
                </a:lnTo>
                <a:lnTo>
                  <a:pt x="1902" y="973"/>
                </a:lnTo>
                <a:lnTo>
                  <a:pt x="1922" y="977"/>
                </a:lnTo>
                <a:lnTo>
                  <a:pt x="1941" y="984"/>
                </a:lnTo>
                <a:lnTo>
                  <a:pt x="1958" y="994"/>
                </a:lnTo>
                <a:lnTo>
                  <a:pt x="1973" y="1006"/>
                </a:lnTo>
                <a:lnTo>
                  <a:pt x="2000" y="1038"/>
                </a:lnTo>
                <a:lnTo>
                  <a:pt x="2024" y="1073"/>
                </a:lnTo>
                <a:lnTo>
                  <a:pt x="2045" y="1106"/>
                </a:lnTo>
                <a:lnTo>
                  <a:pt x="2065" y="1140"/>
                </a:lnTo>
                <a:lnTo>
                  <a:pt x="2079" y="1165"/>
                </a:lnTo>
                <a:lnTo>
                  <a:pt x="2094" y="1189"/>
                </a:lnTo>
                <a:lnTo>
                  <a:pt x="2108" y="1210"/>
                </a:lnTo>
                <a:lnTo>
                  <a:pt x="2124" y="1228"/>
                </a:lnTo>
                <a:lnTo>
                  <a:pt x="2139" y="1243"/>
                </a:lnTo>
                <a:lnTo>
                  <a:pt x="2155" y="1254"/>
                </a:lnTo>
                <a:lnTo>
                  <a:pt x="2178" y="1268"/>
                </a:lnTo>
                <a:lnTo>
                  <a:pt x="2194" y="1285"/>
                </a:lnTo>
                <a:lnTo>
                  <a:pt x="2208" y="1305"/>
                </a:lnTo>
                <a:lnTo>
                  <a:pt x="2217" y="1325"/>
                </a:lnTo>
                <a:lnTo>
                  <a:pt x="2222" y="1348"/>
                </a:lnTo>
                <a:lnTo>
                  <a:pt x="2225" y="1372"/>
                </a:lnTo>
                <a:lnTo>
                  <a:pt x="2224" y="1398"/>
                </a:lnTo>
                <a:lnTo>
                  <a:pt x="2222" y="1425"/>
                </a:lnTo>
                <a:lnTo>
                  <a:pt x="2218" y="1451"/>
                </a:lnTo>
                <a:lnTo>
                  <a:pt x="2212" y="1477"/>
                </a:lnTo>
                <a:lnTo>
                  <a:pt x="2205" y="1504"/>
                </a:lnTo>
                <a:lnTo>
                  <a:pt x="2196" y="1529"/>
                </a:lnTo>
                <a:lnTo>
                  <a:pt x="2188" y="1554"/>
                </a:lnTo>
                <a:lnTo>
                  <a:pt x="2179" y="1577"/>
                </a:lnTo>
                <a:lnTo>
                  <a:pt x="2170" y="1599"/>
                </a:lnTo>
                <a:lnTo>
                  <a:pt x="2162" y="1622"/>
                </a:lnTo>
                <a:lnTo>
                  <a:pt x="2155" y="1642"/>
                </a:lnTo>
                <a:lnTo>
                  <a:pt x="2150" y="1658"/>
                </a:lnTo>
                <a:lnTo>
                  <a:pt x="2133" y="1672"/>
                </a:lnTo>
                <a:lnTo>
                  <a:pt x="2104" y="1696"/>
                </a:lnTo>
                <a:lnTo>
                  <a:pt x="2079" y="1721"/>
                </a:lnTo>
                <a:lnTo>
                  <a:pt x="2057" y="1748"/>
                </a:lnTo>
                <a:lnTo>
                  <a:pt x="2036" y="1776"/>
                </a:lnTo>
                <a:lnTo>
                  <a:pt x="2015" y="1807"/>
                </a:lnTo>
                <a:lnTo>
                  <a:pt x="1994" y="1836"/>
                </a:lnTo>
                <a:lnTo>
                  <a:pt x="1972" y="1866"/>
                </a:lnTo>
                <a:lnTo>
                  <a:pt x="1947" y="1897"/>
                </a:lnTo>
                <a:lnTo>
                  <a:pt x="1918" y="1929"/>
                </a:lnTo>
                <a:lnTo>
                  <a:pt x="1885" y="1960"/>
                </a:lnTo>
                <a:lnTo>
                  <a:pt x="1842" y="1995"/>
                </a:lnTo>
                <a:lnTo>
                  <a:pt x="1802" y="2026"/>
                </a:lnTo>
                <a:lnTo>
                  <a:pt x="1762" y="2052"/>
                </a:lnTo>
                <a:lnTo>
                  <a:pt x="1722" y="2075"/>
                </a:lnTo>
                <a:lnTo>
                  <a:pt x="1681" y="2094"/>
                </a:lnTo>
                <a:lnTo>
                  <a:pt x="1638" y="2110"/>
                </a:lnTo>
                <a:lnTo>
                  <a:pt x="1619" y="2116"/>
                </a:lnTo>
                <a:lnTo>
                  <a:pt x="1599" y="2118"/>
                </a:lnTo>
                <a:lnTo>
                  <a:pt x="1574" y="2115"/>
                </a:lnTo>
                <a:lnTo>
                  <a:pt x="1550" y="2107"/>
                </a:lnTo>
                <a:lnTo>
                  <a:pt x="1529" y="2094"/>
                </a:lnTo>
                <a:lnTo>
                  <a:pt x="1510" y="2076"/>
                </a:lnTo>
                <a:lnTo>
                  <a:pt x="1497" y="2056"/>
                </a:lnTo>
                <a:lnTo>
                  <a:pt x="1487" y="2034"/>
                </a:lnTo>
                <a:lnTo>
                  <a:pt x="1483" y="2011"/>
                </a:lnTo>
                <a:lnTo>
                  <a:pt x="1483" y="1988"/>
                </a:lnTo>
                <a:lnTo>
                  <a:pt x="1487" y="1965"/>
                </a:lnTo>
                <a:lnTo>
                  <a:pt x="1498" y="1943"/>
                </a:lnTo>
                <a:lnTo>
                  <a:pt x="1519" y="1900"/>
                </a:lnTo>
                <a:lnTo>
                  <a:pt x="1539" y="1863"/>
                </a:lnTo>
                <a:lnTo>
                  <a:pt x="1555" y="1828"/>
                </a:lnTo>
                <a:lnTo>
                  <a:pt x="1567" y="1797"/>
                </a:lnTo>
                <a:lnTo>
                  <a:pt x="1576" y="1769"/>
                </a:lnTo>
                <a:lnTo>
                  <a:pt x="1584" y="1745"/>
                </a:lnTo>
                <a:lnTo>
                  <a:pt x="1588" y="1723"/>
                </a:lnTo>
                <a:lnTo>
                  <a:pt x="1590" y="1704"/>
                </a:lnTo>
                <a:lnTo>
                  <a:pt x="1591" y="1688"/>
                </a:lnTo>
                <a:lnTo>
                  <a:pt x="1590" y="1674"/>
                </a:lnTo>
                <a:lnTo>
                  <a:pt x="1588" y="1663"/>
                </a:lnTo>
                <a:lnTo>
                  <a:pt x="1585" y="1652"/>
                </a:lnTo>
                <a:lnTo>
                  <a:pt x="1580" y="1645"/>
                </a:lnTo>
                <a:lnTo>
                  <a:pt x="1575" y="1639"/>
                </a:lnTo>
                <a:lnTo>
                  <a:pt x="1570" y="1633"/>
                </a:lnTo>
                <a:lnTo>
                  <a:pt x="1533" y="1599"/>
                </a:lnTo>
                <a:lnTo>
                  <a:pt x="1501" y="1561"/>
                </a:lnTo>
                <a:lnTo>
                  <a:pt x="1473" y="1523"/>
                </a:lnTo>
                <a:lnTo>
                  <a:pt x="1449" y="1481"/>
                </a:lnTo>
                <a:lnTo>
                  <a:pt x="1431" y="1438"/>
                </a:lnTo>
                <a:lnTo>
                  <a:pt x="1418" y="1395"/>
                </a:lnTo>
                <a:lnTo>
                  <a:pt x="1411" y="1350"/>
                </a:lnTo>
                <a:lnTo>
                  <a:pt x="1409" y="1306"/>
                </a:lnTo>
                <a:lnTo>
                  <a:pt x="1412" y="1262"/>
                </a:lnTo>
                <a:lnTo>
                  <a:pt x="1420" y="1217"/>
                </a:lnTo>
                <a:lnTo>
                  <a:pt x="1434" y="1174"/>
                </a:lnTo>
                <a:lnTo>
                  <a:pt x="1434" y="1172"/>
                </a:lnTo>
                <a:lnTo>
                  <a:pt x="1433" y="1170"/>
                </a:lnTo>
                <a:lnTo>
                  <a:pt x="1431" y="1167"/>
                </a:lnTo>
                <a:lnTo>
                  <a:pt x="1428" y="1165"/>
                </a:lnTo>
                <a:lnTo>
                  <a:pt x="1425" y="1163"/>
                </a:lnTo>
                <a:lnTo>
                  <a:pt x="1408" y="1150"/>
                </a:lnTo>
                <a:lnTo>
                  <a:pt x="1394" y="1135"/>
                </a:lnTo>
                <a:lnTo>
                  <a:pt x="1385" y="1120"/>
                </a:lnTo>
                <a:lnTo>
                  <a:pt x="1378" y="1102"/>
                </a:lnTo>
                <a:lnTo>
                  <a:pt x="1373" y="1083"/>
                </a:lnTo>
                <a:lnTo>
                  <a:pt x="1369" y="1066"/>
                </a:lnTo>
                <a:lnTo>
                  <a:pt x="1367" y="1048"/>
                </a:lnTo>
                <a:lnTo>
                  <a:pt x="1364" y="1028"/>
                </a:lnTo>
                <a:lnTo>
                  <a:pt x="1361" y="1010"/>
                </a:lnTo>
                <a:lnTo>
                  <a:pt x="1356" y="994"/>
                </a:lnTo>
                <a:lnTo>
                  <a:pt x="1349" y="979"/>
                </a:lnTo>
                <a:lnTo>
                  <a:pt x="1349" y="979"/>
                </a:lnTo>
                <a:lnTo>
                  <a:pt x="1348" y="978"/>
                </a:lnTo>
                <a:lnTo>
                  <a:pt x="1345" y="977"/>
                </a:lnTo>
                <a:lnTo>
                  <a:pt x="1344" y="976"/>
                </a:lnTo>
                <a:lnTo>
                  <a:pt x="1320" y="965"/>
                </a:lnTo>
                <a:lnTo>
                  <a:pt x="1293" y="958"/>
                </a:lnTo>
                <a:lnTo>
                  <a:pt x="1265" y="953"/>
                </a:lnTo>
                <a:lnTo>
                  <a:pt x="1236" y="949"/>
                </a:lnTo>
                <a:lnTo>
                  <a:pt x="1207" y="944"/>
                </a:lnTo>
                <a:lnTo>
                  <a:pt x="1177" y="938"/>
                </a:lnTo>
                <a:lnTo>
                  <a:pt x="1146" y="931"/>
                </a:lnTo>
                <a:lnTo>
                  <a:pt x="1113" y="919"/>
                </a:lnTo>
                <a:lnTo>
                  <a:pt x="1075" y="903"/>
                </a:lnTo>
                <a:lnTo>
                  <a:pt x="1040" y="880"/>
                </a:lnTo>
                <a:lnTo>
                  <a:pt x="1008" y="853"/>
                </a:lnTo>
                <a:lnTo>
                  <a:pt x="977" y="821"/>
                </a:lnTo>
                <a:lnTo>
                  <a:pt x="948" y="787"/>
                </a:lnTo>
                <a:lnTo>
                  <a:pt x="921" y="749"/>
                </a:lnTo>
                <a:lnTo>
                  <a:pt x="896" y="709"/>
                </a:lnTo>
                <a:lnTo>
                  <a:pt x="872" y="668"/>
                </a:lnTo>
                <a:lnTo>
                  <a:pt x="850" y="625"/>
                </a:lnTo>
                <a:lnTo>
                  <a:pt x="828" y="581"/>
                </a:lnTo>
                <a:lnTo>
                  <a:pt x="808" y="537"/>
                </a:lnTo>
                <a:lnTo>
                  <a:pt x="789" y="495"/>
                </a:lnTo>
                <a:lnTo>
                  <a:pt x="771" y="452"/>
                </a:lnTo>
                <a:lnTo>
                  <a:pt x="752" y="411"/>
                </a:lnTo>
                <a:lnTo>
                  <a:pt x="735" y="373"/>
                </a:lnTo>
                <a:lnTo>
                  <a:pt x="734" y="369"/>
                </a:lnTo>
                <a:lnTo>
                  <a:pt x="734" y="365"/>
                </a:lnTo>
                <a:lnTo>
                  <a:pt x="676" y="417"/>
                </a:lnTo>
                <a:lnTo>
                  <a:pt x="621" y="474"/>
                </a:lnTo>
                <a:lnTo>
                  <a:pt x="571" y="534"/>
                </a:lnTo>
                <a:lnTo>
                  <a:pt x="525" y="597"/>
                </a:lnTo>
                <a:lnTo>
                  <a:pt x="483" y="664"/>
                </a:lnTo>
                <a:lnTo>
                  <a:pt x="447" y="734"/>
                </a:lnTo>
                <a:lnTo>
                  <a:pt x="416" y="807"/>
                </a:lnTo>
                <a:lnTo>
                  <a:pt x="389" y="882"/>
                </a:lnTo>
                <a:lnTo>
                  <a:pt x="368" y="960"/>
                </a:lnTo>
                <a:lnTo>
                  <a:pt x="353" y="1041"/>
                </a:lnTo>
                <a:lnTo>
                  <a:pt x="344" y="1122"/>
                </a:lnTo>
                <a:lnTo>
                  <a:pt x="340" y="1205"/>
                </a:lnTo>
                <a:lnTo>
                  <a:pt x="345" y="1291"/>
                </a:lnTo>
                <a:lnTo>
                  <a:pt x="354" y="1373"/>
                </a:lnTo>
                <a:lnTo>
                  <a:pt x="369" y="1455"/>
                </a:lnTo>
                <a:lnTo>
                  <a:pt x="391" y="1534"/>
                </a:lnTo>
                <a:lnTo>
                  <a:pt x="418" y="1610"/>
                </a:lnTo>
                <a:lnTo>
                  <a:pt x="451" y="1684"/>
                </a:lnTo>
                <a:lnTo>
                  <a:pt x="488" y="1755"/>
                </a:lnTo>
                <a:lnTo>
                  <a:pt x="532" y="1823"/>
                </a:lnTo>
                <a:lnTo>
                  <a:pt x="579" y="1887"/>
                </a:lnTo>
                <a:lnTo>
                  <a:pt x="630" y="1947"/>
                </a:lnTo>
                <a:lnTo>
                  <a:pt x="686" y="2004"/>
                </a:lnTo>
                <a:lnTo>
                  <a:pt x="746" y="2056"/>
                </a:lnTo>
                <a:lnTo>
                  <a:pt x="810" y="2104"/>
                </a:lnTo>
                <a:lnTo>
                  <a:pt x="877" y="2147"/>
                </a:lnTo>
                <a:lnTo>
                  <a:pt x="947" y="2185"/>
                </a:lnTo>
                <a:lnTo>
                  <a:pt x="1020" y="2218"/>
                </a:lnTo>
                <a:lnTo>
                  <a:pt x="1096" y="2245"/>
                </a:lnTo>
                <a:lnTo>
                  <a:pt x="1175" y="2267"/>
                </a:lnTo>
                <a:lnTo>
                  <a:pt x="1255" y="2283"/>
                </a:lnTo>
                <a:lnTo>
                  <a:pt x="1338" y="2293"/>
                </a:lnTo>
                <a:lnTo>
                  <a:pt x="1422" y="2296"/>
                </a:lnTo>
                <a:lnTo>
                  <a:pt x="1507" y="2293"/>
                </a:lnTo>
                <a:lnTo>
                  <a:pt x="1590" y="2283"/>
                </a:lnTo>
                <a:lnTo>
                  <a:pt x="1670" y="2267"/>
                </a:lnTo>
                <a:lnTo>
                  <a:pt x="1748" y="2245"/>
                </a:lnTo>
                <a:lnTo>
                  <a:pt x="1825" y="2218"/>
                </a:lnTo>
                <a:lnTo>
                  <a:pt x="1898" y="2185"/>
                </a:lnTo>
                <a:lnTo>
                  <a:pt x="1967" y="2147"/>
                </a:lnTo>
                <a:lnTo>
                  <a:pt x="2035" y="2104"/>
                </a:lnTo>
                <a:lnTo>
                  <a:pt x="2099" y="2056"/>
                </a:lnTo>
                <a:lnTo>
                  <a:pt x="2159" y="2004"/>
                </a:lnTo>
                <a:lnTo>
                  <a:pt x="2215" y="1947"/>
                </a:lnTo>
                <a:lnTo>
                  <a:pt x="2267" y="1887"/>
                </a:lnTo>
                <a:lnTo>
                  <a:pt x="2313" y="1823"/>
                </a:lnTo>
                <a:lnTo>
                  <a:pt x="2357" y="1755"/>
                </a:lnTo>
                <a:lnTo>
                  <a:pt x="2394" y="1684"/>
                </a:lnTo>
                <a:lnTo>
                  <a:pt x="2427" y="1610"/>
                </a:lnTo>
                <a:lnTo>
                  <a:pt x="2454" y="1534"/>
                </a:lnTo>
                <a:lnTo>
                  <a:pt x="2476" y="1455"/>
                </a:lnTo>
                <a:lnTo>
                  <a:pt x="2491" y="1373"/>
                </a:lnTo>
                <a:lnTo>
                  <a:pt x="2501" y="1291"/>
                </a:lnTo>
                <a:lnTo>
                  <a:pt x="2505" y="1205"/>
                </a:lnTo>
                <a:lnTo>
                  <a:pt x="2502" y="1124"/>
                </a:lnTo>
                <a:lnTo>
                  <a:pt x="2492" y="1045"/>
                </a:lnTo>
                <a:lnTo>
                  <a:pt x="2478" y="966"/>
                </a:lnTo>
                <a:lnTo>
                  <a:pt x="2458" y="890"/>
                </a:lnTo>
                <a:lnTo>
                  <a:pt x="2432" y="817"/>
                </a:lnTo>
                <a:lnTo>
                  <a:pt x="2402" y="745"/>
                </a:lnTo>
                <a:lnTo>
                  <a:pt x="2368" y="677"/>
                </a:lnTo>
                <a:lnTo>
                  <a:pt x="2329" y="612"/>
                </a:lnTo>
                <a:lnTo>
                  <a:pt x="2284" y="549"/>
                </a:lnTo>
                <a:lnTo>
                  <a:pt x="2237" y="489"/>
                </a:lnTo>
                <a:lnTo>
                  <a:pt x="2185" y="434"/>
                </a:lnTo>
                <a:lnTo>
                  <a:pt x="2129" y="382"/>
                </a:lnTo>
                <a:lnTo>
                  <a:pt x="2070" y="334"/>
                </a:lnTo>
                <a:close/>
                <a:moveTo>
                  <a:pt x="457" y="313"/>
                </a:moveTo>
                <a:lnTo>
                  <a:pt x="404" y="376"/>
                </a:lnTo>
                <a:lnTo>
                  <a:pt x="355" y="440"/>
                </a:lnTo>
                <a:lnTo>
                  <a:pt x="310" y="508"/>
                </a:lnTo>
                <a:lnTo>
                  <a:pt x="270" y="579"/>
                </a:lnTo>
                <a:lnTo>
                  <a:pt x="234" y="651"/>
                </a:lnTo>
                <a:lnTo>
                  <a:pt x="203" y="725"/>
                </a:lnTo>
                <a:lnTo>
                  <a:pt x="176" y="802"/>
                </a:lnTo>
                <a:lnTo>
                  <a:pt x="154" y="880"/>
                </a:lnTo>
                <a:lnTo>
                  <a:pt x="137" y="959"/>
                </a:lnTo>
                <a:lnTo>
                  <a:pt x="124" y="1041"/>
                </a:lnTo>
                <a:lnTo>
                  <a:pt x="117" y="1123"/>
                </a:lnTo>
                <a:lnTo>
                  <a:pt x="114" y="1205"/>
                </a:lnTo>
                <a:lnTo>
                  <a:pt x="117" y="1293"/>
                </a:lnTo>
                <a:lnTo>
                  <a:pt x="125" y="1380"/>
                </a:lnTo>
                <a:lnTo>
                  <a:pt x="140" y="1465"/>
                </a:lnTo>
                <a:lnTo>
                  <a:pt x="158" y="1549"/>
                </a:lnTo>
                <a:lnTo>
                  <a:pt x="183" y="1631"/>
                </a:lnTo>
                <a:lnTo>
                  <a:pt x="213" y="1712"/>
                </a:lnTo>
                <a:lnTo>
                  <a:pt x="248" y="1789"/>
                </a:lnTo>
                <a:lnTo>
                  <a:pt x="288" y="1865"/>
                </a:lnTo>
                <a:lnTo>
                  <a:pt x="333" y="1938"/>
                </a:lnTo>
                <a:lnTo>
                  <a:pt x="383" y="2008"/>
                </a:lnTo>
                <a:lnTo>
                  <a:pt x="438" y="2075"/>
                </a:lnTo>
                <a:lnTo>
                  <a:pt x="497" y="2139"/>
                </a:lnTo>
                <a:lnTo>
                  <a:pt x="561" y="2199"/>
                </a:lnTo>
                <a:lnTo>
                  <a:pt x="627" y="2254"/>
                </a:lnTo>
                <a:lnTo>
                  <a:pt x="697" y="2304"/>
                </a:lnTo>
                <a:lnTo>
                  <a:pt x="768" y="2349"/>
                </a:lnTo>
                <a:lnTo>
                  <a:pt x="841" y="2389"/>
                </a:lnTo>
                <a:lnTo>
                  <a:pt x="917" y="2423"/>
                </a:lnTo>
                <a:lnTo>
                  <a:pt x="995" y="2453"/>
                </a:lnTo>
                <a:lnTo>
                  <a:pt x="1073" y="2478"/>
                </a:lnTo>
                <a:lnTo>
                  <a:pt x="1153" y="2496"/>
                </a:lnTo>
                <a:lnTo>
                  <a:pt x="1234" y="2511"/>
                </a:lnTo>
                <a:lnTo>
                  <a:pt x="1314" y="2520"/>
                </a:lnTo>
                <a:lnTo>
                  <a:pt x="1396" y="2525"/>
                </a:lnTo>
                <a:lnTo>
                  <a:pt x="1478" y="2524"/>
                </a:lnTo>
                <a:lnTo>
                  <a:pt x="1559" y="2518"/>
                </a:lnTo>
                <a:lnTo>
                  <a:pt x="1639" y="2507"/>
                </a:lnTo>
                <a:lnTo>
                  <a:pt x="1720" y="2490"/>
                </a:lnTo>
                <a:lnTo>
                  <a:pt x="1800" y="2469"/>
                </a:lnTo>
                <a:lnTo>
                  <a:pt x="1877" y="2443"/>
                </a:lnTo>
                <a:lnTo>
                  <a:pt x="1954" y="2412"/>
                </a:lnTo>
                <a:lnTo>
                  <a:pt x="2030" y="2375"/>
                </a:lnTo>
                <a:lnTo>
                  <a:pt x="2102" y="2334"/>
                </a:lnTo>
                <a:lnTo>
                  <a:pt x="2173" y="2287"/>
                </a:lnTo>
                <a:lnTo>
                  <a:pt x="2242" y="2235"/>
                </a:lnTo>
                <a:lnTo>
                  <a:pt x="2307" y="2178"/>
                </a:lnTo>
                <a:lnTo>
                  <a:pt x="2225" y="2096"/>
                </a:lnTo>
                <a:lnTo>
                  <a:pt x="2165" y="2147"/>
                </a:lnTo>
                <a:lnTo>
                  <a:pt x="2103" y="2195"/>
                </a:lnTo>
                <a:lnTo>
                  <a:pt x="2037" y="2238"/>
                </a:lnTo>
                <a:lnTo>
                  <a:pt x="1969" y="2277"/>
                </a:lnTo>
                <a:lnTo>
                  <a:pt x="1897" y="2312"/>
                </a:lnTo>
                <a:lnTo>
                  <a:pt x="1823" y="2341"/>
                </a:lnTo>
                <a:lnTo>
                  <a:pt x="1747" y="2366"/>
                </a:lnTo>
                <a:lnTo>
                  <a:pt x="1668" y="2385"/>
                </a:lnTo>
                <a:lnTo>
                  <a:pt x="1589" y="2399"/>
                </a:lnTo>
                <a:lnTo>
                  <a:pt x="1506" y="2408"/>
                </a:lnTo>
                <a:lnTo>
                  <a:pt x="1423" y="2411"/>
                </a:lnTo>
                <a:lnTo>
                  <a:pt x="1333" y="2408"/>
                </a:lnTo>
                <a:lnTo>
                  <a:pt x="1246" y="2398"/>
                </a:lnTo>
                <a:lnTo>
                  <a:pt x="1161" y="2382"/>
                </a:lnTo>
                <a:lnTo>
                  <a:pt x="1077" y="2360"/>
                </a:lnTo>
                <a:lnTo>
                  <a:pt x="997" y="2333"/>
                </a:lnTo>
                <a:lnTo>
                  <a:pt x="919" y="2299"/>
                </a:lnTo>
                <a:lnTo>
                  <a:pt x="845" y="2261"/>
                </a:lnTo>
                <a:lnTo>
                  <a:pt x="772" y="2217"/>
                </a:lnTo>
                <a:lnTo>
                  <a:pt x="704" y="2168"/>
                </a:lnTo>
                <a:lnTo>
                  <a:pt x="639" y="2114"/>
                </a:lnTo>
                <a:lnTo>
                  <a:pt x="577" y="2057"/>
                </a:lnTo>
                <a:lnTo>
                  <a:pt x="521" y="1995"/>
                </a:lnTo>
                <a:lnTo>
                  <a:pt x="468" y="1931"/>
                </a:lnTo>
                <a:lnTo>
                  <a:pt x="420" y="1861"/>
                </a:lnTo>
                <a:lnTo>
                  <a:pt x="377" y="1789"/>
                </a:lnTo>
                <a:lnTo>
                  <a:pt x="338" y="1713"/>
                </a:lnTo>
                <a:lnTo>
                  <a:pt x="305" y="1634"/>
                </a:lnTo>
                <a:lnTo>
                  <a:pt x="277" y="1553"/>
                </a:lnTo>
                <a:lnTo>
                  <a:pt x="256" y="1469"/>
                </a:lnTo>
                <a:lnTo>
                  <a:pt x="240" y="1383"/>
                </a:lnTo>
                <a:lnTo>
                  <a:pt x="231" y="1295"/>
                </a:lnTo>
                <a:lnTo>
                  <a:pt x="228" y="1205"/>
                </a:lnTo>
                <a:lnTo>
                  <a:pt x="230" y="1121"/>
                </a:lnTo>
                <a:lnTo>
                  <a:pt x="239" y="1038"/>
                </a:lnTo>
                <a:lnTo>
                  <a:pt x="253" y="958"/>
                </a:lnTo>
                <a:lnTo>
                  <a:pt x="272" y="879"/>
                </a:lnTo>
                <a:lnTo>
                  <a:pt x="297" y="802"/>
                </a:lnTo>
                <a:lnTo>
                  <a:pt x="326" y="727"/>
                </a:lnTo>
                <a:lnTo>
                  <a:pt x="360" y="655"/>
                </a:lnTo>
                <a:lnTo>
                  <a:pt x="398" y="585"/>
                </a:lnTo>
                <a:lnTo>
                  <a:pt x="442" y="520"/>
                </a:lnTo>
                <a:lnTo>
                  <a:pt x="488" y="456"/>
                </a:lnTo>
                <a:lnTo>
                  <a:pt x="539" y="396"/>
                </a:lnTo>
                <a:lnTo>
                  <a:pt x="457" y="313"/>
                </a:lnTo>
                <a:close/>
                <a:moveTo>
                  <a:pt x="1423" y="115"/>
                </a:moveTo>
                <a:lnTo>
                  <a:pt x="1373" y="116"/>
                </a:lnTo>
                <a:lnTo>
                  <a:pt x="1324" y="120"/>
                </a:lnTo>
                <a:lnTo>
                  <a:pt x="1298" y="123"/>
                </a:lnTo>
                <a:lnTo>
                  <a:pt x="1256" y="128"/>
                </a:lnTo>
                <a:lnTo>
                  <a:pt x="1216" y="136"/>
                </a:lnTo>
                <a:lnTo>
                  <a:pt x="1209" y="137"/>
                </a:lnTo>
                <a:lnTo>
                  <a:pt x="1201" y="138"/>
                </a:lnTo>
                <a:lnTo>
                  <a:pt x="1153" y="149"/>
                </a:lnTo>
                <a:lnTo>
                  <a:pt x="1106" y="163"/>
                </a:lnTo>
                <a:lnTo>
                  <a:pt x="1098" y="165"/>
                </a:lnTo>
                <a:lnTo>
                  <a:pt x="1091" y="168"/>
                </a:lnTo>
                <a:lnTo>
                  <a:pt x="1052" y="182"/>
                </a:lnTo>
                <a:lnTo>
                  <a:pt x="1011" y="197"/>
                </a:lnTo>
                <a:lnTo>
                  <a:pt x="1004" y="200"/>
                </a:lnTo>
                <a:lnTo>
                  <a:pt x="996" y="204"/>
                </a:lnTo>
                <a:lnTo>
                  <a:pt x="942" y="230"/>
                </a:lnTo>
                <a:lnTo>
                  <a:pt x="890" y="258"/>
                </a:lnTo>
                <a:lnTo>
                  <a:pt x="839" y="288"/>
                </a:lnTo>
                <a:lnTo>
                  <a:pt x="838" y="320"/>
                </a:lnTo>
                <a:lnTo>
                  <a:pt x="856" y="363"/>
                </a:lnTo>
                <a:lnTo>
                  <a:pt x="875" y="406"/>
                </a:lnTo>
                <a:lnTo>
                  <a:pt x="892" y="445"/>
                </a:lnTo>
                <a:lnTo>
                  <a:pt x="910" y="485"/>
                </a:lnTo>
                <a:lnTo>
                  <a:pt x="929" y="527"/>
                </a:lnTo>
                <a:lnTo>
                  <a:pt x="949" y="569"/>
                </a:lnTo>
                <a:lnTo>
                  <a:pt x="971" y="609"/>
                </a:lnTo>
                <a:lnTo>
                  <a:pt x="994" y="648"/>
                </a:lnTo>
                <a:lnTo>
                  <a:pt x="1016" y="686"/>
                </a:lnTo>
                <a:lnTo>
                  <a:pt x="1041" y="720"/>
                </a:lnTo>
                <a:lnTo>
                  <a:pt x="1068" y="750"/>
                </a:lnTo>
                <a:lnTo>
                  <a:pt x="1095" y="776"/>
                </a:lnTo>
                <a:lnTo>
                  <a:pt x="1124" y="797"/>
                </a:lnTo>
                <a:lnTo>
                  <a:pt x="1154" y="813"/>
                </a:lnTo>
                <a:lnTo>
                  <a:pt x="1186" y="822"/>
                </a:lnTo>
                <a:lnTo>
                  <a:pt x="1218" y="830"/>
                </a:lnTo>
                <a:lnTo>
                  <a:pt x="1252" y="835"/>
                </a:lnTo>
                <a:lnTo>
                  <a:pt x="1293" y="841"/>
                </a:lnTo>
                <a:lnTo>
                  <a:pt x="1335" y="851"/>
                </a:lnTo>
                <a:lnTo>
                  <a:pt x="1322" y="832"/>
                </a:lnTo>
                <a:lnTo>
                  <a:pt x="1320" y="829"/>
                </a:lnTo>
                <a:lnTo>
                  <a:pt x="1319" y="826"/>
                </a:lnTo>
                <a:lnTo>
                  <a:pt x="1293" y="813"/>
                </a:lnTo>
                <a:lnTo>
                  <a:pt x="1272" y="798"/>
                </a:lnTo>
                <a:lnTo>
                  <a:pt x="1255" y="780"/>
                </a:lnTo>
                <a:lnTo>
                  <a:pt x="1242" y="759"/>
                </a:lnTo>
                <a:lnTo>
                  <a:pt x="1232" y="737"/>
                </a:lnTo>
                <a:lnTo>
                  <a:pt x="1226" y="713"/>
                </a:lnTo>
                <a:lnTo>
                  <a:pt x="1224" y="688"/>
                </a:lnTo>
                <a:lnTo>
                  <a:pt x="1227" y="662"/>
                </a:lnTo>
                <a:lnTo>
                  <a:pt x="1233" y="641"/>
                </a:lnTo>
                <a:lnTo>
                  <a:pt x="1240" y="624"/>
                </a:lnTo>
                <a:lnTo>
                  <a:pt x="1249" y="609"/>
                </a:lnTo>
                <a:lnTo>
                  <a:pt x="1261" y="599"/>
                </a:lnTo>
                <a:lnTo>
                  <a:pt x="1274" y="591"/>
                </a:lnTo>
                <a:lnTo>
                  <a:pt x="1290" y="584"/>
                </a:lnTo>
                <a:lnTo>
                  <a:pt x="1307" y="579"/>
                </a:lnTo>
                <a:lnTo>
                  <a:pt x="1325" y="576"/>
                </a:lnTo>
                <a:lnTo>
                  <a:pt x="1344" y="573"/>
                </a:lnTo>
                <a:lnTo>
                  <a:pt x="1366" y="571"/>
                </a:lnTo>
                <a:lnTo>
                  <a:pt x="1374" y="570"/>
                </a:lnTo>
                <a:lnTo>
                  <a:pt x="1405" y="557"/>
                </a:lnTo>
                <a:lnTo>
                  <a:pt x="1436" y="550"/>
                </a:lnTo>
                <a:lnTo>
                  <a:pt x="1463" y="548"/>
                </a:lnTo>
                <a:lnTo>
                  <a:pt x="1488" y="550"/>
                </a:lnTo>
                <a:lnTo>
                  <a:pt x="1512" y="556"/>
                </a:lnTo>
                <a:lnTo>
                  <a:pt x="1533" y="568"/>
                </a:lnTo>
                <a:lnTo>
                  <a:pt x="1544" y="575"/>
                </a:lnTo>
                <a:lnTo>
                  <a:pt x="1553" y="584"/>
                </a:lnTo>
                <a:lnTo>
                  <a:pt x="1561" y="569"/>
                </a:lnTo>
                <a:lnTo>
                  <a:pt x="1570" y="555"/>
                </a:lnTo>
                <a:lnTo>
                  <a:pt x="1614" y="502"/>
                </a:lnTo>
                <a:lnTo>
                  <a:pt x="1656" y="455"/>
                </a:lnTo>
                <a:lnTo>
                  <a:pt x="1699" y="413"/>
                </a:lnTo>
                <a:lnTo>
                  <a:pt x="1744" y="377"/>
                </a:lnTo>
                <a:lnTo>
                  <a:pt x="1793" y="344"/>
                </a:lnTo>
                <a:lnTo>
                  <a:pt x="1844" y="315"/>
                </a:lnTo>
                <a:lnTo>
                  <a:pt x="1901" y="288"/>
                </a:lnTo>
                <a:lnTo>
                  <a:pt x="1964" y="263"/>
                </a:lnTo>
                <a:lnTo>
                  <a:pt x="1957" y="259"/>
                </a:lnTo>
                <a:lnTo>
                  <a:pt x="1951" y="255"/>
                </a:lnTo>
                <a:lnTo>
                  <a:pt x="1922" y="239"/>
                </a:lnTo>
                <a:lnTo>
                  <a:pt x="1859" y="209"/>
                </a:lnTo>
                <a:lnTo>
                  <a:pt x="1838" y="199"/>
                </a:lnTo>
                <a:lnTo>
                  <a:pt x="1798" y="183"/>
                </a:lnTo>
                <a:lnTo>
                  <a:pt x="1756" y="169"/>
                </a:lnTo>
                <a:lnTo>
                  <a:pt x="1727" y="160"/>
                </a:lnTo>
                <a:lnTo>
                  <a:pt x="1690" y="149"/>
                </a:lnTo>
                <a:lnTo>
                  <a:pt x="1653" y="141"/>
                </a:lnTo>
                <a:lnTo>
                  <a:pt x="1645" y="139"/>
                </a:lnTo>
                <a:lnTo>
                  <a:pt x="1636" y="137"/>
                </a:lnTo>
                <a:lnTo>
                  <a:pt x="1591" y="128"/>
                </a:lnTo>
                <a:lnTo>
                  <a:pt x="1544" y="122"/>
                </a:lnTo>
                <a:lnTo>
                  <a:pt x="1520" y="120"/>
                </a:lnTo>
                <a:lnTo>
                  <a:pt x="1472" y="116"/>
                </a:lnTo>
                <a:lnTo>
                  <a:pt x="1423" y="115"/>
                </a:lnTo>
                <a:close/>
                <a:moveTo>
                  <a:pt x="1423" y="0"/>
                </a:moveTo>
                <a:lnTo>
                  <a:pt x="1477" y="1"/>
                </a:lnTo>
                <a:lnTo>
                  <a:pt x="1531" y="5"/>
                </a:lnTo>
                <a:lnTo>
                  <a:pt x="1563" y="9"/>
                </a:lnTo>
                <a:lnTo>
                  <a:pt x="1643" y="21"/>
                </a:lnTo>
                <a:lnTo>
                  <a:pt x="1671" y="27"/>
                </a:lnTo>
                <a:lnTo>
                  <a:pt x="1721" y="39"/>
                </a:lnTo>
                <a:lnTo>
                  <a:pt x="1770" y="52"/>
                </a:lnTo>
                <a:lnTo>
                  <a:pt x="1800" y="63"/>
                </a:lnTo>
                <a:lnTo>
                  <a:pt x="1868" y="88"/>
                </a:lnTo>
                <a:lnTo>
                  <a:pt x="1905" y="103"/>
                </a:lnTo>
                <a:lnTo>
                  <a:pt x="1970" y="135"/>
                </a:lnTo>
                <a:lnTo>
                  <a:pt x="1999" y="149"/>
                </a:lnTo>
                <a:lnTo>
                  <a:pt x="2038" y="172"/>
                </a:lnTo>
                <a:lnTo>
                  <a:pt x="2077" y="197"/>
                </a:lnTo>
                <a:lnTo>
                  <a:pt x="2090" y="206"/>
                </a:lnTo>
                <a:lnTo>
                  <a:pt x="2091" y="207"/>
                </a:lnTo>
                <a:lnTo>
                  <a:pt x="2099" y="212"/>
                </a:lnTo>
                <a:lnTo>
                  <a:pt x="2099" y="213"/>
                </a:lnTo>
                <a:lnTo>
                  <a:pt x="2164" y="262"/>
                </a:lnTo>
                <a:lnTo>
                  <a:pt x="2226" y="314"/>
                </a:lnTo>
                <a:lnTo>
                  <a:pt x="2284" y="372"/>
                </a:lnTo>
                <a:lnTo>
                  <a:pt x="2339" y="433"/>
                </a:lnTo>
                <a:lnTo>
                  <a:pt x="2389" y="497"/>
                </a:lnTo>
                <a:lnTo>
                  <a:pt x="2434" y="566"/>
                </a:lnTo>
                <a:lnTo>
                  <a:pt x="2476" y="637"/>
                </a:lnTo>
                <a:lnTo>
                  <a:pt x="2512" y="711"/>
                </a:lnTo>
                <a:lnTo>
                  <a:pt x="2544" y="787"/>
                </a:lnTo>
                <a:lnTo>
                  <a:pt x="2570" y="867"/>
                </a:lnTo>
                <a:lnTo>
                  <a:pt x="2591" y="949"/>
                </a:lnTo>
                <a:lnTo>
                  <a:pt x="2605" y="1032"/>
                </a:lnTo>
                <a:lnTo>
                  <a:pt x="2614" y="1118"/>
                </a:lnTo>
                <a:lnTo>
                  <a:pt x="2617" y="1205"/>
                </a:lnTo>
                <a:lnTo>
                  <a:pt x="2615" y="1290"/>
                </a:lnTo>
                <a:lnTo>
                  <a:pt x="2606" y="1372"/>
                </a:lnTo>
                <a:lnTo>
                  <a:pt x="2593" y="1454"/>
                </a:lnTo>
                <a:lnTo>
                  <a:pt x="2573" y="1532"/>
                </a:lnTo>
                <a:lnTo>
                  <a:pt x="2548" y="1609"/>
                </a:lnTo>
                <a:lnTo>
                  <a:pt x="2519" y="1683"/>
                </a:lnTo>
                <a:lnTo>
                  <a:pt x="2485" y="1755"/>
                </a:lnTo>
                <a:lnTo>
                  <a:pt x="2447" y="1825"/>
                </a:lnTo>
                <a:lnTo>
                  <a:pt x="2403" y="1891"/>
                </a:lnTo>
                <a:lnTo>
                  <a:pt x="2357" y="1955"/>
                </a:lnTo>
                <a:lnTo>
                  <a:pt x="2306" y="2015"/>
                </a:lnTo>
                <a:lnTo>
                  <a:pt x="2469" y="2179"/>
                </a:lnTo>
                <a:lnTo>
                  <a:pt x="2429" y="2220"/>
                </a:lnTo>
                <a:lnTo>
                  <a:pt x="2364" y="2282"/>
                </a:lnTo>
                <a:lnTo>
                  <a:pt x="2295" y="2339"/>
                </a:lnTo>
                <a:lnTo>
                  <a:pt x="2223" y="2392"/>
                </a:lnTo>
                <a:lnTo>
                  <a:pt x="2150" y="2440"/>
                </a:lnTo>
                <a:lnTo>
                  <a:pt x="2073" y="2483"/>
                </a:lnTo>
                <a:lnTo>
                  <a:pt x="1993" y="2520"/>
                </a:lnTo>
                <a:lnTo>
                  <a:pt x="1913" y="2553"/>
                </a:lnTo>
                <a:lnTo>
                  <a:pt x="1829" y="2581"/>
                </a:lnTo>
                <a:lnTo>
                  <a:pt x="1744" y="2603"/>
                </a:lnTo>
                <a:lnTo>
                  <a:pt x="1657" y="2621"/>
                </a:lnTo>
                <a:lnTo>
                  <a:pt x="1569" y="2632"/>
                </a:lnTo>
                <a:lnTo>
                  <a:pt x="1480" y="2638"/>
                </a:lnTo>
                <a:lnTo>
                  <a:pt x="1480" y="3157"/>
                </a:lnTo>
                <a:lnTo>
                  <a:pt x="2049" y="3157"/>
                </a:lnTo>
                <a:lnTo>
                  <a:pt x="2049" y="3444"/>
                </a:lnTo>
                <a:lnTo>
                  <a:pt x="797" y="3444"/>
                </a:lnTo>
                <a:lnTo>
                  <a:pt x="797" y="3157"/>
                </a:lnTo>
                <a:lnTo>
                  <a:pt x="1366" y="3157"/>
                </a:lnTo>
                <a:lnTo>
                  <a:pt x="1366" y="2638"/>
                </a:lnTo>
                <a:lnTo>
                  <a:pt x="1277" y="2632"/>
                </a:lnTo>
                <a:lnTo>
                  <a:pt x="1189" y="2621"/>
                </a:lnTo>
                <a:lnTo>
                  <a:pt x="1102" y="2604"/>
                </a:lnTo>
                <a:lnTo>
                  <a:pt x="1017" y="2581"/>
                </a:lnTo>
                <a:lnTo>
                  <a:pt x="934" y="2554"/>
                </a:lnTo>
                <a:lnTo>
                  <a:pt x="852" y="2520"/>
                </a:lnTo>
                <a:lnTo>
                  <a:pt x="773" y="2483"/>
                </a:lnTo>
                <a:lnTo>
                  <a:pt x="697" y="2440"/>
                </a:lnTo>
                <a:lnTo>
                  <a:pt x="622" y="2392"/>
                </a:lnTo>
                <a:lnTo>
                  <a:pt x="551" y="2340"/>
                </a:lnTo>
                <a:lnTo>
                  <a:pt x="481" y="2282"/>
                </a:lnTo>
                <a:lnTo>
                  <a:pt x="416" y="2220"/>
                </a:lnTo>
                <a:lnTo>
                  <a:pt x="356" y="2156"/>
                </a:lnTo>
                <a:lnTo>
                  <a:pt x="301" y="2089"/>
                </a:lnTo>
                <a:lnTo>
                  <a:pt x="250" y="2019"/>
                </a:lnTo>
                <a:lnTo>
                  <a:pt x="204" y="1946"/>
                </a:lnTo>
                <a:lnTo>
                  <a:pt x="161" y="1872"/>
                </a:lnTo>
                <a:lnTo>
                  <a:pt x="124" y="1795"/>
                </a:lnTo>
                <a:lnTo>
                  <a:pt x="92" y="1716"/>
                </a:lnTo>
                <a:lnTo>
                  <a:pt x="64" y="1634"/>
                </a:lnTo>
                <a:lnTo>
                  <a:pt x="41" y="1551"/>
                </a:lnTo>
                <a:lnTo>
                  <a:pt x="24" y="1466"/>
                </a:lnTo>
                <a:lnTo>
                  <a:pt x="10" y="1381"/>
                </a:lnTo>
                <a:lnTo>
                  <a:pt x="3" y="1293"/>
                </a:lnTo>
                <a:lnTo>
                  <a:pt x="0" y="1205"/>
                </a:lnTo>
                <a:lnTo>
                  <a:pt x="3" y="1118"/>
                </a:lnTo>
                <a:lnTo>
                  <a:pt x="10" y="1030"/>
                </a:lnTo>
                <a:lnTo>
                  <a:pt x="24" y="944"/>
                </a:lnTo>
                <a:lnTo>
                  <a:pt x="41" y="860"/>
                </a:lnTo>
                <a:lnTo>
                  <a:pt x="64" y="776"/>
                </a:lnTo>
                <a:lnTo>
                  <a:pt x="92" y="696"/>
                </a:lnTo>
                <a:lnTo>
                  <a:pt x="124" y="616"/>
                </a:lnTo>
                <a:lnTo>
                  <a:pt x="161" y="539"/>
                </a:lnTo>
                <a:lnTo>
                  <a:pt x="204" y="464"/>
                </a:lnTo>
                <a:lnTo>
                  <a:pt x="250" y="391"/>
                </a:lnTo>
                <a:lnTo>
                  <a:pt x="301" y="321"/>
                </a:lnTo>
                <a:lnTo>
                  <a:pt x="356" y="255"/>
                </a:lnTo>
                <a:lnTo>
                  <a:pt x="416" y="191"/>
                </a:lnTo>
                <a:lnTo>
                  <a:pt x="456" y="150"/>
                </a:lnTo>
                <a:lnTo>
                  <a:pt x="620" y="315"/>
                </a:lnTo>
                <a:lnTo>
                  <a:pt x="672" y="269"/>
                </a:lnTo>
                <a:lnTo>
                  <a:pt x="727" y="228"/>
                </a:lnTo>
                <a:lnTo>
                  <a:pt x="727" y="224"/>
                </a:lnTo>
                <a:lnTo>
                  <a:pt x="751" y="208"/>
                </a:lnTo>
                <a:lnTo>
                  <a:pt x="799" y="177"/>
                </a:lnTo>
                <a:lnTo>
                  <a:pt x="847" y="149"/>
                </a:lnTo>
                <a:lnTo>
                  <a:pt x="864" y="141"/>
                </a:lnTo>
                <a:lnTo>
                  <a:pt x="905" y="120"/>
                </a:lnTo>
                <a:lnTo>
                  <a:pt x="946" y="100"/>
                </a:lnTo>
                <a:lnTo>
                  <a:pt x="967" y="92"/>
                </a:lnTo>
                <a:lnTo>
                  <a:pt x="1034" y="66"/>
                </a:lnTo>
                <a:lnTo>
                  <a:pt x="1103" y="44"/>
                </a:lnTo>
                <a:lnTo>
                  <a:pt x="1173" y="27"/>
                </a:lnTo>
                <a:lnTo>
                  <a:pt x="1200" y="22"/>
                </a:lnTo>
                <a:lnTo>
                  <a:pt x="1241" y="15"/>
                </a:lnTo>
                <a:lnTo>
                  <a:pt x="1282" y="9"/>
                </a:lnTo>
                <a:lnTo>
                  <a:pt x="1312" y="5"/>
                </a:lnTo>
                <a:lnTo>
                  <a:pt x="1367" y="1"/>
                </a:lnTo>
                <a:lnTo>
                  <a:pt x="1423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3" name="Freeform 53"/>
          <p:cNvSpPr>
            <a:spLocks noEditPoints="1"/>
          </p:cNvSpPr>
          <p:nvPr/>
        </p:nvSpPr>
        <p:spPr bwMode="auto">
          <a:xfrm>
            <a:off x="6860685" y="2843219"/>
            <a:ext cx="351795" cy="426314"/>
          </a:xfrm>
          <a:custGeom>
            <a:avLst/>
            <a:gdLst>
              <a:gd name="T0" fmla="*/ 902 w 2842"/>
              <a:gd name="T1" fmla="*/ 396 h 3444"/>
              <a:gd name="T2" fmla="*/ 425 w 2842"/>
              <a:gd name="T3" fmla="*/ 754 h 3444"/>
              <a:gd name="T4" fmla="*/ 151 w 2842"/>
              <a:gd name="T5" fmla="*/ 1293 h 3444"/>
              <a:gd name="T6" fmla="*/ 348 w 2842"/>
              <a:gd name="T7" fmla="*/ 1381 h 3444"/>
              <a:gd name="T8" fmla="*/ 697 w 2842"/>
              <a:gd name="T9" fmla="*/ 1485 h 3444"/>
              <a:gd name="T10" fmla="*/ 1026 w 2842"/>
              <a:gd name="T11" fmla="*/ 1381 h 3444"/>
              <a:gd name="T12" fmla="*/ 1379 w 2842"/>
              <a:gd name="T13" fmla="*/ 1485 h 3444"/>
              <a:gd name="T14" fmla="*/ 1708 w 2842"/>
              <a:gd name="T15" fmla="*/ 1381 h 3444"/>
              <a:gd name="T16" fmla="*/ 2061 w 2842"/>
              <a:gd name="T17" fmla="*/ 1485 h 3444"/>
              <a:gd name="T18" fmla="*/ 2390 w 2842"/>
              <a:gd name="T19" fmla="*/ 1381 h 3444"/>
              <a:gd name="T20" fmla="*/ 2721 w 2842"/>
              <a:gd name="T21" fmla="*/ 1469 h 3444"/>
              <a:gd name="T22" fmla="*/ 2520 w 2842"/>
              <a:gd name="T23" fmla="*/ 892 h 3444"/>
              <a:gd name="T24" fmla="*/ 2093 w 2842"/>
              <a:gd name="T25" fmla="*/ 475 h 3444"/>
              <a:gd name="T26" fmla="*/ 1512 w 2842"/>
              <a:gd name="T27" fmla="*/ 290 h 3444"/>
              <a:gd name="T28" fmla="*/ 1478 w 2842"/>
              <a:gd name="T29" fmla="*/ 57 h 3444"/>
              <a:gd name="T30" fmla="*/ 2010 w 2842"/>
              <a:gd name="T31" fmla="*/ 302 h 3444"/>
              <a:gd name="T32" fmla="*/ 2503 w 2842"/>
              <a:gd name="T33" fmla="*/ 678 h 3444"/>
              <a:gd name="T34" fmla="*/ 2793 w 2842"/>
              <a:gd name="T35" fmla="*/ 1235 h 3444"/>
              <a:gd name="T36" fmla="*/ 2841 w 2842"/>
              <a:gd name="T37" fmla="*/ 1613 h 3444"/>
              <a:gd name="T38" fmla="*/ 2826 w 2842"/>
              <a:gd name="T39" fmla="*/ 1645 h 3444"/>
              <a:gd name="T40" fmla="*/ 2809 w 2842"/>
              <a:gd name="T41" fmla="*/ 1658 h 3444"/>
              <a:gd name="T42" fmla="*/ 2759 w 2842"/>
              <a:gd name="T43" fmla="*/ 1657 h 3444"/>
              <a:gd name="T44" fmla="*/ 2711 w 2842"/>
              <a:gd name="T45" fmla="*/ 1609 h 3444"/>
              <a:gd name="T46" fmla="*/ 2444 w 2842"/>
              <a:gd name="T47" fmla="*/ 1492 h 3444"/>
              <a:gd name="T48" fmla="*/ 2179 w 2842"/>
              <a:gd name="T49" fmla="*/ 1609 h 3444"/>
              <a:gd name="T50" fmla="*/ 2136 w 2842"/>
              <a:gd name="T51" fmla="*/ 1653 h 3444"/>
              <a:gd name="T52" fmla="*/ 2106 w 2842"/>
              <a:gd name="T53" fmla="*/ 1665 h 3444"/>
              <a:gd name="T54" fmla="*/ 2082 w 2842"/>
              <a:gd name="T55" fmla="*/ 1660 h 3444"/>
              <a:gd name="T56" fmla="*/ 2065 w 2842"/>
              <a:gd name="T57" fmla="*/ 1649 h 3444"/>
              <a:gd name="T58" fmla="*/ 1922 w 2842"/>
              <a:gd name="T59" fmla="*/ 1532 h 3444"/>
              <a:gd name="T60" fmla="*/ 1631 w 2842"/>
              <a:gd name="T61" fmla="*/ 1518 h 3444"/>
              <a:gd name="T62" fmla="*/ 1465 w 2842"/>
              <a:gd name="T63" fmla="*/ 3239 h 3444"/>
              <a:gd name="T64" fmla="*/ 1275 w 2842"/>
              <a:gd name="T65" fmla="*/ 3431 h 3444"/>
              <a:gd name="T66" fmla="*/ 1008 w 2842"/>
              <a:gd name="T67" fmla="*/ 3373 h 3444"/>
              <a:gd name="T68" fmla="*/ 913 w 2842"/>
              <a:gd name="T69" fmla="*/ 3139 h 3444"/>
              <a:gd name="T70" fmla="*/ 1012 w 2842"/>
              <a:gd name="T71" fmla="*/ 3124 h 3444"/>
              <a:gd name="T72" fmla="*/ 1084 w 2842"/>
              <a:gd name="T73" fmla="*/ 3288 h 3444"/>
              <a:gd name="T74" fmla="*/ 1279 w 2842"/>
              <a:gd name="T75" fmla="*/ 3305 h 3444"/>
              <a:gd name="T76" fmla="*/ 1364 w 2842"/>
              <a:gd name="T77" fmla="*/ 1629 h 3444"/>
              <a:gd name="T78" fmla="*/ 1080 w 2842"/>
              <a:gd name="T79" fmla="*/ 1492 h 3444"/>
              <a:gd name="T80" fmla="*/ 814 w 2842"/>
              <a:gd name="T81" fmla="*/ 1609 h 3444"/>
              <a:gd name="T82" fmla="*/ 769 w 2842"/>
              <a:gd name="T83" fmla="*/ 1655 h 3444"/>
              <a:gd name="T84" fmla="*/ 740 w 2842"/>
              <a:gd name="T85" fmla="*/ 1665 h 3444"/>
              <a:gd name="T86" fmla="*/ 710 w 2842"/>
              <a:gd name="T87" fmla="*/ 1655 h 3444"/>
              <a:gd name="T88" fmla="*/ 698 w 2842"/>
              <a:gd name="T89" fmla="*/ 1646 h 3444"/>
              <a:gd name="T90" fmla="*/ 481 w 2842"/>
              <a:gd name="T91" fmla="*/ 1503 h 3444"/>
              <a:gd name="T92" fmla="*/ 200 w 2842"/>
              <a:gd name="T93" fmla="*/ 1553 h 3444"/>
              <a:gd name="T94" fmla="*/ 93 w 2842"/>
              <a:gd name="T95" fmla="*/ 1651 h 3444"/>
              <a:gd name="T96" fmla="*/ 71 w 2842"/>
              <a:gd name="T97" fmla="*/ 1661 h 3444"/>
              <a:gd name="T98" fmla="*/ 43 w 2842"/>
              <a:gd name="T99" fmla="*/ 1663 h 3444"/>
              <a:gd name="T100" fmla="*/ 20 w 2842"/>
              <a:gd name="T101" fmla="*/ 1650 h 3444"/>
              <a:gd name="T102" fmla="*/ 3 w 2842"/>
              <a:gd name="T103" fmla="*/ 1622 h 3444"/>
              <a:gd name="T104" fmla="*/ 12 w 2842"/>
              <a:gd name="T105" fmla="*/ 1417 h 3444"/>
              <a:gd name="T106" fmla="*/ 231 w 2842"/>
              <a:gd name="T107" fmla="*/ 822 h 3444"/>
              <a:gd name="T108" fmla="*/ 674 w 2842"/>
              <a:gd name="T109" fmla="*/ 387 h 3444"/>
              <a:gd name="T110" fmla="*/ 1270 w 2842"/>
              <a:gd name="T111" fmla="*/ 181 h 3444"/>
              <a:gd name="T112" fmla="*/ 1421 w 2842"/>
              <a:gd name="T113" fmla="*/ 0 h 3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842" h="3444">
                <a:moveTo>
                  <a:pt x="1421" y="287"/>
                </a:moveTo>
                <a:lnTo>
                  <a:pt x="1330" y="290"/>
                </a:lnTo>
                <a:lnTo>
                  <a:pt x="1240" y="300"/>
                </a:lnTo>
                <a:lnTo>
                  <a:pt x="1152" y="315"/>
                </a:lnTo>
                <a:lnTo>
                  <a:pt x="1067" y="336"/>
                </a:lnTo>
                <a:lnTo>
                  <a:pt x="984" y="363"/>
                </a:lnTo>
                <a:lnTo>
                  <a:pt x="902" y="396"/>
                </a:lnTo>
                <a:lnTo>
                  <a:pt x="825" y="432"/>
                </a:lnTo>
                <a:lnTo>
                  <a:pt x="749" y="475"/>
                </a:lnTo>
                <a:lnTo>
                  <a:pt x="677" y="522"/>
                </a:lnTo>
                <a:lnTo>
                  <a:pt x="609" y="574"/>
                </a:lnTo>
                <a:lnTo>
                  <a:pt x="544" y="629"/>
                </a:lnTo>
                <a:lnTo>
                  <a:pt x="482" y="690"/>
                </a:lnTo>
                <a:lnTo>
                  <a:pt x="425" y="754"/>
                </a:lnTo>
                <a:lnTo>
                  <a:pt x="371" y="821"/>
                </a:lnTo>
                <a:lnTo>
                  <a:pt x="322" y="892"/>
                </a:lnTo>
                <a:lnTo>
                  <a:pt x="278" y="966"/>
                </a:lnTo>
                <a:lnTo>
                  <a:pt x="239" y="1044"/>
                </a:lnTo>
                <a:lnTo>
                  <a:pt x="205" y="1124"/>
                </a:lnTo>
                <a:lnTo>
                  <a:pt x="175" y="1207"/>
                </a:lnTo>
                <a:lnTo>
                  <a:pt x="151" y="1293"/>
                </a:lnTo>
                <a:lnTo>
                  <a:pt x="133" y="1380"/>
                </a:lnTo>
                <a:lnTo>
                  <a:pt x="121" y="1469"/>
                </a:lnTo>
                <a:lnTo>
                  <a:pt x="163" y="1442"/>
                </a:lnTo>
                <a:lnTo>
                  <a:pt x="208" y="1419"/>
                </a:lnTo>
                <a:lnTo>
                  <a:pt x="253" y="1402"/>
                </a:lnTo>
                <a:lnTo>
                  <a:pt x="301" y="1388"/>
                </a:lnTo>
                <a:lnTo>
                  <a:pt x="348" y="1381"/>
                </a:lnTo>
                <a:lnTo>
                  <a:pt x="398" y="1378"/>
                </a:lnTo>
                <a:lnTo>
                  <a:pt x="452" y="1381"/>
                </a:lnTo>
                <a:lnTo>
                  <a:pt x="504" y="1390"/>
                </a:lnTo>
                <a:lnTo>
                  <a:pt x="555" y="1405"/>
                </a:lnTo>
                <a:lnTo>
                  <a:pt x="605" y="1427"/>
                </a:lnTo>
                <a:lnTo>
                  <a:pt x="651" y="1453"/>
                </a:lnTo>
                <a:lnTo>
                  <a:pt x="697" y="1485"/>
                </a:lnTo>
                <a:lnTo>
                  <a:pt x="739" y="1523"/>
                </a:lnTo>
                <a:lnTo>
                  <a:pt x="781" y="1485"/>
                </a:lnTo>
                <a:lnTo>
                  <a:pt x="827" y="1453"/>
                </a:lnTo>
                <a:lnTo>
                  <a:pt x="873" y="1427"/>
                </a:lnTo>
                <a:lnTo>
                  <a:pt x="923" y="1405"/>
                </a:lnTo>
                <a:lnTo>
                  <a:pt x="974" y="1390"/>
                </a:lnTo>
                <a:lnTo>
                  <a:pt x="1026" y="1381"/>
                </a:lnTo>
                <a:lnTo>
                  <a:pt x="1080" y="1378"/>
                </a:lnTo>
                <a:lnTo>
                  <a:pt x="1134" y="1381"/>
                </a:lnTo>
                <a:lnTo>
                  <a:pt x="1185" y="1390"/>
                </a:lnTo>
                <a:lnTo>
                  <a:pt x="1237" y="1405"/>
                </a:lnTo>
                <a:lnTo>
                  <a:pt x="1286" y="1427"/>
                </a:lnTo>
                <a:lnTo>
                  <a:pt x="1333" y="1453"/>
                </a:lnTo>
                <a:lnTo>
                  <a:pt x="1379" y="1485"/>
                </a:lnTo>
                <a:lnTo>
                  <a:pt x="1421" y="1523"/>
                </a:lnTo>
                <a:lnTo>
                  <a:pt x="1463" y="1485"/>
                </a:lnTo>
                <a:lnTo>
                  <a:pt x="1509" y="1453"/>
                </a:lnTo>
                <a:lnTo>
                  <a:pt x="1556" y="1427"/>
                </a:lnTo>
                <a:lnTo>
                  <a:pt x="1605" y="1405"/>
                </a:lnTo>
                <a:lnTo>
                  <a:pt x="1657" y="1390"/>
                </a:lnTo>
                <a:lnTo>
                  <a:pt x="1708" y="1381"/>
                </a:lnTo>
                <a:lnTo>
                  <a:pt x="1762" y="1378"/>
                </a:lnTo>
                <a:lnTo>
                  <a:pt x="1816" y="1381"/>
                </a:lnTo>
                <a:lnTo>
                  <a:pt x="1868" y="1390"/>
                </a:lnTo>
                <a:lnTo>
                  <a:pt x="1919" y="1405"/>
                </a:lnTo>
                <a:lnTo>
                  <a:pt x="1969" y="1427"/>
                </a:lnTo>
                <a:lnTo>
                  <a:pt x="2015" y="1453"/>
                </a:lnTo>
                <a:lnTo>
                  <a:pt x="2061" y="1485"/>
                </a:lnTo>
                <a:lnTo>
                  <a:pt x="2103" y="1523"/>
                </a:lnTo>
                <a:lnTo>
                  <a:pt x="2145" y="1485"/>
                </a:lnTo>
                <a:lnTo>
                  <a:pt x="2191" y="1453"/>
                </a:lnTo>
                <a:lnTo>
                  <a:pt x="2237" y="1427"/>
                </a:lnTo>
                <a:lnTo>
                  <a:pt x="2287" y="1405"/>
                </a:lnTo>
                <a:lnTo>
                  <a:pt x="2338" y="1390"/>
                </a:lnTo>
                <a:lnTo>
                  <a:pt x="2390" y="1381"/>
                </a:lnTo>
                <a:lnTo>
                  <a:pt x="2444" y="1378"/>
                </a:lnTo>
                <a:lnTo>
                  <a:pt x="2494" y="1381"/>
                </a:lnTo>
                <a:lnTo>
                  <a:pt x="2541" y="1388"/>
                </a:lnTo>
                <a:lnTo>
                  <a:pt x="2589" y="1402"/>
                </a:lnTo>
                <a:lnTo>
                  <a:pt x="2634" y="1419"/>
                </a:lnTo>
                <a:lnTo>
                  <a:pt x="2679" y="1442"/>
                </a:lnTo>
                <a:lnTo>
                  <a:pt x="2721" y="1469"/>
                </a:lnTo>
                <a:lnTo>
                  <a:pt x="2709" y="1380"/>
                </a:lnTo>
                <a:lnTo>
                  <a:pt x="2691" y="1293"/>
                </a:lnTo>
                <a:lnTo>
                  <a:pt x="2667" y="1207"/>
                </a:lnTo>
                <a:lnTo>
                  <a:pt x="2637" y="1124"/>
                </a:lnTo>
                <a:lnTo>
                  <a:pt x="2603" y="1044"/>
                </a:lnTo>
                <a:lnTo>
                  <a:pt x="2564" y="966"/>
                </a:lnTo>
                <a:lnTo>
                  <a:pt x="2520" y="892"/>
                </a:lnTo>
                <a:lnTo>
                  <a:pt x="2471" y="821"/>
                </a:lnTo>
                <a:lnTo>
                  <a:pt x="2417" y="754"/>
                </a:lnTo>
                <a:lnTo>
                  <a:pt x="2360" y="690"/>
                </a:lnTo>
                <a:lnTo>
                  <a:pt x="2298" y="629"/>
                </a:lnTo>
                <a:lnTo>
                  <a:pt x="2233" y="574"/>
                </a:lnTo>
                <a:lnTo>
                  <a:pt x="2165" y="522"/>
                </a:lnTo>
                <a:lnTo>
                  <a:pt x="2093" y="475"/>
                </a:lnTo>
                <a:lnTo>
                  <a:pt x="2017" y="432"/>
                </a:lnTo>
                <a:lnTo>
                  <a:pt x="1940" y="396"/>
                </a:lnTo>
                <a:lnTo>
                  <a:pt x="1858" y="363"/>
                </a:lnTo>
                <a:lnTo>
                  <a:pt x="1775" y="336"/>
                </a:lnTo>
                <a:lnTo>
                  <a:pt x="1690" y="315"/>
                </a:lnTo>
                <a:lnTo>
                  <a:pt x="1602" y="300"/>
                </a:lnTo>
                <a:lnTo>
                  <a:pt x="1512" y="290"/>
                </a:lnTo>
                <a:lnTo>
                  <a:pt x="1421" y="287"/>
                </a:lnTo>
                <a:close/>
                <a:moveTo>
                  <a:pt x="1421" y="0"/>
                </a:moveTo>
                <a:lnTo>
                  <a:pt x="1439" y="3"/>
                </a:lnTo>
                <a:lnTo>
                  <a:pt x="1454" y="11"/>
                </a:lnTo>
                <a:lnTo>
                  <a:pt x="1466" y="24"/>
                </a:lnTo>
                <a:lnTo>
                  <a:pt x="1475" y="40"/>
                </a:lnTo>
                <a:lnTo>
                  <a:pt x="1478" y="57"/>
                </a:lnTo>
                <a:lnTo>
                  <a:pt x="1478" y="174"/>
                </a:lnTo>
                <a:lnTo>
                  <a:pt x="1572" y="181"/>
                </a:lnTo>
                <a:lnTo>
                  <a:pt x="1664" y="194"/>
                </a:lnTo>
                <a:lnTo>
                  <a:pt x="1754" y="213"/>
                </a:lnTo>
                <a:lnTo>
                  <a:pt x="1842" y="237"/>
                </a:lnTo>
                <a:lnTo>
                  <a:pt x="1927" y="267"/>
                </a:lnTo>
                <a:lnTo>
                  <a:pt x="2010" y="302"/>
                </a:lnTo>
                <a:lnTo>
                  <a:pt x="2091" y="342"/>
                </a:lnTo>
                <a:lnTo>
                  <a:pt x="2168" y="387"/>
                </a:lnTo>
                <a:lnTo>
                  <a:pt x="2243" y="437"/>
                </a:lnTo>
                <a:lnTo>
                  <a:pt x="2313" y="492"/>
                </a:lnTo>
                <a:lnTo>
                  <a:pt x="2380" y="550"/>
                </a:lnTo>
                <a:lnTo>
                  <a:pt x="2444" y="613"/>
                </a:lnTo>
                <a:lnTo>
                  <a:pt x="2503" y="678"/>
                </a:lnTo>
                <a:lnTo>
                  <a:pt x="2559" y="749"/>
                </a:lnTo>
                <a:lnTo>
                  <a:pt x="2611" y="822"/>
                </a:lnTo>
                <a:lnTo>
                  <a:pt x="2657" y="900"/>
                </a:lnTo>
                <a:lnTo>
                  <a:pt x="2698" y="979"/>
                </a:lnTo>
                <a:lnTo>
                  <a:pt x="2736" y="1061"/>
                </a:lnTo>
                <a:lnTo>
                  <a:pt x="2768" y="1147"/>
                </a:lnTo>
                <a:lnTo>
                  <a:pt x="2793" y="1235"/>
                </a:lnTo>
                <a:lnTo>
                  <a:pt x="2814" y="1325"/>
                </a:lnTo>
                <a:lnTo>
                  <a:pt x="2830" y="1417"/>
                </a:lnTo>
                <a:lnTo>
                  <a:pt x="2839" y="1511"/>
                </a:lnTo>
                <a:lnTo>
                  <a:pt x="2842" y="1607"/>
                </a:lnTo>
                <a:lnTo>
                  <a:pt x="2842" y="1608"/>
                </a:lnTo>
                <a:lnTo>
                  <a:pt x="2841" y="1609"/>
                </a:lnTo>
                <a:lnTo>
                  <a:pt x="2841" y="1613"/>
                </a:lnTo>
                <a:lnTo>
                  <a:pt x="2840" y="1618"/>
                </a:lnTo>
                <a:lnTo>
                  <a:pt x="2839" y="1622"/>
                </a:lnTo>
                <a:lnTo>
                  <a:pt x="2838" y="1627"/>
                </a:lnTo>
                <a:lnTo>
                  <a:pt x="2836" y="1631"/>
                </a:lnTo>
                <a:lnTo>
                  <a:pt x="2834" y="1635"/>
                </a:lnTo>
                <a:lnTo>
                  <a:pt x="2831" y="1640"/>
                </a:lnTo>
                <a:lnTo>
                  <a:pt x="2826" y="1645"/>
                </a:lnTo>
                <a:lnTo>
                  <a:pt x="2822" y="1649"/>
                </a:lnTo>
                <a:lnTo>
                  <a:pt x="2822" y="1650"/>
                </a:lnTo>
                <a:lnTo>
                  <a:pt x="2821" y="1651"/>
                </a:lnTo>
                <a:lnTo>
                  <a:pt x="2818" y="1653"/>
                </a:lnTo>
                <a:lnTo>
                  <a:pt x="2816" y="1655"/>
                </a:lnTo>
                <a:lnTo>
                  <a:pt x="2813" y="1656"/>
                </a:lnTo>
                <a:lnTo>
                  <a:pt x="2809" y="1658"/>
                </a:lnTo>
                <a:lnTo>
                  <a:pt x="2806" y="1660"/>
                </a:lnTo>
                <a:lnTo>
                  <a:pt x="2795" y="1664"/>
                </a:lnTo>
                <a:lnTo>
                  <a:pt x="2785" y="1665"/>
                </a:lnTo>
                <a:lnTo>
                  <a:pt x="2774" y="1664"/>
                </a:lnTo>
                <a:lnTo>
                  <a:pt x="2762" y="1659"/>
                </a:lnTo>
                <a:lnTo>
                  <a:pt x="2760" y="1658"/>
                </a:lnTo>
                <a:lnTo>
                  <a:pt x="2759" y="1657"/>
                </a:lnTo>
                <a:lnTo>
                  <a:pt x="2757" y="1656"/>
                </a:lnTo>
                <a:lnTo>
                  <a:pt x="2752" y="1653"/>
                </a:lnTo>
                <a:lnTo>
                  <a:pt x="2748" y="1650"/>
                </a:lnTo>
                <a:lnTo>
                  <a:pt x="2744" y="1646"/>
                </a:lnTo>
                <a:lnTo>
                  <a:pt x="2743" y="1645"/>
                </a:lnTo>
                <a:lnTo>
                  <a:pt x="2742" y="1644"/>
                </a:lnTo>
                <a:lnTo>
                  <a:pt x="2711" y="1609"/>
                </a:lnTo>
                <a:lnTo>
                  <a:pt x="2677" y="1579"/>
                </a:lnTo>
                <a:lnTo>
                  <a:pt x="2642" y="1553"/>
                </a:lnTo>
                <a:lnTo>
                  <a:pt x="2604" y="1532"/>
                </a:lnTo>
                <a:lnTo>
                  <a:pt x="2566" y="1514"/>
                </a:lnTo>
                <a:lnTo>
                  <a:pt x="2527" y="1503"/>
                </a:lnTo>
                <a:lnTo>
                  <a:pt x="2485" y="1494"/>
                </a:lnTo>
                <a:lnTo>
                  <a:pt x="2444" y="1492"/>
                </a:lnTo>
                <a:lnTo>
                  <a:pt x="2403" y="1494"/>
                </a:lnTo>
                <a:lnTo>
                  <a:pt x="2361" y="1503"/>
                </a:lnTo>
                <a:lnTo>
                  <a:pt x="2322" y="1514"/>
                </a:lnTo>
                <a:lnTo>
                  <a:pt x="2284" y="1532"/>
                </a:lnTo>
                <a:lnTo>
                  <a:pt x="2247" y="1553"/>
                </a:lnTo>
                <a:lnTo>
                  <a:pt x="2212" y="1579"/>
                </a:lnTo>
                <a:lnTo>
                  <a:pt x="2179" y="1609"/>
                </a:lnTo>
                <a:lnTo>
                  <a:pt x="2146" y="1644"/>
                </a:lnTo>
                <a:lnTo>
                  <a:pt x="2145" y="1645"/>
                </a:lnTo>
                <a:lnTo>
                  <a:pt x="2144" y="1646"/>
                </a:lnTo>
                <a:lnTo>
                  <a:pt x="2142" y="1648"/>
                </a:lnTo>
                <a:lnTo>
                  <a:pt x="2141" y="1649"/>
                </a:lnTo>
                <a:lnTo>
                  <a:pt x="2139" y="1651"/>
                </a:lnTo>
                <a:lnTo>
                  <a:pt x="2136" y="1653"/>
                </a:lnTo>
                <a:lnTo>
                  <a:pt x="2133" y="1655"/>
                </a:lnTo>
                <a:lnTo>
                  <a:pt x="2130" y="1657"/>
                </a:lnTo>
                <a:lnTo>
                  <a:pt x="2126" y="1659"/>
                </a:lnTo>
                <a:lnTo>
                  <a:pt x="2120" y="1661"/>
                </a:lnTo>
                <a:lnTo>
                  <a:pt x="2114" y="1663"/>
                </a:lnTo>
                <a:lnTo>
                  <a:pt x="2110" y="1664"/>
                </a:lnTo>
                <a:lnTo>
                  <a:pt x="2106" y="1665"/>
                </a:lnTo>
                <a:lnTo>
                  <a:pt x="2104" y="1665"/>
                </a:lnTo>
                <a:lnTo>
                  <a:pt x="2103" y="1665"/>
                </a:lnTo>
                <a:lnTo>
                  <a:pt x="2101" y="1665"/>
                </a:lnTo>
                <a:lnTo>
                  <a:pt x="2099" y="1664"/>
                </a:lnTo>
                <a:lnTo>
                  <a:pt x="2097" y="1664"/>
                </a:lnTo>
                <a:lnTo>
                  <a:pt x="2090" y="1663"/>
                </a:lnTo>
                <a:lnTo>
                  <a:pt x="2082" y="1660"/>
                </a:lnTo>
                <a:lnTo>
                  <a:pt x="2078" y="1658"/>
                </a:lnTo>
                <a:lnTo>
                  <a:pt x="2074" y="1655"/>
                </a:lnTo>
                <a:lnTo>
                  <a:pt x="2072" y="1654"/>
                </a:lnTo>
                <a:lnTo>
                  <a:pt x="2069" y="1653"/>
                </a:lnTo>
                <a:lnTo>
                  <a:pt x="2067" y="1651"/>
                </a:lnTo>
                <a:lnTo>
                  <a:pt x="2066" y="1650"/>
                </a:lnTo>
                <a:lnTo>
                  <a:pt x="2065" y="1649"/>
                </a:lnTo>
                <a:lnTo>
                  <a:pt x="2063" y="1647"/>
                </a:lnTo>
                <a:lnTo>
                  <a:pt x="2062" y="1646"/>
                </a:lnTo>
                <a:lnTo>
                  <a:pt x="2060" y="1644"/>
                </a:lnTo>
                <a:lnTo>
                  <a:pt x="2028" y="1609"/>
                </a:lnTo>
                <a:lnTo>
                  <a:pt x="1995" y="1579"/>
                </a:lnTo>
                <a:lnTo>
                  <a:pt x="1959" y="1553"/>
                </a:lnTo>
                <a:lnTo>
                  <a:pt x="1922" y="1532"/>
                </a:lnTo>
                <a:lnTo>
                  <a:pt x="1884" y="1514"/>
                </a:lnTo>
                <a:lnTo>
                  <a:pt x="1845" y="1503"/>
                </a:lnTo>
                <a:lnTo>
                  <a:pt x="1803" y="1494"/>
                </a:lnTo>
                <a:lnTo>
                  <a:pt x="1762" y="1492"/>
                </a:lnTo>
                <a:lnTo>
                  <a:pt x="1718" y="1496"/>
                </a:lnTo>
                <a:lnTo>
                  <a:pt x="1673" y="1504"/>
                </a:lnTo>
                <a:lnTo>
                  <a:pt x="1631" y="1518"/>
                </a:lnTo>
                <a:lnTo>
                  <a:pt x="1589" y="1538"/>
                </a:lnTo>
                <a:lnTo>
                  <a:pt x="1550" y="1563"/>
                </a:lnTo>
                <a:lnTo>
                  <a:pt x="1513" y="1594"/>
                </a:lnTo>
                <a:lnTo>
                  <a:pt x="1478" y="1629"/>
                </a:lnTo>
                <a:lnTo>
                  <a:pt x="1478" y="3157"/>
                </a:lnTo>
                <a:lnTo>
                  <a:pt x="1475" y="3200"/>
                </a:lnTo>
                <a:lnTo>
                  <a:pt x="1465" y="3239"/>
                </a:lnTo>
                <a:lnTo>
                  <a:pt x="1451" y="3278"/>
                </a:lnTo>
                <a:lnTo>
                  <a:pt x="1432" y="3314"/>
                </a:lnTo>
                <a:lnTo>
                  <a:pt x="1408" y="3345"/>
                </a:lnTo>
                <a:lnTo>
                  <a:pt x="1380" y="3373"/>
                </a:lnTo>
                <a:lnTo>
                  <a:pt x="1349" y="3398"/>
                </a:lnTo>
                <a:lnTo>
                  <a:pt x="1314" y="3417"/>
                </a:lnTo>
                <a:lnTo>
                  <a:pt x="1275" y="3431"/>
                </a:lnTo>
                <a:lnTo>
                  <a:pt x="1236" y="3441"/>
                </a:lnTo>
                <a:lnTo>
                  <a:pt x="1194" y="3444"/>
                </a:lnTo>
                <a:lnTo>
                  <a:pt x="1151" y="3441"/>
                </a:lnTo>
                <a:lnTo>
                  <a:pt x="1112" y="3431"/>
                </a:lnTo>
                <a:lnTo>
                  <a:pt x="1074" y="3417"/>
                </a:lnTo>
                <a:lnTo>
                  <a:pt x="1039" y="3398"/>
                </a:lnTo>
                <a:lnTo>
                  <a:pt x="1008" y="3373"/>
                </a:lnTo>
                <a:lnTo>
                  <a:pt x="980" y="3345"/>
                </a:lnTo>
                <a:lnTo>
                  <a:pt x="955" y="3314"/>
                </a:lnTo>
                <a:lnTo>
                  <a:pt x="936" y="3278"/>
                </a:lnTo>
                <a:lnTo>
                  <a:pt x="922" y="3239"/>
                </a:lnTo>
                <a:lnTo>
                  <a:pt x="913" y="3200"/>
                </a:lnTo>
                <a:lnTo>
                  <a:pt x="909" y="3157"/>
                </a:lnTo>
                <a:lnTo>
                  <a:pt x="913" y="3139"/>
                </a:lnTo>
                <a:lnTo>
                  <a:pt x="921" y="3124"/>
                </a:lnTo>
                <a:lnTo>
                  <a:pt x="933" y="3111"/>
                </a:lnTo>
                <a:lnTo>
                  <a:pt x="949" y="3103"/>
                </a:lnTo>
                <a:lnTo>
                  <a:pt x="966" y="3100"/>
                </a:lnTo>
                <a:lnTo>
                  <a:pt x="984" y="3103"/>
                </a:lnTo>
                <a:lnTo>
                  <a:pt x="999" y="3111"/>
                </a:lnTo>
                <a:lnTo>
                  <a:pt x="1012" y="3124"/>
                </a:lnTo>
                <a:lnTo>
                  <a:pt x="1020" y="3139"/>
                </a:lnTo>
                <a:lnTo>
                  <a:pt x="1023" y="3157"/>
                </a:lnTo>
                <a:lnTo>
                  <a:pt x="1026" y="3188"/>
                </a:lnTo>
                <a:lnTo>
                  <a:pt x="1033" y="3218"/>
                </a:lnTo>
                <a:lnTo>
                  <a:pt x="1046" y="3244"/>
                </a:lnTo>
                <a:lnTo>
                  <a:pt x="1063" y="3268"/>
                </a:lnTo>
                <a:lnTo>
                  <a:pt x="1084" y="3288"/>
                </a:lnTo>
                <a:lnTo>
                  <a:pt x="1108" y="3305"/>
                </a:lnTo>
                <a:lnTo>
                  <a:pt x="1135" y="3319"/>
                </a:lnTo>
                <a:lnTo>
                  <a:pt x="1163" y="3326"/>
                </a:lnTo>
                <a:lnTo>
                  <a:pt x="1194" y="3329"/>
                </a:lnTo>
                <a:lnTo>
                  <a:pt x="1225" y="3326"/>
                </a:lnTo>
                <a:lnTo>
                  <a:pt x="1254" y="3319"/>
                </a:lnTo>
                <a:lnTo>
                  <a:pt x="1279" y="3305"/>
                </a:lnTo>
                <a:lnTo>
                  <a:pt x="1303" y="3288"/>
                </a:lnTo>
                <a:lnTo>
                  <a:pt x="1324" y="3268"/>
                </a:lnTo>
                <a:lnTo>
                  <a:pt x="1340" y="3244"/>
                </a:lnTo>
                <a:lnTo>
                  <a:pt x="1354" y="3218"/>
                </a:lnTo>
                <a:lnTo>
                  <a:pt x="1361" y="3188"/>
                </a:lnTo>
                <a:lnTo>
                  <a:pt x="1364" y="3157"/>
                </a:lnTo>
                <a:lnTo>
                  <a:pt x="1364" y="1629"/>
                </a:lnTo>
                <a:lnTo>
                  <a:pt x="1329" y="1594"/>
                </a:lnTo>
                <a:lnTo>
                  <a:pt x="1292" y="1563"/>
                </a:lnTo>
                <a:lnTo>
                  <a:pt x="1253" y="1538"/>
                </a:lnTo>
                <a:lnTo>
                  <a:pt x="1211" y="1518"/>
                </a:lnTo>
                <a:lnTo>
                  <a:pt x="1169" y="1504"/>
                </a:lnTo>
                <a:lnTo>
                  <a:pt x="1124" y="1496"/>
                </a:lnTo>
                <a:lnTo>
                  <a:pt x="1080" y="1492"/>
                </a:lnTo>
                <a:lnTo>
                  <a:pt x="1039" y="1494"/>
                </a:lnTo>
                <a:lnTo>
                  <a:pt x="997" y="1503"/>
                </a:lnTo>
                <a:lnTo>
                  <a:pt x="958" y="1514"/>
                </a:lnTo>
                <a:lnTo>
                  <a:pt x="920" y="1532"/>
                </a:lnTo>
                <a:lnTo>
                  <a:pt x="883" y="1553"/>
                </a:lnTo>
                <a:lnTo>
                  <a:pt x="847" y="1579"/>
                </a:lnTo>
                <a:lnTo>
                  <a:pt x="814" y="1609"/>
                </a:lnTo>
                <a:lnTo>
                  <a:pt x="782" y="1644"/>
                </a:lnTo>
                <a:lnTo>
                  <a:pt x="780" y="1646"/>
                </a:lnTo>
                <a:lnTo>
                  <a:pt x="778" y="1648"/>
                </a:lnTo>
                <a:lnTo>
                  <a:pt x="777" y="1649"/>
                </a:lnTo>
                <a:lnTo>
                  <a:pt x="775" y="1651"/>
                </a:lnTo>
                <a:lnTo>
                  <a:pt x="772" y="1653"/>
                </a:lnTo>
                <a:lnTo>
                  <a:pt x="769" y="1655"/>
                </a:lnTo>
                <a:lnTo>
                  <a:pt x="766" y="1657"/>
                </a:lnTo>
                <a:lnTo>
                  <a:pt x="762" y="1659"/>
                </a:lnTo>
                <a:lnTo>
                  <a:pt x="755" y="1661"/>
                </a:lnTo>
                <a:lnTo>
                  <a:pt x="750" y="1663"/>
                </a:lnTo>
                <a:lnTo>
                  <a:pt x="746" y="1664"/>
                </a:lnTo>
                <a:lnTo>
                  <a:pt x="742" y="1665"/>
                </a:lnTo>
                <a:lnTo>
                  <a:pt x="740" y="1665"/>
                </a:lnTo>
                <a:lnTo>
                  <a:pt x="739" y="1665"/>
                </a:lnTo>
                <a:lnTo>
                  <a:pt x="736" y="1664"/>
                </a:lnTo>
                <a:lnTo>
                  <a:pt x="733" y="1664"/>
                </a:lnTo>
                <a:lnTo>
                  <a:pt x="725" y="1663"/>
                </a:lnTo>
                <a:lnTo>
                  <a:pt x="718" y="1660"/>
                </a:lnTo>
                <a:lnTo>
                  <a:pt x="714" y="1658"/>
                </a:lnTo>
                <a:lnTo>
                  <a:pt x="710" y="1655"/>
                </a:lnTo>
                <a:lnTo>
                  <a:pt x="708" y="1654"/>
                </a:lnTo>
                <a:lnTo>
                  <a:pt x="705" y="1653"/>
                </a:lnTo>
                <a:lnTo>
                  <a:pt x="703" y="1651"/>
                </a:lnTo>
                <a:lnTo>
                  <a:pt x="702" y="1650"/>
                </a:lnTo>
                <a:lnTo>
                  <a:pt x="701" y="1649"/>
                </a:lnTo>
                <a:lnTo>
                  <a:pt x="700" y="1647"/>
                </a:lnTo>
                <a:lnTo>
                  <a:pt x="698" y="1646"/>
                </a:lnTo>
                <a:lnTo>
                  <a:pt x="696" y="1644"/>
                </a:lnTo>
                <a:lnTo>
                  <a:pt x="663" y="1609"/>
                </a:lnTo>
                <a:lnTo>
                  <a:pt x="630" y="1579"/>
                </a:lnTo>
                <a:lnTo>
                  <a:pt x="595" y="1553"/>
                </a:lnTo>
                <a:lnTo>
                  <a:pt x="558" y="1532"/>
                </a:lnTo>
                <a:lnTo>
                  <a:pt x="520" y="1514"/>
                </a:lnTo>
                <a:lnTo>
                  <a:pt x="481" y="1503"/>
                </a:lnTo>
                <a:lnTo>
                  <a:pt x="439" y="1494"/>
                </a:lnTo>
                <a:lnTo>
                  <a:pt x="398" y="1492"/>
                </a:lnTo>
                <a:lnTo>
                  <a:pt x="357" y="1494"/>
                </a:lnTo>
                <a:lnTo>
                  <a:pt x="315" y="1503"/>
                </a:lnTo>
                <a:lnTo>
                  <a:pt x="276" y="1514"/>
                </a:lnTo>
                <a:lnTo>
                  <a:pt x="238" y="1532"/>
                </a:lnTo>
                <a:lnTo>
                  <a:pt x="200" y="1553"/>
                </a:lnTo>
                <a:lnTo>
                  <a:pt x="165" y="1579"/>
                </a:lnTo>
                <a:lnTo>
                  <a:pt x="131" y="1609"/>
                </a:lnTo>
                <a:lnTo>
                  <a:pt x="100" y="1644"/>
                </a:lnTo>
                <a:lnTo>
                  <a:pt x="99" y="1645"/>
                </a:lnTo>
                <a:lnTo>
                  <a:pt x="98" y="1646"/>
                </a:lnTo>
                <a:lnTo>
                  <a:pt x="96" y="1648"/>
                </a:lnTo>
                <a:lnTo>
                  <a:pt x="93" y="1651"/>
                </a:lnTo>
                <a:lnTo>
                  <a:pt x="90" y="1653"/>
                </a:lnTo>
                <a:lnTo>
                  <a:pt x="87" y="1655"/>
                </a:lnTo>
                <a:lnTo>
                  <a:pt x="84" y="1657"/>
                </a:lnTo>
                <a:lnTo>
                  <a:pt x="81" y="1659"/>
                </a:lnTo>
                <a:lnTo>
                  <a:pt x="78" y="1660"/>
                </a:lnTo>
                <a:lnTo>
                  <a:pt x="74" y="1660"/>
                </a:lnTo>
                <a:lnTo>
                  <a:pt x="71" y="1661"/>
                </a:lnTo>
                <a:lnTo>
                  <a:pt x="65" y="1664"/>
                </a:lnTo>
                <a:lnTo>
                  <a:pt x="59" y="1665"/>
                </a:lnTo>
                <a:lnTo>
                  <a:pt x="58" y="1665"/>
                </a:lnTo>
                <a:lnTo>
                  <a:pt x="57" y="1665"/>
                </a:lnTo>
                <a:lnTo>
                  <a:pt x="54" y="1664"/>
                </a:lnTo>
                <a:lnTo>
                  <a:pt x="50" y="1664"/>
                </a:lnTo>
                <a:lnTo>
                  <a:pt x="43" y="1663"/>
                </a:lnTo>
                <a:lnTo>
                  <a:pt x="38" y="1660"/>
                </a:lnTo>
                <a:lnTo>
                  <a:pt x="34" y="1659"/>
                </a:lnTo>
                <a:lnTo>
                  <a:pt x="31" y="1657"/>
                </a:lnTo>
                <a:lnTo>
                  <a:pt x="27" y="1655"/>
                </a:lnTo>
                <a:lnTo>
                  <a:pt x="24" y="1653"/>
                </a:lnTo>
                <a:lnTo>
                  <a:pt x="21" y="1651"/>
                </a:lnTo>
                <a:lnTo>
                  <a:pt x="20" y="1650"/>
                </a:lnTo>
                <a:lnTo>
                  <a:pt x="19" y="1649"/>
                </a:lnTo>
                <a:lnTo>
                  <a:pt x="14" y="1645"/>
                </a:lnTo>
                <a:lnTo>
                  <a:pt x="11" y="1640"/>
                </a:lnTo>
                <a:lnTo>
                  <a:pt x="8" y="1635"/>
                </a:lnTo>
                <a:lnTo>
                  <a:pt x="6" y="1631"/>
                </a:lnTo>
                <a:lnTo>
                  <a:pt x="4" y="1627"/>
                </a:lnTo>
                <a:lnTo>
                  <a:pt x="3" y="1622"/>
                </a:lnTo>
                <a:lnTo>
                  <a:pt x="2" y="1618"/>
                </a:lnTo>
                <a:lnTo>
                  <a:pt x="1" y="1613"/>
                </a:lnTo>
                <a:lnTo>
                  <a:pt x="1" y="1610"/>
                </a:lnTo>
                <a:lnTo>
                  <a:pt x="0" y="1608"/>
                </a:lnTo>
                <a:lnTo>
                  <a:pt x="0" y="1607"/>
                </a:lnTo>
                <a:lnTo>
                  <a:pt x="3" y="1511"/>
                </a:lnTo>
                <a:lnTo>
                  <a:pt x="12" y="1417"/>
                </a:lnTo>
                <a:lnTo>
                  <a:pt x="28" y="1325"/>
                </a:lnTo>
                <a:lnTo>
                  <a:pt x="49" y="1235"/>
                </a:lnTo>
                <a:lnTo>
                  <a:pt x="74" y="1147"/>
                </a:lnTo>
                <a:lnTo>
                  <a:pt x="106" y="1061"/>
                </a:lnTo>
                <a:lnTo>
                  <a:pt x="144" y="979"/>
                </a:lnTo>
                <a:lnTo>
                  <a:pt x="185" y="900"/>
                </a:lnTo>
                <a:lnTo>
                  <a:pt x="231" y="822"/>
                </a:lnTo>
                <a:lnTo>
                  <a:pt x="283" y="749"/>
                </a:lnTo>
                <a:lnTo>
                  <a:pt x="339" y="678"/>
                </a:lnTo>
                <a:lnTo>
                  <a:pt x="398" y="613"/>
                </a:lnTo>
                <a:lnTo>
                  <a:pt x="462" y="550"/>
                </a:lnTo>
                <a:lnTo>
                  <a:pt x="529" y="492"/>
                </a:lnTo>
                <a:lnTo>
                  <a:pt x="599" y="437"/>
                </a:lnTo>
                <a:lnTo>
                  <a:pt x="674" y="387"/>
                </a:lnTo>
                <a:lnTo>
                  <a:pt x="751" y="342"/>
                </a:lnTo>
                <a:lnTo>
                  <a:pt x="832" y="302"/>
                </a:lnTo>
                <a:lnTo>
                  <a:pt x="915" y="267"/>
                </a:lnTo>
                <a:lnTo>
                  <a:pt x="1000" y="237"/>
                </a:lnTo>
                <a:lnTo>
                  <a:pt x="1088" y="213"/>
                </a:lnTo>
                <a:lnTo>
                  <a:pt x="1178" y="194"/>
                </a:lnTo>
                <a:lnTo>
                  <a:pt x="1270" y="181"/>
                </a:lnTo>
                <a:lnTo>
                  <a:pt x="1364" y="174"/>
                </a:lnTo>
                <a:lnTo>
                  <a:pt x="1364" y="57"/>
                </a:lnTo>
                <a:lnTo>
                  <a:pt x="1367" y="40"/>
                </a:lnTo>
                <a:lnTo>
                  <a:pt x="1376" y="24"/>
                </a:lnTo>
                <a:lnTo>
                  <a:pt x="1388" y="11"/>
                </a:lnTo>
                <a:lnTo>
                  <a:pt x="1403" y="3"/>
                </a:lnTo>
                <a:lnTo>
                  <a:pt x="1421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2975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6" b="7856"/>
          <a:stretch>
            <a:fillRect/>
          </a:stretch>
        </p:blipFill>
        <p:spPr/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8DB8FA4-24E0-4AE9-BE0F-F44E7081D49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4D22F81-1690-42B3-B3BE-68E086A0C556}"/>
              </a:ext>
            </a:extLst>
          </p:cNvPr>
          <p:cNvGrpSpPr/>
          <p:nvPr/>
        </p:nvGrpSpPr>
        <p:grpSpPr>
          <a:xfrm>
            <a:off x="5093148" y="2061431"/>
            <a:ext cx="2005704" cy="751811"/>
            <a:chOff x="3625839" y="2534843"/>
            <a:chExt cx="4940323" cy="1851814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B8D89D8-997A-4017-8002-9B46D88B4D69}"/>
                </a:ext>
              </a:extLst>
            </p:cNvPr>
            <p:cNvSpPr/>
            <p:nvPr/>
          </p:nvSpPr>
          <p:spPr>
            <a:xfrm>
              <a:off x="3625839" y="2598343"/>
              <a:ext cx="4940323" cy="1788314"/>
            </a:xfrm>
            <a:custGeom>
              <a:avLst/>
              <a:gdLst/>
              <a:ahLst/>
              <a:cxnLst/>
              <a:rect l="l" t="t" r="r" b="b"/>
              <a:pathLst>
                <a:path w="9017096" h="3264038">
                  <a:moveTo>
                    <a:pt x="2214262" y="911539"/>
                  </a:moveTo>
                  <a:lnTo>
                    <a:pt x="2055623" y="2444292"/>
                  </a:lnTo>
                  <a:lnTo>
                    <a:pt x="2334409" y="2444292"/>
                  </a:lnTo>
                  <a:close/>
                  <a:moveTo>
                    <a:pt x="8056457" y="140893"/>
                  </a:moveTo>
                  <a:lnTo>
                    <a:pt x="8056457" y="1502866"/>
                  </a:lnTo>
                  <a:lnTo>
                    <a:pt x="8112962" y="1502866"/>
                  </a:lnTo>
                  <a:cubicBezTo>
                    <a:pt x="8148741" y="1502866"/>
                    <a:pt x="8177799" y="1490541"/>
                    <a:pt x="8200137" y="1465891"/>
                  </a:cubicBezTo>
                  <a:cubicBezTo>
                    <a:pt x="8222473" y="1441242"/>
                    <a:pt x="8233642" y="1402266"/>
                    <a:pt x="8233642" y="1348964"/>
                  </a:cubicBezTo>
                  <a:lnTo>
                    <a:pt x="8233642" y="263442"/>
                  </a:lnTo>
                  <a:cubicBezTo>
                    <a:pt x="8233642" y="212141"/>
                    <a:pt x="8226571" y="178891"/>
                    <a:pt x="8212428" y="163692"/>
                  </a:cubicBezTo>
                  <a:cubicBezTo>
                    <a:pt x="8198285" y="148493"/>
                    <a:pt x="8165130" y="140893"/>
                    <a:pt x="8112962" y="140893"/>
                  </a:cubicBezTo>
                  <a:close/>
                  <a:moveTo>
                    <a:pt x="5236072" y="140893"/>
                  </a:moveTo>
                  <a:lnTo>
                    <a:pt x="5236072" y="1737689"/>
                  </a:lnTo>
                  <a:lnTo>
                    <a:pt x="5268293" y="1737689"/>
                  </a:lnTo>
                  <a:cubicBezTo>
                    <a:pt x="5309298" y="1737689"/>
                    <a:pt x="5342287" y="1724914"/>
                    <a:pt x="5367259" y="1699364"/>
                  </a:cubicBezTo>
                  <a:cubicBezTo>
                    <a:pt x="5392231" y="1673813"/>
                    <a:pt x="5404717" y="1636122"/>
                    <a:pt x="5404717" y="1586288"/>
                  </a:cubicBezTo>
                  <a:lnTo>
                    <a:pt x="5404717" y="306904"/>
                  </a:lnTo>
                  <a:cubicBezTo>
                    <a:pt x="5404717" y="246575"/>
                    <a:pt x="5391864" y="200733"/>
                    <a:pt x="5366158" y="169379"/>
                  </a:cubicBezTo>
                  <a:cubicBezTo>
                    <a:pt x="5350815" y="150388"/>
                    <a:pt x="5327910" y="140893"/>
                    <a:pt x="5297446" y="140893"/>
                  </a:cubicBezTo>
                  <a:close/>
                  <a:moveTo>
                    <a:pt x="3769221" y="140893"/>
                  </a:moveTo>
                  <a:lnTo>
                    <a:pt x="3769221" y="1737689"/>
                  </a:lnTo>
                  <a:lnTo>
                    <a:pt x="3801443" y="1737689"/>
                  </a:lnTo>
                  <a:cubicBezTo>
                    <a:pt x="3842447" y="1737689"/>
                    <a:pt x="3875436" y="1724914"/>
                    <a:pt x="3900408" y="1699364"/>
                  </a:cubicBezTo>
                  <a:cubicBezTo>
                    <a:pt x="3925380" y="1673813"/>
                    <a:pt x="3937866" y="1636122"/>
                    <a:pt x="3937866" y="1586288"/>
                  </a:cubicBezTo>
                  <a:lnTo>
                    <a:pt x="3937866" y="306904"/>
                  </a:lnTo>
                  <a:cubicBezTo>
                    <a:pt x="3937866" y="246575"/>
                    <a:pt x="3925013" y="200733"/>
                    <a:pt x="3899308" y="169379"/>
                  </a:cubicBezTo>
                  <a:cubicBezTo>
                    <a:pt x="3883964" y="150388"/>
                    <a:pt x="3861060" y="140893"/>
                    <a:pt x="3830595" y="140893"/>
                  </a:cubicBezTo>
                  <a:close/>
                  <a:moveTo>
                    <a:pt x="674582" y="140893"/>
                  </a:moveTo>
                  <a:lnTo>
                    <a:pt x="674582" y="1502866"/>
                  </a:lnTo>
                  <a:lnTo>
                    <a:pt x="731086" y="1502866"/>
                  </a:lnTo>
                  <a:cubicBezTo>
                    <a:pt x="766866" y="1502866"/>
                    <a:pt x="795924" y="1490541"/>
                    <a:pt x="818261" y="1465891"/>
                  </a:cubicBezTo>
                  <a:cubicBezTo>
                    <a:pt x="840598" y="1441242"/>
                    <a:pt x="851767" y="1402266"/>
                    <a:pt x="851767" y="1348964"/>
                  </a:cubicBezTo>
                  <a:lnTo>
                    <a:pt x="851767" y="263442"/>
                  </a:lnTo>
                  <a:cubicBezTo>
                    <a:pt x="851767" y="212141"/>
                    <a:pt x="844695" y="178891"/>
                    <a:pt x="830553" y="163692"/>
                  </a:cubicBezTo>
                  <a:cubicBezTo>
                    <a:pt x="816410" y="148493"/>
                    <a:pt x="783255" y="140893"/>
                    <a:pt x="731086" y="140893"/>
                  </a:cubicBezTo>
                  <a:close/>
                  <a:moveTo>
                    <a:pt x="2237211" y="44829"/>
                  </a:moveTo>
                  <a:lnTo>
                    <a:pt x="2545349" y="44829"/>
                  </a:lnTo>
                  <a:lnTo>
                    <a:pt x="2915328" y="3095392"/>
                  </a:lnTo>
                  <a:lnTo>
                    <a:pt x="2982439" y="3095392"/>
                  </a:lnTo>
                  <a:cubicBezTo>
                    <a:pt x="3019375" y="3118474"/>
                    <a:pt x="3037843" y="3141601"/>
                    <a:pt x="3037843" y="3164772"/>
                  </a:cubicBezTo>
                  <a:cubicBezTo>
                    <a:pt x="3037843" y="3188387"/>
                    <a:pt x="3019731" y="3211514"/>
                    <a:pt x="2983507" y="3234151"/>
                  </a:cubicBezTo>
                  <a:lnTo>
                    <a:pt x="2339712" y="3234151"/>
                  </a:lnTo>
                  <a:cubicBezTo>
                    <a:pt x="2319098" y="3234151"/>
                    <a:pt x="2302988" y="3227508"/>
                    <a:pt x="2291380" y="3214221"/>
                  </a:cubicBezTo>
                  <a:cubicBezTo>
                    <a:pt x="2279772" y="3200935"/>
                    <a:pt x="2273968" y="3184452"/>
                    <a:pt x="2273968" y="3164772"/>
                  </a:cubicBezTo>
                  <a:cubicBezTo>
                    <a:pt x="2273968" y="3145514"/>
                    <a:pt x="2279872" y="3129137"/>
                    <a:pt x="2291680" y="3115639"/>
                  </a:cubicBezTo>
                  <a:cubicBezTo>
                    <a:pt x="2303488" y="3102141"/>
                    <a:pt x="2319510" y="3095392"/>
                    <a:pt x="2339746" y="3095392"/>
                  </a:cubicBezTo>
                  <a:lnTo>
                    <a:pt x="2397784" y="3095392"/>
                  </a:lnTo>
                  <a:lnTo>
                    <a:pt x="2345549" y="2585186"/>
                  </a:lnTo>
                  <a:lnTo>
                    <a:pt x="2043048" y="2585186"/>
                  </a:lnTo>
                  <a:lnTo>
                    <a:pt x="2003855" y="2888955"/>
                  </a:lnTo>
                  <a:cubicBezTo>
                    <a:pt x="2003255" y="2896849"/>
                    <a:pt x="2002954" y="2912426"/>
                    <a:pt x="2002954" y="2935686"/>
                  </a:cubicBezTo>
                  <a:cubicBezTo>
                    <a:pt x="2002954" y="2988232"/>
                    <a:pt x="2011360" y="3025863"/>
                    <a:pt x="2028171" y="3048578"/>
                  </a:cubicBezTo>
                  <a:cubicBezTo>
                    <a:pt x="2044983" y="3071293"/>
                    <a:pt x="2068509" y="3085230"/>
                    <a:pt x="2098752" y="3090389"/>
                  </a:cubicBezTo>
                  <a:lnTo>
                    <a:pt x="2146250" y="3105132"/>
                  </a:lnTo>
                  <a:cubicBezTo>
                    <a:pt x="2165930" y="3125056"/>
                    <a:pt x="2175769" y="3144580"/>
                    <a:pt x="2175769" y="3163704"/>
                  </a:cubicBezTo>
                  <a:cubicBezTo>
                    <a:pt x="2175769" y="3183184"/>
                    <a:pt x="2169049" y="3199795"/>
                    <a:pt x="2155606" y="3213538"/>
                  </a:cubicBezTo>
                  <a:cubicBezTo>
                    <a:pt x="2142164" y="3227280"/>
                    <a:pt x="2125603" y="3234151"/>
                    <a:pt x="2105923" y="3234151"/>
                  </a:cubicBezTo>
                  <a:lnTo>
                    <a:pt x="1748719" y="3234151"/>
                  </a:lnTo>
                  <a:cubicBezTo>
                    <a:pt x="1729550" y="3234151"/>
                    <a:pt x="1713456" y="3227508"/>
                    <a:pt x="1700437" y="3214221"/>
                  </a:cubicBezTo>
                  <a:cubicBezTo>
                    <a:pt x="1687417" y="3200935"/>
                    <a:pt x="1680907" y="3184096"/>
                    <a:pt x="1680907" y="3163704"/>
                  </a:cubicBezTo>
                  <a:cubicBezTo>
                    <a:pt x="1680907" y="3145982"/>
                    <a:pt x="1688412" y="3126902"/>
                    <a:pt x="1703422" y="3106466"/>
                  </a:cubicBezTo>
                  <a:lnTo>
                    <a:pt x="1745550" y="3092457"/>
                  </a:lnTo>
                  <a:cubicBezTo>
                    <a:pt x="1776437" y="3088210"/>
                    <a:pt x="1798263" y="3077325"/>
                    <a:pt x="1811027" y="3059802"/>
                  </a:cubicBezTo>
                  <a:cubicBezTo>
                    <a:pt x="1842359" y="3014260"/>
                    <a:pt x="1865107" y="2934218"/>
                    <a:pt x="1879272" y="2819675"/>
                  </a:cubicBezTo>
                  <a:close/>
                  <a:moveTo>
                    <a:pt x="7443349" y="0"/>
                  </a:moveTo>
                  <a:lnTo>
                    <a:pt x="8112195" y="0"/>
                  </a:lnTo>
                  <a:cubicBezTo>
                    <a:pt x="8288779" y="0"/>
                    <a:pt x="8441047" y="74216"/>
                    <a:pt x="8568999" y="222648"/>
                  </a:cubicBezTo>
                  <a:cubicBezTo>
                    <a:pt x="8696950" y="371080"/>
                    <a:pt x="8760926" y="570201"/>
                    <a:pt x="8760926" y="820012"/>
                  </a:cubicBezTo>
                  <a:cubicBezTo>
                    <a:pt x="8760926" y="963307"/>
                    <a:pt x="8736605" y="1091959"/>
                    <a:pt x="8687961" y="1205969"/>
                  </a:cubicBezTo>
                  <a:cubicBezTo>
                    <a:pt x="8639317" y="1319978"/>
                    <a:pt x="8566730" y="1414285"/>
                    <a:pt x="8470200" y="1488890"/>
                  </a:cubicBezTo>
                  <a:cubicBezTo>
                    <a:pt x="8412694" y="1533320"/>
                    <a:pt x="8334420" y="1561539"/>
                    <a:pt x="8235377" y="1573547"/>
                  </a:cubicBezTo>
                  <a:cubicBezTo>
                    <a:pt x="8345872" y="1587289"/>
                    <a:pt x="8427915" y="1612873"/>
                    <a:pt x="8481507" y="1650297"/>
                  </a:cubicBezTo>
                  <a:cubicBezTo>
                    <a:pt x="8572790" y="1713517"/>
                    <a:pt x="8640401" y="1789340"/>
                    <a:pt x="8684342" y="1877765"/>
                  </a:cubicBezTo>
                  <a:cubicBezTo>
                    <a:pt x="8728283" y="1966191"/>
                    <a:pt x="8750252" y="2078783"/>
                    <a:pt x="8750252" y="2215540"/>
                  </a:cubicBezTo>
                  <a:lnTo>
                    <a:pt x="8750252" y="2980049"/>
                  </a:lnTo>
                  <a:cubicBezTo>
                    <a:pt x="8750252" y="3005821"/>
                    <a:pt x="8751937" y="3020815"/>
                    <a:pt x="8755306" y="3025029"/>
                  </a:cubicBezTo>
                  <a:cubicBezTo>
                    <a:pt x="8758674" y="3029243"/>
                    <a:pt x="8762260" y="3031349"/>
                    <a:pt x="8766063" y="3031349"/>
                  </a:cubicBezTo>
                  <a:cubicBezTo>
                    <a:pt x="8778471" y="3031349"/>
                    <a:pt x="8791558" y="3020587"/>
                    <a:pt x="8805322" y="2999061"/>
                  </a:cubicBezTo>
                  <a:cubicBezTo>
                    <a:pt x="8837610" y="2949384"/>
                    <a:pt x="8858391" y="2855755"/>
                    <a:pt x="8867664" y="2718175"/>
                  </a:cubicBezTo>
                  <a:cubicBezTo>
                    <a:pt x="8869532" y="2684308"/>
                    <a:pt x="8876915" y="2658657"/>
                    <a:pt x="8889812" y="2641223"/>
                  </a:cubicBezTo>
                  <a:cubicBezTo>
                    <a:pt x="8902709" y="2623789"/>
                    <a:pt x="8919877" y="2615073"/>
                    <a:pt x="8941313" y="2615073"/>
                  </a:cubicBezTo>
                  <a:cubicBezTo>
                    <a:pt x="8966974" y="2615073"/>
                    <a:pt x="8986198" y="2626425"/>
                    <a:pt x="8998985" y="2649129"/>
                  </a:cubicBezTo>
                  <a:cubicBezTo>
                    <a:pt x="9011059" y="2668764"/>
                    <a:pt x="9017096" y="2697483"/>
                    <a:pt x="9017096" y="2735286"/>
                  </a:cubicBezTo>
                  <a:cubicBezTo>
                    <a:pt x="9017096" y="2900952"/>
                    <a:pt x="8976019" y="3030493"/>
                    <a:pt x="8893864" y="3123911"/>
                  </a:cubicBezTo>
                  <a:cubicBezTo>
                    <a:pt x="8811710" y="3217329"/>
                    <a:pt x="8707268" y="3264038"/>
                    <a:pt x="8580539" y="3264038"/>
                  </a:cubicBezTo>
                  <a:cubicBezTo>
                    <a:pt x="8468065" y="3264038"/>
                    <a:pt x="8382129" y="3234246"/>
                    <a:pt x="8322735" y="3174662"/>
                  </a:cubicBezTo>
                  <a:cubicBezTo>
                    <a:pt x="8263339" y="3115077"/>
                    <a:pt x="8233642" y="3031683"/>
                    <a:pt x="8233642" y="2924478"/>
                  </a:cubicBezTo>
                  <a:lnTo>
                    <a:pt x="8233642" y="1818510"/>
                  </a:lnTo>
                  <a:cubicBezTo>
                    <a:pt x="8233642" y="1739079"/>
                    <a:pt x="8218933" y="1689312"/>
                    <a:pt x="8189513" y="1669210"/>
                  </a:cubicBezTo>
                  <a:cubicBezTo>
                    <a:pt x="8163717" y="1652243"/>
                    <a:pt x="8119367" y="1643760"/>
                    <a:pt x="8056457" y="1643760"/>
                  </a:cubicBezTo>
                  <a:lnTo>
                    <a:pt x="8056457" y="3095392"/>
                  </a:lnTo>
                  <a:lnTo>
                    <a:pt x="8114629" y="3095392"/>
                  </a:lnTo>
                  <a:cubicBezTo>
                    <a:pt x="8136799" y="3095392"/>
                    <a:pt x="8155773" y="3102236"/>
                    <a:pt x="8171551" y="3115922"/>
                  </a:cubicBezTo>
                  <a:cubicBezTo>
                    <a:pt x="8187328" y="3129610"/>
                    <a:pt x="8195217" y="3145893"/>
                    <a:pt x="8195217" y="3164772"/>
                  </a:cubicBezTo>
                  <a:cubicBezTo>
                    <a:pt x="8195217" y="3184073"/>
                    <a:pt x="8187467" y="3200462"/>
                    <a:pt x="8171967" y="3213938"/>
                  </a:cubicBezTo>
                  <a:cubicBezTo>
                    <a:pt x="8156468" y="3227413"/>
                    <a:pt x="8137389" y="3234151"/>
                    <a:pt x="8114729" y="3234151"/>
                  </a:cubicBezTo>
                  <a:lnTo>
                    <a:pt x="7453923" y="3234151"/>
                  </a:lnTo>
                  <a:cubicBezTo>
                    <a:pt x="7434644" y="3234151"/>
                    <a:pt x="7417816" y="3227992"/>
                    <a:pt x="7403439" y="3215672"/>
                  </a:cubicBezTo>
                  <a:cubicBezTo>
                    <a:pt x="7389064" y="3203353"/>
                    <a:pt x="7381875" y="3186386"/>
                    <a:pt x="7381875" y="3164772"/>
                  </a:cubicBezTo>
                  <a:cubicBezTo>
                    <a:pt x="7381875" y="3143580"/>
                    <a:pt x="7389208" y="3126719"/>
                    <a:pt x="7403873" y="3114188"/>
                  </a:cubicBezTo>
                  <a:cubicBezTo>
                    <a:pt x="7418538" y="3101657"/>
                    <a:pt x="7435266" y="3095392"/>
                    <a:pt x="7454057" y="3095392"/>
                  </a:cubicBezTo>
                  <a:lnTo>
                    <a:pt x="7535577" y="3095392"/>
                  </a:lnTo>
                  <a:lnTo>
                    <a:pt x="7535577" y="138759"/>
                  </a:lnTo>
                  <a:lnTo>
                    <a:pt x="7443083" y="138759"/>
                  </a:lnTo>
                  <a:cubicBezTo>
                    <a:pt x="7406547" y="118545"/>
                    <a:pt x="7388279" y="95063"/>
                    <a:pt x="7388279" y="68312"/>
                  </a:cubicBezTo>
                  <a:cubicBezTo>
                    <a:pt x="7388279" y="43251"/>
                    <a:pt x="7406636" y="20480"/>
                    <a:pt x="7443349" y="0"/>
                  </a:cubicBezTo>
                  <a:close/>
                  <a:moveTo>
                    <a:pt x="6062210" y="0"/>
                  </a:moveTo>
                  <a:lnTo>
                    <a:pt x="7310340" y="0"/>
                  </a:lnTo>
                  <a:lnTo>
                    <a:pt x="7310340" y="1219911"/>
                  </a:lnTo>
                  <a:cubicBezTo>
                    <a:pt x="7289882" y="1254846"/>
                    <a:pt x="7266755" y="1272313"/>
                    <a:pt x="7240961" y="1272313"/>
                  </a:cubicBezTo>
                  <a:cubicBezTo>
                    <a:pt x="7217612" y="1272313"/>
                    <a:pt x="7200989" y="1265252"/>
                    <a:pt x="7191095" y="1251132"/>
                  </a:cubicBezTo>
                  <a:cubicBezTo>
                    <a:pt x="7181199" y="1237012"/>
                    <a:pt x="7175406" y="1208237"/>
                    <a:pt x="7173716" y="1164808"/>
                  </a:cubicBezTo>
                  <a:cubicBezTo>
                    <a:pt x="7164154" y="939258"/>
                    <a:pt x="7128636" y="729196"/>
                    <a:pt x="7067162" y="534622"/>
                  </a:cubicBezTo>
                  <a:cubicBezTo>
                    <a:pt x="7005687" y="340048"/>
                    <a:pt x="6948766" y="219168"/>
                    <a:pt x="6896399" y="171981"/>
                  </a:cubicBezTo>
                  <a:cubicBezTo>
                    <a:pt x="6873494" y="151256"/>
                    <a:pt x="6831355" y="140893"/>
                    <a:pt x="6769981" y="140893"/>
                  </a:cubicBezTo>
                  <a:lnTo>
                    <a:pt x="6684858" y="140893"/>
                  </a:lnTo>
                  <a:lnTo>
                    <a:pt x="6684858" y="1526348"/>
                  </a:lnTo>
                  <a:cubicBezTo>
                    <a:pt x="6717679" y="1519833"/>
                    <a:pt x="6755493" y="1484387"/>
                    <a:pt x="6798300" y="1420011"/>
                  </a:cubicBezTo>
                  <a:cubicBezTo>
                    <a:pt x="6860719" y="1324837"/>
                    <a:pt x="6891929" y="1176204"/>
                    <a:pt x="6891929" y="974114"/>
                  </a:cubicBezTo>
                  <a:lnTo>
                    <a:pt x="6891929" y="810739"/>
                  </a:lnTo>
                  <a:cubicBezTo>
                    <a:pt x="6891929" y="792037"/>
                    <a:pt x="6898677" y="776054"/>
                    <a:pt x="6912175" y="762790"/>
                  </a:cubicBezTo>
                  <a:cubicBezTo>
                    <a:pt x="6925673" y="749526"/>
                    <a:pt x="6941695" y="742894"/>
                    <a:pt x="6960241" y="742894"/>
                  </a:cubicBezTo>
                  <a:cubicBezTo>
                    <a:pt x="6981233" y="742894"/>
                    <a:pt x="6997865" y="749926"/>
                    <a:pt x="7010141" y="763991"/>
                  </a:cubicBezTo>
                  <a:cubicBezTo>
                    <a:pt x="7022415" y="778056"/>
                    <a:pt x="7028553" y="793638"/>
                    <a:pt x="7028553" y="810739"/>
                  </a:cubicBezTo>
                  <a:lnTo>
                    <a:pt x="7028553" y="2367908"/>
                  </a:lnTo>
                  <a:cubicBezTo>
                    <a:pt x="7028553" y="2385453"/>
                    <a:pt x="7022510" y="2401147"/>
                    <a:pt x="7010424" y="2414990"/>
                  </a:cubicBezTo>
                  <a:cubicBezTo>
                    <a:pt x="6998338" y="2428832"/>
                    <a:pt x="6981610" y="2435753"/>
                    <a:pt x="6960241" y="2435753"/>
                  </a:cubicBezTo>
                  <a:cubicBezTo>
                    <a:pt x="6941273" y="2435753"/>
                    <a:pt x="6925145" y="2429232"/>
                    <a:pt x="6911859" y="2416190"/>
                  </a:cubicBezTo>
                  <a:cubicBezTo>
                    <a:pt x="6898571" y="2403148"/>
                    <a:pt x="6891929" y="2387066"/>
                    <a:pt x="6891929" y="2367942"/>
                  </a:cubicBezTo>
                  <a:lnTo>
                    <a:pt x="6891929" y="2217141"/>
                  </a:lnTo>
                  <a:cubicBezTo>
                    <a:pt x="6891929" y="2019165"/>
                    <a:pt x="6854325" y="1858391"/>
                    <a:pt x="6779120" y="1734820"/>
                  </a:cubicBezTo>
                  <a:cubicBezTo>
                    <a:pt x="6751199" y="1692909"/>
                    <a:pt x="6722878" y="1669334"/>
                    <a:pt x="6694156" y="1664095"/>
                  </a:cubicBezTo>
                  <a:lnTo>
                    <a:pt x="6685658" y="1663322"/>
                  </a:lnTo>
                  <a:lnTo>
                    <a:pt x="6685274" y="1666016"/>
                  </a:lnTo>
                  <a:cubicBezTo>
                    <a:pt x="6684997" y="1669068"/>
                    <a:pt x="6684858" y="1673335"/>
                    <a:pt x="6684858" y="1678817"/>
                  </a:cubicBezTo>
                  <a:lnTo>
                    <a:pt x="6684858" y="3093257"/>
                  </a:lnTo>
                  <a:lnTo>
                    <a:pt x="6707072" y="3093257"/>
                  </a:lnTo>
                  <a:cubicBezTo>
                    <a:pt x="6755193" y="3093257"/>
                    <a:pt x="6803631" y="3074701"/>
                    <a:pt x="6852385" y="3037587"/>
                  </a:cubicBezTo>
                  <a:cubicBezTo>
                    <a:pt x="6901140" y="3000473"/>
                    <a:pt x="6949017" y="2931305"/>
                    <a:pt x="6996015" y="2830082"/>
                  </a:cubicBezTo>
                  <a:cubicBezTo>
                    <a:pt x="7043012" y="2728859"/>
                    <a:pt x="7079387" y="2617997"/>
                    <a:pt x="7105137" y="2497495"/>
                  </a:cubicBezTo>
                  <a:cubicBezTo>
                    <a:pt x="7148010" y="2298718"/>
                    <a:pt x="7169447" y="2144693"/>
                    <a:pt x="7169447" y="2035420"/>
                  </a:cubicBezTo>
                  <a:lnTo>
                    <a:pt x="7169447" y="1884920"/>
                  </a:lnTo>
                  <a:cubicBezTo>
                    <a:pt x="7191639" y="1849386"/>
                    <a:pt x="7214765" y="1831618"/>
                    <a:pt x="7238826" y="1831618"/>
                  </a:cubicBezTo>
                  <a:cubicBezTo>
                    <a:pt x="7258506" y="1831618"/>
                    <a:pt x="7275345" y="1837739"/>
                    <a:pt x="7289343" y="1849980"/>
                  </a:cubicBezTo>
                  <a:cubicBezTo>
                    <a:pt x="7303341" y="1862222"/>
                    <a:pt x="7310340" y="1878016"/>
                    <a:pt x="7310340" y="1897362"/>
                  </a:cubicBezTo>
                  <a:lnTo>
                    <a:pt x="7310340" y="3234151"/>
                  </a:lnTo>
                  <a:lnTo>
                    <a:pt x="6077921" y="3234151"/>
                  </a:lnTo>
                  <a:cubicBezTo>
                    <a:pt x="6056306" y="3234151"/>
                    <a:pt x="6038561" y="3227341"/>
                    <a:pt x="6024685" y="3213721"/>
                  </a:cubicBezTo>
                  <a:cubicBezTo>
                    <a:pt x="6010809" y="3200101"/>
                    <a:pt x="6003871" y="3183784"/>
                    <a:pt x="6003871" y="3164772"/>
                  </a:cubicBezTo>
                  <a:cubicBezTo>
                    <a:pt x="6003871" y="3143669"/>
                    <a:pt x="6011143" y="3126830"/>
                    <a:pt x="6025686" y="3114255"/>
                  </a:cubicBezTo>
                  <a:cubicBezTo>
                    <a:pt x="6040229" y="3101680"/>
                    <a:pt x="6057596" y="3095392"/>
                    <a:pt x="6077787" y="3095392"/>
                  </a:cubicBezTo>
                  <a:lnTo>
                    <a:pt x="6168247" y="3095392"/>
                  </a:lnTo>
                  <a:lnTo>
                    <a:pt x="6168247" y="138759"/>
                  </a:lnTo>
                  <a:lnTo>
                    <a:pt x="6060109" y="138759"/>
                  </a:lnTo>
                  <a:cubicBezTo>
                    <a:pt x="6026887" y="115499"/>
                    <a:pt x="6010275" y="92728"/>
                    <a:pt x="6010275" y="70446"/>
                  </a:cubicBezTo>
                  <a:cubicBezTo>
                    <a:pt x="6010275" y="44607"/>
                    <a:pt x="6027587" y="21125"/>
                    <a:pt x="6062210" y="0"/>
                  </a:cubicBezTo>
                  <a:close/>
                  <a:moveTo>
                    <a:pt x="4622863" y="0"/>
                  </a:moveTo>
                  <a:lnTo>
                    <a:pt x="5243543" y="0"/>
                  </a:lnTo>
                  <a:cubicBezTo>
                    <a:pt x="5347835" y="0"/>
                    <a:pt x="5454851" y="28774"/>
                    <a:pt x="5564590" y="86324"/>
                  </a:cubicBezTo>
                  <a:cubicBezTo>
                    <a:pt x="5622807" y="118034"/>
                    <a:pt x="5681590" y="172453"/>
                    <a:pt x="5740941" y="249582"/>
                  </a:cubicBezTo>
                  <a:cubicBezTo>
                    <a:pt x="5800291" y="326711"/>
                    <a:pt x="5844710" y="403690"/>
                    <a:pt x="5874196" y="480519"/>
                  </a:cubicBezTo>
                  <a:cubicBezTo>
                    <a:pt x="5914156" y="585834"/>
                    <a:pt x="5934136" y="705235"/>
                    <a:pt x="5934136" y="838724"/>
                  </a:cubicBezTo>
                  <a:lnTo>
                    <a:pt x="5934136" y="1058704"/>
                  </a:lnTo>
                  <a:cubicBezTo>
                    <a:pt x="5934136" y="1220034"/>
                    <a:pt x="5904010" y="1361450"/>
                    <a:pt x="5843759" y="1482953"/>
                  </a:cubicBezTo>
                  <a:cubicBezTo>
                    <a:pt x="5783508" y="1604456"/>
                    <a:pt x="5701471" y="1700770"/>
                    <a:pt x="5597645" y="1771895"/>
                  </a:cubicBezTo>
                  <a:cubicBezTo>
                    <a:pt x="5493821" y="1843020"/>
                    <a:pt x="5383436" y="1878583"/>
                    <a:pt x="5266492" y="1878583"/>
                  </a:cubicBezTo>
                  <a:lnTo>
                    <a:pt x="5236072" y="1878583"/>
                  </a:lnTo>
                  <a:lnTo>
                    <a:pt x="5236072" y="3095392"/>
                  </a:lnTo>
                  <a:lnTo>
                    <a:pt x="5317559" y="3095392"/>
                  </a:lnTo>
                  <a:cubicBezTo>
                    <a:pt x="5336439" y="3095392"/>
                    <a:pt x="5352838" y="3102180"/>
                    <a:pt x="5366758" y="3115756"/>
                  </a:cubicBezTo>
                  <a:cubicBezTo>
                    <a:pt x="5380679" y="3129332"/>
                    <a:pt x="5387639" y="3145670"/>
                    <a:pt x="5387639" y="3164772"/>
                  </a:cubicBezTo>
                  <a:cubicBezTo>
                    <a:pt x="5387639" y="3184274"/>
                    <a:pt x="5380829" y="3200712"/>
                    <a:pt x="5367209" y="3214088"/>
                  </a:cubicBezTo>
                  <a:cubicBezTo>
                    <a:pt x="5353589" y="3227463"/>
                    <a:pt x="5337083" y="3234151"/>
                    <a:pt x="5317693" y="3234151"/>
                  </a:cubicBezTo>
                  <a:lnTo>
                    <a:pt x="4622896" y="3234151"/>
                  </a:lnTo>
                  <a:cubicBezTo>
                    <a:pt x="4604061" y="3234151"/>
                    <a:pt x="4588051" y="3227680"/>
                    <a:pt x="4574864" y="3214738"/>
                  </a:cubicBezTo>
                  <a:cubicBezTo>
                    <a:pt x="4561678" y="3201796"/>
                    <a:pt x="4555084" y="3185141"/>
                    <a:pt x="4555084" y="3164772"/>
                  </a:cubicBezTo>
                  <a:cubicBezTo>
                    <a:pt x="4555084" y="3144914"/>
                    <a:pt x="4561750" y="3128386"/>
                    <a:pt x="4575081" y="3115189"/>
                  </a:cubicBezTo>
                  <a:cubicBezTo>
                    <a:pt x="4588412" y="3101991"/>
                    <a:pt x="4604295" y="3095392"/>
                    <a:pt x="4622729" y="3095392"/>
                  </a:cubicBezTo>
                  <a:lnTo>
                    <a:pt x="4713056" y="3095392"/>
                  </a:lnTo>
                  <a:lnTo>
                    <a:pt x="4713056" y="138759"/>
                  </a:lnTo>
                  <a:lnTo>
                    <a:pt x="4622729" y="138759"/>
                  </a:lnTo>
                  <a:cubicBezTo>
                    <a:pt x="4603561" y="138759"/>
                    <a:pt x="4587495" y="132104"/>
                    <a:pt x="4574531" y="118795"/>
                  </a:cubicBezTo>
                  <a:cubicBezTo>
                    <a:pt x="4561566" y="105486"/>
                    <a:pt x="4555084" y="89370"/>
                    <a:pt x="4555084" y="70446"/>
                  </a:cubicBezTo>
                  <a:cubicBezTo>
                    <a:pt x="4555084" y="50500"/>
                    <a:pt x="4561706" y="33772"/>
                    <a:pt x="4574948" y="20263"/>
                  </a:cubicBezTo>
                  <a:cubicBezTo>
                    <a:pt x="4588190" y="6754"/>
                    <a:pt x="4604161" y="0"/>
                    <a:pt x="4622863" y="0"/>
                  </a:cubicBezTo>
                  <a:close/>
                  <a:moveTo>
                    <a:pt x="3156013" y="0"/>
                  </a:moveTo>
                  <a:lnTo>
                    <a:pt x="3776693" y="0"/>
                  </a:lnTo>
                  <a:cubicBezTo>
                    <a:pt x="3880984" y="0"/>
                    <a:pt x="3988000" y="28774"/>
                    <a:pt x="4097739" y="86324"/>
                  </a:cubicBezTo>
                  <a:cubicBezTo>
                    <a:pt x="4155956" y="118034"/>
                    <a:pt x="4214739" y="172453"/>
                    <a:pt x="4274090" y="249582"/>
                  </a:cubicBezTo>
                  <a:cubicBezTo>
                    <a:pt x="4333440" y="326711"/>
                    <a:pt x="4377859" y="403690"/>
                    <a:pt x="4407345" y="480519"/>
                  </a:cubicBezTo>
                  <a:cubicBezTo>
                    <a:pt x="4447305" y="585834"/>
                    <a:pt x="4467285" y="705235"/>
                    <a:pt x="4467285" y="838724"/>
                  </a:cubicBezTo>
                  <a:lnTo>
                    <a:pt x="4467285" y="1058704"/>
                  </a:lnTo>
                  <a:cubicBezTo>
                    <a:pt x="4467285" y="1220034"/>
                    <a:pt x="4437160" y="1361450"/>
                    <a:pt x="4376908" y="1482953"/>
                  </a:cubicBezTo>
                  <a:cubicBezTo>
                    <a:pt x="4316657" y="1604456"/>
                    <a:pt x="4234619" y="1700770"/>
                    <a:pt x="4130795" y="1771895"/>
                  </a:cubicBezTo>
                  <a:cubicBezTo>
                    <a:pt x="4026970" y="1843020"/>
                    <a:pt x="3916586" y="1878583"/>
                    <a:pt x="3799641" y="1878583"/>
                  </a:cubicBezTo>
                  <a:lnTo>
                    <a:pt x="3769221" y="1878583"/>
                  </a:lnTo>
                  <a:lnTo>
                    <a:pt x="3769221" y="3095392"/>
                  </a:lnTo>
                  <a:lnTo>
                    <a:pt x="3850709" y="3095392"/>
                  </a:lnTo>
                  <a:cubicBezTo>
                    <a:pt x="3869588" y="3095392"/>
                    <a:pt x="3885987" y="3102180"/>
                    <a:pt x="3899908" y="3115756"/>
                  </a:cubicBezTo>
                  <a:cubicBezTo>
                    <a:pt x="3913828" y="3129332"/>
                    <a:pt x="3920789" y="3145670"/>
                    <a:pt x="3920789" y="3164772"/>
                  </a:cubicBezTo>
                  <a:cubicBezTo>
                    <a:pt x="3920789" y="3184274"/>
                    <a:pt x="3913979" y="3200712"/>
                    <a:pt x="3900358" y="3214088"/>
                  </a:cubicBezTo>
                  <a:cubicBezTo>
                    <a:pt x="3886738" y="3227463"/>
                    <a:pt x="3870232" y="3234151"/>
                    <a:pt x="3850842" y="3234151"/>
                  </a:cubicBezTo>
                  <a:lnTo>
                    <a:pt x="3156047" y="3234151"/>
                  </a:lnTo>
                  <a:cubicBezTo>
                    <a:pt x="3137212" y="3234151"/>
                    <a:pt x="3121201" y="3227680"/>
                    <a:pt x="3108014" y="3214738"/>
                  </a:cubicBezTo>
                  <a:cubicBezTo>
                    <a:pt x="3094828" y="3201796"/>
                    <a:pt x="3088235" y="3185141"/>
                    <a:pt x="3088235" y="3164772"/>
                  </a:cubicBezTo>
                  <a:cubicBezTo>
                    <a:pt x="3088235" y="3144914"/>
                    <a:pt x="3094900" y="3128386"/>
                    <a:pt x="3108231" y="3115189"/>
                  </a:cubicBezTo>
                  <a:cubicBezTo>
                    <a:pt x="3121562" y="3101991"/>
                    <a:pt x="3137445" y="3095392"/>
                    <a:pt x="3155880" y="3095392"/>
                  </a:cubicBezTo>
                  <a:lnTo>
                    <a:pt x="3246207" y="3095392"/>
                  </a:lnTo>
                  <a:lnTo>
                    <a:pt x="3246207" y="138759"/>
                  </a:lnTo>
                  <a:lnTo>
                    <a:pt x="3155880" y="138759"/>
                  </a:lnTo>
                  <a:cubicBezTo>
                    <a:pt x="3136712" y="138759"/>
                    <a:pt x="3120645" y="132104"/>
                    <a:pt x="3107681" y="118795"/>
                  </a:cubicBezTo>
                  <a:cubicBezTo>
                    <a:pt x="3094716" y="105486"/>
                    <a:pt x="3088235" y="89370"/>
                    <a:pt x="3088235" y="70446"/>
                  </a:cubicBezTo>
                  <a:cubicBezTo>
                    <a:pt x="3088235" y="50500"/>
                    <a:pt x="3094856" y="33772"/>
                    <a:pt x="3108098" y="20263"/>
                  </a:cubicBezTo>
                  <a:cubicBezTo>
                    <a:pt x="3121340" y="6754"/>
                    <a:pt x="3137312" y="0"/>
                    <a:pt x="3156013" y="0"/>
                  </a:cubicBezTo>
                  <a:close/>
                  <a:moveTo>
                    <a:pt x="61475" y="0"/>
                  </a:moveTo>
                  <a:lnTo>
                    <a:pt x="730319" y="0"/>
                  </a:lnTo>
                  <a:cubicBezTo>
                    <a:pt x="906903" y="0"/>
                    <a:pt x="1059171" y="74216"/>
                    <a:pt x="1187123" y="222648"/>
                  </a:cubicBezTo>
                  <a:cubicBezTo>
                    <a:pt x="1315075" y="371080"/>
                    <a:pt x="1379051" y="570201"/>
                    <a:pt x="1379051" y="820012"/>
                  </a:cubicBezTo>
                  <a:cubicBezTo>
                    <a:pt x="1379051" y="963307"/>
                    <a:pt x="1354729" y="1091959"/>
                    <a:pt x="1306086" y="1205969"/>
                  </a:cubicBezTo>
                  <a:cubicBezTo>
                    <a:pt x="1257442" y="1319978"/>
                    <a:pt x="1184855" y="1414285"/>
                    <a:pt x="1088324" y="1488890"/>
                  </a:cubicBezTo>
                  <a:cubicBezTo>
                    <a:pt x="1030819" y="1533320"/>
                    <a:pt x="952545" y="1561539"/>
                    <a:pt x="853501" y="1573547"/>
                  </a:cubicBezTo>
                  <a:cubicBezTo>
                    <a:pt x="963997" y="1587289"/>
                    <a:pt x="1046040" y="1612873"/>
                    <a:pt x="1099632" y="1650297"/>
                  </a:cubicBezTo>
                  <a:cubicBezTo>
                    <a:pt x="1190915" y="1713517"/>
                    <a:pt x="1258526" y="1789340"/>
                    <a:pt x="1302467" y="1877765"/>
                  </a:cubicBezTo>
                  <a:cubicBezTo>
                    <a:pt x="1346407" y="1966191"/>
                    <a:pt x="1368377" y="2078783"/>
                    <a:pt x="1368377" y="2215540"/>
                  </a:cubicBezTo>
                  <a:lnTo>
                    <a:pt x="1368377" y="2980049"/>
                  </a:lnTo>
                  <a:cubicBezTo>
                    <a:pt x="1368377" y="3005821"/>
                    <a:pt x="1370061" y="3020815"/>
                    <a:pt x="1373431" y="3025029"/>
                  </a:cubicBezTo>
                  <a:cubicBezTo>
                    <a:pt x="1376799" y="3029243"/>
                    <a:pt x="1380385" y="3031349"/>
                    <a:pt x="1384188" y="3031349"/>
                  </a:cubicBezTo>
                  <a:cubicBezTo>
                    <a:pt x="1396596" y="3031349"/>
                    <a:pt x="1409682" y="3020587"/>
                    <a:pt x="1423447" y="2999061"/>
                  </a:cubicBezTo>
                  <a:cubicBezTo>
                    <a:pt x="1455735" y="2949384"/>
                    <a:pt x="1476516" y="2855755"/>
                    <a:pt x="1485788" y="2718175"/>
                  </a:cubicBezTo>
                  <a:cubicBezTo>
                    <a:pt x="1487657" y="2684308"/>
                    <a:pt x="1495039" y="2658657"/>
                    <a:pt x="1507937" y="2641223"/>
                  </a:cubicBezTo>
                  <a:cubicBezTo>
                    <a:pt x="1520834" y="2623789"/>
                    <a:pt x="1538001" y="2615073"/>
                    <a:pt x="1559438" y="2615073"/>
                  </a:cubicBezTo>
                  <a:cubicBezTo>
                    <a:pt x="1585099" y="2615073"/>
                    <a:pt x="1604323" y="2626425"/>
                    <a:pt x="1617109" y="2649129"/>
                  </a:cubicBezTo>
                  <a:cubicBezTo>
                    <a:pt x="1629184" y="2668764"/>
                    <a:pt x="1635221" y="2697483"/>
                    <a:pt x="1635221" y="2735286"/>
                  </a:cubicBezTo>
                  <a:cubicBezTo>
                    <a:pt x="1635221" y="2900952"/>
                    <a:pt x="1594144" y="3030493"/>
                    <a:pt x="1511989" y="3123911"/>
                  </a:cubicBezTo>
                  <a:cubicBezTo>
                    <a:pt x="1429835" y="3217329"/>
                    <a:pt x="1325393" y="3264038"/>
                    <a:pt x="1198664" y="3264038"/>
                  </a:cubicBezTo>
                  <a:cubicBezTo>
                    <a:pt x="1086189" y="3264038"/>
                    <a:pt x="1000254" y="3234246"/>
                    <a:pt x="940860" y="3174662"/>
                  </a:cubicBezTo>
                  <a:cubicBezTo>
                    <a:pt x="881464" y="3115077"/>
                    <a:pt x="851767" y="3031683"/>
                    <a:pt x="851767" y="2924478"/>
                  </a:cubicBezTo>
                  <a:lnTo>
                    <a:pt x="851767" y="1818510"/>
                  </a:lnTo>
                  <a:cubicBezTo>
                    <a:pt x="851767" y="1739079"/>
                    <a:pt x="837057" y="1689312"/>
                    <a:pt x="807638" y="1669210"/>
                  </a:cubicBezTo>
                  <a:cubicBezTo>
                    <a:pt x="781842" y="1652243"/>
                    <a:pt x="737491" y="1643760"/>
                    <a:pt x="674582" y="1643760"/>
                  </a:cubicBezTo>
                  <a:lnTo>
                    <a:pt x="674582" y="3095392"/>
                  </a:lnTo>
                  <a:lnTo>
                    <a:pt x="732754" y="3095392"/>
                  </a:lnTo>
                  <a:cubicBezTo>
                    <a:pt x="754924" y="3095392"/>
                    <a:pt x="773898" y="3102236"/>
                    <a:pt x="789675" y="3115922"/>
                  </a:cubicBezTo>
                  <a:cubicBezTo>
                    <a:pt x="805452" y="3129610"/>
                    <a:pt x="813341" y="3145893"/>
                    <a:pt x="813341" y="3164772"/>
                  </a:cubicBezTo>
                  <a:cubicBezTo>
                    <a:pt x="813341" y="3184073"/>
                    <a:pt x="805592" y="3200462"/>
                    <a:pt x="790093" y="3213938"/>
                  </a:cubicBezTo>
                  <a:cubicBezTo>
                    <a:pt x="774593" y="3227413"/>
                    <a:pt x="755514" y="3234151"/>
                    <a:pt x="732855" y="3234151"/>
                  </a:cubicBezTo>
                  <a:lnTo>
                    <a:pt x="72048" y="3234151"/>
                  </a:lnTo>
                  <a:cubicBezTo>
                    <a:pt x="52769" y="3234151"/>
                    <a:pt x="35941" y="3227992"/>
                    <a:pt x="21565" y="3215672"/>
                  </a:cubicBezTo>
                  <a:cubicBezTo>
                    <a:pt x="7188" y="3203353"/>
                    <a:pt x="0" y="3186386"/>
                    <a:pt x="0" y="3164772"/>
                  </a:cubicBezTo>
                  <a:cubicBezTo>
                    <a:pt x="0" y="3143580"/>
                    <a:pt x="7333" y="3126719"/>
                    <a:pt x="21998" y="3114188"/>
                  </a:cubicBezTo>
                  <a:cubicBezTo>
                    <a:pt x="36663" y="3101657"/>
                    <a:pt x="53391" y="3095392"/>
                    <a:pt x="72182" y="3095392"/>
                  </a:cubicBezTo>
                  <a:lnTo>
                    <a:pt x="153703" y="3095392"/>
                  </a:lnTo>
                  <a:lnTo>
                    <a:pt x="153703" y="138759"/>
                  </a:lnTo>
                  <a:lnTo>
                    <a:pt x="61208" y="138759"/>
                  </a:lnTo>
                  <a:cubicBezTo>
                    <a:pt x="24672" y="118545"/>
                    <a:pt x="6405" y="95063"/>
                    <a:pt x="6405" y="68312"/>
                  </a:cubicBezTo>
                  <a:cubicBezTo>
                    <a:pt x="6405" y="43251"/>
                    <a:pt x="24761" y="20480"/>
                    <a:pt x="614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F61006C-A29D-4CBD-B37B-EE87DC5E5E98}"/>
                </a:ext>
              </a:extLst>
            </p:cNvPr>
            <p:cNvSpPr/>
            <p:nvPr/>
          </p:nvSpPr>
          <p:spPr>
            <a:xfrm>
              <a:off x="3625839" y="2534843"/>
              <a:ext cx="4940323" cy="1788314"/>
            </a:xfrm>
            <a:custGeom>
              <a:avLst/>
              <a:gdLst/>
              <a:ahLst/>
              <a:cxnLst/>
              <a:rect l="l" t="t" r="r" b="b"/>
              <a:pathLst>
                <a:path w="9017096" h="3264038">
                  <a:moveTo>
                    <a:pt x="2214262" y="911539"/>
                  </a:moveTo>
                  <a:lnTo>
                    <a:pt x="2055623" y="2444292"/>
                  </a:lnTo>
                  <a:lnTo>
                    <a:pt x="2334409" y="2444292"/>
                  </a:lnTo>
                  <a:close/>
                  <a:moveTo>
                    <a:pt x="8056457" y="140893"/>
                  </a:moveTo>
                  <a:lnTo>
                    <a:pt x="8056457" y="1502866"/>
                  </a:lnTo>
                  <a:lnTo>
                    <a:pt x="8112962" y="1502866"/>
                  </a:lnTo>
                  <a:cubicBezTo>
                    <a:pt x="8148741" y="1502866"/>
                    <a:pt x="8177799" y="1490541"/>
                    <a:pt x="8200137" y="1465891"/>
                  </a:cubicBezTo>
                  <a:cubicBezTo>
                    <a:pt x="8222473" y="1441242"/>
                    <a:pt x="8233642" y="1402266"/>
                    <a:pt x="8233642" y="1348964"/>
                  </a:cubicBezTo>
                  <a:lnTo>
                    <a:pt x="8233642" y="263442"/>
                  </a:lnTo>
                  <a:cubicBezTo>
                    <a:pt x="8233642" y="212141"/>
                    <a:pt x="8226571" y="178891"/>
                    <a:pt x="8212428" y="163692"/>
                  </a:cubicBezTo>
                  <a:cubicBezTo>
                    <a:pt x="8198285" y="148493"/>
                    <a:pt x="8165130" y="140893"/>
                    <a:pt x="8112962" y="140893"/>
                  </a:cubicBezTo>
                  <a:close/>
                  <a:moveTo>
                    <a:pt x="5236072" y="140893"/>
                  </a:moveTo>
                  <a:lnTo>
                    <a:pt x="5236072" y="1737689"/>
                  </a:lnTo>
                  <a:lnTo>
                    <a:pt x="5268293" y="1737689"/>
                  </a:lnTo>
                  <a:cubicBezTo>
                    <a:pt x="5309298" y="1737689"/>
                    <a:pt x="5342287" y="1724914"/>
                    <a:pt x="5367259" y="1699364"/>
                  </a:cubicBezTo>
                  <a:cubicBezTo>
                    <a:pt x="5392231" y="1673813"/>
                    <a:pt x="5404717" y="1636122"/>
                    <a:pt x="5404717" y="1586288"/>
                  </a:cubicBezTo>
                  <a:lnTo>
                    <a:pt x="5404717" y="306904"/>
                  </a:lnTo>
                  <a:cubicBezTo>
                    <a:pt x="5404717" y="246575"/>
                    <a:pt x="5391864" y="200733"/>
                    <a:pt x="5366158" y="169379"/>
                  </a:cubicBezTo>
                  <a:cubicBezTo>
                    <a:pt x="5350815" y="150388"/>
                    <a:pt x="5327910" y="140893"/>
                    <a:pt x="5297446" y="140893"/>
                  </a:cubicBezTo>
                  <a:close/>
                  <a:moveTo>
                    <a:pt x="3769221" y="140893"/>
                  </a:moveTo>
                  <a:lnTo>
                    <a:pt x="3769221" y="1737689"/>
                  </a:lnTo>
                  <a:lnTo>
                    <a:pt x="3801443" y="1737689"/>
                  </a:lnTo>
                  <a:cubicBezTo>
                    <a:pt x="3842447" y="1737689"/>
                    <a:pt x="3875436" y="1724914"/>
                    <a:pt x="3900408" y="1699364"/>
                  </a:cubicBezTo>
                  <a:cubicBezTo>
                    <a:pt x="3925380" y="1673813"/>
                    <a:pt x="3937866" y="1636122"/>
                    <a:pt x="3937866" y="1586288"/>
                  </a:cubicBezTo>
                  <a:lnTo>
                    <a:pt x="3937866" y="306904"/>
                  </a:lnTo>
                  <a:cubicBezTo>
                    <a:pt x="3937866" y="246575"/>
                    <a:pt x="3925013" y="200733"/>
                    <a:pt x="3899308" y="169379"/>
                  </a:cubicBezTo>
                  <a:cubicBezTo>
                    <a:pt x="3883964" y="150388"/>
                    <a:pt x="3861060" y="140893"/>
                    <a:pt x="3830595" y="140893"/>
                  </a:cubicBezTo>
                  <a:close/>
                  <a:moveTo>
                    <a:pt x="674582" y="140893"/>
                  </a:moveTo>
                  <a:lnTo>
                    <a:pt x="674582" y="1502866"/>
                  </a:lnTo>
                  <a:lnTo>
                    <a:pt x="731086" y="1502866"/>
                  </a:lnTo>
                  <a:cubicBezTo>
                    <a:pt x="766866" y="1502866"/>
                    <a:pt x="795924" y="1490541"/>
                    <a:pt x="818261" y="1465891"/>
                  </a:cubicBezTo>
                  <a:cubicBezTo>
                    <a:pt x="840598" y="1441242"/>
                    <a:pt x="851767" y="1402266"/>
                    <a:pt x="851767" y="1348964"/>
                  </a:cubicBezTo>
                  <a:lnTo>
                    <a:pt x="851767" y="263442"/>
                  </a:lnTo>
                  <a:cubicBezTo>
                    <a:pt x="851767" y="212141"/>
                    <a:pt x="844695" y="178891"/>
                    <a:pt x="830553" y="163692"/>
                  </a:cubicBezTo>
                  <a:cubicBezTo>
                    <a:pt x="816410" y="148493"/>
                    <a:pt x="783255" y="140893"/>
                    <a:pt x="731086" y="140893"/>
                  </a:cubicBezTo>
                  <a:close/>
                  <a:moveTo>
                    <a:pt x="2237211" y="44829"/>
                  </a:moveTo>
                  <a:lnTo>
                    <a:pt x="2545349" y="44829"/>
                  </a:lnTo>
                  <a:lnTo>
                    <a:pt x="2915328" y="3095392"/>
                  </a:lnTo>
                  <a:lnTo>
                    <a:pt x="2982439" y="3095392"/>
                  </a:lnTo>
                  <a:cubicBezTo>
                    <a:pt x="3019375" y="3118474"/>
                    <a:pt x="3037843" y="3141601"/>
                    <a:pt x="3037843" y="3164772"/>
                  </a:cubicBezTo>
                  <a:cubicBezTo>
                    <a:pt x="3037843" y="3188387"/>
                    <a:pt x="3019731" y="3211514"/>
                    <a:pt x="2983507" y="3234151"/>
                  </a:cubicBezTo>
                  <a:lnTo>
                    <a:pt x="2339712" y="3234151"/>
                  </a:lnTo>
                  <a:cubicBezTo>
                    <a:pt x="2319098" y="3234151"/>
                    <a:pt x="2302988" y="3227508"/>
                    <a:pt x="2291380" y="3214221"/>
                  </a:cubicBezTo>
                  <a:cubicBezTo>
                    <a:pt x="2279772" y="3200935"/>
                    <a:pt x="2273968" y="3184452"/>
                    <a:pt x="2273968" y="3164772"/>
                  </a:cubicBezTo>
                  <a:cubicBezTo>
                    <a:pt x="2273968" y="3145514"/>
                    <a:pt x="2279872" y="3129137"/>
                    <a:pt x="2291680" y="3115639"/>
                  </a:cubicBezTo>
                  <a:cubicBezTo>
                    <a:pt x="2303488" y="3102141"/>
                    <a:pt x="2319510" y="3095392"/>
                    <a:pt x="2339746" y="3095392"/>
                  </a:cubicBezTo>
                  <a:lnTo>
                    <a:pt x="2397784" y="3095392"/>
                  </a:lnTo>
                  <a:lnTo>
                    <a:pt x="2345549" y="2585186"/>
                  </a:lnTo>
                  <a:lnTo>
                    <a:pt x="2043048" y="2585186"/>
                  </a:lnTo>
                  <a:lnTo>
                    <a:pt x="2003855" y="2888955"/>
                  </a:lnTo>
                  <a:cubicBezTo>
                    <a:pt x="2003255" y="2896849"/>
                    <a:pt x="2002954" y="2912426"/>
                    <a:pt x="2002954" y="2935686"/>
                  </a:cubicBezTo>
                  <a:cubicBezTo>
                    <a:pt x="2002954" y="2988232"/>
                    <a:pt x="2011360" y="3025863"/>
                    <a:pt x="2028171" y="3048578"/>
                  </a:cubicBezTo>
                  <a:cubicBezTo>
                    <a:pt x="2044983" y="3071293"/>
                    <a:pt x="2068509" y="3085230"/>
                    <a:pt x="2098752" y="3090389"/>
                  </a:cubicBezTo>
                  <a:lnTo>
                    <a:pt x="2146250" y="3105132"/>
                  </a:lnTo>
                  <a:cubicBezTo>
                    <a:pt x="2165930" y="3125056"/>
                    <a:pt x="2175769" y="3144580"/>
                    <a:pt x="2175769" y="3163704"/>
                  </a:cubicBezTo>
                  <a:cubicBezTo>
                    <a:pt x="2175769" y="3183184"/>
                    <a:pt x="2169049" y="3199795"/>
                    <a:pt x="2155606" y="3213538"/>
                  </a:cubicBezTo>
                  <a:cubicBezTo>
                    <a:pt x="2142164" y="3227280"/>
                    <a:pt x="2125603" y="3234151"/>
                    <a:pt x="2105923" y="3234151"/>
                  </a:cubicBezTo>
                  <a:lnTo>
                    <a:pt x="1748719" y="3234151"/>
                  </a:lnTo>
                  <a:cubicBezTo>
                    <a:pt x="1729550" y="3234151"/>
                    <a:pt x="1713456" y="3227508"/>
                    <a:pt x="1700437" y="3214221"/>
                  </a:cubicBezTo>
                  <a:cubicBezTo>
                    <a:pt x="1687417" y="3200935"/>
                    <a:pt x="1680907" y="3184096"/>
                    <a:pt x="1680907" y="3163704"/>
                  </a:cubicBezTo>
                  <a:cubicBezTo>
                    <a:pt x="1680907" y="3145982"/>
                    <a:pt x="1688412" y="3126902"/>
                    <a:pt x="1703422" y="3106466"/>
                  </a:cubicBezTo>
                  <a:lnTo>
                    <a:pt x="1745550" y="3092457"/>
                  </a:lnTo>
                  <a:cubicBezTo>
                    <a:pt x="1776437" y="3088210"/>
                    <a:pt x="1798263" y="3077325"/>
                    <a:pt x="1811027" y="3059802"/>
                  </a:cubicBezTo>
                  <a:cubicBezTo>
                    <a:pt x="1842359" y="3014260"/>
                    <a:pt x="1865107" y="2934218"/>
                    <a:pt x="1879272" y="2819675"/>
                  </a:cubicBezTo>
                  <a:close/>
                  <a:moveTo>
                    <a:pt x="7443349" y="0"/>
                  </a:moveTo>
                  <a:lnTo>
                    <a:pt x="8112195" y="0"/>
                  </a:lnTo>
                  <a:cubicBezTo>
                    <a:pt x="8288779" y="0"/>
                    <a:pt x="8441047" y="74216"/>
                    <a:pt x="8568999" y="222648"/>
                  </a:cubicBezTo>
                  <a:cubicBezTo>
                    <a:pt x="8696950" y="371080"/>
                    <a:pt x="8760926" y="570201"/>
                    <a:pt x="8760926" y="820012"/>
                  </a:cubicBezTo>
                  <a:cubicBezTo>
                    <a:pt x="8760926" y="963307"/>
                    <a:pt x="8736605" y="1091959"/>
                    <a:pt x="8687961" y="1205969"/>
                  </a:cubicBezTo>
                  <a:cubicBezTo>
                    <a:pt x="8639317" y="1319978"/>
                    <a:pt x="8566730" y="1414285"/>
                    <a:pt x="8470200" y="1488890"/>
                  </a:cubicBezTo>
                  <a:cubicBezTo>
                    <a:pt x="8412694" y="1533320"/>
                    <a:pt x="8334420" y="1561539"/>
                    <a:pt x="8235377" y="1573547"/>
                  </a:cubicBezTo>
                  <a:cubicBezTo>
                    <a:pt x="8345872" y="1587289"/>
                    <a:pt x="8427915" y="1612873"/>
                    <a:pt x="8481507" y="1650297"/>
                  </a:cubicBezTo>
                  <a:cubicBezTo>
                    <a:pt x="8572790" y="1713517"/>
                    <a:pt x="8640401" y="1789340"/>
                    <a:pt x="8684342" y="1877765"/>
                  </a:cubicBezTo>
                  <a:cubicBezTo>
                    <a:pt x="8728283" y="1966191"/>
                    <a:pt x="8750252" y="2078783"/>
                    <a:pt x="8750252" y="2215540"/>
                  </a:cubicBezTo>
                  <a:lnTo>
                    <a:pt x="8750252" y="2980049"/>
                  </a:lnTo>
                  <a:cubicBezTo>
                    <a:pt x="8750252" y="3005821"/>
                    <a:pt x="8751937" y="3020815"/>
                    <a:pt x="8755306" y="3025029"/>
                  </a:cubicBezTo>
                  <a:cubicBezTo>
                    <a:pt x="8758674" y="3029243"/>
                    <a:pt x="8762260" y="3031349"/>
                    <a:pt x="8766063" y="3031349"/>
                  </a:cubicBezTo>
                  <a:cubicBezTo>
                    <a:pt x="8778471" y="3031349"/>
                    <a:pt x="8791558" y="3020587"/>
                    <a:pt x="8805322" y="2999061"/>
                  </a:cubicBezTo>
                  <a:cubicBezTo>
                    <a:pt x="8837610" y="2949384"/>
                    <a:pt x="8858391" y="2855755"/>
                    <a:pt x="8867664" y="2718175"/>
                  </a:cubicBezTo>
                  <a:cubicBezTo>
                    <a:pt x="8869532" y="2684308"/>
                    <a:pt x="8876915" y="2658657"/>
                    <a:pt x="8889812" y="2641223"/>
                  </a:cubicBezTo>
                  <a:cubicBezTo>
                    <a:pt x="8902709" y="2623789"/>
                    <a:pt x="8919877" y="2615073"/>
                    <a:pt x="8941313" y="2615073"/>
                  </a:cubicBezTo>
                  <a:cubicBezTo>
                    <a:pt x="8966974" y="2615073"/>
                    <a:pt x="8986198" y="2626425"/>
                    <a:pt x="8998985" y="2649129"/>
                  </a:cubicBezTo>
                  <a:cubicBezTo>
                    <a:pt x="9011059" y="2668764"/>
                    <a:pt x="9017096" y="2697483"/>
                    <a:pt x="9017096" y="2735286"/>
                  </a:cubicBezTo>
                  <a:cubicBezTo>
                    <a:pt x="9017096" y="2900952"/>
                    <a:pt x="8976019" y="3030493"/>
                    <a:pt x="8893864" y="3123911"/>
                  </a:cubicBezTo>
                  <a:cubicBezTo>
                    <a:pt x="8811710" y="3217329"/>
                    <a:pt x="8707268" y="3264038"/>
                    <a:pt x="8580539" y="3264038"/>
                  </a:cubicBezTo>
                  <a:cubicBezTo>
                    <a:pt x="8468065" y="3264038"/>
                    <a:pt x="8382129" y="3234246"/>
                    <a:pt x="8322735" y="3174662"/>
                  </a:cubicBezTo>
                  <a:cubicBezTo>
                    <a:pt x="8263339" y="3115077"/>
                    <a:pt x="8233642" y="3031683"/>
                    <a:pt x="8233642" y="2924478"/>
                  </a:cubicBezTo>
                  <a:lnTo>
                    <a:pt x="8233642" y="1818510"/>
                  </a:lnTo>
                  <a:cubicBezTo>
                    <a:pt x="8233642" y="1739079"/>
                    <a:pt x="8218933" y="1689312"/>
                    <a:pt x="8189513" y="1669210"/>
                  </a:cubicBezTo>
                  <a:cubicBezTo>
                    <a:pt x="8163717" y="1652243"/>
                    <a:pt x="8119367" y="1643760"/>
                    <a:pt x="8056457" y="1643760"/>
                  </a:cubicBezTo>
                  <a:lnTo>
                    <a:pt x="8056457" y="3095392"/>
                  </a:lnTo>
                  <a:lnTo>
                    <a:pt x="8114629" y="3095392"/>
                  </a:lnTo>
                  <a:cubicBezTo>
                    <a:pt x="8136799" y="3095392"/>
                    <a:pt x="8155773" y="3102236"/>
                    <a:pt x="8171551" y="3115922"/>
                  </a:cubicBezTo>
                  <a:cubicBezTo>
                    <a:pt x="8187328" y="3129610"/>
                    <a:pt x="8195217" y="3145893"/>
                    <a:pt x="8195217" y="3164772"/>
                  </a:cubicBezTo>
                  <a:cubicBezTo>
                    <a:pt x="8195217" y="3184073"/>
                    <a:pt x="8187467" y="3200462"/>
                    <a:pt x="8171967" y="3213938"/>
                  </a:cubicBezTo>
                  <a:cubicBezTo>
                    <a:pt x="8156468" y="3227413"/>
                    <a:pt x="8137389" y="3234151"/>
                    <a:pt x="8114729" y="3234151"/>
                  </a:cubicBezTo>
                  <a:lnTo>
                    <a:pt x="7453923" y="3234151"/>
                  </a:lnTo>
                  <a:cubicBezTo>
                    <a:pt x="7434644" y="3234151"/>
                    <a:pt x="7417816" y="3227992"/>
                    <a:pt x="7403439" y="3215672"/>
                  </a:cubicBezTo>
                  <a:cubicBezTo>
                    <a:pt x="7389064" y="3203353"/>
                    <a:pt x="7381875" y="3186386"/>
                    <a:pt x="7381875" y="3164772"/>
                  </a:cubicBezTo>
                  <a:cubicBezTo>
                    <a:pt x="7381875" y="3143580"/>
                    <a:pt x="7389208" y="3126719"/>
                    <a:pt x="7403873" y="3114188"/>
                  </a:cubicBezTo>
                  <a:cubicBezTo>
                    <a:pt x="7418538" y="3101657"/>
                    <a:pt x="7435266" y="3095392"/>
                    <a:pt x="7454057" y="3095392"/>
                  </a:cubicBezTo>
                  <a:lnTo>
                    <a:pt x="7535577" y="3095392"/>
                  </a:lnTo>
                  <a:lnTo>
                    <a:pt x="7535577" y="138759"/>
                  </a:lnTo>
                  <a:lnTo>
                    <a:pt x="7443083" y="138759"/>
                  </a:lnTo>
                  <a:cubicBezTo>
                    <a:pt x="7406547" y="118545"/>
                    <a:pt x="7388279" y="95063"/>
                    <a:pt x="7388279" y="68312"/>
                  </a:cubicBezTo>
                  <a:cubicBezTo>
                    <a:pt x="7388279" y="43251"/>
                    <a:pt x="7406636" y="20480"/>
                    <a:pt x="7443349" y="0"/>
                  </a:cubicBezTo>
                  <a:close/>
                  <a:moveTo>
                    <a:pt x="6062210" y="0"/>
                  </a:moveTo>
                  <a:lnTo>
                    <a:pt x="7310340" y="0"/>
                  </a:lnTo>
                  <a:lnTo>
                    <a:pt x="7310340" y="1219911"/>
                  </a:lnTo>
                  <a:cubicBezTo>
                    <a:pt x="7289882" y="1254846"/>
                    <a:pt x="7266755" y="1272313"/>
                    <a:pt x="7240961" y="1272313"/>
                  </a:cubicBezTo>
                  <a:cubicBezTo>
                    <a:pt x="7217612" y="1272313"/>
                    <a:pt x="7200989" y="1265252"/>
                    <a:pt x="7191095" y="1251132"/>
                  </a:cubicBezTo>
                  <a:cubicBezTo>
                    <a:pt x="7181199" y="1237012"/>
                    <a:pt x="7175406" y="1208237"/>
                    <a:pt x="7173716" y="1164808"/>
                  </a:cubicBezTo>
                  <a:cubicBezTo>
                    <a:pt x="7164154" y="939258"/>
                    <a:pt x="7128636" y="729196"/>
                    <a:pt x="7067162" y="534622"/>
                  </a:cubicBezTo>
                  <a:cubicBezTo>
                    <a:pt x="7005687" y="340048"/>
                    <a:pt x="6948766" y="219168"/>
                    <a:pt x="6896399" y="171981"/>
                  </a:cubicBezTo>
                  <a:cubicBezTo>
                    <a:pt x="6873494" y="151256"/>
                    <a:pt x="6831355" y="140893"/>
                    <a:pt x="6769981" y="140893"/>
                  </a:cubicBezTo>
                  <a:lnTo>
                    <a:pt x="6684858" y="140893"/>
                  </a:lnTo>
                  <a:lnTo>
                    <a:pt x="6684858" y="1526348"/>
                  </a:lnTo>
                  <a:cubicBezTo>
                    <a:pt x="6717679" y="1519833"/>
                    <a:pt x="6755493" y="1484387"/>
                    <a:pt x="6798300" y="1420011"/>
                  </a:cubicBezTo>
                  <a:cubicBezTo>
                    <a:pt x="6860719" y="1324837"/>
                    <a:pt x="6891929" y="1176204"/>
                    <a:pt x="6891929" y="974114"/>
                  </a:cubicBezTo>
                  <a:lnTo>
                    <a:pt x="6891929" y="810739"/>
                  </a:lnTo>
                  <a:cubicBezTo>
                    <a:pt x="6891929" y="792037"/>
                    <a:pt x="6898677" y="776054"/>
                    <a:pt x="6912175" y="762790"/>
                  </a:cubicBezTo>
                  <a:cubicBezTo>
                    <a:pt x="6925673" y="749526"/>
                    <a:pt x="6941695" y="742894"/>
                    <a:pt x="6960241" y="742894"/>
                  </a:cubicBezTo>
                  <a:cubicBezTo>
                    <a:pt x="6981233" y="742894"/>
                    <a:pt x="6997865" y="749926"/>
                    <a:pt x="7010141" y="763991"/>
                  </a:cubicBezTo>
                  <a:cubicBezTo>
                    <a:pt x="7022415" y="778056"/>
                    <a:pt x="7028553" y="793638"/>
                    <a:pt x="7028553" y="810739"/>
                  </a:cubicBezTo>
                  <a:lnTo>
                    <a:pt x="7028553" y="2367908"/>
                  </a:lnTo>
                  <a:cubicBezTo>
                    <a:pt x="7028553" y="2385453"/>
                    <a:pt x="7022510" y="2401147"/>
                    <a:pt x="7010424" y="2414990"/>
                  </a:cubicBezTo>
                  <a:cubicBezTo>
                    <a:pt x="6998338" y="2428832"/>
                    <a:pt x="6981610" y="2435753"/>
                    <a:pt x="6960241" y="2435753"/>
                  </a:cubicBezTo>
                  <a:cubicBezTo>
                    <a:pt x="6941273" y="2435753"/>
                    <a:pt x="6925145" y="2429232"/>
                    <a:pt x="6911859" y="2416190"/>
                  </a:cubicBezTo>
                  <a:cubicBezTo>
                    <a:pt x="6898571" y="2403148"/>
                    <a:pt x="6891929" y="2387066"/>
                    <a:pt x="6891929" y="2367942"/>
                  </a:cubicBezTo>
                  <a:lnTo>
                    <a:pt x="6891929" y="2217141"/>
                  </a:lnTo>
                  <a:cubicBezTo>
                    <a:pt x="6891929" y="2019165"/>
                    <a:pt x="6854325" y="1858391"/>
                    <a:pt x="6779120" y="1734820"/>
                  </a:cubicBezTo>
                  <a:cubicBezTo>
                    <a:pt x="6751199" y="1692909"/>
                    <a:pt x="6722878" y="1669334"/>
                    <a:pt x="6694156" y="1664095"/>
                  </a:cubicBezTo>
                  <a:lnTo>
                    <a:pt x="6685658" y="1663322"/>
                  </a:lnTo>
                  <a:lnTo>
                    <a:pt x="6685274" y="1666016"/>
                  </a:lnTo>
                  <a:cubicBezTo>
                    <a:pt x="6684997" y="1669068"/>
                    <a:pt x="6684858" y="1673335"/>
                    <a:pt x="6684858" y="1678817"/>
                  </a:cubicBezTo>
                  <a:lnTo>
                    <a:pt x="6684858" y="3093257"/>
                  </a:lnTo>
                  <a:lnTo>
                    <a:pt x="6707072" y="3093257"/>
                  </a:lnTo>
                  <a:cubicBezTo>
                    <a:pt x="6755193" y="3093257"/>
                    <a:pt x="6803631" y="3074701"/>
                    <a:pt x="6852385" y="3037587"/>
                  </a:cubicBezTo>
                  <a:cubicBezTo>
                    <a:pt x="6901140" y="3000473"/>
                    <a:pt x="6949017" y="2931305"/>
                    <a:pt x="6996015" y="2830082"/>
                  </a:cubicBezTo>
                  <a:cubicBezTo>
                    <a:pt x="7043012" y="2728859"/>
                    <a:pt x="7079387" y="2617997"/>
                    <a:pt x="7105137" y="2497495"/>
                  </a:cubicBezTo>
                  <a:cubicBezTo>
                    <a:pt x="7148010" y="2298718"/>
                    <a:pt x="7169447" y="2144693"/>
                    <a:pt x="7169447" y="2035420"/>
                  </a:cubicBezTo>
                  <a:lnTo>
                    <a:pt x="7169447" y="1884920"/>
                  </a:lnTo>
                  <a:cubicBezTo>
                    <a:pt x="7191639" y="1849386"/>
                    <a:pt x="7214765" y="1831618"/>
                    <a:pt x="7238826" y="1831618"/>
                  </a:cubicBezTo>
                  <a:cubicBezTo>
                    <a:pt x="7258506" y="1831618"/>
                    <a:pt x="7275345" y="1837739"/>
                    <a:pt x="7289343" y="1849980"/>
                  </a:cubicBezTo>
                  <a:cubicBezTo>
                    <a:pt x="7303341" y="1862222"/>
                    <a:pt x="7310340" y="1878016"/>
                    <a:pt x="7310340" y="1897362"/>
                  </a:cubicBezTo>
                  <a:lnTo>
                    <a:pt x="7310340" y="3234151"/>
                  </a:lnTo>
                  <a:lnTo>
                    <a:pt x="6077921" y="3234151"/>
                  </a:lnTo>
                  <a:cubicBezTo>
                    <a:pt x="6056306" y="3234151"/>
                    <a:pt x="6038561" y="3227341"/>
                    <a:pt x="6024685" y="3213721"/>
                  </a:cubicBezTo>
                  <a:cubicBezTo>
                    <a:pt x="6010809" y="3200101"/>
                    <a:pt x="6003871" y="3183784"/>
                    <a:pt x="6003871" y="3164772"/>
                  </a:cubicBezTo>
                  <a:cubicBezTo>
                    <a:pt x="6003871" y="3143669"/>
                    <a:pt x="6011143" y="3126830"/>
                    <a:pt x="6025686" y="3114255"/>
                  </a:cubicBezTo>
                  <a:cubicBezTo>
                    <a:pt x="6040229" y="3101680"/>
                    <a:pt x="6057596" y="3095392"/>
                    <a:pt x="6077787" y="3095392"/>
                  </a:cubicBezTo>
                  <a:lnTo>
                    <a:pt x="6168247" y="3095392"/>
                  </a:lnTo>
                  <a:lnTo>
                    <a:pt x="6168247" y="138759"/>
                  </a:lnTo>
                  <a:lnTo>
                    <a:pt x="6060109" y="138759"/>
                  </a:lnTo>
                  <a:cubicBezTo>
                    <a:pt x="6026887" y="115499"/>
                    <a:pt x="6010275" y="92728"/>
                    <a:pt x="6010275" y="70446"/>
                  </a:cubicBezTo>
                  <a:cubicBezTo>
                    <a:pt x="6010275" y="44607"/>
                    <a:pt x="6027587" y="21125"/>
                    <a:pt x="6062210" y="0"/>
                  </a:cubicBezTo>
                  <a:close/>
                  <a:moveTo>
                    <a:pt x="4622863" y="0"/>
                  </a:moveTo>
                  <a:lnTo>
                    <a:pt x="5243543" y="0"/>
                  </a:lnTo>
                  <a:cubicBezTo>
                    <a:pt x="5347835" y="0"/>
                    <a:pt x="5454851" y="28774"/>
                    <a:pt x="5564590" y="86324"/>
                  </a:cubicBezTo>
                  <a:cubicBezTo>
                    <a:pt x="5622807" y="118034"/>
                    <a:pt x="5681590" y="172453"/>
                    <a:pt x="5740941" y="249582"/>
                  </a:cubicBezTo>
                  <a:cubicBezTo>
                    <a:pt x="5800291" y="326711"/>
                    <a:pt x="5844710" y="403690"/>
                    <a:pt x="5874196" y="480519"/>
                  </a:cubicBezTo>
                  <a:cubicBezTo>
                    <a:pt x="5914156" y="585834"/>
                    <a:pt x="5934136" y="705235"/>
                    <a:pt x="5934136" y="838724"/>
                  </a:cubicBezTo>
                  <a:lnTo>
                    <a:pt x="5934136" y="1058704"/>
                  </a:lnTo>
                  <a:cubicBezTo>
                    <a:pt x="5934136" y="1220034"/>
                    <a:pt x="5904010" y="1361450"/>
                    <a:pt x="5843759" y="1482953"/>
                  </a:cubicBezTo>
                  <a:cubicBezTo>
                    <a:pt x="5783508" y="1604456"/>
                    <a:pt x="5701471" y="1700770"/>
                    <a:pt x="5597645" y="1771895"/>
                  </a:cubicBezTo>
                  <a:cubicBezTo>
                    <a:pt x="5493821" y="1843020"/>
                    <a:pt x="5383436" y="1878583"/>
                    <a:pt x="5266492" y="1878583"/>
                  </a:cubicBezTo>
                  <a:lnTo>
                    <a:pt x="5236072" y="1878583"/>
                  </a:lnTo>
                  <a:lnTo>
                    <a:pt x="5236072" y="3095392"/>
                  </a:lnTo>
                  <a:lnTo>
                    <a:pt x="5317559" y="3095392"/>
                  </a:lnTo>
                  <a:cubicBezTo>
                    <a:pt x="5336439" y="3095392"/>
                    <a:pt x="5352838" y="3102180"/>
                    <a:pt x="5366758" y="3115756"/>
                  </a:cubicBezTo>
                  <a:cubicBezTo>
                    <a:pt x="5380679" y="3129332"/>
                    <a:pt x="5387639" y="3145670"/>
                    <a:pt x="5387639" y="3164772"/>
                  </a:cubicBezTo>
                  <a:cubicBezTo>
                    <a:pt x="5387639" y="3184274"/>
                    <a:pt x="5380829" y="3200712"/>
                    <a:pt x="5367209" y="3214088"/>
                  </a:cubicBezTo>
                  <a:cubicBezTo>
                    <a:pt x="5353589" y="3227463"/>
                    <a:pt x="5337083" y="3234151"/>
                    <a:pt x="5317693" y="3234151"/>
                  </a:cubicBezTo>
                  <a:lnTo>
                    <a:pt x="4622896" y="3234151"/>
                  </a:lnTo>
                  <a:cubicBezTo>
                    <a:pt x="4604061" y="3234151"/>
                    <a:pt x="4588051" y="3227680"/>
                    <a:pt x="4574864" y="3214738"/>
                  </a:cubicBezTo>
                  <a:cubicBezTo>
                    <a:pt x="4561678" y="3201796"/>
                    <a:pt x="4555084" y="3185141"/>
                    <a:pt x="4555084" y="3164772"/>
                  </a:cubicBezTo>
                  <a:cubicBezTo>
                    <a:pt x="4555084" y="3144914"/>
                    <a:pt x="4561750" y="3128386"/>
                    <a:pt x="4575081" y="3115189"/>
                  </a:cubicBezTo>
                  <a:cubicBezTo>
                    <a:pt x="4588412" y="3101991"/>
                    <a:pt x="4604295" y="3095392"/>
                    <a:pt x="4622729" y="3095392"/>
                  </a:cubicBezTo>
                  <a:lnTo>
                    <a:pt x="4713056" y="3095392"/>
                  </a:lnTo>
                  <a:lnTo>
                    <a:pt x="4713056" y="138759"/>
                  </a:lnTo>
                  <a:lnTo>
                    <a:pt x="4622729" y="138759"/>
                  </a:lnTo>
                  <a:cubicBezTo>
                    <a:pt x="4603561" y="138759"/>
                    <a:pt x="4587495" y="132104"/>
                    <a:pt x="4574531" y="118795"/>
                  </a:cubicBezTo>
                  <a:cubicBezTo>
                    <a:pt x="4561566" y="105486"/>
                    <a:pt x="4555084" y="89370"/>
                    <a:pt x="4555084" y="70446"/>
                  </a:cubicBezTo>
                  <a:cubicBezTo>
                    <a:pt x="4555084" y="50500"/>
                    <a:pt x="4561706" y="33772"/>
                    <a:pt x="4574948" y="20263"/>
                  </a:cubicBezTo>
                  <a:cubicBezTo>
                    <a:pt x="4588190" y="6754"/>
                    <a:pt x="4604161" y="0"/>
                    <a:pt x="4622863" y="0"/>
                  </a:cubicBezTo>
                  <a:close/>
                  <a:moveTo>
                    <a:pt x="3156013" y="0"/>
                  </a:moveTo>
                  <a:lnTo>
                    <a:pt x="3776693" y="0"/>
                  </a:lnTo>
                  <a:cubicBezTo>
                    <a:pt x="3880984" y="0"/>
                    <a:pt x="3988000" y="28774"/>
                    <a:pt x="4097739" y="86324"/>
                  </a:cubicBezTo>
                  <a:cubicBezTo>
                    <a:pt x="4155956" y="118034"/>
                    <a:pt x="4214739" y="172453"/>
                    <a:pt x="4274090" y="249582"/>
                  </a:cubicBezTo>
                  <a:cubicBezTo>
                    <a:pt x="4333440" y="326711"/>
                    <a:pt x="4377859" y="403690"/>
                    <a:pt x="4407345" y="480519"/>
                  </a:cubicBezTo>
                  <a:cubicBezTo>
                    <a:pt x="4447305" y="585834"/>
                    <a:pt x="4467285" y="705235"/>
                    <a:pt x="4467285" y="838724"/>
                  </a:cubicBezTo>
                  <a:lnTo>
                    <a:pt x="4467285" y="1058704"/>
                  </a:lnTo>
                  <a:cubicBezTo>
                    <a:pt x="4467285" y="1220034"/>
                    <a:pt x="4437160" y="1361450"/>
                    <a:pt x="4376908" y="1482953"/>
                  </a:cubicBezTo>
                  <a:cubicBezTo>
                    <a:pt x="4316657" y="1604456"/>
                    <a:pt x="4234619" y="1700770"/>
                    <a:pt x="4130795" y="1771895"/>
                  </a:cubicBezTo>
                  <a:cubicBezTo>
                    <a:pt x="4026970" y="1843020"/>
                    <a:pt x="3916586" y="1878583"/>
                    <a:pt x="3799641" y="1878583"/>
                  </a:cubicBezTo>
                  <a:lnTo>
                    <a:pt x="3769221" y="1878583"/>
                  </a:lnTo>
                  <a:lnTo>
                    <a:pt x="3769221" y="3095392"/>
                  </a:lnTo>
                  <a:lnTo>
                    <a:pt x="3850709" y="3095392"/>
                  </a:lnTo>
                  <a:cubicBezTo>
                    <a:pt x="3869588" y="3095392"/>
                    <a:pt x="3885987" y="3102180"/>
                    <a:pt x="3899908" y="3115756"/>
                  </a:cubicBezTo>
                  <a:cubicBezTo>
                    <a:pt x="3913828" y="3129332"/>
                    <a:pt x="3920789" y="3145670"/>
                    <a:pt x="3920789" y="3164772"/>
                  </a:cubicBezTo>
                  <a:cubicBezTo>
                    <a:pt x="3920789" y="3184274"/>
                    <a:pt x="3913979" y="3200712"/>
                    <a:pt x="3900358" y="3214088"/>
                  </a:cubicBezTo>
                  <a:cubicBezTo>
                    <a:pt x="3886738" y="3227463"/>
                    <a:pt x="3870232" y="3234151"/>
                    <a:pt x="3850842" y="3234151"/>
                  </a:cubicBezTo>
                  <a:lnTo>
                    <a:pt x="3156047" y="3234151"/>
                  </a:lnTo>
                  <a:cubicBezTo>
                    <a:pt x="3137212" y="3234151"/>
                    <a:pt x="3121201" y="3227680"/>
                    <a:pt x="3108014" y="3214738"/>
                  </a:cubicBezTo>
                  <a:cubicBezTo>
                    <a:pt x="3094828" y="3201796"/>
                    <a:pt x="3088235" y="3185141"/>
                    <a:pt x="3088235" y="3164772"/>
                  </a:cubicBezTo>
                  <a:cubicBezTo>
                    <a:pt x="3088235" y="3144914"/>
                    <a:pt x="3094900" y="3128386"/>
                    <a:pt x="3108231" y="3115189"/>
                  </a:cubicBezTo>
                  <a:cubicBezTo>
                    <a:pt x="3121562" y="3101991"/>
                    <a:pt x="3137445" y="3095392"/>
                    <a:pt x="3155880" y="3095392"/>
                  </a:cubicBezTo>
                  <a:lnTo>
                    <a:pt x="3246207" y="3095392"/>
                  </a:lnTo>
                  <a:lnTo>
                    <a:pt x="3246207" y="138759"/>
                  </a:lnTo>
                  <a:lnTo>
                    <a:pt x="3155880" y="138759"/>
                  </a:lnTo>
                  <a:cubicBezTo>
                    <a:pt x="3136712" y="138759"/>
                    <a:pt x="3120645" y="132104"/>
                    <a:pt x="3107681" y="118795"/>
                  </a:cubicBezTo>
                  <a:cubicBezTo>
                    <a:pt x="3094716" y="105486"/>
                    <a:pt x="3088235" y="89370"/>
                    <a:pt x="3088235" y="70446"/>
                  </a:cubicBezTo>
                  <a:cubicBezTo>
                    <a:pt x="3088235" y="50500"/>
                    <a:pt x="3094856" y="33772"/>
                    <a:pt x="3108098" y="20263"/>
                  </a:cubicBezTo>
                  <a:cubicBezTo>
                    <a:pt x="3121340" y="6754"/>
                    <a:pt x="3137312" y="0"/>
                    <a:pt x="3156013" y="0"/>
                  </a:cubicBezTo>
                  <a:close/>
                  <a:moveTo>
                    <a:pt x="61475" y="0"/>
                  </a:moveTo>
                  <a:lnTo>
                    <a:pt x="730319" y="0"/>
                  </a:lnTo>
                  <a:cubicBezTo>
                    <a:pt x="906903" y="0"/>
                    <a:pt x="1059171" y="74216"/>
                    <a:pt x="1187123" y="222648"/>
                  </a:cubicBezTo>
                  <a:cubicBezTo>
                    <a:pt x="1315075" y="371080"/>
                    <a:pt x="1379051" y="570201"/>
                    <a:pt x="1379051" y="820012"/>
                  </a:cubicBezTo>
                  <a:cubicBezTo>
                    <a:pt x="1379051" y="963307"/>
                    <a:pt x="1354729" y="1091959"/>
                    <a:pt x="1306086" y="1205969"/>
                  </a:cubicBezTo>
                  <a:cubicBezTo>
                    <a:pt x="1257442" y="1319978"/>
                    <a:pt x="1184855" y="1414285"/>
                    <a:pt x="1088324" y="1488890"/>
                  </a:cubicBezTo>
                  <a:cubicBezTo>
                    <a:pt x="1030819" y="1533320"/>
                    <a:pt x="952545" y="1561539"/>
                    <a:pt x="853501" y="1573547"/>
                  </a:cubicBezTo>
                  <a:cubicBezTo>
                    <a:pt x="963997" y="1587289"/>
                    <a:pt x="1046040" y="1612873"/>
                    <a:pt x="1099632" y="1650297"/>
                  </a:cubicBezTo>
                  <a:cubicBezTo>
                    <a:pt x="1190915" y="1713517"/>
                    <a:pt x="1258526" y="1789340"/>
                    <a:pt x="1302467" y="1877765"/>
                  </a:cubicBezTo>
                  <a:cubicBezTo>
                    <a:pt x="1346407" y="1966191"/>
                    <a:pt x="1368377" y="2078783"/>
                    <a:pt x="1368377" y="2215540"/>
                  </a:cubicBezTo>
                  <a:lnTo>
                    <a:pt x="1368377" y="2980049"/>
                  </a:lnTo>
                  <a:cubicBezTo>
                    <a:pt x="1368377" y="3005821"/>
                    <a:pt x="1370061" y="3020815"/>
                    <a:pt x="1373431" y="3025029"/>
                  </a:cubicBezTo>
                  <a:cubicBezTo>
                    <a:pt x="1376799" y="3029243"/>
                    <a:pt x="1380385" y="3031349"/>
                    <a:pt x="1384188" y="3031349"/>
                  </a:cubicBezTo>
                  <a:cubicBezTo>
                    <a:pt x="1396596" y="3031349"/>
                    <a:pt x="1409682" y="3020587"/>
                    <a:pt x="1423447" y="2999061"/>
                  </a:cubicBezTo>
                  <a:cubicBezTo>
                    <a:pt x="1455735" y="2949384"/>
                    <a:pt x="1476516" y="2855755"/>
                    <a:pt x="1485788" y="2718175"/>
                  </a:cubicBezTo>
                  <a:cubicBezTo>
                    <a:pt x="1487657" y="2684308"/>
                    <a:pt x="1495039" y="2658657"/>
                    <a:pt x="1507937" y="2641223"/>
                  </a:cubicBezTo>
                  <a:cubicBezTo>
                    <a:pt x="1520834" y="2623789"/>
                    <a:pt x="1538001" y="2615073"/>
                    <a:pt x="1559438" y="2615073"/>
                  </a:cubicBezTo>
                  <a:cubicBezTo>
                    <a:pt x="1585099" y="2615073"/>
                    <a:pt x="1604323" y="2626425"/>
                    <a:pt x="1617109" y="2649129"/>
                  </a:cubicBezTo>
                  <a:cubicBezTo>
                    <a:pt x="1629184" y="2668764"/>
                    <a:pt x="1635221" y="2697483"/>
                    <a:pt x="1635221" y="2735286"/>
                  </a:cubicBezTo>
                  <a:cubicBezTo>
                    <a:pt x="1635221" y="2900952"/>
                    <a:pt x="1594144" y="3030493"/>
                    <a:pt x="1511989" y="3123911"/>
                  </a:cubicBezTo>
                  <a:cubicBezTo>
                    <a:pt x="1429835" y="3217329"/>
                    <a:pt x="1325393" y="3264038"/>
                    <a:pt x="1198664" y="3264038"/>
                  </a:cubicBezTo>
                  <a:cubicBezTo>
                    <a:pt x="1086189" y="3264038"/>
                    <a:pt x="1000254" y="3234246"/>
                    <a:pt x="940860" y="3174662"/>
                  </a:cubicBezTo>
                  <a:cubicBezTo>
                    <a:pt x="881464" y="3115077"/>
                    <a:pt x="851767" y="3031683"/>
                    <a:pt x="851767" y="2924478"/>
                  </a:cubicBezTo>
                  <a:lnTo>
                    <a:pt x="851767" y="1818510"/>
                  </a:lnTo>
                  <a:cubicBezTo>
                    <a:pt x="851767" y="1739079"/>
                    <a:pt x="837057" y="1689312"/>
                    <a:pt x="807638" y="1669210"/>
                  </a:cubicBezTo>
                  <a:cubicBezTo>
                    <a:pt x="781842" y="1652243"/>
                    <a:pt x="737491" y="1643760"/>
                    <a:pt x="674582" y="1643760"/>
                  </a:cubicBezTo>
                  <a:lnTo>
                    <a:pt x="674582" y="3095392"/>
                  </a:lnTo>
                  <a:lnTo>
                    <a:pt x="732754" y="3095392"/>
                  </a:lnTo>
                  <a:cubicBezTo>
                    <a:pt x="754924" y="3095392"/>
                    <a:pt x="773898" y="3102236"/>
                    <a:pt x="789675" y="3115922"/>
                  </a:cubicBezTo>
                  <a:cubicBezTo>
                    <a:pt x="805452" y="3129610"/>
                    <a:pt x="813341" y="3145893"/>
                    <a:pt x="813341" y="3164772"/>
                  </a:cubicBezTo>
                  <a:cubicBezTo>
                    <a:pt x="813341" y="3184073"/>
                    <a:pt x="805592" y="3200462"/>
                    <a:pt x="790093" y="3213938"/>
                  </a:cubicBezTo>
                  <a:cubicBezTo>
                    <a:pt x="774593" y="3227413"/>
                    <a:pt x="755514" y="3234151"/>
                    <a:pt x="732855" y="3234151"/>
                  </a:cubicBezTo>
                  <a:lnTo>
                    <a:pt x="72048" y="3234151"/>
                  </a:lnTo>
                  <a:cubicBezTo>
                    <a:pt x="52769" y="3234151"/>
                    <a:pt x="35941" y="3227992"/>
                    <a:pt x="21565" y="3215672"/>
                  </a:cubicBezTo>
                  <a:cubicBezTo>
                    <a:pt x="7188" y="3203353"/>
                    <a:pt x="0" y="3186386"/>
                    <a:pt x="0" y="3164772"/>
                  </a:cubicBezTo>
                  <a:cubicBezTo>
                    <a:pt x="0" y="3143580"/>
                    <a:pt x="7333" y="3126719"/>
                    <a:pt x="21998" y="3114188"/>
                  </a:cubicBezTo>
                  <a:cubicBezTo>
                    <a:pt x="36663" y="3101657"/>
                    <a:pt x="53391" y="3095392"/>
                    <a:pt x="72182" y="3095392"/>
                  </a:cubicBezTo>
                  <a:lnTo>
                    <a:pt x="153703" y="3095392"/>
                  </a:lnTo>
                  <a:lnTo>
                    <a:pt x="153703" y="138759"/>
                  </a:lnTo>
                  <a:lnTo>
                    <a:pt x="61208" y="138759"/>
                  </a:lnTo>
                  <a:cubicBezTo>
                    <a:pt x="24672" y="118545"/>
                    <a:pt x="6405" y="95063"/>
                    <a:pt x="6405" y="68312"/>
                  </a:cubicBezTo>
                  <a:cubicBezTo>
                    <a:pt x="6405" y="43251"/>
                    <a:pt x="24761" y="20480"/>
                    <a:pt x="6147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A9A674A-E934-41FC-A6B0-B25E4FB57122}"/>
              </a:ext>
            </a:extLst>
          </p:cNvPr>
          <p:cNvSpPr txBox="1"/>
          <p:nvPr/>
        </p:nvSpPr>
        <p:spPr>
          <a:xfrm>
            <a:off x="2995633" y="2934522"/>
            <a:ext cx="620073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1500" dirty="0">
                <a:solidFill>
                  <a:schemeClr val="bg1"/>
                </a:solidFill>
                <a:latin typeface="+mj-lt"/>
                <a:ea typeface="Thankfully" charset="0"/>
                <a:cs typeface="Thankfully" charset="0"/>
              </a:rPr>
              <a:t>THANKS</a:t>
            </a:r>
            <a:endParaRPr lang="en-ID" sz="11500" dirty="0">
              <a:solidFill>
                <a:schemeClr val="bg1"/>
              </a:solidFill>
              <a:latin typeface="+mj-lt"/>
              <a:ea typeface="Thankfully" charset="0"/>
              <a:cs typeface="Thankfull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725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5" b="12415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6096000" y="5306097"/>
            <a:ext cx="6096000" cy="155190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6" name="Group 5"/>
          <p:cNvGrpSpPr/>
          <p:nvPr/>
        </p:nvGrpSpPr>
        <p:grpSpPr>
          <a:xfrm>
            <a:off x="7384464" y="5674678"/>
            <a:ext cx="4023766" cy="662346"/>
            <a:chOff x="7384464" y="5534704"/>
            <a:chExt cx="2724402" cy="66234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CF7F6C3-8371-0A46-B8A5-A0077742CA7F}"/>
                </a:ext>
              </a:extLst>
            </p:cNvPr>
            <p:cNvSpPr txBox="1"/>
            <p:nvPr/>
          </p:nvSpPr>
          <p:spPr>
            <a:xfrm>
              <a:off x="7384464" y="5534704"/>
              <a:ext cx="1841459" cy="307777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en-ID" sz="1400" b="1" dirty="0">
                  <a:solidFill>
                    <a:schemeClr val="bg1"/>
                  </a:solidFill>
                  <a:latin typeface="+mj-lt"/>
                </a:rPr>
                <a:t>GREAT TITLE HERE 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BC186C6-3BDF-4549-A15F-12FBA99BAEAD}"/>
                </a:ext>
              </a:extLst>
            </p:cNvPr>
            <p:cNvSpPr/>
            <p:nvPr/>
          </p:nvSpPr>
          <p:spPr>
            <a:xfrm>
              <a:off x="7384465" y="5860163"/>
              <a:ext cx="2724401" cy="336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 b="0" i="0" dirty="0">
                  <a:solidFill>
                    <a:schemeClr val="bg1"/>
                  </a:solidFill>
                  <a:effectLst/>
                </a:rPr>
                <a:t>Lorem ipsum dolor sit </a:t>
              </a:r>
              <a:r>
                <a:rPr lang="en-US" sz="1200" b="0" i="0" dirty="0" err="1">
                  <a:solidFill>
                    <a:schemeClr val="bg1"/>
                  </a:solidFill>
                  <a:effectLst/>
                </a:rPr>
                <a:t>amet</a:t>
              </a:r>
              <a:r>
                <a:rPr lang="en-US" sz="1200" b="0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1200" b="0" i="0" dirty="0" err="1">
                  <a:solidFill>
                    <a:schemeClr val="bg1"/>
                  </a:solidFill>
                  <a:effectLst/>
                </a:rPr>
                <a:t>consectetur</a:t>
              </a:r>
              <a:r>
                <a:rPr lang="en-US" sz="1200" b="0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1200" b="0" i="0" dirty="0" err="1">
                  <a:solidFill>
                    <a:schemeClr val="bg1"/>
                  </a:solidFill>
                  <a:effectLst/>
                </a:rPr>
                <a:t>adipiscing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96B91FD-8A59-41E4-8E33-8242C3D4AF94}"/>
              </a:ext>
            </a:extLst>
          </p:cNvPr>
          <p:cNvSpPr txBox="1"/>
          <p:nvPr/>
        </p:nvSpPr>
        <p:spPr>
          <a:xfrm>
            <a:off x="938581" y="1004572"/>
            <a:ext cx="47071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4400" b="1" spc="-150" dirty="0">
                <a:solidFill>
                  <a:schemeClr val="accent1"/>
                </a:solidFill>
                <a:latin typeface="+mj-lt"/>
                <a:ea typeface="Montserrat" charset="0"/>
                <a:cs typeface="Montserrat" charset="0"/>
              </a:rPr>
              <a:t>RAPPER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E3F203-8083-AF41-AA1F-7CA461CC0959}"/>
              </a:ext>
            </a:extLst>
          </p:cNvPr>
          <p:cNvSpPr/>
          <p:nvPr/>
        </p:nvSpPr>
        <p:spPr>
          <a:xfrm>
            <a:off x="6462494" y="5638140"/>
            <a:ext cx="735423" cy="735423"/>
          </a:xfrm>
          <a:prstGeom prst="rect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hape 2553">
            <a:extLst>
              <a:ext uri="{FF2B5EF4-FFF2-40B4-BE49-F238E27FC236}">
                <a16:creationId xmlns:a16="http://schemas.microsoft.com/office/drawing/2014/main" id="{4A4D4E6C-B935-0B49-8E9C-F7B0BD50E209}"/>
              </a:ext>
            </a:extLst>
          </p:cNvPr>
          <p:cNvSpPr/>
          <p:nvPr/>
        </p:nvSpPr>
        <p:spPr>
          <a:xfrm>
            <a:off x="6643934" y="5836156"/>
            <a:ext cx="372545" cy="338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709" y="8100"/>
                </a:moveTo>
                <a:cubicBezTo>
                  <a:pt x="14896" y="8100"/>
                  <a:pt x="14236" y="8826"/>
                  <a:pt x="14236" y="9720"/>
                </a:cubicBezTo>
                <a:cubicBezTo>
                  <a:pt x="14236" y="10615"/>
                  <a:pt x="14896" y="11340"/>
                  <a:pt x="15709" y="11340"/>
                </a:cubicBezTo>
                <a:cubicBezTo>
                  <a:pt x="16522" y="11340"/>
                  <a:pt x="17182" y="10615"/>
                  <a:pt x="17182" y="9720"/>
                </a:cubicBezTo>
                <a:cubicBezTo>
                  <a:pt x="17182" y="8826"/>
                  <a:pt x="16522" y="8100"/>
                  <a:pt x="15709" y="8100"/>
                </a:cubicBezTo>
                <a:moveTo>
                  <a:pt x="10800" y="18360"/>
                </a:moveTo>
                <a:cubicBezTo>
                  <a:pt x="9864" y="18360"/>
                  <a:pt x="8922" y="18237"/>
                  <a:pt x="7998" y="17995"/>
                </a:cubicBezTo>
                <a:cubicBezTo>
                  <a:pt x="7923" y="17975"/>
                  <a:pt x="7846" y="17965"/>
                  <a:pt x="7770" y="17965"/>
                </a:cubicBezTo>
                <a:cubicBezTo>
                  <a:pt x="7646" y="17965"/>
                  <a:pt x="7522" y="17991"/>
                  <a:pt x="7406" y="18043"/>
                </a:cubicBezTo>
                <a:lnTo>
                  <a:pt x="3352" y="19826"/>
                </a:lnTo>
                <a:lnTo>
                  <a:pt x="4013" y="16735"/>
                </a:lnTo>
                <a:cubicBezTo>
                  <a:pt x="4098" y="16339"/>
                  <a:pt x="3972" y="15924"/>
                  <a:pt x="3689" y="15662"/>
                </a:cubicBezTo>
                <a:cubicBezTo>
                  <a:pt x="1944" y="14045"/>
                  <a:pt x="982" y="11934"/>
                  <a:pt x="982" y="9720"/>
                </a:cubicBezTo>
                <a:cubicBezTo>
                  <a:pt x="982" y="4956"/>
                  <a:pt x="5387" y="1080"/>
                  <a:pt x="10800" y="1080"/>
                </a:cubicBezTo>
                <a:cubicBezTo>
                  <a:pt x="16214" y="1080"/>
                  <a:pt x="20618" y="4956"/>
                  <a:pt x="20618" y="9720"/>
                </a:cubicBezTo>
                <a:cubicBezTo>
                  <a:pt x="20618" y="14484"/>
                  <a:pt x="16214" y="18360"/>
                  <a:pt x="10800" y="18360"/>
                </a:cubicBezTo>
                <a:moveTo>
                  <a:pt x="10800" y="0"/>
                </a:moveTo>
                <a:cubicBezTo>
                  <a:pt x="4835" y="0"/>
                  <a:pt x="0" y="4352"/>
                  <a:pt x="0" y="9720"/>
                </a:cubicBezTo>
                <a:cubicBezTo>
                  <a:pt x="0" y="12353"/>
                  <a:pt x="1168" y="14738"/>
                  <a:pt x="3057" y="16488"/>
                </a:cubicBezTo>
                <a:lnTo>
                  <a:pt x="1964" y="21600"/>
                </a:lnTo>
                <a:lnTo>
                  <a:pt x="7770" y="19046"/>
                </a:lnTo>
                <a:cubicBezTo>
                  <a:pt x="8732" y="19298"/>
                  <a:pt x="9747" y="19440"/>
                  <a:pt x="10800" y="19440"/>
                </a:cubicBezTo>
                <a:cubicBezTo>
                  <a:pt x="16765" y="19440"/>
                  <a:pt x="21600" y="15089"/>
                  <a:pt x="21600" y="9720"/>
                </a:cubicBezTo>
                <a:cubicBezTo>
                  <a:pt x="21600" y="4352"/>
                  <a:pt x="16765" y="0"/>
                  <a:pt x="10800" y="0"/>
                </a:cubicBezTo>
                <a:moveTo>
                  <a:pt x="10800" y="8100"/>
                </a:moveTo>
                <a:cubicBezTo>
                  <a:pt x="9987" y="8100"/>
                  <a:pt x="9327" y="8826"/>
                  <a:pt x="9327" y="9720"/>
                </a:cubicBezTo>
                <a:cubicBezTo>
                  <a:pt x="9327" y="10615"/>
                  <a:pt x="9987" y="11340"/>
                  <a:pt x="10800" y="11340"/>
                </a:cubicBezTo>
                <a:cubicBezTo>
                  <a:pt x="11613" y="11340"/>
                  <a:pt x="12273" y="10615"/>
                  <a:pt x="12273" y="9720"/>
                </a:cubicBezTo>
                <a:cubicBezTo>
                  <a:pt x="12273" y="8826"/>
                  <a:pt x="11613" y="8100"/>
                  <a:pt x="10800" y="8100"/>
                </a:cubicBezTo>
                <a:moveTo>
                  <a:pt x="5891" y="8100"/>
                </a:moveTo>
                <a:cubicBezTo>
                  <a:pt x="5078" y="8100"/>
                  <a:pt x="4418" y="8826"/>
                  <a:pt x="4418" y="9720"/>
                </a:cubicBezTo>
                <a:cubicBezTo>
                  <a:pt x="4418" y="10615"/>
                  <a:pt x="5078" y="11340"/>
                  <a:pt x="5891" y="11340"/>
                </a:cubicBezTo>
                <a:cubicBezTo>
                  <a:pt x="6704" y="11340"/>
                  <a:pt x="7364" y="10615"/>
                  <a:pt x="7364" y="9720"/>
                </a:cubicBezTo>
                <a:cubicBezTo>
                  <a:pt x="7364" y="8826"/>
                  <a:pt x="6704" y="8100"/>
                  <a:pt x="5891" y="8100"/>
                </a:cubicBezTo>
              </a:path>
            </a:pathLst>
          </a:custGeom>
          <a:solidFill>
            <a:schemeClr val="bg1"/>
          </a:solidFill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B7868C3-050B-4CA9-A443-E4B449E845C8}"/>
              </a:ext>
            </a:extLst>
          </p:cNvPr>
          <p:cNvSpPr/>
          <p:nvPr/>
        </p:nvSpPr>
        <p:spPr>
          <a:xfrm>
            <a:off x="10756107" y="577499"/>
            <a:ext cx="826156" cy="299054"/>
          </a:xfrm>
          <a:custGeom>
            <a:avLst/>
            <a:gdLst/>
            <a:ahLst/>
            <a:cxnLst/>
            <a:rect l="l" t="t" r="r" b="b"/>
            <a:pathLst>
              <a:path w="9017096" h="3264038">
                <a:moveTo>
                  <a:pt x="2214262" y="911539"/>
                </a:moveTo>
                <a:lnTo>
                  <a:pt x="2055623" y="2444292"/>
                </a:lnTo>
                <a:lnTo>
                  <a:pt x="2334409" y="2444292"/>
                </a:lnTo>
                <a:close/>
                <a:moveTo>
                  <a:pt x="8056457" y="140893"/>
                </a:moveTo>
                <a:lnTo>
                  <a:pt x="8056457" y="1502866"/>
                </a:lnTo>
                <a:lnTo>
                  <a:pt x="8112962" y="1502866"/>
                </a:lnTo>
                <a:cubicBezTo>
                  <a:pt x="8148741" y="1502866"/>
                  <a:pt x="8177799" y="1490541"/>
                  <a:pt x="8200137" y="1465891"/>
                </a:cubicBezTo>
                <a:cubicBezTo>
                  <a:pt x="8222473" y="1441242"/>
                  <a:pt x="8233642" y="1402266"/>
                  <a:pt x="8233642" y="1348964"/>
                </a:cubicBezTo>
                <a:lnTo>
                  <a:pt x="8233642" y="263442"/>
                </a:lnTo>
                <a:cubicBezTo>
                  <a:pt x="8233642" y="212141"/>
                  <a:pt x="8226571" y="178891"/>
                  <a:pt x="8212428" y="163692"/>
                </a:cubicBezTo>
                <a:cubicBezTo>
                  <a:pt x="8198285" y="148493"/>
                  <a:pt x="8165130" y="140893"/>
                  <a:pt x="8112962" y="140893"/>
                </a:cubicBezTo>
                <a:close/>
                <a:moveTo>
                  <a:pt x="5236072" y="140893"/>
                </a:moveTo>
                <a:lnTo>
                  <a:pt x="5236072" y="1737689"/>
                </a:lnTo>
                <a:lnTo>
                  <a:pt x="5268293" y="1737689"/>
                </a:lnTo>
                <a:cubicBezTo>
                  <a:pt x="5309298" y="1737689"/>
                  <a:pt x="5342287" y="1724914"/>
                  <a:pt x="5367259" y="1699364"/>
                </a:cubicBezTo>
                <a:cubicBezTo>
                  <a:pt x="5392231" y="1673813"/>
                  <a:pt x="5404717" y="1636122"/>
                  <a:pt x="5404717" y="1586288"/>
                </a:cubicBezTo>
                <a:lnTo>
                  <a:pt x="5404717" y="306904"/>
                </a:lnTo>
                <a:cubicBezTo>
                  <a:pt x="5404717" y="246575"/>
                  <a:pt x="5391864" y="200733"/>
                  <a:pt x="5366158" y="169379"/>
                </a:cubicBezTo>
                <a:cubicBezTo>
                  <a:pt x="5350815" y="150388"/>
                  <a:pt x="5327910" y="140893"/>
                  <a:pt x="5297446" y="140893"/>
                </a:cubicBezTo>
                <a:close/>
                <a:moveTo>
                  <a:pt x="3769221" y="140893"/>
                </a:moveTo>
                <a:lnTo>
                  <a:pt x="3769221" y="1737689"/>
                </a:lnTo>
                <a:lnTo>
                  <a:pt x="3801443" y="1737689"/>
                </a:lnTo>
                <a:cubicBezTo>
                  <a:pt x="3842447" y="1737689"/>
                  <a:pt x="3875436" y="1724914"/>
                  <a:pt x="3900408" y="1699364"/>
                </a:cubicBezTo>
                <a:cubicBezTo>
                  <a:pt x="3925380" y="1673813"/>
                  <a:pt x="3937866" y="1636122"/>
                  <a:pt x="3937866" y="1586288"/>
                </a:cubicBezTo>
                <a:lnTo>
                  <a:pt x="3937866" y="306904"/>
                </a:lnTo>
                <a:cubicBezTo>
                  <a:pt x="3937866" y="246575"/>
                  <a:pt x="3925013" y="200733"/>
                  <a:pt x="3899308" y="169379"/>
                </a:cubicBezTo>
                <a:cubicBezTo>
                  <a:pt x="3883964" y="150388"/>
                  <a:pt x="3861060" y="140893"/>
                  <a:pt x="3830595" y="140893"/>
                </a:cubicBezTo>
                <a:close/>
                <a:moveTo>
                  <a:pt x="674582" y="140893"/>
                </a:moveTo>
                <a:lnTo>
                  <a:pt x="674582" y="1502866"/>
                </a:lnTo>
                <a:lnTo>
                  <a:pt x="731086" y="1502866"/>
                </a:lnTo>
                <a:cubicBezTo>
                  <a:pt x="766866" y="1502866"/>
                  <a:pt x="795924" y="1490541"/>
                  <a:pt x="818261" y="1465891"/>
                </a:cubicBezTo>
                <a:cubicBezTo>
                  <a:pt x="840598" y="1441242"/>
                  <a:pt x="851767" y="1402266"/>
                  <a:pt x="851767" y="1348964"/>
                </a:cubicBezTo>
                <a:lnTo>
                  <a:pt x="851767" y="263442"/>
                </a:lnTo>
                <a:cubicBezTo>
                  <a:pt x="851767" y="212141"/>
                  <a:pt x="844695" y="178891"/>
                  <a:pt x="830553" y="163692"/>
                </a:cubicBezTo>
                <a:cubicBezTo>
                  <a:pt x="816410" y="148493"/>
                  <a:pt x="783255" y="140893"/>
                  <a:pt x="731086" y="140893"/>
                </a:cubicBezTo>
                <a:close/>
                <a:moveTo>
                  <a:pt x="2237211" y="44829"/>
                </a:moveTo>
                <a:lnTo>
                  <a:pt x="2545349" y="44829"/>
                </a:lnTo>
                <a:lnTo>
                  <a:pt x="2915328" y="3095392"/>
                </a:lnTo>
                <a:lnTo>
                  <a:pt x="2982439" y="3095392"/>
                </a:lnTo>
                <a:cubicBezTo>
                  <a:pt x="3019375" y="3118474"/>
                  <a:pt x="3037843" y="3141601"/>
                  <a:pt x="3037843" y="3164772"/>
                </a:cubicBezTo>
                <a:cubicBezTo>
                  <a:pt x="3037843" y="3188387"/>
                  <a:pt x="3019731" y="3211514"/>
                  <a:pt x="2983507" y="3234151"/>
                </a:cubicBezTo>
                <a:lnTo>
                  <a:pt x="2339712" y="3234151"/>
                </a:lnTo>
                <a:cubicBezTo>
                  <a:pt x="2319098" y="3234151"/>
                  <a:pt x="2302988" y="3227508"/>
                  <a:pt x="2291380" y="3214221"/>
                </a:cubicBezTo>
                <a:cubicBezTo>
                  <a:pt x="2279772" y="3200935"/>
                  <a:pt x="2273968" y="3184452"/>
                  <a:pt x="2273968" y="3164772"/>
                </a:cubicBezTo>
                <a:cubicBezTo>
                  <a:pt x="2273968" y="3145514"/>
                  <a:pt x="2279872" y="3129137"/>
                  <a:pt x="2291680" y="3115639"/>
                </a:cubicBezTo>
                <a:cubicBezTo>
                  <a:pt x="2303488" y="3102141"/>
                  <a:pt x="2319510" y="3095392"/>
                  <a:pt x="2339746" y="3095392"/>
                </a:cubicBezTo>
                <a:lnTo>
                  <a:pt x="2397784" y="3095392"/>
                </a:lnTo>
                <a:lnTo>
                  <a:pt x="2345549" y="2585186"/>
                </a:lnTo>
                <a:lnTo>
                  <a:pt x="2043048" y="2585186"/>
                </a:lnTo>
                <a:lnTo>
                  <a:pt x="2003855" y="2888955"/>
                </a:lnTo>
                <a:cubicBezTo>
                  <a:pt x="2003255" y="2896849"/>
                  <a:pt x="2002954" y="2912426"/>
                  <a:pt x="2002954" y="2935686"/>
                </a:cubicBezTo>
                <a:cubicBezTo>
                  <a:pt x="2002954" y="2988232"/>
                  <a:pt x="2011360" y="3025863"/>
                  <a:pt x="2028171" y="3048578"/>
                </a:cubicBezTo>
                <a:cubicBezTo>
                  <a:pt x="2044983" y="3071293"/>
                  <a:pt x="2068509" y="3085230"/>
                  <a:pt x="2098752" y="3090389"/>
                </a:cubicBezTo>
                <a:lnTo>
                  <a:pt x="2146250" y="3105132"/>
                </a:lnTo>
                <a:cubicBezTo>
                  <a:pt x="2165930" y="3125056"/>
                  <a:pt x="2175769" y="3144580"/>
                  <a:pt x="2175769" y="3163704"/>
                </a:cubicBezTo>
                <a:cubicBezTo>
                  <a:pt x="2175769" y="3183184"/>
                  <a:pt x="2169049" y="3199795"/>
                  <a:pt x="2155606" y="3213538"/>
                </a:cubicBezTo>
                <a:cubicBezTo>
                  <a:pt x="2142164" y="3227280"/>
                  <a:pt x="2125603" y="3234151"/>
                  <a:pt x="2105923" y="3234151"/>
                </a:cubicBezTo>
                <a:lnTo>
                  <a:pt x="1748719" y="3234151"/>
                </a:lnTo>
                <a:cubicBezTo>
                  <a:pt x="1729550" y="3234151"/>
                  <a:pt x="1713456" y="3227508"/>
                  <a:pt x="1700437" y="3214221"/>
                </a:cubicBezTo>
                <a:cubicBezTo>
                  <a:pt x="1687417" y="3200935"/>
                  <a:pt x="1680907" y="3184096"/>
                  <a:pt x="1680907" y="3163704"/>
                </a:cubicBezTo>
                <a:cubicBezTo>
                  <a:pt x="1680907" y="3145982"/>
                  <a:pt x="1688412" y="3126902"/>
                  <a:pt x="1703422" y="3106466"/>
                </a:cubicBezTo>
                <a:lnTo>
                  <a:pt x="1745550" y="3092457"/>
                </a:lnTo>
                <a:cubicBezTo>
                  <a:pt x="1776437" y="3088210"/>
                  <a:pt x="1798263" y="3077325"/>
                  <a:pt x="1811027" y="3059802"/>
                </a:cubicBezTo>
                <a:cubicBezTo>
                  <a:pt x="1842359" y="3014260"/>
                  <a:pt x="1865107" y="2934218"/>
                  <a:pt x="1879272" y="2819675"/>
                </a:cubicBezTo>
                <a:close/>
                <a:moveTo>
                  <a:pt x="7443349" y="0"/>
                </a:moveTo>
                <a:lnTo>
                  <a:pt x="8112195" y="0"/>
                </a:lnTo>
                <a:cubicBezTo>
                  <a:pt x="8288779" y="0"/>
                  <a:pt x="8441047" y="74216"/>
                  <a:pt x="8568999" y="222648"/>
                </a:cubicBezTo>
                <a:cubicBezTo>
                  <a:pt x="8696950" y="371080"/>
                  <a:pt x="8760926" y="570201"/>
                  <a:pt x="8760926" y="820012"/>
                </a:cubicBezTo>
                <a:cubicBezTo>
                  <a:pt x="8760926" y="963307"/>
                  <a:pt x="8736605" y="1091959"/>
                  <a:pt x="8687961" y="1205969"/>
                </a:cubicBezTo>
                <a:cubicBezTo>
                  <a:pt x="8639317" y="1319978"/>
                  <a:pt x="8566730" y="1414285"/>
                  <a:pt x="8470200" y="1488890"/>
                </a:cubicBezTo>
                <a:cubicBezTo>
                  <a:pt x="8412694" y="1533320"/>
                  <a:pt x="8334420" y="1561539"/>
                  <a:pt x="8235377" y="1573547"/>
                </a:cubicBezTo>
                <a:cubicBezTo>
                  <a:pt x="8345872" y="1587289"/>
                  <a:pt x="8427915" y="1612873"/>
                  <a:pt x="8481507" y="1650297"/>
                </a:cubicBezTo>
                <a:cubicBezTo>
                  <a:pt x="8572790" y="1713517"/>
                  <a:pt x="8640401" y="1789340"/>
                  <a:pt x="8684342" y="1877765"/>
                </a:cubicBezTo>
                <a:cubicBezTo>
                  <a:pt x="8728283" y="1966191"/>
                  <a:pt x="8750252" y="2078783"/>
                  <a:pt x="8750252" y="2215540"/>
                </a:cubicBezTo>
                <a:lnTo>
                  <a:pt x="8750252" y="2980049"/>
                </a:lnTo>
                <a:cubicBezTo>
                  <a:pt x="8750252" y="3005821"/>
                  <a:pt x="8751937" y="3020815"/>
                  <a:pt x="8755306" y="3025029"/>
                </a:cubicBezTo>
                <a:cubicBezTo>
                  <a:pt x="8758674" y="3029243"/>
                  <a:pt x="8762260" y="3031349"/>
                  <a:pt x="8766063" y="3031349"/>
                </a:cubicBezTo>
                <a:cubicBezTo>
                  <a:pt x="8778471" y="3031349"/>
                  <a:pt x="8791558" y="3020587"/>
                  <a:pt x="8805322" y="2999061"/>
                </a:cubicBezTo>
                <a:cubicBezTo>
                  <a:pt x="8837610" y="2949384"/>
                  <a:pt x="8858391" y="2855755"/>
                  <a:pt x="8867664" y="2718175"/>
                </a:cubicBezTo>
                <a:cubicBezTo>
                  <a:pt x="8869532" y="2684308"/>
                  <a:pt x="8876915" y="2658657"/>
                  <a:pt x="8889812" y="2641223"/>
                </a:cubicBezTo>
                <a:cubicBezTo>
                  <a:pt x="8902709" y="2623789"/>
                  <a:pt x="8919877" y="2615073"/>
                  <a:pt x="8941313" y="2615073"/>
                </a:cubicBezTo>
                <a:cubicBezTo>
                  <a:pt x="8966974" y="2615073"/>
                  <a:pt x="8986198" y="2626425"/>
                  <a:pt x="8998985" y="2649129"/>
                </a:cubicBezTo>
                <a:cubicBezTo>
                  <a:pt x="9011059" y="2668764"/>
                  <a:pt x="9017096" y="2697483"/>
                  <a:pt x="9017096" y="2735286"/>
                </a:cubicBezTo>
                <a:cubicBezTo>
                  <a:pt x="9017096" y="2900952"/>
                  <a:pt x="8976019" y="3030493"/>
                  <a:pt x="8893864" y="3123911"/>
                </a:cubicBezTo>
                <a:cubicBezTo>
                  <a:pt x="8811710" y="3217329"/>
                  <a:pt x="8707268" y="3264038"/>
                  <a:pt x="8580539" y="3264038"/>
                </a:cubicBezTo>
                <a:cubicBezTo>
                  <a:pt x="8468065" y="3264038"/>
                  <a:pt x="8382129" y="3234246"/>
                  <a:pt x="8322735" y="3174662"/>
                </a:cubicBezTo>
                <a:cubicBezTo>
                  <a:pt x="8263339" y="3115077"/>
                  <a:pt x="8233642" y="3031683"/>
                  <a:pt x="8233642" y="2924478"/>
                </a:cubicBezTo>
                <a:lnTo>
                  <a:pt x="8233642" y="1818510"/>
                </a:lnTo>
                <a:cubicBezTo>
                  <a:pt x="8233642" y="1739079"/>
                  <a:pt x="8218933" y="1689312"/>
                  <a:pt x="8189513" y="1669210"/>
                </a:cubicBezTo>
                <a:cubicBezTo>
                  <a:pt x="8163717" y="1652243"/>
                  <a:pt x="8119367" y="1643760"/>
                  <a:pt x="8056457" y="1643760"/>
                </a:cubicBezTo>
                <a:lnTo>
                  <a:pt x="8056457" y="3095392"/>
                </a:lnTo>
                <a:lnTo>
                  <a:pt x="8114629" y="3095392"/>
                </a:lnTo>
                <a:cubicBezTo>
                  <a:pt x="8136799" y="3095392"/>
                  <a:pt x="8155773" y="3102236"/>
                  <a:pt x="8171551" y="3115922"/>
                </a:cubicBezTo>
                <a:cubicBezTo>
                  <a:pt x="8187328" y="3129610"/>
                  <a:pt x="8195217" y="3145893"/>
                  <a:pt x="8195217" y="3164772"/>
                </a:cubicBezTo>
                <a:cubicBezTo>
                  <a:pt x="8195217" y="3184073"/>
                  <a:pt x="8187467" y="3200462"/>
                  <a:pt x="8171967" y="3213938"/>
                </a:cubicBezTo>
                <a:cubicBezTo>
                  <a:pt x="8156468" y="3227413"/>
                  <a:pt x="8137389" y="3234151"/>
                  <a:pt x="8114729" y="3234151"/>
                </a:cubicBezTo>
                <a:lnTo>
                  <a:pt x="7453923" y="3234151"/>
                </a:lnTo>
                <a:cubicBezTo>
                  <a:pt x="7434644" y="3234151"/>
                  <a:pt x="7417816" y="3227992"/>
                  <a:pt x="7403439" y="3215672"/>
                </a:cubicBezTo>
                <a:cubicBezTo>
                  <a:pt x="7389064" y="3203353"/>
                  <a:pt x="7381875" y="3186386"/>
                  <a:pt x="7381875" y="3164772"/>
                </a:cubicBezTo>
                <a:cubicBezTo>
                  <a:pt x="7381875" y="3143580"/>
                  <a:pt x="7389208" y="3126719"/>
                  <a:pt x="7403873" y="3114188"/>
                </a:cubicBezTo>
                <a:cubicBezTo>
                  <a:pt x="7418538" y="3101657"/>
                  <a:pt x="7435266" y="3095392"/>
                  <a:pt x="7454057" y="3095392"/>
                </a:cubicBezTo>
                <a:lnTo>
                  <a:pt x="7535577" y="3095392"/>
                </a:lnTo>
                <a:lnTo>
                  <a:pt x="7535577" y="138759"/>
                </a:lnTo>
                <a:lnTo>
                  <a:pt x="7443083" y="138759"/>
                </a:lnTo>
                <a:cubicBezTo>
                  <a:pt x="7406547" y="118545"/>
                  <a:pt x="7388279" y="95063"/>
                  <a:pt x="7388279" y="68312"/>
                </a:cubicBezTo>
                <a:cubicBezTo>
                  <a:pt x="7388279" y="43251"/>
                  <a:pt x="7406636" y="20480"/>
                  <a:pt x="7443349" y="0"/>
                </a:cubicBezTo>
                <a:close/>
                <a:moveTo>
                  <a:pt x="6062210" y="0"/>
                </a:moveTo>
                <a:lnTo>
                  <a:pt x="7310340" y="0"/>
                </a:lnTo>
                <a:lnTo>
                  <a:pt x="7310340" y="1219911"/>
                </a:lnTo>
                <a:cubicBezTo>
                  <a:pt x="7289882" y="1254846"/>
                  <a:pt x="7266755" y="1272313"/>
                  <a:pt x="7240961" y="1272313"/>
                </a:cubicBezTo>
                <a:cubicBezTo>
                  <a:pt x="7217612" y="1272313"/>
                  <a:pt x="7200989" y="1265252"/>
                  <a:pt x="7191095" y="1251132"/>
                </a:cubicBezTo>
                <a:cubicBezTo>
                  <a:pt x="7181199" y="1237012"/>
                  <a:pt x="7175406" y="1208237"/>
                  <a:pt x="7173716" y="1164808"/>
                </a:cubicBezTo>
                <a:cubicBezTo>
                  <a:pt x="7164154" y="939258"/>
                  <a:pt x="7128636" y="729196"/>
                  <a:pt x="7067162" y="534622"/>
                </a:cubicBezTo>
                <a:cubicBezTo>
                  <a:pt x="7005687" y="340048"/>
                  <a:pt x="6948766" y="219168"/>
                  <a:pt x="6896399" y="171981"/>
                </a:cubicBezTo>
                <a:cubicBezTo>
                  <a:pt x="6873494" y="151256"/>
                  <a:pt x="6831355" y="140893"/>
                  <a:pt x="6769981" y="140893"/>
                </a:cubicBezTo>
                <a:lnTo>
                  <a:pt x="6684858" y="140893"/>
                </a:lnTo>
                <a:lnTo>
                  <a:pt x="6684858" y="1526348"/>
                </a:lnTo>
                <a:cubicBezTo>
                  <a:pt x="6717679" y="1519833"/>
                  <a:pt x="6755493" y="1484387"/>
                  <a:pt x="6798300" y="1420011"/>
                </a:cubicBezTo>
                <a:cubicBezTo>
                  <a:pt x="6860719" y="1324837"/>
                  <a:pt x="6891929" y="1176204"/>
                  <a:pt x="6891929" y="974114"/>
                </a:cubicBezTo>
                <a:lnTo>
                  <a:pt x="6891929" y="810739"/>
                </a:lnTo>
                <a:cubicBezTo>
                  <a:pt x="6891929" y="792037"/>
                  <a:pt x="6898677" y="776054"/>
                  <a:pt x="6912175" y="762790"/>
                </a:cubicBezTo>
                <a:cubicBezTo>
                  <a:pt x="6925673" y="749526"/>
                  <a:pt x="6941695" y="742894"/>
                  <a:pt x="6960241" y="742894"/>
                </a:cubicBezTo>
                <a:cubicBezTo>
                  <a:pt x="6981233" y="742894"/>
                  <a:pt x="6997865" y="749926"/>
                  <a:pt x="7010141" y="763991"/>
                </a:cubicBezTo>
                <a:cubicBezTo>
                  <a:pt x="7022415" y="778056"/>
                  <a:pt x="7028553" y="793638"/>
                  <a:pt x="7028553" y="810739"/>
                </a:cubicBezTo>
                <a:lnTo>
                  <a:pt x="7028553" y="2367908"/>
                </a:lnTo>
                <a:cubicBezTo>
                  <a:pt x="7028553" y="2385453"/>
                  <a:pt x="7022510" y="2401147"/>
                  <a:pt x="7010424" y="2414990"/>
                </a:cubicBezTo>
                <a:cubicBezTo>
                  <a:pt x="6998338" y="2428832"/>
                  <a:pt x="6981610" y="2435753"/>
                  <a:pt x="6960241" y="2435753"/>
                </a:cubicBezTo>
                <a:cubicBezTo>
                  <a:pt x="6941273" y="2435753"/>
                  <a:pt x="6925145" y="2429232"/>
                  <a:pt x="6911859" y="2416190"/>
                </a:cubicBezTo>
                <a:cubicBezTo>
                  <a:pt x="6898571" y="2403148"/>
                  <a:pt x="6891929" y="2387066"/>
                  <a:pt x="6891929" y="2367942"/>
                </a:cubicBezTo>
                <a:lnTo>
                  <a:pt x="6891929" y="2217141"/>
                </a:lnTo>
                <a:cubicBezTo>
                  <a:pt x="6891929" y="2019165"/>
                  <a:pt x="6854325" y="1858391"/>
                  <a:pt x="6779120" y="1734820"/>
                </a:cubicBezTo>
                <a:cubicBezTo>
                  <a:pt x="6751199" y="1692909"/>
                  <a:pt x="6722878" y="1669334"/>
                  <a:pt x="6694156" y="1664095"/>
                </a:cubicBezTo>
                <a:lnTo>
                  <a:pt x="6685658" y="1663322"/>
                </a:lnTo>
                <a:lnTo>
                  <a:pt x="6685274" y="1666016"/>
                </a:lnTo>
                <a:cubicBezTo>
                  <a:pt x="6684997" y="1669068"/>
                  <a:pt x="6684858" y="1673335"/>
                  <a:pt x="6684858" y="1678817"/>
                </a:cubicBezTo>
                <a:lnTo>
                  <a:pt x="6684858" y="3093257"/>
                </a:lnTo>
                <a:lnTo>
                  <a:pt x="6707072" y="3093257"/>
                </a:lnTo>
                <a:cubicBezTo>
                  <a:pt x="6755193" y="3093257"/>
                  <a:pt x="6803631" y="3074701"/>
                  <a:pt x="6852385" y="3037587"/>
                </a:cubicBezTo>
                <a:cubicBezTo>
                  <a:pt x="6901140" y="3000473"/>
                  <a:pt x="6949017" y="2931305"/>
                  <a:pt x="6996015" y="2830082"/>
                </a:cubicBezTo>
                <a:cubicBezTo>
                  <a:pt x="7043012" y="2728859"/>
                  <a:pt x="7079387" y="2617997"/>
                  <a:pt x="7105137" y="2497495"/>
                </a:cubicBezTo>
                <a:cubicBezTo>
                  <a:pt x="7148010" y="2298718"/>
                  <a:pt x="7169447" y="2144693"/>
                  <a:pt x="7169447" y="2035420"/>
                </a:cubicBezTo>
                <a:lnTo>
                  <a:pt x="7169447" y="1884920"/>
                </a:lnTo>
                <a:cubicBezTo>
                  <a:pt x="7191639" y="1849386"/>
                  <a:pt x="7214765" y="1831618"/>
                  <a:pt x="7238826" y="1831618"/>
                </a:cubicBezTo>
                <a:cubicBezTo>
                  <a:pt x="7258506" y="1831618"/>
                  <a:pt x="7275345" y="1837739"/>
                  <a:pt x="7289343" y="1849980"/>
                </a:cubicBezTo>
                <a:cubicBezTo>
                  <a:pt x="7303341" y="1862222"/>
                  <a:pt x="7310340" y="1878016"/>
                  <a:pt x="7310340" y="1897362"/>
                </a:cubicBezTo>
                <a:lnTo>
                  <a:pt x="7310340" y="3234151"/>
                </a:lnTo>
                <a:lnTo>
                  <a:pt x="6077921" y="3234151"/>
                </a:lnTo>
                <a:cubicBezTo>
                  <a:pt x="6056306" y="3234151"/>
                  <a:pt x="6038561" y="3227341"/>
                  <a:pt x="6024685" y="3213721"/>
                </a:cubicBezTo>
                <a:cubicBezTo>
                  <a:pt x="6010809" y="3200101"/>
                  <a:pt x="6003871" y="3183784"/>
                  <a:pt x="6003871" y="3164772"/>
                </a:cubicBezTo>
                <a:cubicBezTo>
                  <a:pt x="6003871" y="3143669"/>
                  <a:pt x="6011143" y="3126830"/>
                  <a:pt x="6025686" y="3114255"/>
                </a:cubicBezTo>
                <a:cubicBezTo>
                  <a:pt x="6040229" y="3101680"/>
                  <a:pt x="6057596" y="3095392"/>
                  <a:pt x="6077787" y="3095392"/>
                </a:cubicBezTo>
                <a:lnTo>
                  <a:pt x="6168247" y="3095392"/>
                </a:lnTo>
                <a:lnTo>
                  <a:pt x="6168247" y="138759"/>
                </a:lnTo>
                <a:lnTo>
                  <a:pt x="6060109" y="138759"/>
                </a:lnTo>
                <a:cubicBezTo>
                  <a:pt x="6026887" y="115499"/>
                  <a:pt x="6010275" y="92728"/>
                  <a:pt x="6010275" y="70446"/>
                </a:cubicBezTo>
                <a:cubicBezTo>
                  <a:pt x="6010275" y="44607"/>
                  <a:pt x="6027587" y="21125"/>
                  <a:pt x="6062210" y="0"/>
                </a:cubicBezTo>
                <a:close/>
                <a:moveTo>
                  <a:pt x="4622863" y="0"/>
                </a:moveTo>
                <a:lnTo>
                  <a:pt x="5243543" y="0"/>
                </a:lnTo>
                <a:cubicBezTo>
                  <a:pt x="5347835" y="0"/>
                  <a:pt x="5454851" y="28774"/>
                  <a:pt x="5564590" y="86324"/>
                </a:cubicBezTo>
                <a:cubicBezTo>
                  <a:pt x="5622807" y="118034"/>
                  <a:pt x="5681590" y="172453"/>
                  <a:pt x="5740941" y="249582"/>
                </a:cubicBezTo>
                <a:cubicBezTo>
                  <a:pt x="5800291" y="326711"/>
                  <a:pt x="5844710" y="403690"/>
                  <a:pt x="5874196" y="480519"/>
                </a:cubicBezTo>
                <a:cubicBezTo>
                  <a:pt x="5914156" y="585834"/>
                  <a:pt x="5934136" y="705235"/>
                  <a:pt x="5934136" y="838724"/>
                </a:cubicBezTo>
                <a:lnTo>
                  <a:pt x="5934136" y="1058704"/>
                </a:lnTo>
                <a:cubicBezTo>
                  <a:pt x="5934136" y="1220034"/>
                  <a:pt x="5904010" y="1361450"/>
                  <a:pt x="5843759" y="1482953"/>
                </a:cubicBezTo>
                <a:cubicBezTo>
                  <a:pt x="5783508" y="1604456"/>
                  <a:pt x="5701471" y="1700770"/>
                  <a:pt x="5597645" y="1771895"/>
                </a:cubicBezTo>
                <a:cubicBezTo>
                  <a:pt x="5493821" y="1843020"/>
                  <a:pt x="5383436" y="1878583"/>
                  <a:pt x="5266492" y="1878583"/>
                </a:cubicBezTo>
                <a:lnTo>
                  <a:pt x="5236072" y="1878583"/>
                </a:lnTo>
                <a:lnTo>
                  <a:pt x="5236072" y="3095392"/>
                </a:lnTo>
                <a:lnTo>
                  <a:pt x="5317559" y="3095392"/>
                </a:lnTo>
                <a:cubicBezTo>
                  <a:pt x="5336439" y="3095392"/>
                  <a:pt x="5352838" y="3102180"/>
                  <a:pt x="5366758" y="3115756"/>
                </a:cubicBezTo>
                <a:cubicBezTo>
                  <a:pt x="5380679" y="3129332"/>
                  <a:pt x="5387639" y="3145670"/>
                  <a:pt x="5387639" y="3164772"/>
                </a:cubicBezTo>
                <a:cubicBezTo>
                  <a:pt x="5387639" y="3184274"/>
                  <a:pt x="5380829" y="3200712"/>
                  <a:pt x="5367209" y="3214088"/>
                </a:cubicBezTo>
                <a:cubicBezTo>
                  <a:pt x="5353589" y="3227463"/>
                  <a:pt x="5337083" y="3234151"/>
                  <a:pt x="5317693" y="3234151"/>
                </a:cubicBezTo>
                <a:lnTo>
                  <a:pt x="4622896" y="3234151"/>
                </a:lnTo>
                <a:cubicBezTo>
                  <a:pt x="4604061" y="3234151"/>
                  <a:pt x="4588051" y="3227680"/>
                  <a:pt x="4574864" y="3214738"/>
                </a:cubicBezTo>
                <a:cubicBezTo>
                  <a:pt x="4561678" y="3201796"/>
                  <a:pt x="4555084" y="3185141"/>
                  <a:pt x="4555084" y="3164772"/>
                </a:cubicBezTo>
                <a:cubicBezTo>
                  <a:pt x="4555084" y="3144914"/>
                  <a:pt x="4561750" y="3128386"/>
                  <a:pt x="4575081" y="3115189"/>
                </a:cubicBezTo>
                <a:cubicBezTo>
                  <a:pt x="4588412" y="3101991"/>
                  <a:pt x="4604295" y="3095392"/>
                  <a:pt x="4622729" y="3095392"/>
                </a:cubicBezTo>
                <a:lnTo>
                  <a:pt x="4713056" y="3095392"/>
                </a:lnTo>
                <a:lnTo>
                  <a:pt x="4713056" y="138759"/>
                </a:lnTo>
                <a:lnTo>
                  <a:pt x="4622729" y="138759"/>
                </a:lnTo>
                <a:cubicBezTo>
                  <a:pt x="4603561" y="138759"/>
                  <a:pt x="4587495" y="132104"/>
                  <a:pt x="4574531" y="118795"/>
                </a:cubicBezTo>
                <a:cubicBezTo>
                  <a:pt x="4561566" y="105486"/>
                  <a:pt x="4555084" y="89370"/>
                  <a:pt x="4555084" y="70446"/>
                </a:cubicBezTo>
                <a:cubicBezTo>
                  <a:pt x="4555084" y="50500"/>
                  <a:pt x="4561706" y="33772"/>
                  <a:pt x="4574948" y="20263"/>
                </a:cubicBezTo>
                <a:cubicBezTo>
                  <a:pt x="4588190" y="6754"/>
                  <a:pt x="4604161" y="0"/>
                  <a:pt x="4622863" y="0"/>
                </a:cubicBezTo>
                <a:close/>
                <a:moveTo>
                  <a:pt x="3156013" y="0"/>
                </a:moveTo>
                <a:lnTo>
                  <a:pt x="3776693" y="0"/>
                </a:lnTo>
                <a:cubicBezTo>
                  <a:pt x="3880984" y="0"/>
                  <a:pt x="3988000" y="28774"/>
                  <a:pt x="4097739" y="86324"/>
                </a:cubicBezTo>
                <a:cubicBezTo>
                  <a:pt x="4155956" y="118034"/>
                  <a:pt x="4214739" y="172453"/>
                  <a:pt x="4274090" y="249582"/>
                </a:cubicBezTo>
                <a:cubicBezTo>
                  <a:pt x="4333440" y="326711"/>
                  <a:pt x="4377859" y="403690"/>
                  <a:pt x="4407345" y="480519"/>
                </a:cubicBezTo>
                <a:cubicBezTo>
                  <a:pt x="4447305" y="585834"/>
                  <a:pt x="4467285" y="705235"/>
                  <a:pt x="4467285" y="838724"/>
                </a:cubicBezTo>
                <a:lnTo>
                  <a:pt x="4467285" y="1058704"/>
                </a:lnTo>
                <a:cubicBezTo>
                  <a:pt x="4467285" y="1220034"/>
                  <a:pt x="4437160" y="1361450"/>
                  <a:pt x="4376908" y="1482953"/>
                </a:cubicBezTo>
                <a:cubicBezTo>
                  <a:pt x="4316657" y="1604456"/>
                  <a:pt x="4234619" y="1700770"/>
                  <a:pt x="4130795" y="1771895"/>
                </a:cubicBezTo>
                <a:cubicBezTo>
                  <a:pt x="4026970" y="1843020"/>
                  <a:pt x="3916586" y="1878583"/>
                  <a:pt x="3799641" y="1878583"/>
                </a:cubicBezTo>
                <a:lnTo>
                  <a:pt x="3769221" y="1878583"/>
                </a:lnTo>
                <a:lnTo>
                  <a:pt x="3769221" y="3095392"/>
                </a:lnTo>
                <a:lnTo>
                  <a:pt x="3850709" y="3095392"/>
                </a:lnTo>
                <a:cubicBezTo>
                  <a:pt x="3869588" y="3095392"/>
                  <a:pt x="3885987" y="3102180"/>
                  <a:pt x="3899908" y="3115756"/>
                </a:cubicBezTo>
                <a:cubicBezTo>
                  <a:pt x="3913828" y="3129332"/>
                  <a:pt x="3920789" y="3145670"/>
                  <a:pt x="3920789" y="3164772"/>
                </a:cubicBezTo>
                <a:cubicBezTo>
                  <a:pt x="3920789" y="3184274"/>
                  <a:pt x="3913979" y="3200712"/>
                  <a:pt x="3900358" y="3214088"/>
                </a:cubicBezTo>
                <a:cubicBezTo>
                  <a:pt x="3886738" y="3227463"/>
                  <a:pt x="3870232" y="3234151"/>
                  <a:pt x="3850842" y="3234151"/>
                </a:cubicBezTo>
                <a:lnTo>
                  <a:pt x="3156047" y="3234151"/>
                </a:lnTo>
                <a:cubicBezTo>
                  <a:pt x="3137212" y="3234151"/>
                  <a:pt x="3121201" y="3227680"/>
                  <a:pt x="3108014" y="3214738"/>
                </a:cubicBezTo>
                <a:cubicBezTo>
                  <a:pt x="3094828" y="3201796"/>
                  <a:pt x="3088235" y="3185141"/>
                  <a:pt x="3088235" y="3164772"/>
                </a:cubicBezTo>
                <a:cubicBezTo>
                  <a:pt x="3088235" y="3144914"/>
                  <a:pt x="3094900" y="3128386"/>
                  <a:pt x="3108231" y="3115189"/>
                </a:cubicBezTo>
                <a:cubicBezTo>
                  <a:pt x="3121562" y="3101991"/>
                  <a:pt x="3137445" y="3095392"/>
                  <a:pt x="3155880" y="3095392"/>
                </a:cubicBezTo>
                <a:lnTo>
                  <a:pt x="3246207" y="3095392"/>
                </a:lnTo>
                <a:lnTo>
                  <a:pt x="3246207" y="138759"/>
                </a:lnTo>
                <a:lnTo>
                  <a:pt x="3155880" y="138759"/>
                </a:lnTo>
                <a:cubicBezTo>
                  <a:pt x="3136712" y="138759"/>
                  <a:pt x="3120645" y="132104"/>
                  <a:pt x="3107681" y="118795"/>
                </a:cubicBezTo>
                <a:cubicBezTo>
                  <a:pt x="3094716" y="105486"/>
                  <a:pt x="3088235" y="89370"/>
                  <a:pt x="3088235" y="70446"/>
                </a:cubicBezTo>
                <a:cubicBezTo>
                  <a:pt x="3088235" y="50500"/>
                  <a:pt x="3094856" y="33772"/>
                  <a:pt x="3108098" y="20263"/>
                </a:cubicBezTo>
                <a:cubicBezTo>
                  <a:pt x="3121340" y="6754"/>
                  <a:pt x="3137312" y="0"/>
                  <a:pt x="3156013" y="0"/>
                </a:cubicBezTo>
                <a:close/>
                <a:moveTo>
                  <a:pt x="61475" y="0"/>
                </a:moveTo>
                <a:lnTo>
                  <a:pt x="730319" y="0"/>
                </a:lnTo>
                <a:cubicBezTo>
                  <a:pt x="906903" y="0"/>
                  <a:pt x="1059171" y="74216"/>
                  <a:pt x="1187123" y="222648"/>
                </a:cubicBezTo>
                <a:cubicBezTo>
                  <a:pt x="1315075" y="371080"/>
                  <a:pt x="1379051" y="570201"/>
                  <a:pt x="1379051" y="820012"/>
                </a:cubicBezTo>
                <a:cubicBezTo>
                  <a:pt x="1379051" y="963307"/>
                  <a:pt x="1354729" y="1091959"/>
                  <a:pt x="1306086" y="1205969"/>
                </a:cubicBezTo>
                <a:cubicBezTo>
                  <a:pt x="1257442" y="1319978"/>
                  <a:pt x="1184855" y="1414285"/>
                  <a:pt x="1088324" y="1488890"/>
                </a:cubicBezTo>
                <a:cubicBezTo>
                  <a:pt x="1030819" y="1533320"/>
                  <a:pt x="952545" y="1561539"/>
                  <a:pt x="853501" y="1573547"/>
                </a:cubicBezTo>
                <a:cubicBezTo>
                  <a:pt x="963997" y="1587289"/>
                  <a:pt x="1046040" y="1612873"/>
                  <a:pt x="1099632" y="1650297"/>
                </a:cubicBezTo>
                <a:cubicBezTo>
                  <a:pt x="1190915" y="1713517"/>
                  <a:pt x="1258526" y="1789340"/>
                  <a:pt x="1302467" y="1877765"/>
                </a:cubicBezTo>
                <a:cubicBezTo>
                  <a:pt x="1346407" y="1966191"/>
                  <a:pt x="1368377" y="2078783"/>
                  <a:pt x="1368377" y="2215540"/>
                </a:cubicBezTo>
                <a:lnTo>
                  <a:pt x="1368377" y="2980049"/>
                </a:lnTo>
                <a:cubicBezTo>
                  <a:pt x="1368377" y="3005821"/>
                  <a:pt x="1370061" y="3020815"/>
                  <a:pt x="1373431" y="3025029"/>
                </a:cubicBezTo>
                <a:cubicBezTo>
                  <a:pt x="1376799" y="3029243"/>
                  <a:pt x="1380385" y="3031349"/>
                  <a:pt x="1384188" y="3031349"/>
                </a:cubicBezTo>
                <a:cubicBezTo>
                  <a:pt x="1396596" y="3031349"/>
                  <a:pt x="1409682" y="3020587"/>
                  <a:pt x="1423447" y="2999061"/>
                </a:cubicBezTo>
                <a:cubicBezTo>
                  <a:pt x="1455735" y="2949384"/>
                  <a:pt x="1476516" y="2855755"/>
                  <a:pt x="1485788" y="2718175"/>
                </a:cubicBezTo>
                <a:cubicBezTo>
                  <a:pt x="1487657" y="2684308"/>
                  <a:pt x="1495039" y="2658657"/>
                  <a:pt x="1507937" y="2641223"/>
                </a:cubicBezTo>
                <a:cubicBezTo>
                  <a:pt x="1520834" y="2623789"/>
                  <a:pt x="1538001" y="2615073"/>
                  <a:pt x="1559438" y="2615073"/>
                </a:cubicBezTo>
                <a:cubicBezTo>
                  <a:pt x="1585099" y="2615073"/>
                  <a:pt x="1604323" y="2626425"/>
                  <a:pt x="1617109" y="2649129"/>
                </a:cubicBezTo>
                <a:cubicBezTo>
                  <a:pt x="1629184" y="2668764"/>
                  <a:pt x="1635221" y="2697483"/>
                  <a:pt x="1635221" y="2735286"/>
                </a:cubicBezTo>
                <a:cubicBezTo>
                  <a:pt x="1635221" y="2900952"/>
                  <a:pt x="1594144" y="3030493"/>
                  <a:pt x="1511989" y="3123911"/>
                </a:cubicBezTo>
                <a:cubicBezTo>
                  <a:pt x="1429835" y="3217329"/>
                  <a:pt x="1325393" y="3264038"/>
                  <a:pt x="1198664" y="3264038"/>
                </a:cubicBezTo>
                <a:cubicBezTo>
                  <a:pt x="1086189" y="3264038"/>
                  <a:pt x="1000254" y="3234246"/>
                  <a:pt x="940860" y="3174662"/>
                </a:cubicBezTo>
                <a:cubicBezTo>
                  <a:pt x="881464" y="3115077"/>
                  <a:pt x="851767" y="3031683"/>
                  <a:pt x="851767" y="2924478"/>
                </a:cubicBezTo>
                <a:lnTo>
                  <a:pt x="851767" y="1818510"/>
                </a:lnTo>
                <a:cubicBezTo>
                  <a:pt x="851767" y="1739079"/>
                  <a:pt x="837057" y="1689312"/>
                  <a:pt x="807638" y="1669210"/>
                </a:cubicBezTo>
                <a:cubicBezTo>
                  <a:pt x="781842" y="1652243"/>
                  <a:pt x="737491" y="1643760"/>
                  <a:pt x="674582" y="1643760"/>
                </a:cubicBezTo>
                <a:lnTo>
                  <a:pt x="674582" y="3095392"/>
                </a:lnTo>
                <a:lnTo>
                  <a:pt x="732754" y="3095392"/>
                </a:lnTo>
                <a:cubicBezTo>
                  <a:pt x="754924" y="3095392"/>
                  <a:pt x="773898" y="3102236"/>
                  <a:pt x="789675" y="3115922"/>
                </a:cubicBezTo>
                <a:cubicBezTo>
                  <a:pt x="805452" y="3129610"/>
                  <a:pt x="813341" y="3145893"/>
                  <a:pt x="813341" y="3164772"/>
                </a:cubicBezTo>
                <a:cubicBezTo>
                  <a:pt x="813341" y="3184073"/>
                  <a:pt x="805592" y="3200462"/>
                  <a:pt x="790093" y="3213938"/>
                </a:cubicBezTo>
                <a:cubicBezTo>
                  <a:pt x="774593" y="3227413"/>
                  <a:pt x="755514" y="3234151"/>
                  <a:pt x="732855" y="3234151"/>
                </a:cubicBezTo>
                <a:lnTo>
                  <a:pt x="72048" y="3234151"/>
                </a:lnTo>
                <a:cubicBezTo>
                  <a:pt x="52769" y="3234151"/>
                  <a:pt x="35941" y="3227992"/>
                  <a:pt x="21565" y="3215672"/>
                </a:cubicBezTo>
                <a:cubicBezTo>
                  <a:pt x="7188" y="3203353"/>
                  <a:pt x="0" y="3186386"/>
                  <a:pt x="0" y="3164772"/>
                </a:cubicBezTo>
                <a:cubicBezTo>
                  <a:pt x="0" y="3143580"/>
                  <a:pt x="7333" y="3126719"/>
                  <a:pt x="21998" y="3114188"/>
                </a:cubicBezTo>
                <a:cubicBezTo>
                  <a:pt x="36663" y="3101657"/>
                  <a:pt x="53391" y="3095392"/>
                  <a:pt x="72182" y="3095392"/>
                </a:cubicBezTo>
                <a:lnTo>
                  <a:pt x="153703" y="3095392"/>
                </a:lnTo>
                <a:lnTo>
                  <a:pt x="153703" y="138759"/>
                </a:lnTo>
                <a:lnTo>
                  <a:pt x="61208" y="138759"/>
                </a:lnTo>
                <a:cubicBezTo>
                  <a:pt x="24672" y="118545"/>
                  <a:pt x="6405" y="95063"/>
                  <a:pt x="6405" y="68312"/>
                </a:cubicBezTo>
                <a:cubicBezTo>
                  <a:pt x="6405" y="43251"/>
                  <a:pt x="24761" y="20480"/>
                  <a:pt x="6147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8117FC-5854-4598-9BE2-932C799E290C}"/>
              </a:ext>
            </a:extLst>
          </p:cNvPr>
          <p:cNvSpPr txBox="1"/>
          <p:nvPr/>
        </p:nvSpPr>
        <p:spPr>
          <a:xfrm>
            <a:off x="967609" y="1995274"/>
            <a:ext cx="417644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Lorem ipsum dolor sit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amet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consectetur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adipiscing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elit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Morbi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nisl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risus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blandit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ut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volutpat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vel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varius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sed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dolor.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Donec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efficitur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nulla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id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placerat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pulvinar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Aliquam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porta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aliquet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massa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Nullam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sagittis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erat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eget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ligula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rhoncus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, a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sagittis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nisi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hendrerit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Suspendisse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auctor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condimentum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dolor,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nec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sollicitudin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magna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iaculis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vitae.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Proin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sed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magna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augue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Vestibulum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vitae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pulvinar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augue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Quisque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dapibus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nunc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dui, et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posuere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mauris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vulputate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a.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Phasellus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in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dignissim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ex,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nec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sagittis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massa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. Nunc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viverra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orci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sapien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, ac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lobortis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quam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consequat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ut.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Aliquam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id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sem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in quam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imperdiet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accumsan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lobortis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vel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nunc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Donec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felis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lorem,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tempor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eget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risus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vel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68921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5" r="14235"/>
          <a:stretch>
            <a:fillRect/>
          </a:stretch>
        </p:blipFill>
        <p:spPr/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E6D10E8-10EC-C241-B0F1-BAE675F41ED7}"/>
              </a:ext>
            </a:extLst>
          </p:cNvPr>
          <p:cNvSpPr/>
          <p:nvPr/>
        </p:nvSpPr>
        <p:spPr>
          <a:xfrm>
            <a:off x="7112000" y="0"/>
            <a:ext cx="5080000" cy="3631842"/>
          </a:xfrm>
          <a:prstGeom prst="rect">
            <a:avLst/>
          </a:prstGeom>
          <a:solidFill>
            <a:schemeClr val="accent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4175F9-8E9C-4E2C-AFA4-6153FC3FDC12}"/>
              </a:ext>
            </a:extLst>
          </p:cNvPr>
          <p:cNvSpPr txBox="1"/>
          <p:nvPr/>
        </p:nvSpPr>
        <p:spPr>
          <a:xfrm>
            <a:off x="7740562" y="1750968"/>
            <a:ext cx="38228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cs typeface="Aharoni" panose="02010803020104030203" pitchFamily="2" charset="-79"/>
              </a:rPr>
              <a:t>“Lorem ipsum dolor sit </a:t>
            </a:r>
            <a:r>
              <a:rPr lang="en-US" sz="1200" dirty="0" err="1">
                <a:solidFill>
                  <a:schemeClr val="bg1"/>
                </a:solidFill>
                <a:cs typeface="Aharoni" panose="02010803020104030203" pitchFamily="2" charset="-79"/>
              </a:rPr>
              <a:t>amet</a:t>
            </a:r>
            <a:r>
              <a:rPr lang="en-US" sz="1200" dirty="0">
                <a:solidFill>
                  <a:schemeClr val="bg1"/>
                </a:solidFill>
                <a:cs typeface="Aharoni" panose="02010803020104030203" pitchFamily="2" charset="-79"/>
              </a:rPr>
              <a:t>, cons </a:t>
            </a:r>
            <a:r>
              <a:rPr lang="en-US" sz="1200" dirty="0" err="1">
                <a:solidFill>
                  <a:schemeClr val="bg1"/>
                </a:solidFill>
                <a:cs typeface="Aharoni" panose="02010803020104030203" pitchFamily="2" charset="-79"/>
              </a:rPr>
              <a:t>ectetur</a:t>
            </a:r>
            <a:r>
              <a:rPr lang="en-US" sz="1200" dirty="0">
                <a:solidFill>
                  <a:schemeClr val="bg1"/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Aharoni" panose="02010803020104030203" pitchFamily="2" charset="-79"/>
              </a:rPr>
              <a:t>adipis</a:t>
            </a:r>
            <a:r>
              <a:rPr lang="en-US" sz="1200" dirty="0">
                <a:solidFill>
                  <a:schemeClr val="bg1"/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Aharoni" panose="02010803020104030203" pitchFamily="2" charset="-79"/>
              </a:rPr>
              <a:t>cing</a:t>
            </a:r>
            <a:r>
              <a:rPr lang="en-US" sz="1200" dirty="0">
                <a:solidFill>
                  <a:schemeClr val="bg1"/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Aharoni" panose="02010803020104030203" pitchFamily="2" charset="-79"/>
              </a:rPr>
              <a:t>elit</a:t>
            </a:r>
            <a:r>
              <a:rPr lang="en-US" sz="1200" dirty="0">
                <a:solidFill>
                  <a:schemeClr val="bg1"/>
                </a:solidFill>
                <a:cs typeface="Aharoni" panose="02010803020104030203" pitchFamily="2" charset="-79"/>
              </a:rPr>
              <a:t>, </a:t>
            </a:r>
            <a:r>
              <a:rPr lang="en-US" sz="1200" dirty="0" err="1">
                <a:solidFill>
                  <a:schemeClr val="bg1"/>
                </a:solidFill>
                <a:cs typeface="Aharoni" panose="02010803020104030203" pitchFamily="2" charset="-79"/>
              </a:rPr>
              <a:t>sed</a:t>
            </a:r>
            <a:r>
              <a:rPr lang="en-US" sz="1200" dirty="0">
                <a:solidFill>
                  <a:schemeClr val="bg1"/>
                </a:solidFill>
                <a:cs typeface="Aharoni" panose="02010803020104030203" pitchFamily="2" charset="-79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cs typeface="Aharoni" panose="02010803020104030203" pitchFamily="2" charset="-79"/>
              </a:rPr>
              <a:t>eiusmod</a:t>
            </a:r>
            <a:r>
              <a:rPr lang="en-US" sz="1200" dirty="0">
                <a:solidFill>
                  <a:schemeClr val="bg1"/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Aharoni" panose="02010803020104030203" pitchFamily="2" charset="-79"/>
              </a:rPr>
              <a:t>tempor</a:t>
            </a:r>
            <a:r>
              <a:rPr lang="en-US" sz="1200" dirty="0">
                <a:solidFill>
                  <a:schemeClr val="bg1"/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Aharoni" panose="02010803020104030203" pitchFamily="2" charset="-79"/>
              </a:rPr>
              <a:t>incidi</a:t>
            </a:r>
            <a:r>
              <a:rPr lang="en-US" sz="1200" dirty="0">
                <a:solidFill>
                  <a:schemeClr val="bg1"/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Aharoni" panose="02010803020104030203" pitchFamily="2" charset="-79"/>
              </a:rPr>
              <a:t>dunt</a:t>
            </a:r>
            <a:r>
              <a:rPr lang="en-US" sz="1200" dirty="0">
                <a:solidFill>
                  <a:schemeClr val="bg1"/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Aharoni" panose="02010803020104030203" pitchFamily="2" charset="-79"/>
              </a:rPr>
              <a:t>ut</a:t>
            </a:r>
            <a:r>
              <a:rPr lang="en-US" sz="1200" dirty="0">
                <a:solidFill>
                  <a:schemeClr val="bg1"/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Aharoni" panose="02010803020104030203" pitchFamily="2" charset="-79"/>
              </a:rPr>
              <a:t>labore</a:t>
            </a:r>
            <a:r>
              <a:rPr lang="en-US" sz="1200" dirty="0">
                <a:solidFill>
                  <a:schemeClr val="bg1"/>
                </a:solidFill>
                <a:cs typeface="Aharoni" panose="02010803020104030203" pitchFamily="2" charset="-79"/>
              </a:rPr>
              <a:t> et </a:t>
            </a:r>
            <a:r>
              <a:rPr lang="en-US" sz="1200" dirty="0" err="1">
                <a:solidFill>
                  <a:schemeClr val="bg1"/>
                </a:solidFill>
                <a:cs typeface="Aharoni" panose="02010803020104030203" pitchFamily="2" charset="-79"/>
              </a:rPr>
              <a:t>dolore</a:t>
            </a:r>
            <a:r>
              <a:rPr lang="en-US" sz="1200" dirty="0">
                <a:solidFill>
                  <a:schemeClr val="bg1"/>
                </a:solidFill>
                <a:cs typeface="Aharoni" panose="02010803020104030203" pitchFamily="2" charset="-79"/>
              </a:rPr>
              <a:t> magna </a:t>
            </a:r>
            <a:r>
              <a:rPr lang="en-US" sz="1200" dirty="0" err="1">
                <a:solidFill>
                  <a:schemeClr val="bg1"/>
                </a:solidFill>
                <a:cs typeface="Aharoni" panose="02010803020104030203" pitchFamily="2" charset="-79"/>
              </a:rPr>
              <a:t>aliqua</a:t>
            </a:r>
            <a:r>
              <a:rPr lang="en-US" sz="1200" dirty="0">
                <a:solidFill>
                  <a:schemeClr val="bg1"/>
                </a:solidFill>
                <a:cs typeface="Aharoni" panose="02010803020104030203" pitchFamily="2" charset="-79"/>
              </a:rPr>
              <a:t>. sit </a:t>
            </a:r>
            <a:r>
              <a:rPr lang="en-US" sz="1200" dirty="0" err="1">
                <a:solidFill>
                  <a:schemeClr val="bg1"/>
                </a:solidFill>
                <a:cs typeface="Aharoni" panose="02010803020104030203" pitchFamily="2" charset="-79"/>
              </a:rPr>
              <a:t>amet</a:t>
            </a:r>
            <a:r>
              <a:rPr lang="en-US" sz="1200" dirty="0">
                <a:solidFill>
                  <a:schemeClr val="bg1"/>
                </a:solidFill>
                <a:cs typeface="Aharoni" panose="02010803020104030203" pitchFamily="2" charset="-79"/>
              </a:rPr>
              <a:t>, </a:t>
            </a:r>
            <a:r>
              <a:rPr lang="en-US" sz="1200" dirty="0" err="1">
                <a:solidFill>
                  <a:schemeClr val="bg1"/>
                </a:solidFill>
                <a:cs typeface="Aharoni" panose="02010803020104030203" pitchFamily="2" charset="-79"/>
              </a:rPr>
              <a:t>conse</a:t>
            </a:r>
            <a:r>
              <a:rPr lang="en-US" sz="1200" dirty="0">
                <a:solidFill>
                  <a:schemeClr val="bg1"/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Aharoni" panose="02010803020104030203" pitchFamily="2" charset="-79"/>
              </a:rPr>
              <a:t>ctetur</a:t>
            </a:r>
            <a:r>
              <a:rPr lang="en-US" sz="1200" dirty="0">
                <a:solidFill>
                  <a:schemeClr val="bg1"/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Aharoni" panose="02010803020104030203" pitchFamily="2" charset="-79"/>
              </a:rPr>
              <a:t>adipi</a:t>
            </a:r>
            <a:r>
              <a:rPr lang="en-US" sz="1200" dirty="0">
                <a:solidFill>
                  <a:schemeClr val="bg1"/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Aharoni" panose="02010803020104030203" pitchFamily="2" charset="-79"/>
              </a:rPr>
              <a:t>scing</a:t>
            </a:r>
            <a:r>
              <a:rPr lang="en-US" sz="1200" dirty="0">
                <a:solidFill>
                  <a:schemeClr val="bg1"/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Aharoni" panose="02010803020104030203" pitchFamily="2" charset="-79"/>
              </a:rPr>
              <a:t>elit</a:t>
            </a:r>
            <a:r>
              <a:rPr lang="en-US" sz="1200" dirty="0">
                <a:solidFill>
                  <a:schemeClr val="bg1"/>
                </a:solidFill>
                <a:cs typeface="Aharoni" panose="02010803020104030203" pitchFamily="2" charset="-79"/>
              </a:rPr>
              <a:t>. </a:t>
            </a:r>
            <a:r>
              <a:rPr lang="en-US" sz="1200" dirty="0" err="1">
                <a:solidFill>
                  <a:schemeClr val="bg1"/>
                </a:solidFill>
                <a:cs typeface="Aharoni" panose="02010803020104030203" pitchFamily="2" charset="-79"/>
              </a:rPr>
              <a:t>sed</a:t>
            </a:r>
            <a:r>
              <a:rPr lang="en-US" sz="1200" dirty="0">
                <a:solidFill>
                  <a:schemeClr val="bg1"/>
                </a:solidFill>
                <a:cs typeface="Aharoni" panose="02010803020104030203" pitchFamily="2" charset="-79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cs typeface="Aharoni" panose="02010803020104030203" pitchFamily="2" charset="-79"/>
              </a:rPr>
              <a:t>eiusmod</a:t>
            </a:r>
            <a:r>
              <a:rPr lang="en-US" sz="1200" dirty="0">
                <a:solidFill>
                  <a:schemeClr val="bg1"/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Aharoni" panose="02010803020104030203" pitchFamily="2" charset="-79"/>
              </a:rPr>
              <a:t>tempor</a:t>
            </a:r>
            <a:r>
              <a:rPr lang="en-US" sz="1200" dirty="0">
                <a:solidFill>
                  <a:schemeClr val="bg1"/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Aharoni" panose="02010803020104030203" pitchFamily="2" charset="-79"/>
              </a:rPr>
              <a:t>incid</a:t>
            </a:r>
            <a:r>
              <a:rPr lang="en-US" sz="1200" dirty="0">
                <a:solidFill>
                  <a:schemeClr val="bg1"/>
                </a:solidFill>
                <a:cs typeface="Aharoni" panose="02010803020104030203" pitchFamily="2" charset="-79"/>
              </a:rPr>
              <a:t>. do </a:t>
            </a:r>
            <a:r>
              <a:rPr lang="en-US" sz="1200" dirty="0" err="1">
                <a:solidFill>
                  <a:schemeClr val="bg1"/>
                </a:solidFill>
                <a:cs typeface="Aharoni" panose="02010803020104030203" pitchFamily="2" charset="-79"/>
              </a:rPr>
              <a:t>eiusmod</a:t>
            </a:r>
            <a:r>
              <a:rPr lang="en-US" sz="1200" dirty="0">
                <a:solidFill>
                  <a:schemeClr val="bg1"/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Aharoni" panose="02010803020104030203" pitchFamily="2" charset="-79"/>
              </a:rPr>
              <a:t>tempor</a:t>
            </a:r>
            <a:r>
              <a:rPr lang="en-US" sz="1200" dirty="0">
                <a:solidFill>
                  <a:schemeClr val="bg1"/>
                </a:solidFill>
                <a:cs typeface="Aharoni" panose="02010803020104030203" pitchFamily="2" charset="-79"/>
              </a:rPr>
              <a:t>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6B91FD-8A59-41E4-8E33-8242C3D4AF94}"/>
              </a:ext>
            </a:extLst>
          </p:cNvPr>
          <p:cNvSpPr txBox="1"/>
          <p:nvPr/>
        </p:nvSpPr>
        <p:spPr>
          <a:xfrm rot="16200000">
            <a:off x="-596526" y="2828836"/>
            <a:ext cx="47351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ontserrat" charset="0"/>
                <a:cs typeface="Montserrat" charset="0"/>
              </a:rPr>
              <a:t>If the ride is more fly, then you must buy.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848100" y="0"/>
            <a:ext cx="3263900" cy="1551903"/>
          </a:xfrm>
          <a:prstGeom prst="rect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F7F6C3-8371-0A46-B8A5-A0077742CA7F}"/>
              </a:ext>
            </a:extLst>
          </p:cNvPr>
          <p:cNvSpPr txBox="1"/>
          <p:nvPr/>
        </p:nvSpPr>
        <p:spPr>
          <a:xfrm>
            <a:off x="4003157" y="330965"/>
            <a:ext cx="1841459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/>
            <a:r>
              <a:rPr lang="en-ID" sz="1400" b="1" dirty="0">
                <a:solidFill>
                  <a:schemeClr val="bg1"/>
                </a:solidFill>
                <a:latin typeface="+mj-lt"/>
              </a:rPr>
              <a:t>GREAT TITLE HERE </a:t>
            </a:r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BC186C6-3BDF-4549-A15F-12FBA99BAEAD}"/>
              </a:ext>
            </a:extLst>
          </p:cNvPr>
          <p:cNvSpPr/>
          <p:nvPr/>
        </p:nvSpPr>
        <p:spPr>
          <a:xfrm>
            <a:off x="4003157" y="647823"/>
            <a:ext cx="18710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b="0" i="0" dirty="0">
                <a:solidFill>
                  <a:schemeClr val="bg1"/>
                </a:solidFill>
                <a:effectLst/>
              </a:rPr>
              <a:t>Lorem ipsum dolor sit </a:t>
            </a:r>
            <a:r>
              <a:rPr lang="en-US" sz="1200" b="0" i="0" dirty="0" err="1">
                <a:solidFill>
                  <a:schemeClr val="bg1"/>
                </a:solidFill>
                <a:effectLst/>
              </a:rPr>
              <a:t>amet</a:t>
            </a:r>
            <a:r>
              <a:rPr lang="en-US" sz="120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</a:rPr>
              <a:t>consectetur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675F50E-837A-2241-B5A1-4341C15DEA95}"/>
              </a:ext>
            </a:extLst>
          </p:cNvPr>
          <p:cNvGrpSpPr/>
          <p:nvPr/>
        </p:nvGrpSpPr>
        <p:grpSpPr>
          <a:xfrm>
            <a:off x="6107230" y="330965"/>
            <a:ext cx="735423" cy="735423"/>
            <a:chOff x="7216989" y="3639912"/>
            <a:chExt cx="849982" cy="849982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2AC57E6-109A-6E48-871C-ED5D192CF30E}"/>
                </a:ext>
              </a:extLst>
            </p:cNvPr>
            <p:cNvSpPr/>
            <p:nvPr/>
          </p:nvSpPr>
          <p:spPr>
            <a:xfrm>
              <a:off x="7216989" y="3639912"/>
              <a:ext cx="849982" cy="849982"/>
            </a:xfrm>
            <a:prstGeom prst="rect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Shape 2584">
              <a:extLst>
                <a:ext uri="{FF2B5EF4-FFF2-40B4-BE49-F238E27FC236}">
                  <a16:creationId xmlns:a16="http://schemas.microsoft.com/office/drawing/2014/main" id="{60BE2F3A-003A-E449-AEB1-447BAC94224B}"/>
                </a:ext>
              </a:extLst>
            </p:cNvPr>
            <p:cNvSpPr/>
            <p:nvPr/>
          </p:nvSpPr>
          <p:spPr>
            <a:xfrm>
              <a:off x="7446263" y="3872157"/>
              <a:ext cx="391435" cy="391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309" y="17673"/>
                  </a:moveTo>
                  <a:cubicBezTo>
                    <a:pt x="10445" y="17673"/>
                    <a:pt x="10567" y="17618"/>
                    <a:pt x="10656" y="17529"/>
                  </a:cubicBezTo>
                  <a:lnTo>
                    <a:pt x="12620" y="15565"/>
                  </a:lnTo>
                  <a:cubicBezTo>
                    <a:pt x="12709" y="15477"/>
                    <a:pt x="12764" y="15354"/>
                    <a:pt x="12764" y="15218"/>
                  </a:cubicBezTo>
                  <a:cubicBezTo>
                    <a:pt x="12764" y="14947"/>
                    <a:pt x="12544" y="14728"/>
                    <a:pt x="12273" y="14728"/>
                  </a:cubicBezTo>
                  <a:cubicBezTo>
                    <a:pt x="12137" y="14728"/>
                    <a:pt x="12014" y="14782"/>
                    <a:pt x="11926" y="14871"/>
                  </a:cubicBezTo>
                  <a:lnTo>
                    <a:pt x="9962" y="16835"/>
                  </a:lnTo>
                  <a:cubicBezTo>
                    <a:pt x="9873" y="16924"/>
                    <a:pt x="9818" y="17046"/>
                    <a:pt x="9818" y="17183"/>
                  </a:cubicBezTo>
                  <a:cubicBezTo>
                    <a:pt x="9818" y="17453"/>
                    <a:pt x="10038" y="17673"/>
                    <a:pt x="10309" y="17673"/>
                  </a:cubicBezTo>
                  <a:moveTo>
                    <a:pt x="10309" y="20415"/>
                  </a:moveTo>
                  <a:lnTo>
                    <a:pt x="982" y="11088"/>
                  </a:lnTo>
                  <a:lnTo>
                    <a:pt x="982" y="4418"/>
                  </a:lnTo>
                  <a:cubicBezTo>
                    <a:pt x="982" y="4147"/>
                    <a:pt x="1201" y="3927"/>
                    <a:pt x="1473" y="3927"/>
                  </a:cubicBezTo>
                  <a:lnTo>
                    <a:pt x="8142" y="3927"/>
                  </a:lnTo>
                  <a:lnTo>
                    <a:pt x="17469" y="13255"/>
                  </a:lnTo>
                  <a:cubicBezTo>
                    <a:pt x="17469" y="13255"/>
                    <a:pt x="10309" y="20415"/>
                    <a:pt x="10309" y="20415"/>
                  </a:cubicBezTo>
                  <a:close/>
                  <a:moveTo>
                    <a:pt x="8693" y="3090"/>
                  </a:moveTo>
                  <a:cubicBezTo>
                    <a:pt x="8604" y="3001"/>
                    <a:pt x="8481" y="2945"/>
                    <a:pt x="8345" y="2945"/>
                  </a:cubicBezTo>
                  <a:lnTo>
                    <a:pt x="1473" y="2945"/>
                  </a:lnTo>
                  <a:cubicBezTo>
                    <a:pt x="660" y="2945"/>
                    <a:pt x="0" y="3605"/>
                    <a:pt x="0" y="4418"/>
                  </a:cubicBezTo>
                  <a:lnTo>
                    <a:pt x="0" y="11291"/>
                  </a:lnTo>
                  <a:cubicBezTo>
                    <a:pt x="0" y="11427"/>
                    <a:pt x="55" y="11549"/>
                    <a:pt x="144" y="11638"/>
                  </a:cubicBezTo>
                  <a:lnTo>
                    <a:pt x="9962" y="21456"/>
                  </a:lnTo>
                  <a:cubicBezTo>
                    <a:pt x="10051" y="21546"/>
                    <a:pt x="10174" y="21600"/>
                    <a:pt x="10309" y="21600"/>
                  </a:cubicBezTo>
                  <a:cubicBezTo>
                    <a:pt x="10445" y="21600"/>
                    <a:pt x="10567" y="21546"/>
                    <a:pt x="10656" y="21456"/>
                  </a:cubicBezTo>
                  <a:lnTo>
                    <a:pt x="18511" y="13602"/>
                  </a:lnTo>
                  <a:cubicBezTo>
                    <a:pt x="18600" y="13513"/>
                    <a:pt x="18655" y="13390"/>
                    <a:pt x="18655" y="13255"/>
                  </a:cubicBezTo>
                  <a:cubicBezTo>
                    <a:pt x="18655" y="13119"/>
                    <a:pt x="18599" y="12997"/>
                    <a:pt x="18511" y="12908"/>
                  </a:cubicBezTo>
                  <a:cubicBezTo>
                    <a:pt x="18511" y="12908"/>
                    <a:pt x="8693" y="3090"/>
                    <a:pt x="8693" y="3090"/>
                  </a:cubicBezTo>
                  <a:close/>
                  <a:moveTo>
                    <a:pt x="7855" y="15218"/>
                  </a:moveTo>
                  <a:cubicBezTo>
                    <a:pt x="7855" y="15490"/>
                    <a:pt x="8074" y="15709"/>
                    <a:pt x="8345" y="15709"/>
                  </a:cubicBezTo>
                  <a:cubicBezTo>
                    <a:pt x="8481" y="15709"/>
                    <a:pt x="8604" y="15655"/>
                    <a:pt x="8693" y="15565"/>
                  </a:cubicBezTo>
                  <a:lnTo>
                    <a:pt x="9183" y="15074"/>
                  </a:lnTo>
                  <a:cubicBezTo>
                    <a:pt x="9273" y="14986"/>
                    <a:pt x="9327" y="14863"/>
                    <a:pt x="9327" y="14728"/>
                  </a:cubicBezTo>
                  <a:cubicBezTo>
                    <a:pt x="9327" y="14456"/>
                    <a:pt x="9108" y="14236"/>
                    <a:pt x="8836" y="14236"/>
                  </a:cubicBezTo>
                  <a:cubicBezTo>
                    <a:pt x="8701" y="14236"/>
                    <a:pt x="8578" y="14291"/>
                    <a:pt x="8489" y="14381"/>
                  </a:cubicBezTo>
                  <a:lnTo>
                    <a:pt x="7998" y="14871"/>
                  </a:lnTo>
                  <a:cubicBezTo>
                    <a:pt x="7910" y="14961"/>
                    <a:pt x="7855" y="15083"/>
                    <a:pt x="7855" y="15218"/>
                  </a:cubicBezTo>
                  <a:moveTo>
                    <a:pt x="21456" y="9962"/>
                  </a:moveTo>
                  <a:lnTo>
                    <a:pt x="11638" y="144"/>
                  </a:lnTo>
                  <a:cubicBezTo>
                    <a:pt x="11549" y="55"/>
                    <a:pt x="11427" y="0"/>
                    <a:pt x="11291" y="0"/>
                  </a:cubicBezTo>
                  <a:lnTo>
                    <a:pt x="4418" y="0"/>
                  </a:lnTo>
                  <a:cubicBezTo>
                    <a:pt x="3605" y="0"/>
                    <a:pt x="2945" y="660"/>
                    <a:pt x="2945" y="1473"/>
                  </a:cubicBezTo>
                  <a:cubicBezTo>
                    <a:pt x="2945" y="1744"/>
                    <a:pt x="3165" y="1964"/>
                    <a:pt x="3436" y="1964"/>
                  </a:cubicBezTo>
                  <a:cubicBezTo>
                    <a:pt x="3708" y="1964"/>
                    <a:pt x="3927" y="1744"/>
                    <a:pt x="3927" y="1473"/>
                  </a:cubicBezTo>
                  <a:cubicBezTo>
                    <a:pt x="3927" y="1202"/>
                    <a:pt x="4147" y="982"/>
                    <a:pt x="4418" y="982"/>
                  </a:cubicBezTo>
                  <a:lnTo>
                    <a:pt x="11088" y="982"/>
                  </a:lnTo>
                  <a:lnTo>
                    <a:pt x="20415" y="10310"/>
                  </a:lnTo>
                  <a:lnTo>
                    <a:pt x="19289" y="11435"/>
                  </a:lnTo>
                  <a:cubicBezTo>
                    <a:pt x="19201" y="11524"/>
                    <a:pt x="19145" y="11646"/>
                    <a:pt x="19145" y="11782"/>
                  </a:cubicBezTo>
                  <a:cubicBezTo>
                    <a:pt x="19145" y="12053"/>
                    <a:pt x="19366" y="12273"/>
                    <a:pt x="19636" y="12273"/>
                  </a:cubicBezTo>
                  <a:cubicBezTo>
                    <a:pt x="19772" y="12273"/>
                    <a:pt x="19895" y="12218"/>
                    <a:pt x="19983" y="12129"/>
                  </a:cubicBezTo>
                  <a:lnTo>
                    <a:pt x="21456" y="10656"/>
                  </a:lnTo>
                  <a:cubicBezTo>
                    <a:pt x="21545" y="10567"/>
                    <a:pt x="21600" y="10445"/>
                    <a:pt x="21600" y="10310"/>
                  </a:cubicBezTo>
                  <a:cubicBezTo>
                    <a:pt x="21600" y="10174"/>
                    <a:pt x="21545" y="10051"/>
                    <a:pt x="21456" y="9962"/>
                  </a:cubicBezTo>
                  <a:moveTo>
                    <a:pt x="10309" y="13745"/>
                  </a:moveTo>
                  <a:cubicBezTo>
                    <a:pt x="10445" y="13745"/>
                    <a:pt x="10567" y="13691"/>
                    <a:pt x="10656" y="13602"/>
                  </a:cubicBezTo>
                  <a:lnTo>
                    <a:pt x="11638" y="12620"/>
                  </a:lnTo>
                  <a:cubicBezTo>
                    <a:pt x="11727" y="12531"/>
                    <a:pt x="11782" y="12408"/>
                    <a:pt x="11782" y="12273"/>
                  </a:cubicBezTo>
                  <a:cubicBezTo>
                    <a:pt x="11782" y="12002"/>
                    <a:pt x="11562" y="11782"/>
                    <a:pt x="11291" y="11782"/>
                  </a:cubicBezTo>
                  <a:cubicBezTo>
                    <a:pt x="11156" y="11782"/>
                    <a:pt x="11033" y="11837"/>
                    <a:pt x="10944" y="11926"/>
                  </a:cubicBezTo>
                  <a:lnTo>
                    <a:pt x="9962" y="12908"/>
                  </a:lnTo>
                  <a:cubicBezTo>
                    <a:pt x="9873" y="12997"/>
                    <a:pt x="9818" y="13119"/>
                    <a:pt x="9818" y="13255"/>
                  </a:cubicBezTo>
                  <a:cubicBezTo>
                    <a:pt x="9818" y="13526"/>
                    <a:pt x="10038" y="13745"/>
                    <a:pt x="10309" y="13745"/>
                  </a:cubicBezTo>
                  <a:moveTo>
                    <a:pt x="4418" y="7855"/>
                  </a:moveTo>
                  <a:cubicBezTo>
                    <a:pt x="4147" y="7855"/>
                    <a:pt x="3927" y="7635"/>
                    <a:pt x="3927" y="7364"/>
                  </a:cubicBezTo>
                  <a:cubicBezTo>
                    <a:pt x="3927" y="7093"/>
                    <a:pt x="4147" y="6873"/>
                    <a:pt x="4418" y="6873"/>
                  </a:cubicBezTo>
                  <a:cubicBezTo>
                    <a:pt x="4690" y="6873"/>
                    <a:pt x="4909" y="7093"/>
                    <a:pt x="4909" y="7364"/>
                  </a:cubicBezTo>
                  <a:cubicBezTo>
                    <a:pt x="4909" y="7635"/>
                    <a:pt x="4690" y="7855"/>
                    <a:pt x="4418" y="7855"/>
                  </a:cubicBezTo>
                  <a:moveTo>
                    <a:pt x="4418" y="5891"/>
                  </a:moveTo>
                  <a:cubicBezTo>
                    <a:pt x="3605" y="5891"/>
                    <a:pt x="2945" y="6551"/>
                    <a:pt x="2945" y="7364"/>
                  </a:cubicBezTo>
                  <a:cubicBezTo>
                    <a:pt x="2945" y="8177"/>
                    <a:pt x="3605" y="8837"/>
                    <a:pt x="4418" y="8837"/>
                  </a:cubicBezTo>
                  <a:cubicBezTo>
                    <a:pt x="5232" y="8837"/>
                    <a:pt x="5891" y="8177"/>
                    <a:pt x="5891" y="7364"/>
                  </a:cubicBezTo>
                  <a:cubicBezTo>
                    <a:pt x="5891" y="6551"/>
                    <a:pt x="5232" y="5891"/>
                    <a:pt x="4418" y="5891"/>
                  </a:cubicBezTo>
                </a:path>
              </a:pathLst>
            </a:custGeom>
            <a:solidFill>
              <a:schemeClr val="bg1"/>
            </a:solidFill>
          </p:spPr>
          <p:txBody>
            <a:bodyPr lIns="38090" tIns="38090" rIns="38090" bIns="38090" anchor="ctr"/>
            <a:lstStyle/>
            <a:p>
              <a:pPr defTabSz="457063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999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24175F9-8E9C-4E2C-AFA4-6153FC3FDC12}"/>
              </a:ext>
            </a:extLst>
          </p:cNvPr>
          <p:cNvSpPr txBox="1"/>
          <p:nvPr/>
        </p:nvSpPr>
        <p:spPr>
          <a:xfrm>
            <a:off x="7740562" y="4044077"/>
            <a:ext cx="3822875" cy="1721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Lorem ipsum dolor sit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amet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consectetur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adipiscing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elit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Morbi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nisl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risus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blandit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ut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volutpat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vel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varius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sed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dolor.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Donec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efficitur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nulla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id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placerat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pulvinar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Aliquam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porta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aliquet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massa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Nullam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sagittis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erat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eget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ligula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rhoncus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, a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sagittis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nisi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hendrerit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Suspendisse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auctor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condimentum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dolor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C58418E-DB13-4FD9-9C3E-86545125CD16}"/>
              </a:ext>
            </a:extLst>
          </p:cNvPr>
          <p:cNvSpPr/>
          <p:nvPr/>
        </p:nvSpPr>
        <p:spPr>
          <a:xfrm>
            <a:off x="10756107" y="577499"/>
            <a:ext cx="826156" cy="299054"/>
          </a:xfrm>
          <a:custGeom>
            <a:avLst/>
            <a:gdLst/>
            <a:ahLst/>
            <a:cxnLst/>
            <a:rect l="l" t="t" r="r" b="b"/>
            <a:pathLst>
              <a:path w="9017096" h="3264038">
                <a:moveTo>
                  <a:pt x="2214262" y="911539"/>
                </a:moveTo>
                <a:lnTo>
                  <a:pt x="2055623" y="2444292"/>
                </a:lnTo>
                <a:lnTo>
                  <a:pt x="2334409" y="2444292"/>
                </a:lnTo>
                <a:close/>
                <a:moveTo>
                  <a:pt x="8056457" y="140893"/>
                </a:moveTo>
                <a:lnTo>
                  <a:pt x="8056457" y="1502866"/>
                </a:lnTo>
                <a:lnTo>
                  <a:pt x="8112962" y="1502866"/>
                </a:lnTo>
                <a:cubicBezTo>
                  <a:pt x="8148741" y="1502866"/>
                  <a:pt x="8177799" y="1490541"/>
                  <a:pt x="8200137" y="1465891"/>
                </a:cubicBezTo>
                <a:cubicBezTo>
                  <a:pt x="8222473" y="1441242"/>
                  <a:pt x="8233642" y="1402266"/>
                  <a:pt x="8233642" y="1348964"/>
                </a:cubicBezTo>
                <a:lnTo>
                  <a:pt x="8233642" y="263442"/>
                </a:lnTo>
                <a:cubicBezTo>
                  <a:pt x="8233642" y="212141"/>
                  <a:pt x="8226571" y="178891"/>
                  <a:pt x="8212428" y="163692"/>
                </a:cubicBezTo>
                <a:cubicBezTo>
                  <a:pt x="8198285" y="148493"/>
                  <a:pt x="8165130" y="140893"/>
                  <a:pt x="8112962" y="140893"/>
                </a:cubicBezTo>
                <a:close/>
                <a:moveTo>
                  <a:pt x="5236072" y="140893"/>
                </a:moveTo>
                <a:lnTo>
                  <a:pt x="5236072" y="1737689"/>
                </a:lnTo>
                <a:lnTo>
                  <a:pt x="5268293" y="1737689"/>
                </a:lnTo>
                <a:cubicBezTo>
                  <a:pt x="5309298" y="1737689"/>
                  <a:pt x="5342287" y="1724914"/>
                  <a:pt x="5367259" y="1699364"/>
                </a:cubicBezTo>
                <a:cubicBezTo>
                  <a:pt x="5392231" y="1673813"/>
                  <a:pt x="5404717" y="1636122"/>
                  <a:pt x="5404717" y="1586288"/>
                </a:cubicBezTo>
                <a:lnTo>
                  <a:pt x="5404717" y="306904"/>
                </a:lnTo>
                <a:cubicBezTo>
                  <a:pt x="5404717" y="246575"/>
                  <a:pt x="5391864" y="200733"/>
                  <a:pt x="5366158" y="169379"/>
                </a:cubicBezTo>
                <a:cubicBezTo>
                  <a:pt x="5350815" y="150388"/>
                  <a:pt x="5327910" y="140893"/>
                  <a:pt x="5297446" y="140893"/>
                </a:cubicBezTo>
                <a:close/>
                <a:moveTo>
                  <a:pt x="3769221" y="140893"/>
                </a:moveTo>
                <a:lnTo>
                  <a:pt x="3769221" y="1737689"/>
                </a:lnTo>
                <a:lnTo>
                  <a:pt x="3801443" y="1737689"/>
                </a:lnTo>
                <a:cubicBezTo>
                  <a:pt x="3842447" y="1737689"/>
                  <a:pt x="3875436" y="1724914"/>
                  <a:pt x="3900408" y="1699364"/>
                </a:cubicBezTo>
                <a:cubicBezTo>
                  <a:pt x="3925380" y="1673813"/>
                  <a:pt x="3937866" y="1636122"/>
                  <a:pt x="3937866" y="1586288"/>
                </a:cubicBezTo>
                <a:lnTo>
                  <a:pt x="3937866" y="306904"/>
                </a:lnTo>
                <a:cubicBezTo>
                  <a:pt x="3937866" y="246575"/>
                  <a:pt x="3925013" y="200733"/>
                  <a:pt x="3899308" y="169379"/>
                </a:cubicBezTo>
                <a:cubicBezTo>
                  <a:pt x="3883964" y="150388"/>
                  <a:pt x="3861060" y="140893"/>
                  <a:pt x="3830595" y="140893"/>
                </a:cubicBezTo>
                <a:close/>
                <a:moveTo>
                  <a:pt x="674582" y="140893"/>
                </a:moveTo>
                <a:lnTo>
                  <a:pt x="674582" y="1502866"/>
                </a:lnTo>
                <a:lnTo>
                  <a:pt x="731086" y="1502866"/>
                </a:lnTo>
                <a:cubicBezTo>
                  <a:pt x="766866" y="1502866"/>
                  <a:pt x="795924" y="1490541"/>
                  <a:pt x="818261" y="1465891"/>
                </a:cubicBezTo>
                <a:cubicBezTo>
                  <a:pt x="840598" y="1441242"/>
                  <a:pt x="851767" y="1402266"/>
                  <a:pt x="851767" y="1348964"/>
                </a:cubicBezTo>
                <a:lnTo>
                  <a:pt x="851767" y="263442"/>
                </a:lnTo>
                <a:cubicBezTo>
                  <a:pt x="851767" y="212141"/>
                  <a:pt x="844695" y="178891"/>
                  <a:pt x="830553" y="163692"/>
                </a:cubicBezTo>
                <a:cubicBezTo>
                  <a:pt x="816410" y="148493"/>
                  <a:pt x="783255" y="140893"/>
                  <a:pt x="731086" y="140893"/>
                </a:cubicBezTo>
                <a:close/>
                <a:moveTo>
                  <a:pt x="2237211" y="44829"/>
                </a:moveTo>
                <a:lnTo>
                  <a:pt x="2545349" y="44829"/>
                </a:lnTo>
                <a:lnTo>
                  <a:pt x="2915328" y="3095392"/>
                </a:lnTo>
                <a:lnTo>
                  <a:pt x="2982439" y="3095392"/>
                </a:lnTo>
                <a:cubicBezTo>
                  <a:pt x="3019375" y="3118474"/>
                  <a:pt x="3037843" y="3141601"/>
                  <a:pt x="3037843" y="3164772"/>
                </a:cubicBezTo>
                <a:cubicBezTo>
                  <a:pt x="3037843" y="3188387"/>
                  <a:pt x="3019731" y="3211514"/>
                  <a:pt x="2983507" y="3234151"/>
                </a:cubicBezTo>
                <a:lnTo>
                  <a:pt x="2339712" y="3234151"/>
                </a:lnTo>
                <a:cubicBezTo>
                  <a:pt x="2319098" y="3234151"/>
                  <a:pt x="2302988" y="3227508"/>
                  <a:pt x="2291380" y="3214221"/>
                </a:cubicBezTo>
                <a:cubicBezTo>
                  <a:pt x="2279772" y="3200935"/>
                  <a:pt x="2273968" y="3184452"/>
                  <a:pt x="2273968" y="3164772"/>
                </a:cubicBezTo>
                <a:cubicBezTo>
                  <a:pt x="2273968" y="3145514"/>
                  <a:pt x="2279872" y="3129137"/>
                  <a:pt x="2291680" y="3115639"/>
                </a:cubicBezTo>
                <a:cubicBezTo>
                  <a:pt x="2303488" y="3102141"/>
                  <a:pt x="2319510" y="3095392"/>
                  <a:pt x="2339746" y="3095392"/>
                </a:cubicBezTo>
                <a:lnTo>
                  <a:pt x="2397784" y="3095392"/>
                </a:lnTo>
                <a:lnTo>
                  <a:pt x="2345549" y="2585186"/>
                </a:lnTo>
                <a:lnTo>
                  <a:pt x="2043048" y="2585186"/>
                </a:lnTo>
                <a:lnTo>
                  <a:pt x="2003855" y="2888955"/>
                </a:lnTo>
                <a:cubicBezTo>
                  <a:pt x="2003255" y="2896849"/>
                  <a:pt x="2002954" y="2912426"/>
                  <a:pt x="2002954" y="2935686"/>
                </a:cubicBezTo>
                <a:cubicBezTo>
                  <a:pt x="2002954" y="2988232"/>
                  <a:pt x="2011360" y="3025863"/>
                  <a:pt x="2028171" y="3048578"/>
                </a:cubicBezTo>
                <a:cubicBezTo>
                  <a:pt x="2044983" y="3071293"/>
                  <a:pt x="2068509" y="3085230"/>
                  <a:pt x="2098752" y="3090389"/>
                </a:cubicBezTo>
                <a:lnTo>
                  <a:pt x="2146250" y="3105132"/>
                </a:lnTo>
                <a:cubicBezTo>
                  <a:pt x="2165930" y="3125056"/>
                  <a:pt x="2175769" y="3144580"/>
                  <a:pt x="2175769" y="3163704"/>
                </a:cubicBezTo>
                <a:cubicBezTo>
                  <a:pt x="2175769" y="3183184"/>
                  <a:pt x="2169049" y="3199795"/>
                  <a:pt x="2155606" y="3213538"/>
                </a:cubicBezTo>
                <a:cubicBezTo>
                  <a:pt x="2142164" y="3227280"/>
                  <a:pt x="2125603" y="3234151"/>
                  <a:pt x="2105923" y="3234151"/>
                </a:cubicBezTo>
                <a:lnTo>
                  <a:pt x="1748719" y="3234151"/>
                </a:lnTo>
                <a:cubicBezTo>
                  <a:pt x="1729550" y="3234151"/>
                  <a:pt x="1713456" y="3227508"/>
                  <a:pt x="1700437" y="3214221"/>
                </a:cubicBezTo>
                <a:cubicBezTo>
                  <a:pt x="1687417" y="3200935"/>
                  <a:pt x="1680907" y="3184096"/>
                  <a:pt x="1680907" y="3163704"/>
                </a:cubicBezTo>
                <a:cubicBezTo>
                  <a:pt x="1680907" y="3145982"/>
                  <a:pt x="1688412" y="3126902"/>
                  <a:pt x="1703422" y="3106466"/>
                </a:cubicBezTo>
                <a:lnTo>
                  <a:pt x="1745550" y="3092457"/>
                </a:lnTo>
                <a:cubicBezTo>
                  <a:pt x="1776437" y="3088210"/>
                  <a:pt x="1798263" y="3077325"/>
                  <a:pt x="1811027" y="3059802"/>
                </a:cubicBezTo>
                <a:cubicBezTo>
                  <a:pt x="1842359" y="3014260"/>
                  <a:pt x="1865107" y="2934218"/>
                  <a:pt x="1879272" y="2819675"/>
                </a:cubicBezTo>
                <a:close/>
                <a:moveTo>
                  <a:pt x="7443349" y="0"/>
                </a:moveTo>
                <a:lnTo>
                  <a:pt x="8112195" y="0"/>
                </a:lnTo>
                <a:cubicBezTo>
                  <a:pt x="8288779" y="0"/>
                  <a:pt x="8441047" y="74216"/>
                  <a:pt x="8568999" y="222648"/>
                </a:cubicBezTo>
                <a:cubicBezTo>
                  <a:pt x="8696950" y="371080"/>
                  <a:pt x="8760926" y="570201"/>
                  <a:pt x="8760926" y="820012"/>
                </a:cubicBezTo>
                <a:cubicBezTo>
                  <a:pt x="8760926" y="963307"/>
                  <a:pt x="8736605" y="1091959"/>
                  <a:pt x="8687961" y="1205969"/>
                </a:cubicBezTo>
                <a:cubicBezTo>
                  <a:pt x="8639317" y="1319978"/>
                  <a:pt x="8566730" y="1414285"/>
                  <a:pt x="8470200" y="1488890"/>
                </a:cubicBezTo>
                <a:cubicBezTo>
                  <a:pt x="8412694" y="1533320"/>
                  <a:pt x="8334420" y="1561539"/>
                  <a:pt x="8235377" y="1573547"/>
                </a:cubicBezTo>
                <a:cubicBezTo>
                  <a:pt x="8345872" y="1587289"/>
                  <a:pt x="8427915" y="1612873"/>
                  <a:pt x="8481507" y="1650297"/>
                </a:cubicBezTo>
                <a:cubicBezTo>
                  <a:pt x="8572790" y="1713517"/>
                  <a:pt x="8640401" y="1789340"/>
                  <a:pt x="8684342" y="1877765"/>
                </a:cubicBezTo>
                <a:cubicBezTo>
                  <a:pt x="8728283" y="1966191"/>
                  <a:pt x="8750252" y="2078783"/>
                  <a:pt x="8750252" y="2215540"/>
                </a:cubicBezTo>
                <a:lnTo>
                  <a:pt x="8750252" y="2980049"/>
                </a:lnTo>
                <a:cubicBezTo>
                  <a:pt x="8750252" y="3005821"/>
                  <a:pt x="8751937" y="3020815"/>
                  <a:pt x="8755306" y="3025029"/>
                </a:cubicBezTo>
                <a:cubicBezTo>
                  <a:pt x="8758674" y="3029243"/>
                  <a:pt x="8762260" y="3031349"/>
                  <a:pt x="8766063" y="3031349"/>
                </a:cubicBezTo>
                <a:cubicBezTo>
                  <a:pt x="8778471" y="3031349"/>
                  <a:pt x="8791558" y="3020587"/>
                  <a:pt x="8805322" y="2999061"/>
                </a:cubicBezTo>
                <a:cubicBezTo>
                  <a:pt x="8837610" y="2949384"/>
                  <a:pt x="8858391" y="2855755"/>
                  <a:pt x="8867664" y="2718175"/>
                </a:cubicBezTo>
                <a:cubicBezTo>
                  <a:pt x="8869532" y="2684308"/>
                  <a:pt x="8876915" y="2658657"/>
                  <a:pt x="8889812" y="2641223"/>
                </a:cubicBezTo>
                <a:cubicBezTo>
                  <a:pt x="8902709" y="2623789"/>
                  <a:pt x="8919877" y="2615073"/>
                  <a:pt x="8941313" y="2615073"/>
                </a:cubicBezTo>
                <a:cubicBezTo>
                  <a:pt x="8966974" y="2615073"/>
                  <a:pt x="8986198" y="2626425"/>
                  <a:pt x="8998985" y="2649129"/>
                </a:cubicBezTo>
                <a:cubicBezTo>
                  <a:pt x="9011059" y="2668764"/>
                  <a:pt x="9017096" y="2697483"/>
                  <a:pt x="9017096" y="2735286"/>
                </a:cubicBezTo>
                <a:cubicBezTo>
                  <a:pt x="9017096" y="2900952"/>
                  <a:pt x="8976019" y="3030493"/>
                  <a:pt x="8893864" y="3123911"/>
                </a:cubicBezTo>
                <a:cubicBezTo>
                  <a:pt x="8811710" y="3217329"/>
                  <a:pt x="8707268" y="3264038"/>
                  <a:pt x="8580539" y="3264038"/>
                </a:cubicBezTo>
                <a:cubicBezTo>
                  <a:pt x="8468065" y="3264038"/>
                  <a:pt x="8382129" y="3234246"/>
                  <a:pt x="8322735" y="3174662"/>
                </a:cubicBezTo>
                <a:cubicBezTo>
                  <a:pt x="8263339" y="3115077"/>
                  <a:pt x="8233642" y="3031683"/>
                  <a:pt x="8233642" y="2924478"/>
                </a:cubicBezTo>
                <a:lnTo>
                  <a:pt x="8233642" y="1818510"/>
                </a:lnTo>
                <a:cubicBezTo>
                  <a:pt x="8233642" y="1739079"/>
                  <a:pt x="8218933" y="1689312"/>
                  <a:pt x="8189513" y="1669210"/>
                </a:cubicBezTo>
                <a:cubicBezTo>
                  <a:pt x="8163717" y="1652243"/>
                  <a:pt x="8119367" y="1643760"/>
                  <a:pt x="8056457" y="1643760"/>
                </a:cubicBezTo>
                <a:lnTo>
                  <a:pt x="8056457" y="3095392"/>
                </a:lnTo>
                <a:lnTo>
                  <a:pt x="8114629" y="3095392"/>
                </a:lnTo>
                <a:cubicBezTo>
                  <a:pt x="8136799" y="3095392"/>
                  <a:pt x="8155773" y="3102236"/>
                  <a:pt x="8171551" y="3115922"/>
                </a:cubicBezTo>
                <a:cubicBezTo>
                  <a:pt x="8187328" y="3129610"/>
                  <a:pt x="8195217" y="3145893"/>
                  <a:pt x="8195217" y="3164772"/>
                </a:cubicBezTo>
                <a:cubicBezTo>
                  <a:pt x="8195217" y="3184073"/>
                  <a:pt x="8187467" y="3200462"/>
                  <a:pt x="8171967" y="3213938"/>
                </a:cubicBezTo>
                <a:cubicBezTo>
                  <a:pt x="8156468" y="3227413"/>
                  <a:pt x="8137389" y="3234151"/>
                  <a:pt x="8114729" y="3234151"/>
                </a:cubicBezTo>
                <a:lnTo>
                  <a:pt x="7453923" y="3234151"/>
                </a:lnTo>
                <a:cubicBezTo>
                  <a:pt x="7434644" y="3234151"/>
                  <a:pt x="7417816" y="3227992"/>
                  <a:pt x="7403439" y="3215672"/>
                </a:cubicBezTo>
                <a:cubicBezTo>
                  <a:pt x="7389064" y="3203353"/>
                  <a:pt x="7381875" y="3186386"/>
                  <a:pt x="7381875" y="3164772"/>
                </a:cubicBezTo>
                <a:cubicBezTo>
                  <a:pt x="7381875" y="3143580"/>
                  <a:pt x="7389208" y="3126719"/>
                  <a:pt x="7403873" y="3114188"/>
                </a:cubicBezTo>
                <a:cubicBezTo>
                  <a:pt x="7418538" y="3101657"/>
                  <a:pt x="7435266" y="3095392"/>
                  <a:pt x="7454057" y="3095392"/>
                </a:cubicBezTo>
                <a:lnTo>
                  <a:pt x="7535577" y="3095392"/>
                </a:lnTo>
                <a:lnTo>
                  <a:pt x="7535577" y="138759"/>
                </a:lnTo>
                <a:lnTo>
                  <a:pt x="7443083" y="138759"/>
                </a:lnTo>
                <a:cubicBezTo>
                  <a:pt x="7406547" y="118545"/>
                  <a:pt x="7388279" y="95063"/>
                  <a:pt x="7388279" y="68312"/>
                </a:cubicBezTo>
                <a:cubicBezTo>
                  <a:pt x="7388279" y="43251"/>
                  <a:pt x="7406636" y="20480"/>
                  <a:pt x="7443349" y="0"/>
                </a:cubicBezTo>
                <a:close/>
                <a:moveTo>
                  <a:pt x="6062210" y="0"/>
                </a:moveTo>
                <a:lnTo>
                  <a:pt x="7310340" y="0"/>
                </a:lnTo>
                <a:lnTo>
                  <a:pt x="7310340" y="1219911"/>
                </a:lnTo>
                <a:cubicBezTo>
                  <a:pt x="7289882" y="1254846"/>
                  <a:pt x="7266755" y="1272313"/>
                  <a:pt x="7240961" y="1272313"/>
                </a:cubicBezTo>
                <a:cubicBezTo>
                  <a:pt x="7217612" y="1272313"/>
                  <a:pt x="7200989" y="1265252"/>
                  <a:pt x="7191095" y="1251132"/>
                </a:cubicBezTo>
                <a:cubicBezTo>
                  <a:pt x="7181199" y="1237012"/>
                  <a:pt x="7175406" y="1208237"/>
                  <a:pt x="7173716" y="1164808"/>
                </a:cubicBezTo>
                <a:cubicBezTo>
                  <a:pt x="7164154" y="939258"/>
                  <a:pt x="7128636" y="729196"/>
                  <a:pt x="7067162" y="534622"/>
                </a:cubicBezTo>
                <a:cubicBezTo>
                  <a:pt x="7005687" y="340048"/>
                  <a:pt x="6948766" y="219168"/>
                  <a:pt x="6896399" y="171981"/>
                </a:cubicBezTo>
                <a:cubicBezTo>
                  <a:pt x="6873494" y="151256"/>
                  <a:pt x="6831355" y="140893"/>
                  <a:pt x="6769981" y="140893"/>
                </a:cubicBezTo>
                <a:lnTo>
                  <a:pt x="6684858" y="140893"/>
                </a:lnTo>
                <a:lnTo>
                  <a:pt x="6684858" y="1526348"/>
                </a:lnTo>
                <a:cubicBezTo>
                  <a:pt x="6717679" y="1519833"/>
                  <a:pt x="6755493" y="1484387"/>
                  <a:pt x="6798300" y="1420011"/>
                </a:cubicBezTo>
                <a:cubicBezTo>
                  <a:pt x="6860719" y="1324837"/>
                  <a:pt x="6891929" y="1176204"/>
                  <a:pt x="6891929" y="974114"/>
                </a:cubicBezTo>
                <a:lnTo>
                  <a:pt x="6891929" y="810739"/>
                </a:lnTo>
                <a:cubicBezTo>
                  <a:pt x="6891929" y="792037"/>
                  <a:pt x="6898677" y="776054"/>
                  <a:pt x="6912175" y="762790"/>
                </a:cubicBezTo>
                <a:cubicBezTo>
                  <a:pt x="6925673" y="749526"/>
                  <a:pt x="6941695" y="742894"/>
                  <a:pt x="6960241" y="742894"/>
                </a:cubicBezTo>
                <a:cubicBezTo>
                  <a:pt x="6981233" y="742894"/>
                  <a:pt x="6997865" y="749926"/>
                  <a:pt x="7010141" y="763991"/>
                </a:cubicBezTo>
                <a:cubicBezTo>
                  <a:pt x="7022415" y="778056"/>
                  <a:pt x="7028553" y="793638"/>
                  <a:pt x="7028553" y="810739"/>
                </a:cubicBezTo>
                <a:lnTo>
                  <a:pt x="7028553" y="2367908"/>
                </a:lnTo>
                <a:cubicBezTo>
                  <a:pt x="7028553" y="2385453"/>
                  <a:pt x="7022510" y="2401147"/>
                  <a:pt x="7010424" y="2414990"/>
                </a:cubicBezTo>
                <a:cubicBezTo>
                  <a:pt x="6998338" y="2428832"/>
                  <a:pt x="6981610" y="2435753"/>
                  <a:pt x="6960241" y="2435753"/>
                </a:cubicBezTo>
                <a:cubicBezTo>
                  <a:pt x="6941273" y="2435753"/>
                  <a:pt x="6925145" y="2429232"/>
                  <a:pt x="6911859" y="2416190"/>
                </a:cubicBezTo>
                <a:cubicBezTo>
                  <a:pt x="6898571" y="2403148"/>
                  <a:pt x="6891929" y="2387066"/>
                  <a:pt x="6891929" y="2367942"/>
                </a:cubicBezTo>
                <a:lnTo>
                  <a:pt x="6891929" y="2217141"/>
                </a:lnTo>
                <a:cubicBezTo>
                  <a:pt x="6891929" y="2019165"/>
                  <a:pt x="6854325" y="1858391"/>
                  <a:pt x="6779120" y="1734820"/>
                </a:cubicBezTo>
                <a:cubicBezTo>
                  <a:pt x="6751199" y="1692909"/>
                  <a:pt x="6722878" y="1669334"/>
                  <a:pt x="6694156" y="1664095"/>
                </a:cubicBezTo>
                <a:lnTo>
                  <a:pt x="6685658" y="1663322"/>
                </a:lnTo>
                <a:lnTo>
                  <a:pt x="6685274" y="1666016"/>
                </a:lnTo>
                <a:cubicBezTo>
                  <a:pt x="6684997" y="1669068"/>
                  <a:pt x="6684858" y="1673335"/>
                  <a:pt x="6684858" y="1678817"/>
                </a:cubicBezTo>
                <a:lnTo>
                  <a:pt x="6684858" y="3093257"/>
                </a:lnTo>
                <a:lnTo>
                  <a:pt x="6707072" y="3093257"/>
                </a:lnTo>
                <a:cubicBezTo>
                  <a:pt x="6755193" y="3093257"/>
                  <a:pt x="6803631" y="3074701"/>
                  <a:pt x="6852385" y="3037587"/>
                </a:cubicBezTo>
                <a:cubicBezTo>
                  <a:pt x="6901140" y="3000473"/>
                  <a:pt x="6949017" y="2931305"/>
                  <a:pt x="6996015" y="2830082"/>
                </a:cubicBezTo>
                <a:cubicBezTo>
                  <a:pt x="7043012" y="2728859"/>
                  <a:pt x="7079387" y="2617997"/>
                  <a:pt x="7105137" y="2497495"/>
                </a:cubicBezTo>
                <a:cubicBezTo>
                  <a:pt x="7148010" y="2298718"/>
                  <a:pt x="7169447" y="2144693"/>
                  <a:pt x="7169447" y="2035420"/>
                </a:cubicBezTo>
                <a:lnTo>
                  <a:pt x="7169447" y="1884920"/>
                </a:lnTo>
                <a:cubicBezTo>
                  <a:pt x="7191639" y="1849386"/>
                  <a:pt x="7214765" y="1831618"/>
                  <a:pt x="7238826" y="1831618"/>
                </a:cubicBezTo>
                <a:cubicBezTo>
                  <a:pt x="7258506" y="1831618"/>
                  <a:pt x="7275345" y="1837739"/>
                  <a:pt x="7289343" y="1849980"/>
                </a:cubicBezTo>
                <a:cubicBezTo>
                  <a:pt x="7303341" y="1862222"/>
                  <a:pt x="7310340" y="1878016"/>
                  <a:pt x="7310340" y="1897362"/>
                </a:cubicBezTo>
                <a:lnTo>
                  <a:pt x="7310340" y="3234151"/>
                </a:lnTo>
                <a:lnTo>
                  <a:pt x="6077921" y="3234151"/>
                </a:lnTo>
                <a:cubicBezTo>
                  <a:pt x="6056306" y="3234151"/>
                  <a:pt x="6038561" y="3227341"/>
                  <a:pt x="6024685" y="3213721"/>
                </a:cubicBezTo>
                <a:cubicBezTo>
                  <a:pt x="6010809" y="3200101"/>
                  <a:pt x="6003871" y="3183784"/>
                  <a:pt x="6003871" y="3164772"/>
                </a:cubicBezTo>
                <a:cubicBezTo>
                  <a:pt x="6003871" y="3143669"/>
                  <a:pt x="6011143" y="3126830"/>
                  <a:pt x="6025686" y="3114255"/>
                </a:cubicBezTo>
                <a:cubicBezTo>
                  <a:pt x="6040229" y="3101680"/>
                  <a:pt x="6057596" y="3095392"/>
                  <a:pt x="6077787" y="3095392"/>
                </a:cubicBezTo>
                <a:lnTo>
                  <a:pt x="6168247" y="3095392"/>
                </a:lnTo>
                <a:lnTo>
                  <a:pt x="6168247" y="138759"/>
                </a:lnTo>
                <a:lnTo>
                  <a:pt x="6060109" y="138759"/>
                </a:lnTo>
                <a:cubicBezTo>
                  <a:pt x="6026887" y="115499"/>
                  <a:pt x="6010275" y="92728"/>
                  <a:pt x="6010275" y="70446"/>
                </a:cubicBezTo>
                <a:cubicBezTo>
                  <a:pt x="6010275" y="44607"/>
                  <a:pt x="6027587" y="21125"/>
                  <a:pt x="6062210" y="0"/>
                </a:cubicBezTo>
                <a:close/>
                <a:moveTo>
                  <a:pt x="4622863" y="0"/>
                </a:moveTo>
                <a:lnTo>
                  <a:pt x="5243543" y="0"/>
                </a:lnTo>
                <a:cubicBezTo>
                  <a:pt x="5347835" y="0"/>
                  <a:pt x="5454851" y="28774"/>
                  <a:pt x="5564590" y="86324"/>
                </a:cubicBezTo>
                <a:cubicBezTo>
                  <a:pt x="5622807" y="118034"/>
                  <a:pt x="5681590" y="172453"/>
                  <a:pt x="5740941" y="249582"/>
                </a:cubicBezTo>
                <a:cubicBezTo>
                  <a:pt x="5800291" y="326711"/>
                  <a:pt x="5844710" y="403690"/>
                  <a:pt x="5874196" y="480519"/>
                </a:cubicBezTo>
                <a:cubicBezTo>
                  <a:pt x="5914156" y="585834"/>
                  <a:pt x="5934136" y="705235"/>
                  <a:pt x="5934136" y="838724"/>
                </a:cubicBezTo>
                <a:lnTo>
                  <a:pt x="5934136" y="1058704"/>
                </a:lnTo>
                <a:cubicBezTo>
                  <a:pt x="5934136" y="1220034"/>
                  <a:pt x="5904010" y="1361450"/>
                  <a:pt x="5843759" y="1482953"/>
                </a:cubicBezTo>
                <a:cubicBezTo>
                  <a:pt x="5783508" y="1604456"/>
                  <a:pt x="5701471" y="1700770"/>
                  <a:pt x="5597645" y="1771895"/>
                </a:cubicBezTo>
                <a:cubicBezTo>
                  <a:pt x="5493821" y="1843020"/>
                  <a:pt x="5383436" y="1878583"/>
                  <a:pt x="5266492" y="1878583"/>
                </a:cubicBezTo>
                <a:lnTo>
                  <a:pt x="5236072" y="1878583"/>
                </a:lnTo>
                <a:lnTo>
                  <a:pt x="5236072" y="3095392"/>
                </a:lnTo>
                <a:lnTo>
                  <a:pt x="5317559" y="3095392"/>
                </a:lnTo>
                <a:cubicBezTo>
                  <a:pt x="5336439" y="3095392"/>
                  <a:pt x="5352838" y="3102180"/>
                  <a:pt x="5366758" y="3115756"/>
                </a:cubicBezTo>
                <a:cubicBezTo>
                  <a:pt x="5380679" y="3129332"/>
                  <a:pt x="5387639" y="3145670"/>
                  <a:pt x="5387639" y="3164772"/>
                </a:cubicBezTo>
                <a:cubicBezTo>
                  <a:pt x="5387639" y="3184274"/>
                  <a:pt x="5380829" y="3200712"/>
                  <a:pt x="5367209" y="3214088"/>
                </a:cubicBezTo>
                <a:cubicBezTo>
                  <a:pt x="5353589" y="3227463"/>
                  <a:pt x="5337083" y="3234151"/>
                  <a:pt x="5317693" y="3234151"/>
                </a:cubicBezTo>
                <a:lnTo>
                  <a:pt x="4622896" y="3234151"/>
                </a:lnTo>
                <a:cubicBezTo>
                  <a:pt x="4604061" y="3234151"/>
                  <a:pt x="4588051" y="3227680"/>
                  <a:pt x="4574864" y="3214738"/>
                </a:cubicBezTo>
                <a:cubicBezTo>
                  <a:pt x="4561678" y="3201796"/>
                  <a:pt x="4555084" y="3185141"/>
                  <a:pt x="4555084" y="3164772"/>
                </a:cubicBezTo>
                <a:cubicBezTo>
                  <a:pt x="4555084" y="3144914"/>
                  <a:pt x="4561750" y="3128386"/>
                  <a:pt x="4575081" y="3115189"/>
                </a:cubicBezTo>
                <a:cubicBezTo>
                  <a:pt x="4588412" y="3101991"/>
                  <a:pt x="4604295" y="3095392"/>
                  <a:pt x="4622729" y="3095392"/>
                </a:cubicBezTo>
                <a:lnTo>
                  <a:pt x="4713056" y="3095392"/>
                </a:lnTo>
                <a:lnTo>
                  <a:pt x="4713056" y="138759"/>
                </a:lnTo>
                <a:lnTo>
                  <a:pt x="4622729" y="138759"/>
                </a:lnTo>
                <a:cubicBezTo>
                  <a:pt x="4603561" y="138759"/>
                  <a:pt x="4587495" y="132104"/>
                  <a:pt x="4574531" y="118795"/>
                </a:cubicBezTo>
                <a:cubicBezTo>
                  <a:pt x="4561566" y="105486"/>
                  <a:pt x="4555084" y="89370"/>
                  <a:pt x="4555084" y="70446"/>
                </a:cubicBezTo>
                <a:cubicBezTo>
                  <a:pt x="4555084" y="50500"/>
                  <a:pt x="4561706" y="33772"/>
                  <a:pt x="4574948" y="20263"/>
                </a:cubicBezTo>
                <a:cubicBezTo>
                  <a:pt x="4588190" y="6754"/>
                  <a:pt x="4604161" y="0"/>
                  <a:pt x="4622863" y="0"/>
                </a:cubicBezTo>
                <a:close/>
                <a:moveTo>
                  <a:pt x="3156013" y="0"/>
                </a:moveTo>
                <a:lnTo>
                  <a:pt x="3776693" y="0"/>
                </a:lnTo>
                <a:cubicBezTo>
                  <a:pt x="3880984" y="0"/>
                  <a:pt x="3988000" y="28774"/>
                  <a:pt x="4097739" y="86324"/>
                </a:cubicBezTo>
                <a:cubicBezTo>
                  <a:pt x="4155956" y="118034"/>
                  <a:pt x="4214739" y="172453"/>
                  <a:pt x="4274090" y="249582"/>
                </a:cubicBezTo>
                <a:cubicBezTo>
                  <a:pt x="4333440" y="326711"/>
                  <a:pt x="4377859" y="403690"/>
                  <a:pt x="4407345" y="480519"/>
                </a:cubicBezTo>
                <a:cubicBezTo>
                  <a:pt x="4447305" y="585834"/>
                  <a:pt x="4467285" y="705235"/>
                  <a:pt x="4467285" y="838724"/>
                </a:cubicBezTo>
                <a:lnTo>
                  <a:pt x="4467285" y="1058704"/>
                </a:lnTo>
                <a:cubicBezTo>
                  <a:pt x="4467285" y="1220034"/>
                  <a:pt x="4437160" y="1361450"/>
                  <a:pt x="4376908" y="1482953"/>
                </a:cubicBezTo>
                <a:cubicBezTo>
                  <a:pt x="4316657" y="1604456"/>
                  <a:pt x="4234619" y="1700770"/>
                  <a:pt x="4130795" y="1771895"/>
                </a:cubicBezTo>
                <a:cubicBezTo>
                  <a:pt x="4026970" y="1843020"/>
                  <a:pt x="3916586" y="1878583"/>
                  <a:pt x="3799641" y="1878583"/>
                </a:cubicBezTo>
                <a:lnTo>
                  <a:pt x="3769221" y="1878583"/>
                </a:lnTo>
                <a:lnTo>
                  <a:pt x="3769221" y="3095392"/>
                </a:lnTo>
                <a:lnTo>
                  <a:pt x="3850709" y="3095392"/>
                </a:lnTo>
                <a:cubicBezTo>
                  <a:pt x="3869588" y="3095392"/>
                  <a:pt x="3885987" y="3102180"/>
                  <a:pt x="3899908" y="3115756"/>
                </a:cubicBezTo>
                <a:cubicBezTo>
                  <a:pt x="3913828" y="3129332"/>
                  <a:pt x="3920789" y="3145670"/>
                  <a:pt x="3920789" y="3164772"/>
                </a:cubicBezTo>
                <a:cubicBezTo>
                  <a:pt x="3920789" y="3184274"/>
                  <a:pt x="3913979" y="3200712"/>
                  <a:pt x="3900358" y="3214088"/>
                </a:cubicBezTo>
                <a:cubicBezTo>
                  <a:pt x="3886738" y="3227463"/>
                  <a:pt x="3870232" y="3234151"/>
                  <a:pt x="3850842" y="3234151"/>
                </a:cubicBezTo>
                <a:lnTo>
                  <a:pt x="3156047" y="3234151"/>
                </a:lnTo>
                <a:cubicBezTo>
                  <a:pt x="3137212" y="3234151"/>
                  <a:pt x="3121201" y="3227680"/>
                  <a:pt x="3108014" y="3214738"/>
                </a:cubicBezTo>
                <a:cubicBezTo>
                  <a:pt x="3094828" y="3201796"/>
                  <a:pt x="3088235" y="3185141"/>
                  <a:pt x="3088235" y="3164772"/>
                </a:cubicBezTo>
                <a:cubicBezTo>
                  <a:pt x="3088235" y="3144914"/>
                  <a:pt x="3094900" y="3128386"/>
                  <a:pt x="3108231" y="3115189"/>
                </a:cubicBezTo>
                <a:cubicBezTo>
                  <a:pt x="3121562" y="3101991"/>
                  <a:pt x="3137445" y="3095392"/>
                  <a:pt x="3155880" y="3095392"/>
                </a:cubicBezTo>
                <a:lnTo>
                  <a:pt x="3246207" y="3095392"/>
                </a:lnTo>
                <a:lnTo>
                  <a:pt x="3246207" y="138759"/>
                </a:lnTo>
                <a:lnTo>
                  <a:pt x="3155880" y="138759"/>
                </a:lnTo>
                <a:cubicBezTo>
                  <a:pt x="3136712" y="138759"/>
                  <a:pt x="3120645" y="132104"/>
                  <a:pt x="3107681" y="118795"/>
                </a:cubicBezTo>
                <a:cubicBezTo>
                  <a:pt x="3094716" y="105486"/>
                  <a:pt x="3088235" y="89370"/>
                  <a:pt x="3088235" y="70446"/>
                </a:cubicBezTo>
                <a:cubicBezTo>
                  <a:pt x="3088235" y="50500"/>
                  <a:pt x="3094856" y="33772"/>
                  <a:pt x="3108098" y="20263"/>
                </a:cubicBezTo>
                <a:cubicBezTo>
                  <a:pt x="3121340" y="6754"/>
                  <a:pt x="3137312" y="0"/>
                  <a:pt x="3156013" y="0"/>
                </a:cubicBezTo>
                <a:close/>
                <a:moveTo>
                  <a:pt x="61475" y="0"/>
                </a:moveTo>
                <a:lnTo>
                  <a:pt x="730319" y="0"/>
                </a:lnTo>
                <a:cubicBezTo>
                  <a:pt x="906903" y="0"/>
                  <a:pt x="1059171" y="74216"/>
                  <a:pt x="1187123" y="222648"/>
                </a:cubicBezTo>
                <a:cubicBezTo>
                  <a:pt x="1315075" y="371080"/>
                  <a:pt x="1379051" y="570201"/>
                  <a:pt x="1379051" y="820012"/>
                </a:cubicBezTo>
                <a:cubicBezTo>
                  <a:pt x="1379051" y="963307"/>
                  <a:pt x="1354729" y="1091959"/>
                  <a:pt x="1306086" y="1205969"/>
                </a:cubicBezTo>
                <a:cubicBezTo>
                  <a:pt x="1257442" y="1319978"/>
                  <a:pt x="1184855" y="1414285"/>
                  <a:pt x="1088324" y="1488890"/>
                </a:cubicBezTo>
                <a:cubicBezTo>
                  <a:pt x="1030819" y="1533320"/>
                  <a:pt x="952545" y="1561539"/>
                  <a:pt x="853501" y="1573547"/>
                </a:cubicBezTo>
                <a:cubicBezTo>
                  <a:pt x="963997" y="1587289"/>
                  <a:pt x="1046040" y="1612873"/>
                  <a:pt x="1099632" y="1650297"/>
                </a:cubicBezTo>
                <a:cubicBezTo>
                  <a:pt x="1190915" y="1713517"/>
                  <a:pt x="1258526" y="1789340"/>
                  <a:pt x="1302467" y="1877765"/>
                </a:cubicBezTo>
                <a:cubicBezTo>
                  <a:pt x="1346407" y="1966191"/>
                  <a:pt x="1368377" y="2078783"/>
                  <a:pt x="1368377" y="2215540"/>
                </a:cubicBezTo>
                <a:lnTo>
                  <a:pt x="1368377" y="2980049"/>
                </a:lnTo>
                <a:cubicBezTo>
                  <a:pt x="1368377" y="3005821"/>
                  <a:pt x="1370061" y="3020815"/>
                  <a:pt x="1373431" y="3025029"/>
                </a:cubicBezTo>
                <a:cubicBezTo>
                  <a:pt x="1376799" y="3029243"/>
                  <a:pt x="1380385" y="3031349"/>
                  <a:pt x="1384188" y="3031349"/>
                </a:cubicBezTo>
                <a:cubicBezTo>
                  <a:pt x="1396596" y="3031349"/>
                  <a:pt x="1409682" y="3020587"/>
                  <a:pt x="1423447" y="2999061"/>
                </a:cubicBezTo>
                <a:cubicBezTo>
                  <a:pt x="1455735" y="2949384"/>
                  <a:pt x="1476516" y="2855755"/>
                  <a:pt x="1485788" y="2718175"/>
                </a:cubicBezTo>
                <a:cubicBezTo>
                  <a:pt x="1487657" y="2684308"/>
                  <a:pt x="1495039" y="2658657"/>
                  <a:pt x="1507937" y="2641223"/>
                </a:cubicBezTo>
                <a:cubicBezTo>
                  <a:pt x="1520834" y="2623789"/>
                  <a:pt x="1538001" y="2615073"/>
                  <a:pt x="1559438" y="2615073"/>
                </a:cubicBezTo>
                <a:cubicBezTo>
                  <a:pt x="1585099" y="2615073"/>
                  <a:pt x="1604323" y="2626425"/>
                  <a:pt x="1617109" y="2649129"/>
                </a:cubicBezTo>
                <a:cubicBezTo>
                  <a:pt x="1629184" y="2668764"/>
                  <a:pt x="1635221" y="2697483"/>
                  <a:pt x="1635221" y="2735286"/>
                </a:cubicBezTo>
                <a:cubicBezTo>
                  <a:pt x="1635221" y="2900952"/>
                  <a:pt x="1594144" y="3030493"/>
                  <a:pt x="1511989" y="3123911"/>
                </a:cubicBezTo>
                <a:cubicBezTo>
                  <a:pt x="1429835" y="3217329"/>
                  <a:pt x="1325393" y="3264038"/>
                  <a:pt x="1198664" y="3264038"/>
                </a:cubicBezTo>
                <a:cubicBezTo>
                  <a:pt x="1086189" y="3264038"/>
                  <a:pt x="1000254" y="3234246"/>
                  <a:pt x="940860" y="3174662"/>
                </a:cubicBezTo>
                <a:cubicBezTo>
                  <a:pt x="881464" y="3115077"/>
                  <a:pt x="851767" y="3031683"/>
                  <a:pt x="851767" y="2924478"/>
                </a:cubicBezTo>
                <a:lnTo>
                  <a:pt x="851767" y="1818510"/>
                </a:lnTo>
                <a:cubicBezTo>
                  <a:pt x="851767" y="1739079"/>
                  <a:pt x="837057" y="1689312"/>
                  <a:pt x="807638" y="1669210"/>
                </a:cubicBezTo>
                <a:cubicBezTo>
                  <a:pt x="781842" y="1652243"/>
                  <a:pt x="737491" y="1643760"/>
                  <a:pt x="674582" y="1643760"/>
                </a:cubicBezTo>
                <a:lnTo>
                  <a:pt x="674582" y="3095392"/>
                </a:lnTo>
                <a:lnTo>
                  <a:pt x="732754" y="3095392"/>
                </a:lnTo>
                <a:cubicBezTo>
                  <a:pt x="754924" y="3095392"/>
                  <a:pt x="773898" y="3102236"/>
                  <a:pt x="789675" y="3115922"/>
                </a:cubicBezTo>
                <a:cubicBezTo>
                  <a:pt x="805452" y="3129610"/>
                  <a:pt x="813341" y="3145893"/>
                  <a:pt x="813341" y="3164772"/>
                </a:cubicBezTo>
                <a:cubicBezTo>
                  <a:pt x="813341" y="3184073"/>
                  <a:pt x="805592" y="3200462"/>
                  <a:pt x="790093" y="3213938"/>
                </a:cubicBezTo>
                <a:cubicBezTo>
                  <a:pt x="774593" y="3227413"/>
                  <a:pt x="755514" y="3234151"/>
                  <a:pt x="732855" y="3234151"/>
                </a:cubicBezTo>
                <a:lnTo>
                  <a:pt x="72048" y="3234151"/>
                </a:lnTo>
                <a:cubicBezTo>
                  <a:pt x="52769" y="3234151"/>
                  <a:pt x="35941" y="3227992"/>
                  <a:pt x="21565" y="3215672"/>
                </a:cubicBezTo>
                <a:cubicBezTo>
                  <a:pt x="7188" y="3203353"/>
                  <a:pt x="0" y="3186386"/>
                  <a:pt x="0" y="3164772"/>
                </a:cubicBezTo>
                <a:cubicBezTo>
                  <a:pt x="0" y="3143580"/>
                  <a:pt x="7333" y="3126719"/>
                  <a:pt x="21998" y="3114188"/>
                </a:cubicBezTo>
                <a:cubicBezTo>
                  <a:pt x="36663" y="3101657"/>
                  <a:pt x="53391" y="3095392"/>
                  <a:pt x="72182" y="3095392"/>
                </a:cubicBezTo>
                <a:lnTo>
                  <a:pt x="153703" y="3095392"/>
                </a:lnTo>
                <a:lnTo>
                  <a:pt x="153703" y="138759"/>
                </a:lnTo>
                <a:lnTo>
                  <a:pt x="61208" y="138759"/>
                </a:lnTo>
                <a:cubicBezTo>
                  <a:pt x="24672" y="118545"/>
                  <a:pt x="6405" y="95063"/>
                  <a:pt x="6405" y="68312"/>
                </a:cubicBezTo>
                <a:cubicBezTo>
                  <a:pt x="6405" y="43251"/>
                  <a:pt x="24761" y="20480"/>
                  <a:pt x="6147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742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96B91FD-8A59-41E4-8E33-8242C3D4AF94}"/>
              </a:ext>
            </a:extLst>
          </p:cNvPr>
          <p:cNvSpPr txBox="1"/>
          <p:nvPr/>
        </p:nvSpPr>
        <p:spPr>
          <a:xfrm>
            <a:off x="6480576" y="994876"/>
            <a:ext cx="48405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ontserrat" charset="0"/>
                <a:cs typeface="Montserrat" charset="0"/>
              </a:rPr>
              <a:t>Sometimes a loss is the best thing that can happen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4" b="12424"/>
          <a:stretch>
            <a:fillRect/>
          </a:stretch>
        </p:blipFill>
        <p:spPr/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4175F9-8E9C-4E2C-AFA4-6153FC3FDC12}"/>
              </a:ext>
            </a:extLst>
          </p:cNvPr>
          <p:cNvSpPr txBox="1"/>
          <p:nvPr/>
        </p:nvSpPr>
        <p:spPr>
          <a:xfrm>
            <a:off x="6480575" y="3005413"/>
            <a:ext cx="510182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Lorem ipsum dolor sit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amet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consectetur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adipiscing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elit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Morbi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nisl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risus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blandit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ut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volutpat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vel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varius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sed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dolor.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Donec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efficitur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nulla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id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placerat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pulvinar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Aliquam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porta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aliquet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massa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Nullam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sagittis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erat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eget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ligula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rhoncus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, a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sagittis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nisi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hendrerit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Suspendisse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auctor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condimentum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dolor,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nec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sollicitudin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magna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iaculis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vitae.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Proin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sed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magna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augue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Vestibulum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vitae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pulvinar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augue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Quisque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dapibus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nunc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dui, et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posuere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mauris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vulputate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a.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Phasellus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in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dignissim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ex,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nec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sagittis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massa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. Nunc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viverra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orci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sapien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, ac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lobortis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quam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consequat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ut.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Aliquam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id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sem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in quam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imperdiet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accumsan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lobortis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vel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nunc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Donec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felis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lorem</a:t>
            </a:r>
          </a:p>
        </p:txBody>
      </p:sp>
    </p:spTree>
    <p:extLst>
      <p:ext uri="{BB962C8B-B14F-4D97-AF65-F5344CB8AC3E}">
        <p14:creationId xmlns:p14="http://schemas.microsoft.com/office/powerpoint/2010/main" val="864564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5F8DBF5-C010-4462-B059-751542FE15D1}"/>
              </a:ext>
            </a:extLst>
          </p:cNvPr>
          <p:cNvSpPr/>
          <p:nvPr/>
        </p:nvSpPr>
        <p:spPr>
          <a:xfrm>
            <a:off x="0" y="0"/>
            <a:ext cx="5080000" cy="3031399"/>
          </a:xfrm>
          <a:prstGeom prst="rect">
            <a:avLst/>
          </a:prstGeom>
          <a:solidFill>
            <a:schemeClr val="accent3">
              <a:lumMod val="20000"/>
              <a:lumOff val="80000"/>
              <a:alpha val="54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3" b="11243"/>
          <a:stretch>
            <a:fillRect/>
          </a:stretch>
        </p:blipFill>
        <p:spPr/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6B91FD-8A59-41E4-8E33-8242C3D4AF94}"/>
              </a:ext>
            </a:extLst>
          </p:cNvPr>
          <p:cNvSpPr txBox="1"/>
          <p:nvPr/>
        </p:nvSpPr>
        <p:spPr>
          <a:xfrm rot="16200000">
            <a:off x="252801" y="3044280"/>
            <a:ext cx="35517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44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ontserrat" charset="0"/>
                <a:cs typeface="Montserrat" charset="0"/>
              </a:rPr>
              <a:t>RAPPER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4175F9-8E9C-4E2C-AFA4-6153FC3FDC12}"/>
              </a:ext>
            </a:extLst>
          </p:cNvPr>
          <p:cNvSpPr txBox="1"/>
          <p:nvPr/>
        </p:nvSpPr>
        <p:spPr>
          <a:xfrm>
            <a:off x="7042191" y="1221304"/>
            <a:ext cx="29042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“Lorem ipsum dolor sit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amet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, cons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ectetur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adipis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cing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elit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sed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do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eiusmod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tempor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incidi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dunt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ut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labore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et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dolore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magna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aliqua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. sit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amet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conse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ctetur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adipi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scing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elit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sed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do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eiusmod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tempor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incid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. do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eiusmod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tempor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6D10E8-10EC-C241-B0F1-BAE675F41ED7}"/>
              </a:ext>
            </a:extLst>
          </p:cNvPr>
          <p:cNvSpPr/>
          <p:nvPr/>
        </p:nvSpPr>
        <p:spPr>
          <a:xfrm>
            <a:off x="5847330" y="3779560"/>
            <a:ext cx="5743655" cy="3078440"/>
          </a:xfrm>
          <a:prstGeom prst="rect">
            <a:avLst/>
          </a:prstGeom>
          <a:solidFill>
            <a:schemeClr val="accent1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61627" y="5020796"/>
            <a:ext cx="1765301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+mj-lt"/>
              </a:rPr>
              <a:t>TITLE HERE</a:t>
            </a:r>
          </a:p>
        </p:txBody>
      </p:sp>
      <p:sp>
        <p:nvSpPr>
          <p:cNvPr id="9" name="Rectangle 8"/>
          <p:cNvSpPr/>
          <p:nvPr/>
        </p:nvSpPr>
        <p:spPr>
          <a:xfrm>
            <a:off x="6361628" y="5409058"/>
            <a:ext cx="2146977" cy="79438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b="0" i="0" dirty="0" err="1">
                <a:solidFill>
                  <a:schemeClr val="bg1"/>
                </a:solidFill>
                <a:effectLst/>
              </a:rPr>
              <a:t>Sed</a:t>
            </a:r>
            <a:r>
              <a:rPr lang="en-US" sz="105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</a:rPr>
              <a:t>ut</a:t>
            </a:r>
            <a:r>
              <a:rPr lang="en-US" sz="105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</a:rPr>
              <a:t>perspiciat</a:t>
            </a:r>
            <a:r>
              <a:rPr lang="en-US" sz="105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</a:rPr>
              <a:t>dolorlaud</a:t>
            </a:r>
            <a:r>
              <a:rPr lang="en-US" sz="1050" b="0" i="0" dirty="0">
                <a:solidFill>
                  <a:schemeClr val="bg1"/>
                </a:solidFill>
                <a:effectLst/>
              </a:rPr>
              <a:t>  </a:t>
            </a:r>
            <a:r>
              <a:rPr lang="en-US" sz="1050" b="0" i="0" dirty="0" err="1">
                <a:solidFill>
                  <a:schemeClr val="bg1"/>
                </a:solidFill>
                <a:effectLst/>
              </a:rPr>
              <a:t>antium</a:t>
            </a:r>
            <a:r>
              <a:rPr lang="en-US" sz="1050" b="0" i="0" dirty="0">
                <a:solidFill>
                  <a:schemeClr val="bg1"/>
                </a:solidFill>
                <a:effectLst/>
              </a:rPr>
              <a:t>, </a:t>
            </a:r>
            <a:r>
              <a:rPr lang="en-US" sz="1050" b="0" i="0" dirty="0" err="1">
                <a:solidFill>
                  <a:schemeClr val="bg1"/>
                </a:solidFill>
                <a:effectLst/>
              </a:rPr>
              <a:t>toaperiam</a:t>
            </a:r>
            <a:r>
              <a:rPr lang="en-US" sz="1050" b="0" i="0" dirty="0">
                <a:solidFill>
                  <a:schemeClr val="bg1"/>
                </a:solidFill>
                <a:effectLst/>
              </a:rPr>
              <a:t>, </a:t>
            </a:r>
            <a:r>
              <a:rPr lang="en-US" sz="1050" b="0" i="0" dirty="0" err="1">
                <a:solidFill>
                  <a:schemeClr val="bg1"/>
                </a:solidFill>
                <a:effectLst/>
              </a:rPr>
              <a:t>eaque</a:t>
            </a:r>
            <a:r>
              <a:rPr lang="en-US" sz="105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</a:rPr>
              <a:t>ipsa</a:t>
            </a:r>
            <a:r>
              <a:rPr lang="en-US" sz="1050" b="0" i="0" dirty="0">
                <a:solidFill>
                  <a:schemeClr val="bg1"/>
                </a:solidFill>
                <a:effectLst/>
              </a:rPr>
              <a:t> quae </a:t>
            </a:r>
            <a:r>
              <a:rPr lang="en-US" sz="1050" b="0" i="0" dirty="0" err="1">
                <a:solidFill>
                  <a:schemeClr val="bg1"/>
                </a:solidFill>
                <a:effectLst/>
              </a:rPr>
              <a:t>omnis</a:t>
            </a:r>
            <a:r>
              <a:rPr lang="en-US" sz="105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</a:rPr>
              <a:t>iste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0" name="Shape 2529"/>
          <p:cNvSpPr/>
          <p:nvPr/>
        </p:nvSpPr>
        <p:spPr>
          <a:xfrm>
            <a:off x="6476607" y="4120126"/>
            <a:ext cx="436794" cy="6005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475" y="15573"/>
                </a:moveTo>
                <a:lnTo>
                  <a:pt x="11475" y="16200"/>
                </a:lnTo>
                <a:cubicBezTo>
                  <a:pt x="11475" y="16471"/>
                  <a:pt x="11172" y="16691"/>
                  <a:pt x="10800" y="16691"/>
                </a:cubicBezTo>
                <a:cubicBezTo>
                  <a:pt x="10428" y="16691"/>
                  <a:pt x="10125" y="16471"/>
                  <a:pt x="10125" y="16200"/>
                </a:cubicBezTo>
                <a:lnTo>
                  <a:pt x="10125" y="15573"/>
                </a:lnTo>
                <a:cubicBezTo>
                  <a:pt x="9723" y="15403"/>
                  <a:pt x="9450" y="15090"/>
                  <a:pt x="9450" y="14727"/>
                </a:cubicBezTo>
                <a:cubicBezTo>
                  <a:pt x="9450" y="14185"/>
                  <a:pt x="10055" y="13745"/>
                  <a:pt x="10800" y="13745"/>
                </a:cubicBezTo>
                <a:cubicBezTo>
                  <a:pt x="11545" y="13745"/>
                  <a:pt x="12150" y="14185"/>
                  <a:pt x="12150" y="14727"/>
                </a:cubicBezTo>
                <a:cubicBezTo>
                  <a:pt x="12150" y="15090"/>
                  <a:pt x="11876" y="15403"/>
                  <a:pt x="11475" y="15573"/>
                </a:cubicBezTo>
                <a:moveTo>
                  <a:pt x="10800" y="12764"/>
                </a:moveTo>
                <a:cubicBezTo>
                  <a:pt x="9309" y="12764"/>
                  <a:pt x="8100" y="13643"/>
                  <a:pt x="8100" y="14727"/>
                </a:cubicBezTo>
                <a:cubicBezTo>
                  <a:pt x="8100" y="15232"/>
                  <a:pt x="8369" y="15686"/>
                  <a:pt x="8798" y="16034"/>
                </a:cubicBezTo>
                <a:cubicBezTo>
                  <a:pt x="8789" y="16089"/>
                  <a:pt x="8775" y="16143"/>
                  <a:pt x="8775" y="16200"/>
                </a:cubicBezTo>
                <a:cubicBezTo>
                  <a:pt x="8775" y="17014"/>
                  <a:pt x="9681" y="17673"/>
                  <a:pt x="10800" y="17673"/>
                </a:cubicBezTo>
                <a:cubicBezTo>
                  <a:pt x="11919" y="17673"/>
                  <a:pt x="12825" y="17014"/>
                  <a:pt x="12825" y="16200"/>
                </a:cubicBezTo>
                <a:cubicBezTo>
                  <a:pt x="12825" y="16143"/>
                  <a:pt x="12810" y="16089"/>
                  <a:pt x="12802" y="16034"/>
                </a:cubicBezTo>
                <a:cubicBezTo>
                  <a:pt x="13231" y="15687"/>
                  <a:pt x="13500" y="15232"/>
                  <a:pt x="13500" y="14727"/>
                </a:cubicBezTo>
                <a:cubicBezTo>
                  <a:pt x="13500" y="13643"/>
                  <a:pt x="12291" y="12764"/>
                  <a:pt x="10800" y="12764"/>
                </a:cubicBezTo>
                <a:moveTo>
                  <a:pt x="20250" y="19636"/>
                </a:moveTo>
                <a:cubicBezTo>
                  <a:pt x="20250" y="20179"/>
                  <a:pt x="19645" y="20618"/>
                  <a:pt x="18900" y="20618"/>
                </a:cubicBezTo>
                <a:lnTo>
                  <a:pt x="2700" y="20618"/>
                </a:lnTo>
                <a:cubicBezTo>
                  <a:pt x="1955" y="20618"/>
                  <a:pt x="1350" y="20179"/>
                  <a:pt x="1350" y="19636"/>
                </a:cubicBezTo>
                <a:lnTo>
                  <a:pt x="1350" y="10800"/>
                </a:lnTo>
                <a:cubicBezTo>
                  <a:pt x="1350" y="10258"/>
                  <a:pt x="1955" y="9818"/>
                  <a:pt x="2700" y="9818"/>
                </a:cubicBezTo>
                <a:lnTo>
                  <a:pt x="18900" y="9818"/>
                </a:lnTo>
                <a:cubicBezTo>
                  <a:pt x="19645" y="9818"/>
                  <a:pt x="20250" y="10258"/>
                  <a:pt x="20250" y="10800"/>
                </a:cubicBezTo>
                <a:cubicBezTo>
                  <a:pt x="20250" y="10800"/>
                  <a:pt x="20250" y="19636"/>
                  <a:pt x="20250" y="19636"/>
                </a:cubicBezTo>
                <a:close/>
                <a:moveTo>
                  <a:pt x="18900" y="8836"/>
                </a:moveTo>
                <a:lnTo>
                  <a:pt x="18900" y="5891"/>
                </a:lnTo>
                <a:cubicBezTo>
                  <a:pt x="18900" y="2638"/>
                  <a:pt x="15273" y="0"/>
                  <a:pt x="10800" y="0"/>
                </a:cubicBezTo>
                <a:cubicBezTo>
                  <a:pt x="6327" y="0"/>
                  <a:pt x="2700" y="2638"/>
                  <a:pt x="2700" y="5891"/>
                </a:cubicBezTo>
                <a:cubicBezTo>
                  <a:pt x="2700" y="6162"/>
                  <a:pt x="3003" y="6382"/>
                  <a:pt x="3375" y="6382"/>
                </a:cubicBezTo>
                <a:cubicBezTo>
                  <a:pt x="3747" y="6382"/>
                  <a:pt x="4050" y="6162"/>
                  <a:pt x="4050" y="5891"/>
                </a:cubicBezTo>
                <a:cubicBezTo>
                  <a:pt x="4050" y="3180"/>
                  <a:pt x="7072" y="982"/>
                  <a:pt x="10800" y="982"/>
                </a:cubicBezTo>
                <a:cubicBezTo>
                  <a:pt x="14528" y="982"/>
                  <a:pt x="17550" y="3180"/>
                  <a:pt x="17550" y="5891"/>
                </a:cubicBezTo>
                <a:lnTo>
                  <a:pt x="17550" y="8836"/>
                </a:lnTo>
                <a:lnTo>
                  <a:pt x="2700" y="8836"/>
                </a:lnTo>
                <a:cubicBezTo>
                  <a:pt x="1209" y="8836"/>
                  <a:pt x="0" y="9716"/>
                  <a:pt x="0" y="10800"/>
                </a:cubicBezTo>
                <a:lnTo>
                  <a:pt x="0" y="19636"/>
                </a:lnTo>
                <a:cubicBezTo>
                  <a:pt x="0" y="20721"/>
                  <a:pt x="1209" y="21600"/>
                  <a:pt x="2700" y="21600"/>
                </a:cubicBezTo>
                <a:lnTo>
                  <a:pt x="18900" y="21600"/>
                </a:lnTo>
                <a:cubicBezTo>
                  <a:pt x="20391" y="21600"/>
                  <a:pt x="21600" y="20721"/>
                  <a:pt x="21600" y="19636"/>
                </a:cubicBezTo>
                <a:lnTo>
                  <a:pt x="21600" y="10800"/>
                </a:lnTo>
                <a:cubicBezTo>
                  <a:pt x="21600" y="9716"/>
                  <a:pt x="20391" y="8836"/>
                  <a:pt x="18900" y="8836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  <a:effectLst/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74677" y="5020796"/>
            <a:ext cx="1765301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TITLE HERE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174678" y="5409058"/>
            <a:ext cx="2146977" cy="79438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b="0" i="0" dirty="0" err="1">
                <a:solidFill>
                  <a:schemeClr val="bg1"/>
                </a:solidFill>
                <a:effectLst/>
              </a:rPr>
              <a:t>Sed</a:t>
            </a:r>
            <a:r>
              <a:rPr lang="en-US" sz="105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</a:rPr>
              <a:t>ut</a:t>
            </a:r>
            <a:r>
              <a:rPr lang="en-US" sz="105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</a:rPr>
              <a:t>perspiciat</a:t>
            </a:r>
            <a:r>
              <a:rPr lang="en-US" sz="105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</a:rPr>
              <a:t>dolorlaud</a:t>
            </a:r>
            <a:r>
              <a:rPr lang="en-US" sz="1050" b="0" i="0" dirty="0">
                <a:solidFill>
                  <a:schemeClr val="bg1"/>
                </a:solidFill>
                <a:effectLst/>
              </a:rPr>
              <a:t>  </a:t>
            </a:r>
            <a:r>
              <a:rPr lang="en-US" sz="1050" b="0" i="0" dirty="0" err="1">
                <a:solidFill>
                  <a:schemeClr val="bg1"/>
                </a:solidFill>
                <a:effectLst/>
              </a:rPr>
              <a:t>antium</a:t>
            </a:r>
            <a:r>
              <a:rPr lang="en-US" sz="1050" b="0" i="0" dirty="0">
                <a:solidFill>
                  <a:schemeClr val="bg1"/>
                </a:solidFill>
                <a:effectLst/>
              </a:rPr>
              <a:t>, </a:t>
            </a:r>
            <a:r>
              <a:rPr lang="en-US" sz="1050" b="0" i="0" dirty="0" err="1">
                <a:solidFill>
                  <a:schemeClr val="bg1"/>
                </a:solidFill>
                <a:effectLst/>
              </a:rPr>
              <a:t>toaperiam</a:t>
            </a:r>
            <a:r>
              <a:rPr lang="en-US" sz="1050" b="0" i="0" dirty="0">
                <a:solidFill>
                  <a:schemeClr val="bg1"/>
                </a:solidFill>
                <a:effectLst/>
              </a:rPr>
              <a:t>, </a:t>
            </a:r>
            <a:r>
              <a:rPr lang="en-US" sz="1050" b="0" i="0" dirty="0" err="1">
                <a:solidFill>
                  <a:schemeClr val="bg1"/>
                </a:solidFill>
                <a:effectLst/>
              </a:rPr>
              <a:t>eaque</a:t>
            </a:r>
            <a:r>
              <a:rPr lang="en-US" sz="105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</a:rPr>
              <a:t>ipsa</a:t>
            </a:r>
            <a:r>
              <a:rPr lang="en-US" sz="1050" b="0" i="0" dirty="0">
                <a:solidFill>
                  <a:schemeClr val="bg1"/>
                </a:solidFill>
                <a:effectLst/>
              </a:rPr>
              <a:t> quae </a:t>
            </a:r>
            <a:r>
              <a:rPr lang="en-US" sz="1050" b="0" i="0" dirty="0" err="1">
                <a:solidFill>
                  <a:schemeClr val="bg1"/>
                </a:solidFill>
                <a:effectLst/>
              </a:rPr>
              <a:t>omnis</a:t>
            </a:r>
            <a:r>
              <a:rPr lang="en-US" sz="105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</a:rPr>
              <a:t>iste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3" name="Shape 2553"/>
          <p:cNvSpPr/>
          <p:nvPr/>
        </p:nvSpPr>
        <p:spPr>
          <a:xfrm>
            <a:off x="9223521" y="4174725"/>
            <a:ext cx="600592" cy="5459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709" y="8100"/>
                </a:moveTo>
                <a:cubicBezTo>
                  <a:pt x="14896" y="8100"/>
                  <a:pt x="14236" y="8826"/>
                  <a:pt x="14236" y="9720"/>
                </a:cubicBezTo>
                <a:cubicBezTo>
                  <a:pt x="14236" y="10615"/>
                  <a:pt x="14896" y="11340"/>
                  <a:pt x="15709" y="11340"/>
                </a:cubicBezTo>
                <a:cubicBezTo>
                  <a:pt x="16522" y="11340"/>
                  <a:pt x="17182" y="10615"/>
                  <a:pt x="17182" y="9720"/>
                </a:cubicBezTo>
                <a:cubicBezTo>
                  <a:pt x="17182" y="8826"/>
                  <a:pt x="16522" y="8100"/>
                  <a:pt x="15709" y="8100"/>
                </a:cubicBezTo>
                <a:moveTo>
                  <a:pt x="10800" y="18360"/>
                </a:moveTo>
                <a:cubicBezTo>
                  <a:pt x="9864" y="18360"/>
                  <a:pt x="8922" y="18237"/>
                  <a:pt x="7998" y="17995"/>
                </a:cubicBezTo>
                <a:cubicBezTo>
                  <a:pt x="7923" y="17975"/>
                  <a:pt x="7846" y="17965"/>
                  <a:pt x="7770" y="17965"/>
                </a:cubicBezTo>
                <a:cubicBezTo>
                  <a:pt x="7646" y="17965"/>
                  <a:pt x="7522" y="17991"/>
                  <a:pt x="7406" y="18043"/>
                </a:cubicBezTo>
                <a:lnTo>
                  <a:pt x="3352" y="19826"/>
                </a:lnTo>
                <a:lnTo>
                  <a:pt x="4013" y="16735"/>
                </a:lnTo>
                <a:cubicBezTo>
                  <a:pt x="4098" y="16339"/>
                  <a:pt x="3972" y="15924"/>
                  <a:pt x="3689" y="15662"/>
                </a:cubicBezTo>
                <a:cubicBezTo>
                  <a:pt x="1944" y="14045"/>
                  <a:pt x="982" y="11934"/>
                  <a:pt x="982" y="9720"/>
                </a:cubicBezTo>
                <a:cubicBezTo>
                  <a:pt x="982" y="4956"/>
                  <a:pt x="5387" y="1080"/>
                  <a:pt x="10800" y="1080"/>
                </a:cubicBezTo>
                <a:cubicBezTo>
                  <a:pt x="16214" y="1080"/>
                  <a:pt x="20618" y="4956"/>
                  <a:pt x="20618" y="9720"/>
                </a:cubicBezTo>
                <a:cubicBezTo>
                  <a:pt x="20618" y="14484"/>
                  <a:pt x="16214" y="18360"/>
                  <a:pt x="10800" y="18360"/>
                </a:cubicBezTo>
                <a:moveTo>
                  <a:pt x="10800" y="0"/>
                </a:moveTo>
                <a:cubicBezTo>
                  <a:pt x="4835" y="0"/>
                  <a:pt x="0" y="4352"/>
                  <a:pt x="0" y="9720"/>
                </a:cubicBezTo>
                <a:cubicBezTo>
                  <a:pt x="0" y="12353"/>
                  <a:pt x="1168" y="14738"/>
                  <a:pt x="3057" y="16488"/>
                </a:cubicBezTo>
                <a:lnTo>
                  <a:pt x="1964" y="21600"/>
                </a:lnTo>
                <a:lnTo>
                  <a:pt x="7770" y="19046"/>
                </a:lnTo>
                <a:cubicBezTo>
                  <a:pt x="8732" y="19298"/>
                  <a:pt x="9747" y="19440"/>
                  <a:pt x="10800" y="19440"/>
                </a:cubicBezTo>
                <a:cubicBezTo>
                  <a:pt x="16765" y="19440"/>
                  <a:pt x="21600" y="15089"/>
                  <a:pt x="21600" y="9720"/>
                </a:cubicBezTo>
                <a:cubicBezTo>
                  <a:pt x="21600" y="4352"/>
                  <a:pt x="16765" y="0"/>
                  <a:pt x="10800" y="0"/>
                </a:cubicBezTo>
                <a:moveTo>
                  <a:pt x="10800" y="8100"/>
                </a:moveTo>
                <a:cubicBezTo>
                  <a:pt x="9987" y="8100"/>
                  <a:pt x="9327" y="8826"/>
                  <a:pt x="9327" y="9720"/>
                </a:cubicBezTo>
                <a:cubicBezTo>
                  <a:pt x="9327" y="10615"/>
                  <a:pt x="9987" y="11340"/>
                  <a:pt x="10800" y="11340"/>
                </a:cubicBezTo>
                <a:cubicBezTo>
                  <a:pt x="11613" y="11340"/>
                  <a:pt x="12273" y="10615"/>
                  <a:pt x="12273" y="9720"/>
                </a:cubicBezTo>
                <a:cubicBezTo>
                  <a:pt x="12273" y="8826"/>
                  <a:pt x="11613" y="8100"/>
                  <a:pt x="10800" y="8100"/>
                </a:cubicBezTo>
                <a:moveTo>
                  <a:pt x="5891" y="8100"/>
                </a:moveTo>
                <a:cubicBezTo>
                  <a:pt x="5078" y="8100"/>
                  <a:pt x="4418" y="8826"/>
                  <a:pt x="4418" y="9720"/>
                </a:cubicBezTo>
                <a:cubicBezTo>
                  <a:pt x="4418" y="10615"/>
                  <a:pt x="5078" y="11340"/>
                  <a:pt x="5891" y="11340"/>
                </a:cubicBezTo>
                <a:cubicBezTo>
                  <a:pt x="6704" y="11340"/>
                  <a:pt x="7364" y="10615"/>
                  <a:pt x="7364" y="9720"/>
                </a:cubicBezTo>
                <a:cubicBezTo>
                  <a:pt x="7364" y="8826"/>
                  <a:pt x="6704" y="8100"/>
                  <a:pt x="5891" y="810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  <a:effectLst/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6B91FD-8A59-41E4-8E33-8242C3D4AF94}"/>
              </a:ext>
            </a:extLst>
          </p:cNvPr>
          <p:cNvSpPr txBox="1"/>
          <p:nvPr/>
        </p:nvSpPr>
        <p:spPr>
          <a:xfrm rot="5400000">
            <a:off x="9715184" y="1962758"/>
            <a:ext cx="2736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ontserrat" charset="0"/>
                <a:cs typeface="Montserrat" charset="0"/>
              </a:rPr>
              <a:t>Rap is a gimmick, but I'm for the hip-hop, the culture.</a:t>
            </a:r>
          </a:p>
        </p:txBody>
      </p:sp>
    </p:spTree>
    <p:extLst>
      <p:ext uri="{BB962C8B-B14F-4D97-AF65-F5344CB8AC3E}">
        <p14:creationId xmlns:p14="http://schemas.microsoft.com/office/powerpoint/2010/main" val="1698187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9E6D10E8-10EC-C241-B0F1-BAE675F41ED7}"/>
              </a:ext>
            </a:extLst>
          </p:cNvPr>
          <p:cNvSpPr/>
          <p:nvPr/>
        </p:nvSpPr>
        <p:spPr>
          <a:xfrm>
            <a:off x="7112000" y="1007012"/>
            <a:ext cx="5080000" cy="5850987"/>
          </a:xfrm>
          <a:prstGeom prst="rect">
            <a:avLst/>
          </a:prstGeom>
          <a:solidFill>
            <a:schemeClr val="accent3">
              <a:lumMod val="20000"/>
              <a:lumOff val="80000"/>
              <a:alpha val="54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3" r="17683"/>
          <a:stretch>
            <a:fillRect/>
          </a:stretch>
        </p:blipFill>
        <p:spPr/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E6D10E8-10EC-C241-B0F1-BAE675F41ED7}"/>
              </a:ext>
            </a:extLst>
          </p:cNvPr>
          <p:cNvSpPr/>
          <p:nvPr/>
        </p:nvSpPr>
        <p:spPr>
          <a:xfrm>
            <a:off x="2962462" y="1790163"/>
            <a:ext cx="5743655" cy="2697440"/>
          </a:xfrm>
          <a:prstGeom prst="rect">
            <a:avLst/>
          </a:prstGeom>
          <a:solidFill>
            <a:schemeClr val="accent1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51001" y="3031399"/>
            <a:ext cx="1765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TITLE HERE</a:t>
            </a:r>
          </a:p>
        </p:txBody>
      </p:sp>
      <p:sp>
        <p:nvSpPr>
          <p:cNvPr id="9" name="Rectangle 8"/>
          <p:cNvSpPr/>
          <p:nvPr/>
        </p:nvSpPr>
        <p:spPr>
          <a:xfrm>
            <a:off x="3451002" y="3419661"/>
            <a:ext cx="2146977" cy="794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b="0" i="0" dirty="0" err="1">
                <a:solidFill>
                  <a:schemeClr val="bg1"/>
                </a:solidFill>
                <a:effectLst/>
              </a:rPr>
              <a:t>Sed</a:t>
            </a:r>
            <a:r>
              <a:rPr lang="en-US" sz="105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</a:rPr>
              <a:t>ut</a:t>
            </a:r>
            <a:r>
              <a:rPr lang="en-US" sz="105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</a:rPr>
              <a:t>perspiciat</a:t>
            </a:r>
            <a:r>
              <a:rPr lang="en-US" sz="105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</a:rPr>
              <a:t>dolorlaud</a:t>
            </a:r>
            <a:r>
              <a:rPr lang="en-US" sz="1050" b="0" i="0" dirty="0">
                <a:solidFill>
                  <a:schemeClr val="bg1"/>
                </a:solidFill>
                <a:effectLst/>
              </a:rPr>
              <a:t>  </a:t>
            </a:r>
            <a:r>
              <a:rPr lang="en-US" sz="1050" b="0" i="0" dirty="0" err="1">
                <a:solidFill>
                  <a:schemeClr val="bg1"/>
                </a:solidFill>
                <a:effectLst/>
              </a:rPr>
              <a:t>antium</a:t>
            </a:r>
            <a:r>
              <a:rPr lang="en-US" sz="1050" b="0" i="0" dirty="0">
                <a:solidFill>
                  <a:schemeClr val="bg1"/>
                </a:solidFill>
                <a:effectLst/>
              </a:rPr>
              <a:t>, </a:t>
            </a:r>
            <a:r>
              <a:rPr lang="en-US" sz="1050" b="0" i="0" dirty="0" err="1">
                <a:solidFill>
                  <a:schemeClr val="bg1"/>
                </a:solidFill>
                <a:effectLst/>
              </a:rPr>
              <a:t>toaperiam</a:t>
            </a:r>
            <a:r>
              <a:rPr lang="en-US" sz="1050" b="0" i="0" dirty="0">
                <a:solidFill>
                  <a:schemeClr val="bg1"/>
                </a:solidFill>
                <a:effectLst/>
              </a:rPr>
              <a:t>, </a:t>
            </a:r>
            <a:r>
              <a:rPr lang="en-US" sz="1050" b="0" i="0" dirty="0" err="1">
                <a:solidFill>
                  <a:schemeClr val="bg1"/>
                </a:solidFill>
                <a:effectLst/>
              </a:rPr>
              <a:t>eaque</a:t>
            </a:r>
            <a:r>
              <a:rPr lang="en-US" sz="105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</a:rPr>
              <a:t>ipsa</a:t>
            </a:r>
            <a:r>
              <a:rPr lang="en-US" sz="1050" b="0" i="0" dirty="0">
                <a:solidFill>
                  <a:schemeClr val="bg1"/>
                </a:solidFill>
                <a:effectLst/>
              </a:rPr>
              <a:t> quae </a:t>
            </a:r>
            <a:r>
              <a:rPr lang="en-US" sz="1050" b="0" i="0" dirty="0" err="1">
                <a:solidFill>
                  <a:schemeClr val="bg1"/>
                </a:solidFill>
                <a:effectLst/>
              </a:rPr>
              <a:t>omnis</a:t>
            </a:r>
            <a:r>
              <a:rPr lang="en-US" sz="105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</a:rPr>
              <a:t>iste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0" name="Shape 2529"/>
          <p:cNvSpPr/>
          <p:nvPr/>
        </p:nvSpPr>
        <p:spPr>
          <a:xfrm>
            <a:off x="3565981" y="2130729"/>
            <a:ext cx="436794" cy="6005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475" y="15573"/>
                </a:moveTo>
                <a:lnTo>
                  <a:pt x="11475" y="16200"/>
                </a:lnTo>
                <a:cubicBezTo>
                  <a:pt x="11475" y="16471"/>
                  <a:pt x="11172" y="16691"/>
                  <a:pt x="10800" y="16691"/>
                </a:cubicBezTo>
                <a:cubicBezTo>
                  <a:pt x="10428" y="16691"/>
                  <a:pt x="10125" y="16471"/>
                  <a:pt x="10125" y="16200"/>
                </a:cubicBezTo>
                <a:lnTo>
                  <a:pt x="10125" y="15573"/>
                </a:lnTo>
                <a:cubicBezTo>
                  <a:pt x="9723" y="15403"/>
                  <a:pt x="9450" y="15090"/>
                  <a:pt x="9450" y="14727"/>
                </a:cubicBezTo>
                <a:cubicBezTo>
                  <a:pt x="9450" y="14185"/>
                  <a:pt x="10055" y="13745"/>
                  <a:pt x="10800" y="13745"/>
                </a:cubicBezTo>
                <a:cubicBezTo>
                  <a:pt x="11545" y="13745"/>
                  <a:pt x="12150" y="14185"/>
                  <a:pt x="12150" y="14727"/>
                </a:cubicBezTo>
                <a:cubicBezTo>
                  <a:pt x="12150" y="15090"/>
                  <a:pt x="11876" y="15403"/>
                  <a:pt x="11475" y="15573"/>
                </a:cubicBezTo>
                <a:moveTo>
                  <a:pt x="10800" y="12764"/>
                </a:moveTo>
                <a:cubicBezTo>
                  <a:pt x="9309" y="12764"/>
                  <a:pt x="8100" y="13643"/>
                  <a:pt x="8100" y="14727"/>
                </a:cubicBezTo>
                <a:cubicBezTo>
                  <a:pt x="8100" y="15232"/>
                  <a:pt x="8369" y="15686"/>
                  <a:pt x="8798" y="16034"/>
                </a:cubicBezTo>
                <a:cubicBezTo>
                  <a:pt x="8789" y="16089"/>
                  <a:pt x="8775" y="16143"/>
                  <a:pt x="8775" y="16200"/>
                </a:cubicBezTo>
                <a:cubicBezTo>
                  <a:pt x="8775" y="17014"/>
                  <a:pt x="9681" y="17673"/>
                  <a:pt x="10800" y="17673"/>
                </a:cubicBezTo>
                <a:cubicBezTo>
                  <a:pt x="11919" y="17673"/>
                  <a:pt x="12825" y="17014"/>
                  <a:pt x="12825" y="16200"/>
                </a:cubicBezTo>
                <a:cubicBezTo>
                  <a:pt x="12825" y="16143"/>
                  <a:pt x="12810" y="16089"/>
                  <a:pt x="12802" y="16034"/>
                </a:cubicBezTo>
                <a:cubicBezTo>
                  <a:pt x="13231" y="15687"/>
                  <a:pt x="13500" y="15232"/>
                  <a:pt x="13500" y="14727"/>
                </a:cubicBezTo>
                <a:cubicBezTo>
                  <a:pt x="13500" y="13643"/>
                  <a:pt x="12291" y="12764"/>
                  <a:pt x="10800" y="12764"/>
                </a:cubicBezTo>
                <a:moveTo>
                  <a:pt x="20250" y="19636"/>
                </a:moveTo>
                <a:cubicBezTo>
                  <a:pt x="20250" y="20179"/>
                  <a:pt x="19645" y="20618"/>
                  <a:pt x="18900" y="20618"/>
                </a:cubicBezTo>
                <a:lnTo>
                  <a:pt x="2700" y="20618"/>
                </a:lnTo>
                <a:cubicBezTo>
                  <a:pt x="1955" y="20618"/>
                  <a:pt x="1350" y="20179"/>
                  <a:pt x="1350" y="19636"/>
                </a:cubicBezTo>
                <a:lnTo>
                  <a:pt x="1350" y="10800"/>
                </a:lnTo>
                <a:cubicBezTo>
                  <a:pt x="1350" y="10258"/>
                  <a:pt x="1955" y="9818"/>
                  <a:pt x="2700" y="9818"/>
                </a:cubicBezTo>
                <a:lnTo>
                  <a:pt x="18900" y="9818"/>
                </a:lnTo>
                <a:cubicBezTo>
                  <a:pt x="19645" y="9818"/>
                  <a:pt x="20250" y="10258"/>
                  <a:pt x="20250" y="10800"/>
                </a:cubicBezTo>
                <a:cubicBezTo>
                  <a:pt x="20250" y="10800"/>
                  <a:pt x="20250" y="19636"/>
                  <a:pt x="20250" y="19636"/>
                </a:cubicBezTo>
                <a:close/>
                <a:moveTo>
                  <a:pt x="18900" y="8836"/>
                </a:moveTo>
                <a:lnTo>
                  <a:pt x="18900" y="5891"/>
                </a:lnTo>
                <a:cubicBezTo>
                  <a:pt x="18900" y="2638"/>
                  <a:pt x="15273" y="0"/>
                  <a:pt x="10800" y="0"/>
                </a:cubicBezTo>
                <a:cubicBezTo>
                  <a:pt x="6327" y="0"/>
                  <a:pt x="2700" y="2638"/>
                  <a:pt x="2700" y="5891"/>
                </a:cubicBezTo>
                <a:cubicBezTo>
                  <a:pt x="2700" y="6162"/>
                  <a:pt x="3003" y="6382"/>
                  <a:pt x="3375" y="6382"/>
                </a:cubicBezTo>
                <a:cubicBezTo>
                  <a:pt x="3747" y="6382"/>
                  <a:pt x="4050" y="6162"/>
                  <a:pt x="4050" y="5891"/>
                </a:cubicBezTo>
                <a:cubicBezTo>
                  <a:pt x="4050" y="3180"/>
                  <a:pt x="7072" y="982"/>
                  <a:pt x="10800" y="982"/>
                </a:cubicBezTo>
                <a:cubicBezTo>
                  <a:pt x="14528" y="982"/>
                  <a:pt x="17550" y="3180"/>
                  <a:pt x="17550" y="5891"/>
                </a:cubicBezTo>
                <a:lnTo>
                  <a:pt x="17550" y="8836"/>
                </a:lnTo>
                <a:lnTo>
                  <a:pt x="2700" y="8836"/>
                </a:lnTo>
                <a:cubicBezTo>
                  <a:pt x="1209" y="8836"/>
                  <a:pt x="0" y="9716"/>
                  <a:pt x="0" y="10800"/>
                </a:cubicBezTo>
                <a:lnTo>
                  <a:pt x="0" y="19636"/>
                </a:lnTo>
                <a:cubicBezTo>
                  <a:pt x="0" y="20721"/>
                  <a:pt x="1209" y="21600"/>
                  <a:pt x="2700" y="21600"/>
                </a:cubicBezTo>
                <a:lnTo>
                  <a:pt x="18900" y="21600"/>
                </a:lnTo>
                <a:cubicBezTo>
                  <a:pt x="20391" y="21600"/>
                  <a:pt x="21600" y="20721"/>
                  <a:pt x="21600" y="19636"/>
                </a:cubicBezTo>
                <a:lnTo>
                  <a:pt x="21600" y="10800"/>
                </a:lnTo>
                <a:cubicBezTo>
                  <a:pt x="21600" y="9716"/>
                  <a:pt x="20391" y="8836"/>
                  <a:pt x="18900" y="8836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64051" y="3031399"/>
            <a:ext cx="1765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TITLE HERE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264052" y="3419661"/>
            <a:ext cx="2146977" cy="794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b="0" i="0" dirty="0" err="1">
                <a:solidFill>
                  <a:schemeClr val="bg1"/>
                </a:solidFill>
                <a:effectLst/>
              </a:rPr>
              <a:t>Sed</a:t>
            </a:r>
            <a:r>
              <a:rPr lang="en-US" sz="105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</a:rPr>
              <a:t>ut</a:t>
            </a:r>
            <a:r>
              <a:rPr lang="en-US" sz="105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</a:rPr>
              <a:t>perspiciat</a:t>
            </a:r>
            <a:r>
              <a:rPr lang="en-US" sz="105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</a:rPr>
              <a:t>dolorlaud</a:t>
            </a:r>
            <a:r>
              <a:rPr lang="en-US" sz="1050" b="0" i="0" dirty="0">
                <a:solidFill>
                  <a:schemeClr val="bg1"/>
                </a:solidFill>
                <a:effectLst/>
              </a:rPr>
              <a:t>  </a:t>
            </a:r>
            <a:r>
              <a:rPr lang="en-US" sz="1050" b="0" i="0" dirty="0" err="1">
                <a:solidFill>
                  <a:schemeClr val="bg1"/>
                </a:solidFill>
                <a:effectLst/>
              </a:rPr>
              <a:t>antium</a:t>
            </a:r>
            <a:r>
              <a:rPr lang="en-US" sz="1050" b="0" i="0" dirty="0">
                <a:solidFill>
                  <a:schemeClr val="bg1"/>
                </a:solidFill>
                <a:effectLst/>
              </a:rPr>
              <a:t>, </a:t>
            </a:r>
            <a:r>
              <a:rPr lang="en-US" sz="1050" b="0" i="0" dirty="0" err="1">
                <a:solidFill>
                  <a:schemeClr val="bg1"/>
                </a:solidFill>
                <a:effectLst/>
              </a:rPr>
              <a:t>toaperiam</a:t>
            </a:r>
            <a:r>
              <a:rPr lang="en-US" sz="1050" b="0" i="0" dirty="0">
                <a:solidFill>
                  <a:schemeClr val="bg1"/>
                </a:solidFill>
                <a:effectLst/>
              </a:rPr>
              <a:t>, </a:t>
            </a:r>
            <a:r>
              <a:rPr lang="en-US" sz="1050" b="0" i="0" dirty="0" err="1">
                <a:solidFill>
                  <a:schemeClr val="bg1"/>
                </a:solidFill>
                <a:effectLst/>
              </a:rPr>
              <a:t>eaque</a:t>
            </a:r>
            <a:r>
              <a:rPr lang="en-US" sz="105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</a:rPr>
              <a:t>ipsa</a:t>
            </a:r>
            <a:r>
              <a:rPr lang="en-US" sz="1050" b="0" i="0" dirty="0">
                <a:solidFill>
                  <a:schemeClr val="bg1"/>
                </a:solidFill>
                <a:effectLst/>
              </a:rPr>
              <a:t> quae </a:t>
            </a:r>
            <a:r>
              <a:rPr lang="en-US" sz="1050" b="0" i="0" dirty="0" err="1">
                <a:solidFill>
                  <a:schemeClr val="bg1"/>
                </a:solidFill>
                <a:effectLst/>
              </a:rPr>
              <a:t>omnis</a:t>
            </a:r>
            <a:r>
              <a:rPr lang="en-US" sz="105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</a:rPr>
              <a:t>iste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3" name="Shape 2553"/>
          <p:cNvSpPr/>
          <p:nvPr/>
        </p:nvSpPr>
        <p:spPr>
          <a:xfrm>
            <a:off x="6312895" y="2185328"/>
            <a:ext cx="600592" cy="5459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709" y="8100"/>
                </a:moveTo>
                <a:cubicBezTo>
                  <a:pt x="14896" y="8100"/>
                  <a:pt x="14236" y="8826"/>
                  <a:pt x="14236" y="9720"/>
                </a:cubicBezTo>
                <a:cubicBezTo>
                  <a:pt x="14236" y="10615"/>
                  <a:pt x="14896" y="11340"/>
                  <a:pt x="15709" y="11340"/>
                </a:cubicBezTo>
                <a:cubicBezTo>
                  <a:pt x="16522" y="11340"/>
                  <a:pt x="17182" y="10615"/>
                  <a:pt x="17182" y="9720"/>
                </a:cubicBezTo>
                <a:cubicBezTo>
                  <a:pt x="17182" y="8826"/>
                  <a:pt x="16522" y="8100"/>
                  <a:pt x="15709" y="8100"/>
                </a:cubicBezTo>
                <a:moveTo>
                  <a:pt x="10800" y="18360"/>
                </a:moveTo>
                <a:cubicBezTo>
                  <a:pt x="9864" y="18360"/>
                  <a:pt x="8922" y="18237"/>
                  <a:pt x="7998" y="17995"/>
                </a:cubicBezTo>
                <a:cubicBezTo>
                  <a:pt x="7923" y="17975"/>
                  <a:pt x="7846" y="17965"/>
                  <a:pt x="7770" y="17965"/>
                </a:cubicBezTo>
                <a:cubicBezTo>
                  <a:pt x="7646" y="17965"/>
                  <a:pt x="7522" y="17991"/>
                  <a:pt x="7406" y="18043"/>
                </a:cubicBezTo>
                <a:lnTo>
                  <a:pt x="3352" y="19826"/>
                </a:lnTo>
                <a:lnTo>
                  <a:pt x="4013" y="16735"/>
                </a:lnTo>
                <a:cubicBezTo>
                  <a:pt x="4098" y="16339"/>
                  <a:pt x="3972" y="15924"/>
                  <a:pt x="3689" y="15662"/>
                </a:cubicBezTo>
                <a:cubicBezTo>
                  <a:pt x="1944" y="14045"/>
                  <a:pt x="982" y="11934"/>
                  <a:pt x="982" y="9720"/>
                </a:cubicBezTo>
                <a:cubicBezTo>
                  <a:pt x="982" y="4956"/>
                  <a:pt x="5387" y="1080"/>
                  <a:pt x="10800" y="1080"/>
                </a:cubicBezTo>
                <a:cubicBezTo>
                  <a:pt x="16214" y="1080"/>
                  <a:pt x="20618" y="4956"/>
                  <a:pt x="20618" y="9720"/>
                </a:cubicBezTo>
                <a:cubicBezTo>
                  <a:pt x="20618" y="14484"/>
                  <a:pt x="16214" y="18360"/>
                  <a:pt x="10800" y="18360"/>
                </a:cubicBezTo>
                <a:moveTo>
                  <a:pt x="10800" y="0"/>
                </a:moveTo>
                <a:cubicBezTo>
                  <a:pt x="4835" y="0"/>
                  <a:pt x="0" y="4352"/>
                  <a:pt x="0" y="9720"/>
                </a:cubicBezTo>
                <a:cubicBezTo>
                  <a:pt x="0" y="12353"/>
                  <a:pt x="1168" y="14738"/>
                  <a:pt x="3057" y="16488"/>
                </a:cubicBezTo>
                <a:lnTo>
                  <a:pt x="1964" y="21600"/>
                </a:lnTo>
                <a:lnTo>
                  <a:pt x="7770" y="19046"/>
                </a:lnTo>
                <a:cubicBezTo>
                  <a:pt x="8732" y="19298"/>
                  <a:pt x="9747" y="19440"/>
                  <a:pt x="10800" y="19440"/>
                </a:cubicBezTo>
                <a:cubicBezTo>
                  <a:pt x="16765" y="19440"/>
                  <a:pt x="21600" y="15089"/>
                  <a:pt x="21600" y="9720"/>
                </a:cubicBezTo>
                <a:cubicBezTo>
                  <a:pt x="21600" y="4352"/>
                  <a:pt x="16765" y="0"/>
                  <a:pt x="10800" y="0"/>
                </a:cubicBezTo>
                <a:moveTo>
                  <a:pt x="10800" y="8100"/>
                </a:moveTo>
                <a:cubicBezTo>
                  <a:pt x="9987" y="8100"/>
                  <a:pt x="9327" y="8826"/>
                  <a:pt x="9327" y="9720"/>
                </a:cubicBezTo>
                <a:cubicBezTo>
                  <a:pt x="9327" y="10615"/>
                  <a:pt x="9987" y="11340"/>
                  <a:pt x="10800" y="11340"/>
                </a:cubicBezTo>
                <a:cubicBezTo>
                  <a:pt x="11613" y="11340"/>
                  <a:pt x="12273" y="10615"/>
                  <a:pt x="12273" y="9720"/>
                </a:cubicBezTo>
                <a:cubicBezTo>
                  <a:pt x="12273" y="8826"/>
                  <a:pt x="11613" y="8100"/>
                  <a:pt x="10800" y="8100"/>
                </a:cubicBezTo>
                <a:moveTo>
                  <a:pt x="5891" y="8100"/>
                </a:moveTo>
                <a:cubicBezTo>
                  <a:pt x="5078" y="8100"/>
                  <a:pt x="4418" y="8826"/>
                  <a:pt x="4418" y="9720"/>
                </a:cubicBezTo>
                <a:cubicBezTo>
                  <a:pt x="4418" y="10615"/>
                  <a:pt x="5078" y="11340"/>
                  <a:pt x="5891" y="11340"/>
                </a:cubicBezTo>
                <a:cubicBezTo>
                  <a:pt x="6704" y="11340"/>
                  <a:pt x="7364" y="10615"/>
                  <a:pt x="7364" y="9720"/>
                </a:cubicBezTo>
                <a:cubicBezTo>
                  <a:pt x="7364" y="8826"/>
                  <a:pt x="6704" y="8100"/>
                  <a:pt x="5891" y="810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4175F9-8E9C-4E2C-AFA4-6153FC3FDC12}"/>
              </a:ext>
            </a:extLst>
          </p:cNvPr>
          <p:cNvSpPr txBox="1"/>
          <p:nvPr/>
        </p:nvSpPr>
        <p:spPr>
          <a:xfrm>
            <a:off x="4300390" y="4851676"/>
            <a:ext cx="44057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“Lorem ipsum dolor sit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amet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, cons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ectetur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adipis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cing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elit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sed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do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eiusmod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tempor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incidi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dunt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ut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labore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et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dolore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magna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aliqua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. sit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amet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conse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ctetur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adipi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scing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elit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sed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do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eiusmod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tempor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incid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. do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eiusmod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tempor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6B91FD-8A59-41E4-8E33-8242C3D4AF94}"/>
              </a:ext>
            </a:extLst>
          </p:cNvPr>
          <p:cNvSpPr txBox="1"/>
          <p:nvPr/>
        </p:nvSpPr>
        <p:spPr>
          <a:xfrm rot="5400000">
            <a:off x="8732121" y="2519503"/>
            <a:ext cx="35816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60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ontserrat" charset="0"/>
                <a:cs typeface="Montserrat" charset="0"/>
              </a:rPr>
              <a:t>I'm not hip-hop</a:t>
            </a:r>
            <a:endParaRPr lang="en-US" sz="6000" b="1" spc="-15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Montserrat" charset="0"/>
              <a:cs typeface="Montserrat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6B91FD-8A59-41E4-8E33-8242C3D4AF94}"/>
              </a:ext>
            </a:extLst>
          </p:cNvPr>
          <p:cNvSpPr txBox="1"/>
          <p:nvPr/>
        </p:nvSpPr>
        <p:spPr>
          <a:xfrm>
            <a:off x="2826913" y="832845"/>
            <a:ext cx="44896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44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ontserrat" charset="0"/>
                <a:cs typeface="Montserrat" charset="0"/>
              </a:rPr>
              <a:t>RAPPER</a:t>
            </a:r>
          </a:p>
        </p:txBody>
      </p:sp>
    </p:spTree>
    <p:extLst>
      <p:ext uri="{BB962C8B-B14F-4D97-AF65-F5344CB8AC3E}">
        <p14:creationId xmlns:p14="http://schemas.microsoft.com/office/powerpoint/2010/main" val="1083411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6" b="16946"/>
          <a:stretch>
            <a:fillRect/>
          </a:stretch>
        </p:blipFill>
        <p:spPr/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E6D10E8-10EC-C241-B0F1-BAE675F41ED7}"/>
              </a:ext>
            </a:extLst>
          </p:cNvPr>
          <p:cNvSpPr/>
          <p:nvPr/>
        </p:nvSpPr>
        <p:spPr>
          <a:xfrm>
            <a:off x="-1" y="0"/>
            <a:ext cx="5321299" cy="3502728"/>
          </a:xfrm>
          <a:prstGeom prst="rect">
            <a:avLst/>
          </a:prstGeom>
          <a:solidFill>
            <a:schemeClr val="accent3">
              <a:lumMod val="20000"/>
              <a:lumOff val="80000"/>
              <a:alpha val="54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09600" y="1209675"/>
            <a:ext cx="6629400" cy="5048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352549" y="2528412"/>
            <a:ext cx="1765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Title One</a:t>
            </a:r>
          </a:p>
        </p:txBody>
      </p:sp>
      <p:sp>
        <p:nvSpPr>
          <p:cNvPr id="5" name="Rectangle 4"/>
          <p:cNvSpPr/>
          <p:nvPr/>
        </p:nvSpPr>
        <p:spPr>
          <a:xfrm>
            <a:off x="1352550" y="2897624"/>
            <a:ext cx="2571750" cy="616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Sed ut perspiciat dolorlaud  antium, toaperiam, eaqu</a:t>
            </a:r>
            <a:endParaRPr lang="en-US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57673" y="2528412"/>
            <a:ext cx="1765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Title Two</a:t>
            </a:r>
          </a:p>
        </p:txBody>
      </p:sp>
      <p:sp>
        <p:nvSpPr>
          <p:cNvPr id="7" name="Rectangle 6"/>
          <p:cNvSpPr/>
          <p:nvPr/>
        </p:nvSpPr>
        <p:spPr>
          <a:xfrm>
            <a:off x="4257674" y="2897624"/>
            <a:ext cx="2571750" cy="616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Sed</a:t>
            </a:r>
            <a:r>
              <a:rPr 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ut</a:t>
            </a:r>
            <a:r>
              <a:rPr 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perspiciat</a:t>
            </a:r>
            <a:r>
              <a:rPr 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dolorlaud</a:t>
            </a:r>
            <a:r>
              <a:rPr 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 </a:t>
            </a:r>
            <a:r>
              <a:rPr lang="en-US" sz="12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antium</a:t>
            </a:r>
            <a:r>
              <a:rPr 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, </a:t>
            </a:r>
            <a:r>
              <a:rPr lang="en-US" sz="12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toaperiam</a:t>
            </a:r>
            <a:r>
              <a:rPr 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, </a:t>
            </a:r>
            <a:r>
              <a:rPr lang="en-US" sz="12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eaqu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52549" y="1882081"/>
            <a:ext cx="885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+mj-lt"/>
              </a:rPr>
              <a:t>01.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57673" y="1882081"/>
            <a:ext cx="885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/>
                </a:solidFill>
                <a:latin typeface="+mj-lt"/>
              </a:rPr>
              <a:t>03.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52549" y="4520476"/>
            <a:ext cx="1765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Title One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352550" y="4889688"/>
            <a:ext cx="2571750" cy="616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Sed ut perspiciat dolorlaud  antium, toaperiam, eaqu</a:t>
            </a:r>
            <a:endParaRPr lang="en-US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57673" y="4520476"/>
            <a:ext cx="1765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Title Two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257674" y="4889688"/>
            <a:ext cx="2571750" cy="616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Sed ut perspiciat dolorlaud  antium, toaperiam, eaqu</a:t>
            </a:r>
            <a:endParaRPr lang="en-US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52549" y="3874145"/>
            <a:ext cx="885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/>
                </a:solidFill>
                <a:latin typeface="+mj-lt"/>
              </a:rPr>
              <a:t>02.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57673" y="3874145"/>
            <a:ext cx="885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/>
                </a:solidFill>
                <a:latin typeface="+mj-lt"/>
              </a:rPr>
              <a:t>04.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2811F847-EB97-480B-9764-C02BA0176842}"/>
              </a:ext>
            </a:extLst>
          </p:cNvPr>
          <p:cNvSpPr/>
          <p:nvPr/>
        </p:nvSpPr>
        <p:spPr>
          <a:xfrm>
            <a:off x="10756107" y="577499"/>
            <a:ext cx="826156" cy="299054"/>
          </a:xfrm>
          <a:custGeom>
            <a:avLst/>
            <a:gdLst/>
            <a:ahLst/>
            <a:cxnLst/>
            <a:rect l="l" t="t" r="r" b="b"/>
            <a:pathLst>
              <a:path w="9017096" h="3264038">
                <a:moveTo>
                  <a:pt x="2214262" y="911539"/>
                </a:moveTo>
                <a:lnTo>
                  <a:pt x="2055623" y="2444292"/>
                </a:lnTo>
                <a:lnTo>
                  <a:pt x="2334409" y="2444292"/>
                </a:lnTo>
                <a:close/>
                <a:moveTo>
                  <a:pt x="8056457" y="140893"/>
                </a:moveTo>
                <a:lnTo>
                  <a:pt x="8056457" y="1502866"/>
                </a:lnTo>
                <a:lnTo>
                  <a:pt x="8112962" y="1502866"/>
                </a:lnTo>
                <a:cubicBezTo>
                  <a:pt x="8148741" y="1502866"/>
                  <a:pt x="8177799" y="1490541"/>
                  <a:pt x="8200137" y="1465891"/>
                </a:cubicBezTo>
                <a:cubicBezTo>
                  <a:pt x="8222473" y="1441242"/>
                  <a:pt x="8233642" y="1402266"/>
                  <a:pt x="8233642" y="1348964"/>
                </a:cubicBezTo>
                <a:lnTo>
                  <a:pt x="8233642" y="263442"/>
                </a:lnTo>
                <a:cubicBezTo>
                  <a:pt x="8233642" y="212141"/>
                  <a:pt x="8226571" y="178891"/>
                  <a:pt x="8212428" y="163692"/>
                </a:cubicBezTo>
                <a:cubicBezTo>
                  <a:pt x="8198285" y="148493"/>
                  <a:pt x="8165130" y="140893"/>
                  <a:pt x="8112962" y="140893"/>
                </a:cubicBezTo>
                <a:close/>
                <a:moveTo>
                  <a:pt x="5236072" y="140893"/>
                </a:moveTo>
                <a:lnTo>
                  <a:pt x="5236072" y="1737689"/>
                </a:lnTo>
                <a:lnTo>
                  <a:pt x="5268293" y="1737689"/>
                </a:lnTo>
                <a:cubicBezTo>
                  <a:pt x="5309298" y="1737689"/>
                  <a:pt x="5342287" y="1724914"/>
                  <a:pt x="5367259" y="1699364"/>
                </a:cubicBezTo>
                <a:cubicBezTo>
                  <a:pt x="5392231" y="1673813"/>
                  <a:pt x="5404717" y="1636122"/>
                  <a:pt x="5404717" y="1586288"/>
                </a:cubicBezTo>
                <a:lnTo>
                  <a:pt x="5404717" y="306904"/>
                </a:lnTo>
                <a:cubicBezTo>
                  <a:pt x="5404717" y="246575"/>
                  <a:pt x="5391864" y="200733"/>
                  <a:pt x="5366158" y="169379"/>
                </a:cubicBezTo>
                <a:cubicBezTo>
                  <a:pt x="5350815" y="150388"/>
                  <a:pt x="5327910" y="140893"/>
                  <a:pt x="5297446" y="140893"/>
                </a:cubicBezTo>
                <a:close/>
                <a:moveTo>
                  <a:pt x="3769221" y="140893"/>
                </a:moveTo>
                <a:lnTo>
                  <a:pt x="3769221" y="1737689"/>
                </a:lnTo>
                <a:lnTo>
                  <a:pt x="3801443" y="1737689"/>
                </a:lnTo>
                <a:cubicBezTo>
                  <a:pt x="3842447" y="1737689"/>
                  <a:pt x="3875436" y="1724914"/>
                  <a:pt x="3900408" y="1699364"/>
                </a:cubicBezTo>
                <a:cubicBezTo>
                  <a:pt x="3925380" y="1673813"/>
                  <a:pt x="3937866" y="1636122"/>
                  <a:pt x="3937866" y="1586288"/>
                </a:cubicBezTo>
                <a:lnTo>
                  <a:pt x="3937866" y="306904"/>
                </a:lnTo>
                <a:cubicBezTo>
                  <a:pt x="3937866" y="246575"/>
                  <a:pt x="3925013" y="200733"/>
                  <a:pt x="3899308" y="169379"/>
                </a:cubicBezTo>
                <a:cubicBezTo>
                  <a:pt x="3883964" y="150388"/>
                  <a:pt x="3861060" y="140893"/>
                  <a:pt x="3830595" y="140893"/>
                </a:cubicBezTo>
                <a:close/>
                <a:moveTo>
                  <a:pt x="674582" y="140893"/>
                </a:moveTo>
                <a:lnTo>
                  <a:pt x="674582" y="1502866"/>
                </a:lnTo>
                <a:lnTo>
                  <a:pt x="731086" y="1502866"/>
                </a:lnTo>
                <a:cubicBezTo>
                  <a:pt x="766866" y="1502866"/>
                  <a:pt x="795924" y="1490541"/>
                  <a:pt x="818261" y="1465891"/>
                </a:cubicBezTo>
                <a:cubicBezTo>
                  <a:pt x="840598" y="1441242"/>
                  <a:pt x="851767" y="1402266"/>
                  <a:pt x="851767" y="1348964"/>
                </a:cubicBezTo>
                <a:lnTo>
                  <a:pt x="851767" y="263442"/>
                </a:lnTo>
                <a:cubicBezTo>
                  <a:pt x="851767" y="212141"/>
                  <a:pt x="844695" y="178891"/>
                  <a:pt x="830553" y="163692"/>
                </a:cubicBezTo>
                <a:cubicBezTo>
                  <a:pt x="816410" y="148493"/>
                  <a:pt x="783255" y="140893"/>
                  <a:pt x="731086" y="140893"/>
                </a:cubicBezTo>
                <a:close/>
                <a:moveTo>
                  <a:pt x="2237211" y="44829"/>
                </a:moveTo>
                <a:lnTo>
                  <a:pt x="2545349" y="44829"/>
                </a:lnTo>
                <a:lnTo>
                  <a:pt x="2915328" y="3095392"/>
                </a:lnTo>
                <a:lnTo>
                  <a:pt x="2982439" y="3095392"/>
                </a:lnTo>
                <a:cubicBezTo>
                  <a:pt x="3019375" y="3118474"/>
                  <a:pt x="3037843" y="3141601"/>
                  <a:pt x="3037843" y="3164772"/>
                </a:cubicBezTo>
                <a:cubicBezTo>
                  <a:pt x="3037843" y="3188387"/>
                  <a:pt x="3019731" y="3211514"/>
                  <a:pt x="2983507" y="3234151"/>
                </a:cubicBezTo>
                <a:lnTo>
                  <a:pt x="2339712" y="3234151"/>
                </a:lnTo>
                <a:cubicBezTo>
                  <a:pt x="2319098" y="3234151"/>
                  <a:pt x="2302988" y="3227508"/>
                  <a:pt x="2291380" y="3214221"/>
                </a:cubicBezTo>
                <a:cubicBezTo>
                  <a:pt x="2279772" y="3200935"/>
                  <a:pt x="2273968" y="3184452"/>
                  <a:pt x="2273968" y="3164772"/>
                </a:cubicBezTo>
                <a:cubicBezTo>
                  <a:pt x="2273968" y="3145514"/>
                  <a:pt x="2279872" y="3129137"/>
                  <a:pt x="2291680" y="3115639"/>
                </a:cubicBezTo>
                <a:cubicBezTo>
                  <a:pt x="2303488" y="3102141"/>
                  <a:pt x="2319510" y="3095392"/>
                  <a:pt x="2339746" y="3095392"/>
                </a:cubicBezTo>
                <a:lnTo>
                  <a:pt x="2397784" y="3095392"/>
                </a:lnTo>
                <a:lnTo>
                  <a:pt x="2345549" y="2585186"/>
                </a:lnTo>
                <a:lnTo>
                  <a:pt x="2043048" y="2585186"/>
                </a:lnTo>
                <a:lnTo>
                  <a:pt x="2003855" y="2888955"/>
                </a:lnTo>
                <a:cubicBezTo>
                  <a:pt x="2003255" y="2896849"/>
                  <a:pt x="2002954" y="2912426"/>
                  <a:pt x="2002954" y="2935686"/>
                </a:cubicBezTo>
                <a:cubicBezTo>
                  <a:pt x="2002954" y="2988232"/>
                  <a:pt x="2011360" y="3025863"/>
                  <a:pt x="2028171" y="3048578"/>
                </a:cubicBezTo>
                <a:cubicBezTo>
                  <a:pt x="2044983" y="3071293"/>
                  <a:pt x="2068509" y="3085230"/>
                  <a:pt x="2098752" y="3090389"/>
                </a:cubicBezTo>
                <a:lnTo>
                  <a:pt x="2146250" y="3105132"/>
                </a:lnTo>
                <a:cubicBezTo>
                  <a:pt x="2165930" y="3125056"/>
                  <a:pt x="2175769" y="3144580"/>
                  <a:pt x="2175769" y="3163704"/>
                </a:cubicBezTo>
                <a:cubicBezTo>
                  <a:pt x="2175769" y="3183184"/>
                  <a:pt x="2169049" y="3199795"/>
                  <a:pt x="2155606" y="3213538"/>
                </a:cubicBezTo>
                <a:cubicBezTo>
                  <a:pt x="2142164" y="3227280"/>
                  <a:pt x="2125603" y="3234151"/>
                  <a:pt x="2105923" y="3234151"/>
                </a:cubicBezTo>
                <a:lnTo>
                  <a:pt x="1748719" y="3234151"/>
                </a:lnTo>
                <a:cubicBezTo>
                  <a:pt x="1729550" y="3234151"/>
                  <a:pt x="1713456" y="3227508"/>
                  <a:pt x="1700437" y="3214221"/>
                </a:cubicBezTo>
                <a:cubicBezTo>
                  <a:pt x="1687417" y="3200935"/>
                  <a:pt x="1680907" y="3184096"/>
                  <a:pt x="1680907" y="3163704"/>
                </a:cubicBezTo>
                <a:cubicBezTo>
                  <a:pt x="1680907" y="3145982"/>
                  <a:pt x="1688412" y="3126902"/>
                  <a:pt x="1703422" y="3106466"/>
                </a:cubicBezTo>
                <a:lnTo>
                  <a:pt x="1745550" y="3092457"/>
                </a:lnTo>
                <a:cubicBezTo>
                  <a:pt x="1776437" y="3088210"/>
                  <a:pt x="1798263" y="3077325"/>
                  <a:pt x="1811027" y="3059802"/>
                </a:cubicBezTo>
                <a:cubicBezTo>
                  <a:pt x="1842359" y="3014260"/>
                  <a:pt x="1865107" y="2934218"/>
                  <a:pt x="1879272" y="2819675"/>
                </a:cubicBezTo>
                <a:close/>
                <a:moveTo>
                  <a:pt x="7443349" y="0"/>
                </a:moveTo>
                <a:lnTo>
                  <a:pt x="8112195" y="0"/>
                </a:lnTo>
                <a:cubicBezTo>
                  <a:pt x="8288779" y="0"/>
                  <a:pt x="8441047" y="74216"/>
                  <a:pt x="8568999" y="222648"/>
                </a:cubicBezTo>
                <a:cubicBezTo>
                  <a:pt x="8696950" y="371080"/>
                  <a:pt x="8760926" y="570201"/>
                  <a:pt x="8760926" y="820012"/>
                </a:cubicBezTo>
                <a:cubicBezTo>
                  <a:pt x="8760926" y="963307"/>
                  <a:pt x="8736605" y="1091959"/>
                  <a:pt x="8687961" y="1205969"/>
                </a:cubicBezTo>
                <a:cubicBezTo>
                  <a:pt x="8639317" y="1319978"/>
                  <a:pt x="8566730" y="1414285"/>
                  <a:pt x="8470200" y="1488890"/>
                </a:cubicBezTo>
                <a:cubicBezTo>
                  <a:pt x="8412694" y="1533320"/>
                  <a:pt x="8334420" y="1561539"/>
                  <a:pt x="8235377" y="1573547"/>
                </a:cubicBezTo>
                <a:cubicBezTo>
                  <a:pt x="8345872" y="1587289"/>
                  <a:pt x="8427915" y="1612873"/>
                  <a:pt x="8481507" y="1650297"/>
                </a:cubicBezTo>
                <a:cubicBezTo>
                  <a:pt x="8572790" y="1713517"/>
                  <a:pt x="8640401" y="1789340"/>
                  <a:pt x="8684342" y="1877765"/>
                </a:cubicBezTo>
                <a:cubicBezTo>
                  <a:pt x="8728283" y="1966191"/>
                  <a:pt x="8750252" y="2078783"/>
                  <a:pt x="8750252" y="2215540"/>
                </a:cubicBezTo>
                <a:lnTo>
                  <a:pt x="8750252" y="2980049"/>
                </a:lnTo>
                <a:cubicBezTo>
                  <a:pt x="8750252" y="3005821"/>
                  <a:pt x="8751937" y="3020815"/>
                  <a:pt x="8755306" y="3025029"/>
                </a:cubicBezTo>
                <a:cubicBezTo>
                  <a:pt x="8758674" y="3029243"/>
                  <a:pt x="8762260" y="3031349"/>
                  <a:pt x="8766063" y="3031349"/>
                </a:cubicBezTo>
                <a:cubicBezTo>
                  <a:pt x="8778471" y="3031349"/>
                  <a:pt x="8791558" y="3020587"/>
                  <a:pt x="8805322" y="2999061"/>
                </a:cubicBezTo>
                <a:cubicBezTo>
                  <a:pt x="8837610" y="2949384"/>
                  <a:pt x="8858391" y="2855755"/>
                  <a:pt x="8867664" y="2718175"/>
                </a:cubicBezTo>
                <a:cubicBezTo>
                  <a:pt x="8869532" y="2684308"/>
                  <a:pt x="8876915" y="2658657"/>
                  <a:pt x="8889812" y="2641223"/>
                </a:cubicBezTo>
                <a:cubicBezTo>
                  <a:pt x="8902709" y="2623789"/>
                  <a:pt x="8919877" y="2615073"/>
                  <a:pt x="8941313" y="2615073"/>
                </a:cubicBezTo>
                <a:cubicBezTo>
                  <a:pt x="8966974" y="2615073"/>
                  <a:pt x="8986198" y="2626425"/>
                  <a:pt x="8998985" y="2649129"/>
                </a:cubicBezTo>
                <a:cubicBezTo>
                  <a:pt x="9011059" y="2668764"/>
                  <a:pt x="9017096" y="2697483"/>
                  <a:pt x="9017096" y="2735286"/>
                </a:cubicBezTo>
                <a:cubicBezTo>
                  <a:pt x="9017096" y="2900952"/>
                  <a:pt x="8976019" y="3030493"/>
                  <a:pt x="8893864" y="3123911"/>
                </a:cubicBezTo>
                <a:cubicBezTo>
                  <a:pt x="8811710" y="3217329"/>
                  <a:pt x="8707268" y="3264038"/>
                  <a:pt x="8580539" y="3264038"/>
                </a:cubicBezTo>
                <a:cubicBezTo>
                  <a:pt x="8468065" y="3264038"/>
                  <a:pt x="8382129" y="3234246"/>
                  <a:pt x="8322735" y="3174662"/>
                </a:cubicBezTo>
                <a:cubicBezTo>
                  <a:pt x="8263339" y="3115077"/>
                  <a:pt x="8233642" y="3031683"/>
                  <a:pt x="8233642" y="2924478"/>
                </a:cubicBezTo>
                <a:lnTo>
                  <a:pt x="8233642" y="1818510"/>
                </a:lnTo>
                <a:cubicBezTo>
                  <a:pt x="8233642" y="1739079"/>
                  <a:pt x="8218933" y="1689312"/>
                  <a:pt x="8189513" y="1669210"/>
                </a:cubicBezTo>
                <a:cubicBezTo>
                  <a:pt x="8163717" y="1652243"/>
                  <a:pt x="8119367" y="1643760"/>
                  <a:pt x="8056457" y="1643760"/>
                </a:cubicBezTo>
                <a:lnTo>
                  <a:pt x="8056457" y="3095392"/>
                </a:lnTo>
                <a:lnTo>
                  <a:pt x="8114629" y="3095392"/>
                </a:lnTo>
                <a:cubicBezTo>
                  <a:pt x="8136799" y="3095392"/>
                  <a:pt x="8155773" y="3102236"/>
                  <a:pt x="8171551" y="3115922"/>
                </a:cubicBezTo>
                <a:cubicBezTo>
                  <a:pt x="8187328" y="3129610"/>
                  <a:pt x="8195217" y="3145893"/>
                  <a:pt x="8195217" y="3164772"/>
                </a:cubicBezTo>
                <a:cubicBezTo>
                  <a:pt x="8195217" y="3184073"/>
                  <a:pt x="8187467" y="3200462"/>
                  <a:pt x="8171967" y="3213938"/>
                </a:cubicBezTo>
                <a:cubicBezTo>
                  <a:pt x="8156468" y="3227413"/>
                  <a:pt x="8137389" y="3234151"/>
                  <a:pt x="8114729" y="3234151"/>
                </a:cubicBezTo>
                <a:lnTo>
                  <a:pt x="7453923" y="3234151"/>
                </a:lnTo>
                <a:cubicBezTo>
                  <a:pt x="7434644" y="3234151"/>
                  <a:pt x="7417816" y="3227992"/>
                  <a:pt x="7403439" y="3215672"/>
                </a:cubicBezTo>
                <a:cubicBezTo>
                  <a:pt x="7389064" y="3203353"/>
                  <a:pt x="7381875" y="3186386"/>
                  <a:pt x="7381875" y="3164772"/>
                </a:cubicBezTo>
                <a:cubicBezTo>
                  <a:pt x="7381875" y="3143580"/>
                  <a:pt x="7389208" y="3126719"/>
                  <a:pt x="7403873" y="3114188"/>
                </a:cubicBezTo>
                <a:cubicBezTo>
                  <a:pt x="7418538" y="3101657"/>
                  <a:pt x="7435266" y="3095392"/>
                  <a:pt x="7454057" y="3095392"/>
                </a:cubicBezTo>
                <a:lnTo>
                  <a:pt x="7535577" y="3095392"/>
                </a:lnTo>
                <a:lnTo>
                  <a:pt x="7535577" y="138759"/>
                </a:lnTo>
                <a:lnTo>
                  <a:pt x="7443083" y="138759"/>
                </a:lnTo>
                <a:cubicBezTo>
                  <a:pt x="7406547" y="118545"/>
                  <a:pt x="7388279" y="95063"/>
                  <a:pt x="7388279" y="68312"/>
                </a:cubicBezTo>
                <a:cubicBezTo>
                  <a:pt x="7388279" y="43251"/>
                  <a:pt x="7406636" y="20480"/>
                  <a:pt x="7443349" y="0"/>
                </a:cubicBezTo>
                <a:close/>
                <a:moveTo>
                  <a:pt x="6062210" y="0"/>
                </a:moveTo>
                <a:lnTo>
                  <a:pt x="7310340" y="0"/>
                </a:lnTo>
                <a:lnTo>
                  <a:pt x="7310340" y="1219911"/>
                </a:lnTo>
                <a:cubicBezTo>
                  <a:pt x="7289882" y="1254846"/>
                  <a:pt x="7266755" y="1272313"/>
                  <a:pt x="7240961" y="1272313"/>
                </a:cubicBezTo>
                <a:cubicBezTo>
                  <a:pt x="7217612" y="1272313"/>
                  <a:pt x="7200989" y="1265252"/>
                  <a:pt x="7191095" y="1251132"/>
                </a:cubicBezTo>
                <a:cubicBezTo>
                  <a:pt x="7181199" y="1237012"/>
                  <a:pt x="7175406" y="1208237"/>
                  <a:pt x="7173716" y="1164808"/>
                </a:cubicBezTo>
                <a:cubicBezTo>
                  <a:pt x="7164154" y="939258"/>
                  <a:pt x="7128636" y="729196"/>
                  <a:pt x="7067162" y="534622"/>
                </a:cubicBezTo>
                <a:cubicBezTo>
                  <a:pt x="7005687" y="340048"/>
                  <a:pt x="6948766" y="219168"/>
                  <a:pt x="6896399" y="171981"/>
                </a:cubicBezTo>
                <a:cubicBezTo>
                  <a:pt x="6873494" y="151256"/>
                  <a:pt x="6831355" y="140893"/>
                  <a:pt x="6769981" y="140893"/>
                </a:cubicBezTo>
                <a:lnTo>
                  <a:pt x="6684858" y="140893"/>
                </a:lnTo>
                <a:lnTo>
                  <a:pt x="6684858" y="1526348"/>
                </a:lnTo>
                <a:cubicBezTo>
                  <a:pt x="6717679" y="1519833"/>
                  <a:pt x="6755493" y="1484387"/>
                  <a:pt x="6798300" y="1420011"/>
                </a:cubicBezTo>
                <a:cubicBezTo>
                  <a:pt x="6860719" y="1324837"/>
                  <a:pt x="6891929" y="1176204"/>
                  <a:pt x="6891929" y="974114"/>
                </a:cubicBezTo>
                <a:lnTo>
                  <a:pt x="6891929" y="810739"/>
                </a:lnTo>
                <a:cubicBezTo>
                  <a:pt x="6891929" y="792037"/>
                  <a:pt x="6898677" y="776054"/>
                  <a:pt x="6912175" y="762790"/>
                </a:cubicBezTo>
                <a:cubicBezTo>
                  <a:pt x="6925673" y="749526"/>
                  <a:pt x="6941695" y="742894"/>
                  <a:pt x="6960241" y="742894"/>
                </a:cubicBezTo>
                <a:cubicBezTo>
                  <a:pt x="6981233" y="742894"/>
                  <a:pt x="6997865" y="749926"/>
                  <a:pt x="7010141" y="763991"/>
                </a:cubicBezTo>
                <a:cubicBezTo>
                  <a:pt x="7022415" y="778056"/>
                  <a:pt x="7028553" y="793638"/>
                  <a:pt x="7028553" y="810739"/>
                </a:cubicBezTo>
                <a:lnTo>
                  <a:pt x="7028553" y="2367908"/>
                </a:lnTo>
                <a:cubicBezTo>
                  <a:pt x="7028553" y="2385453"/>
                  <a:pt x="7022510" y="2401147"/>
                  <a:pt x="7010424" y="2414990"/>
                </a:cubicBezTo>
                <a:cubicBezTo>
                  <a:pt x="6998338" y="2428832"/>
                  <a:pt x="6981610" y="2435753"/>
                  <a:pt x="6960241" y="2435753"/>
                </a:cubicBezTo>
                <a:cubicBezTo>
                  <a:pt x="6941273" y="2435753"/>
                  <a:pt x="6925145" y="2429232"/>
                  <a:pt x="6911859" y="2416190"/>
                </a:cubicBezTo>
                <a:cubicBezTo>
                  <a:pt x="6898571" y="2403148"/>
                  <a:pt x="6891929" y="2387066"/>
                  <a:pt x="6891929" y="2367942"/>
                </a:cubicBezTo>
                <a:lnTo>
                  <a:pt x="6891929" y="2217141"/>
                </a:lnTo>
                <a:cubicBezTo>
                  <a:pt x="6891929" y="2019165"/>
                  <a:pt x="6854325" y="1858391"/>
                  <a:pt x="6779120" y="1734820"/>
                </a:cubicBezTo>
                <a:cubicBezTo>
                  <a:pt x="6751199" y="1692909"/>
                  <a:pt x="6722878" y="1669334"/>
                  <a:pt x="6694156" y="1664095"/>
                </a:cubicBezTo>
                <a:lnTo>
                  <a:pt x="6685658" y="1663322"/>
                </a:lnTo>
                <a:lnTo>
                  <a:pt x="6685274" y="1666016"/>
                </a:lnTo>
                <a:cubicBezTo>
                  <a:pt x="6684997" y="1669068"/>
                  <a:pt x="6684858" y="1673335"/>
                  <a:pt x="6684858" y="1678817"/>
                </a:cubicBezTo>
                <a:lnTo>
                  <a:pt x="6684858" y="3093257"/>
                </a:lnTo>
                <a:lnTo>
                  <a:pt x="6707072" y="3093257"/>
                </a:lnTo>
                <a:cubicBezTo>
                  <a:pt x="6755193" y="3093257"/>
                  <a:pt x="6803631" y="3074701"/>
                  <a:pt x="6852385" y="3037587"/>
                </a:cubicBezTo>
                <a:cubicBezTo>
                  <a:pt x="6901140" y="3000473"/>
                  <a:pt x="6949017" y="2931305"/>
                  <a:pt x="6996015" y="2830082"/>
                </a:cubicBezTo>
                <a:cubicBezTo>
                  <a:pt x="7043012" y="2728859"/>
                  <a:pt x="7079387" y="2617997"/>
                  <a:pt x="7105137" y="2497495"/>
                </a:cubicBezTo>
                <a:cubicBezTo>
                  <a:pt x="7148010" y="2298718"/>
                  <a:pt x="7169447" y="2144693"/>
                  <a:pt x="7169447" y="2035420"/>
                </a:cubicBezTo>
                <a:lnTo>
                  <a:pt x="7169447" y="1884920"/>
                </a:lnTo>
                <a:cubicBezTo>
                  <a:pt x="7191639" y="1849386"/>
                  <a:pt x="7214765" y="1831618"/>
                  <a:pt x="7238826" y="1831618"/>
                </a:cubicBezTo>
                <a:cubicBezTo>
                  <a:pt x="7258506" y="1831618"/>
                  <a:pt x="7275345" y="1837739"/>
                  <a:pt x="7289343" y="1849980"/>
                </a:cubicBezTo>
                <a:cubicBezTo>
                  <a:pt x="7303341" y="1862222"/>
                  <a:pt x="7310340" y="1878016"/>
                  <a:pt x="7310340" y="1897362"/>
                </a:cubicBezTo>
                <a:lnTo>
                  <a:pt x="7310340" y="3234151"/>
                </a:lnTo>
                <a:lnTo>
                  <a:pt x="6077921" y="3234151"/>
                </a:lnTo>
                <a:cubicBezTo>
                  <a:pt x="6056306" y="3234151"/>
                  <a:pt x="6038561" y="3227341"/>
                  <a:pt x="6024685" y="3213721"/>
                </a:cubicBezTo>
                <a:cubicBezTo>
                  <a:pt x="6010809" y="3200101"/>
                  <a:pt x="6003871" y="3183784"/>
                  <a:pt x="6003871" y="3164772"/>
                </a:cubicBezTo>
                <a:cubicBezTo>
                  <a:pt x="6003871" y="3143669"/>
                  <a:pt x="6011143" y="3126830"/>
                  <a:pt x="6025686" y="3114255"/>
                </a:cubicBezTo>
                <a:cubicBezTo>
                  <a:pt x="6040229" y="3101680"/>
                  <a:pt x="6057596" y="3095392"/>
                  <a:pt x="6077787" y="3095392"/>
                </a:cubicBezTo>
                <a:lnTo>
                  <a:pt x="6168247" y="3095392"/>
                </a:lnTo>
                <a:lnTo>
                  <a:pt x="6168247" y="138759"/>
                </a:lnTo>
                <a:lnTo>
                  <a:pt x="6060109" y="138759"/>
                </a:lnTo>
                <a:cubicBezTo>
                  <a:pt x="6026887" y="115499"/>
                  <a:pt x="6010275" y="92728"/>
                  <a:pt x="6010275" y="70446"/>
                </a:cubicBezTo>
                <a:cubicBezTo>
                  <a:pt x="6010275" y="44607"/>
                  <a:pt x="6027587" y="21125"/>
                  <a:pt x="6062210" y="0"/>
                </a:cubicBezTo>
                <a:close/>
                <a:moveTo>
                  <a:pt x="4622863" y="0"/>
                </a:moveTo>
                <a:lnTo>
                  <a:pt x="5243543" y="0"/>
                </a:lnTo>
                <a:cubicBezTo>
                  <a:pt x="5347835" y="0"/>
                  <a:pt x="5454851" y="28774"/>
                  <a:pt x="5564590" y="86324"/>
                </a:cubicBezTo>
                <a:cubicBezTo>
                  <a:pt x="5622807" y="118034"/>
                  <a:pt x="5681590" y="172453"/>
                  <a:pt x="5740941" y="249582"/>
                </a:cubicBezTo>
                <a:cubicBezTo>
                  <a:pt x="5800291" y="326711"/>
                  <a:pt x="5844710" y="403690"/>
                  <a:pt x="5874196" y="480519"/>
                </a:cubicBezTo>
                <a:cubicBezTo>
                  <a:pt x="5914156" y="585834"/>
                  <a:pt x="5934136" y="705235"/>
                  <a:pt x="5934136" y="838724"/>
                </a:cubicBezTo>
                <a:lnTo>
                  <a:pt x="5934136" y="1058704"/>
                </a:lnTo>
                <a:cubicBezTo>
                  <a:pt x="5934136" y="1220034"/>
                  <a:pt x="5904010" y="1361450"/>
                  <a:pt x="5843759" y="1482953"/>
                </a:cubicBezTo>
                <a:cubicBezTo>
                  <a:pt x="5783508" y="1604456"/>
                  <a:pt x="5701471" y="1700770"/>
                  <a:pt x="5597645" y="1771895"/>
                </a:cubicBezTo>
                <a:cubicBezTo>
                  <a:pt x="5493821" y="1843020"/>
                  <a:pt x="5383436" y="1878583"/>
                  <a:pt x="5266492" y="1878583"/>
                </a:cubicBezTo>
                <a:lnTo>
                  <a:pt x="5236072" y="1878583"/>
                </a:lnTo>
                <a:lnTo>
                  <a:pt x="5236072" y="3095392"/>
                </a:lnTo>
                <a:lnTo>
                  <a:pt x="5317559" y="3095392"/>
                </a:lnTo>
                <a:cubicBezTo>
                  <a:pt x="5336439" y="3095392"/>
                  <a:pt x="5352838" y="3102180"/>
                  <a:pt x="5366758" y="3115756"/>
                </a:cubicBezTo>
                <a:cubicBezTo>
                  <a:pt x="5380679" y="3129332"/>
                  <a:pt x="5387639" y="3145670"/>
                  <a:pt x="5387639" y="3164772"/>
                </a:cubicBezTo>
                <a:cubicBezTo>
                  <a:pt x="5387639" y="3184274"/>
                  <a:pt x="5380829" y="3200712"/>
                  <a:pt x="5367209" y="3214088"/>
                </a:cubicBezTo>
                <a:cubicBezTo>
                  <a:pt x="5353589" y="3227463"/>
                  <a:pt x="5337083" y="3234151"/>
                  <a:pt x="5317693" y="3234151"/>
                </a:cubicBezTo>
                <a:lnTo>
                  <a:pt x="4622896" y="3234151"/>
                </a:lnTo>
                <a:cubicBezTo>
                  <a:pt x="4604061" y="3234151"/>
                  <a:pt x="4588051" y="3227680"/>
                  <a:pt x="4574864" y="3214738"/>
                </a:cubicBezTo>
                <a:cubicBezTo>
                  <a:pt x="4561678" y="3201796"/>
                  <a:pt x="4555084" y="3185141"/>
                  <a:pt x="4555084" y="3164772"/>
                </a:cubicBezTo>
                <a:cubicBezTo>
                  <a:pt x="4555084" y="3144914"/>
                  <a:pt x="4561750" y="3128386"/>
                  <a:pt x="4575081" y="3115189"/>
                </a:cubicBezTo>
                <a:cubicBezTo>
                  <a:pt x="4588412" y="3101991"/>
                  <a:pt x="4604295" y="3095392"/>
                  <a:pt x="4622729" y="3095392"/>
                </a:cubicBezTo>
                <a:lnTo>
                  <a:pt x="4713056" y="3095392"/>
                </a:lnTo>
                <a:lnTo>
                  <a:pt x="4713056" y="138759"/>
                </a:lnTo>
                <a:lnTo>
                  <a:pt x="4622729" y="138759"/>
                </a:lnTo>
                <a:cubicBezTo>
                  <a:pt x="4603561" y="138759"/>
                  <a:pt x="4587495" y="132104"/>
                  <a:pt x="4574531" y="118795"/>
                </a:cubicBezTo>
                <a:cubicBezTo>
                  <a:pt x="4561566" y="105486"/>
                  <a:pt x="4555084" y="89370"/>
                  <a:pt x="4555084" y="70446"/>
                </a:cubicBezTo>
                <a:cubicBezTo>
                  <a:pt x="4555084" y="50500"/>
                  <a:pt x="4561706" y="33772"/>
                  <a:pt x="4574948" y="20263"/>
                </a:cubicBezTo>
                <a:cubicBezTo>
                  <a:pt x="4588190" y="6754"/>
                  <a:pt x="4604161" y="0"/>
                  <a:pt x="4622863" y="0"/>
                </a:cubicBezTo>
                <a:close/>
                <a:moveTo>
                  <a:pt x="3156013" y="0"/>
                </a:moveTo>
                <a:lnTo>
                  <a:pt x="3776693" y="0"/>
                </a:lnTo>
                <a:cubicBezTo>
                  <a:pt x="3880984" y="0"/>
                  <a:pt x="3988000" y="28774"/>
                  <a:pt x="4097739" y="86324"/>
                </a:cubicBezTo>
                <a:cubicBezTo>
                  <a:pt x="4155956" y="118034"/>
                  <a:pt x="4214739" y="172453"/>
                  <a:pt x="4274090" y="249582"/>
                </a:cubicBezTo>
                <a:cubicBezTo>
                  <a:pt x="4333440" y="326711"/>
                  <a:pt x="4377859" y="403690"/>
                  <a:pt x="4407345" y="480519"/>
                </a:cubicBezTo>
                <a:cubicBezTo>
                  <a:pt x="4447305" y="585834"/>
                  <a:pt x="4467285" y="705235"/>
                  <a:pt x="4467285" y="838724"/>
                </a:cubicBezTo>
                <a:lnTo>
                  <a:pt x="4467285" y="1058704"/>
                </a:lnTo>
                <a:cubicBezTo>
                  <a:pt x="4467285" y="1220034"/>
                  <a:pt x="4437160" y="1361450"/>
                  <a:pt x="4376908" y="1482953"/>
                </a:cubicBezTo>
                <a:cubicBezTo>
                  <a:pt x="4316657" y="1604456"/>
                  <a:pt x="4234619" y="1700770"/>
                  <a:pt x="4130795" y="1771895"/>
                </a:cubicBezTo>
                <a:cubicBezTo>
                  <a:pt x="4026970" y="1843020"/>
                  <a:pt x="3916586" y="1878583"/>
                  <a:pt x="3799641" y="1878583"/>
                </a:cubicBezTo>
                <a:lnTo>
                  <a:pt x="3769221" y="1878583"/>
                </a:lnTo>
                <a:lnTo>
                  <a:pt x="3769221" y="3095392"/>
                </a:lnTo>
                <a:lnTo>
                  <a:pt x="3850709" y="3095392"/>
                </a:lnTo>
                <a:cubicBezTo>
                  <a:pt x="3869588" y="3095392"/>
                  <a:pt x="3885987" y="3102180"/>
                  <a:pt x="3899908" y="3115756"/>
                </a:cubicBezTo>
                <a:cubicBezTo>
                  <a:pt x="3913828" y="3129332"/>
                  <a:pt x="3920789" y="3145670"/>
                  <a:pt x="3920789" y="3164772"/>
                </a:cubicBezTo>
                <a:cubicBezTo>
                  <a:pt x="3920789" y="3184274"/>
                  <a:pt x="3913979" y="3200712"/>
                  <a:pt x="3900358" y="3214088"/>
                </a:cubicBezTo>
                <a:cubicBezTo>
                  <a:pt x="3886738" y="3227463"/>
                  <a:pt x="3870232" y="3234151"/>
                  <a:pt x="3850842" y="3234151"/>
                </a:cubicBezTo>
                <a:lnTo>
                  <a:pt x="3156047" y="3234151"/>
                </a:lnTo>
                <a:cubicBezTo>
                  <a:pt x="3137212" y="3234151"/>
                  <a:pt x="3121201" y="3227680"/>
                  <a:pt x="3108014" y="3214738"/>
                </a:cubicBezTo>
                <a:cubicBezTo>
                  <a:pt x="3094828" y="3201796"/>
                  <a:pt x="3088235" y="3185141"/>
                  <a:pt x="3088235" y="3164772"/>
                </a:cubicBezTo>
                <a:cubicBezTo>
                  <a:pt x="3088235" y="3144914"/>
                  <a:pt x="3094900" y="3128386"/>
                  <a:pt x="3108231" y="3115189"/>
                </a:cubicBezTo>
                <a:cubicBezTo>
                  <a:pt x="3121562" y="3101991"/>
                  <a:pt x="3137445" y="3095392"/>
                  <a:pt x="3155880" y="3095392"/>
                </a:cubicBezTo>
                <a:lnTo>
                  <a:pt x="3246207" y="3095392"/>
                </a:lnTo>
                <a:lnTo>
                  <a:pt x="3246207" y="138759"/>
                </a:lnTo>
                <a:lnTo>
                  <a:pt x="3155880" y="138759"/>
                </a:lnTo>
                <a:cubicBezTo>
                  <a:pt x="3136712" y="138759"/>
                  <a:pt x="3120645" y="132104"/>
                  <a:pt x="3107681" y="118795"/>
                </a:cubicBezTo>
                <a:cubicBezTo>
                  <a:pt x="3094716" y="105486"/>
                  <a:pt x="3088235" y="89370"/>
                  <a:pt x="3088235" y="70446"/>
                </a:cubicBezTo>
                <a:cubicBezTo>
                  <a:pt x="3088235" y="50500"/>
                  <a:pt x="3094856" y="33772"/>
                  <a:pt x="3108098" y="20263"/>
                </a:cubicBezTo>
                <a:cubicBezTo>
                  <a:pt x="3121340" y="6754"/>
                  <a:pt x="3137312" y="0"/>
                  <a:pt x="3156013" y="0"/>
                </a:cubicBezTo>
                <a:close/>
                <a:moveTo>
                  <a:pt x="61475" y="0"/>
                </a:moveTo>
                <a:lnTo>
                  <a:pt x="730319" y="0"/>
                </a:lnTo>
                <a:cubicBezTo>
                  <a:pt x="906903" y="0"/>
                  <a:pt x="1059171" y="74216"/>
                  <a:pt x="1187123" y="222648"/>
                </a:cubicBezTo>
                <a:cubicBezTo>
                  <a:pt x="1315075" y="371080"/>
                  <a:pt x="1379051" y="570201"/>
                  <a:pt x="1379051" y="820012"/>
                </a:cubicBezTo>
                <a:cubicBezTo>
                  <a:pt x="1379051" y="963307"/>
                  <a:pt x="1354729" y="1091959"/>
                  <a:pt x="1306086" y="1205969"/>
                </a:cubicBezTo>
                <a:cubicBezTo>
                  <a:pt x="1257442" y="1319978"/>
                  <a:pt x="1184855" y="1414285"/>
                  <a:pt x="1088324" y="1488890"/>
                </a:cubicBezTo>
                <a:cubicBezTo>
                  <a:pt x="1030819" y="1533320"/>
                  <a:pt x="952545" y="1561539"/>
                  <a:pt x="853501" y="1573547"/>
                </a:cubicBezTo>
                <a:cubicBezTo>
                  <a:pt x="963997" y="1587289"/>
                  <a:pt x="1046040" y="1612873"/>
                  <a:pt x="1099632" y="1650297"/>
                </a:cubicBezTo>
                <a:cubicBezTo>
                  <a:pt x="1190915" y="1713517"/>
                  <a:pt x="1258526" y="1789340"/>
                  <a:pt x="1302467" y="1877765"/>
                </a:cubicBezTo>
                <a:cubicBezTo>
                  <a:pt x="1346407" y="1966191"/>
                  <a:pt x="1368377" y="2078783"/>
                  <a:pt x="1368377" y="2215540"/>
                </a:cubicBezTo>
                <a:lnTo>
                  <a:pt x="1368377" y="2980049"/>
                </a:lnTo>
                <a:cubicBezTo>
                  <a:pt x="1368377" y="3005821"/>
                  <a:pt x="1370061" y="3020815"/>
                  <a:pt x="1373431" y="3025029"/>
                </a:cubicBezTo>
                <a:cubicBezTo>
                  <a:pt x="1376799" y="3029243"/>
                  <a:pt x="1380385" y="3031349"/>
                  <a:pt x="1384188" y="3031349"/>
                </a:cubicBezTo>
                <a:cubicBezTo>
                  <a:pt x="1396596" y="3031349"/>
                  <a:pt x="1409682" y="3020587"/>
                  <a:pt x="1423447" y="2999061"/>
                </a:cubicBezTo>
                <a:cubicBezTo>
                  <a:pt x="1455735" y="2949384"/>
                  <a:pt x="1476516" y="2855755"/>
                  <a:pt x="1485788" y="2718175"/>
                </a:cubicBezTo>
                <a:cubicBezTo>
                  <a:pt x="1487657" y="2684308"/>
                  <a:pt x="1495039" y="2658657"/>
                  <a:pt x="1507937" y="2641223"/>
                </a:cubicBezTo>
                <a:cubicBezTo>
                  <a:pt x="1520834" y="2623789"/>
                  <a:pt x="1538001" y="2615073"/>
                  <a:pt x="1559438" y="2615073"/>
                </a:cubicBezTo>
                <a:cubicBezTo>
                  <a:pt x="1585099" y="2615073"/>
                  <a:pt x="1604323" y="2626425"/>
                  <a:pt x="1617109" y="2649129"/>
                </a:cubicBezTo>
                <a:cubicBezTo>
                  <a:pt x="1629184" y="2668764"/>
                  <a:pt x="1635221" y="2697483"/>
                  <a:pt x="1635221" y="2735286"/>
                </a:cubicBezTo>
                <a:cubicBezTo>
                  <a:pt x="1635221" y="2900952"/>
                  <a:pt x="1594144" y="3030493"/>
                  <a:pt x="1511989" y="3123911"/>
                </a:cubicBezTo>
                <a:cubicBezTo>
                  <a:pt x="1429835" y="3217329"/>
                  <a:pt x="1325393" y="3264038"/>
                  <a:pt x="1198664" y="3264038"/>
                </a:cubicBezTo>
                <a:cubicBezTo>
                  <a:pt x="1086189" y="3264038"/>
                  <a:pt x="1000254" y="3234246"/>
                  <a:pt x="940860" y="3174662"/>
                </a:cubicBezTo>
                <a:cubicBezTo>
                  <a:pt x="881464" y="3115077"/>
                  <a:pt x="851767" y="3031683"/>
                  <a:pt x="851767" y="2924478"/>
                </a:cubicBezTo>
                <a:lnTo>
                  <a:pt x="851767" y="1818510"/>
                </a:lnTo>
                <a:cubicBezTo>
                  <a:pt x="851767" y="1739079"/>
                  <a:pt x="837057" y="1689312"/>
                  <a:pt x="807638" y="1669210"/>
                </a:cubicBezTo>
                <a:cubicBezTo>
                  <a:pt x="781842" y="1652243"/>
                  <a:pt x="737491" y="1643760"/>
                  <a:pt x="674582" y="1643760"/>
                </a:cubicBezTo>
                <a:lnTo>
                  <a:pt x="674582" y="3095392"/>
                </a:lnTo>
                <a:lnTo>
                  <a:pt x="732754" y="3095392"/>
                </a:lnTo>
                <a:cubicBezTo>
                  <a:pt x="754924" y="3095392"/>
                  <a:pt x="773898" y="3102236"/>
                  <a:pt x="789675" y="3115922"/>
                </a:cubicBezTo>
                <a:cubicBezTo>
                  <a:pt x="805452" y="3129610"/>
                  <a:pt x="813341" y="3145893"/>
                  <a:pt x="813341" y="3164772"/>
                </a:cubicBezTo>
                <a:cubicBezTo>
                  <a:pt x="813341" y="3184073"/>
                  <a:pt x="805592" y="3200462"/>
                  <a:pt x="790093" y="3213938"/>
                </a:cubicBezTo>
                <a:cubicBezTo>
                  <a:pt x="774593" y="3227413"/>
                  <a:pt x="755514" y="3234151"/>
                  <a:pt x="732855" y="3234151"/>
                </a:cubicBezTo>
                <a:lnTo>
                  <a:pt x="72048" y="3234151"/>
                </a:lnTo>
                <a:cubicBezTo>
                  <a:pt x="52769" y="3234151"/>
                  <a:pt x="35941" y="3227992"/>
                  <a:pt x="21565" y="3215672"/>
                </a:cubicBezTo>
                <a:cubicBezTo>
                  <a:pt x="7188" y="3203353"/>
                  <a:pt x="0" y="3186386"/>
                  <a:pt x="0" y="3164772"/>
                </a:cubicBezTo>
                <a:cubicBezTo>
                  <a:pt x="0" y="3143580"/>
                  <a:pt x="7333" y="3126719"/>
                  <a:pt x="21998" y="3114188"/>
                </a:cubicBezTo>
                <a:cubicBezTo>
                  <a:pt x="36663" y="3101657"/>
                  <a:pt x="53391" y="3095392"/>
                  <a:pt x="72182" y="3095392"/>
                </a:cubicBezTo>
                <a:lnTo>
                  <a:pt x="153703" y="3095392"/>
                </a:lnTo>
                <a:lnTo>
                  <a:pt x="153703" y="138759"/>
                </a:lnTo>
                <a:lnTo>
                  <a:pt x="61208" y="138759"/>
                </a:lnTo>
                <a:cubicBezTo>
                  <a:pt x="24672" y="118545"/>
                  <a:pt x="6405" y="95063"/>
                  <a:pt x="6405" y="68312"/>
                </a:cubicBezTo>
                <a:cubicBezTo>
                  <a:pt x="6405" y="43251"/>
                  <a:pt x="24761" y="20480"/>
                  <a:pt x="6147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485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" r="2217"/>
          <a:stretch>
            <a:fillRect/>
          </a:stretch>
        </p:blipFill>
        <p:spPr/>
      </p:pic>
      <p:pic>
        <p:nvPicPr>
          <p:cNvPr id="7" name="Picture Placeholder 6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" r="2143"/>
          <a:stretch>
            <a:fillRect/>
          </a:stretch>
        </p:blipFill>
        <p:spPr/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E6D10E8-10EC-C241-B0F1-BAE675F41ED7}"/>
              </a:ext>
            </a:extLst>
          </p:cNvPr>
          <p:cNvSpPr/>
          <p:nvPr/>
        </p:nvSpPr>
        <p:spPr>
          <a:xfrm>
            <a:off x="7494163" y="-7223"/>
            <a:ext cx="4697837" cy="4450433"/>
          </a:xfrm>
          <a:prstGeom prst="rect">
            <a:avLst/>
          </a:prstGeom>
          <a:solidFill>
            <a:schemeClr val="accent3">
              <a:lumMod val="20000"/>
              <a:lumOff val="80000"/>
              <a:alpha val="54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179463" y="990600"/>
            <a:ext cx="6629400" cy="5048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922412" y="2309337"/>
            <a:ext cx="1765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</a:rPr>
              <a:t>Title One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922413" y="2678549"/>
            <a:ext cx="2571750" cy="616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Sed ut perspiciat dolorlaud  antium, toaperiam, eaqu</a:t>
            </a:r>
            <a:endParaRPr lang="en-US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27536" y="2309337"/>
            <a:ext cx="1765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</a:rPr>
              <a:t>Title Two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827537" y="2678549"/>
            <a:ext cx="2571750" cy="616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Sed ut perspiciat dolorlaud  antium, toaperiam, eaqu</a:t>
            </a:r>
            <a:endParaRPr lang="en-US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22412" y="1663006"/>
            <a:ext cx="885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/>
                </a:solidFill>
              </a:rPr>
              <a:t>01.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827536" y="1663006"/>
            <a:ext cx="885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/>
                </a:solidFill>
              </a:rPr>
              <a:t>03.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22412" y="4301401"/>
            <a:ext cx="1765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</a:rPr>
              <a:t>Title One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922413" y="4670613"/>
            <a:ext cx="2571750" cy="616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Sed ut perspiciat dolorlaud  antium, toaperiam, eaqu</a:t>
            </a:r>
            <a:endParaRPr lang="en-US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27536" y="4301401"/>
            <a:ext cx="1765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</a:rPr>
              <a:t>Title Two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827537" y="4670613"/>
            <a:ext cx="2571750" cy="616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Sed ut perspiciat dolorlaud  antium, toaperiam, eaqu</a:t>
            </a:r>
            <a:endParaRPr lang="en-US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22412" y="3655070"/>
            <a:ext cx="885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/>
                </a:solidFill>
              </a:rPr>
              <a:t>02.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827536" y="3655070"/>
            <a:ext cx="885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/>
                </a:solidFill>
              </a:rPr>
              <a:t>04.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580E31CA-D9F3-4D0A-AA5E-AB2A02AB757D}"/>
              </a:ext>
            </a:extLst>
          </p:cNvPr>
          <p:cNvSpPr/>
          <p:nvPr/>
        </p:nvSpPr>
        <p:spPr>
          <a:xfrm>
            <a:off x="10756107" y="577499"/>
            <a:ext cx="826156" cy="299054"/>
          </a:xfrm>
          <a:custGeom>
            <a:avLst/>
            <a:gdLst/>
            <a:ahLst/>
            <a:cxnLst/>
            <a:rect l="l" t="t" r="r" b="b"/>
            <a:pathLst>
              <a:path w="9017096" h="3264038">
                <a:moveTo>
                  <a:pt x="2214262" y="911539"/>
                </a:moveTo>
                <a:lnTo>
                  <a:pt x="2055623" y="2444292"/>
                </a:lnTo>
                <a:lnTo>
                  <a:pt x="2334409" y="2444292"/>
                </a:lnTo>
                <a:close/>
                <a:moveTo>
                  <a:pt x="8056457" y="140893"/>
                </a:moveTo>
                <a:lnTo>
                  <a:pt x="8056457" y="1502866"/>
                </a:lnTo>
                <a:lnTo>
                  <a:pt x="8112962" y="1502866"/>
                </a:lnTo>
                <a:cubicBezTo>
                  <a:pt x="8148741" y="1502866"/>
                  <a:pt x="8177799" y="1490541"/>
                  <a:pt x="8200137" y="1465891"/>
                </a:cubicBezTo>
                <a:cubicBezTo>
                  <a:pt x="8222473" y="1441242"/>
                  <a:pt x="8233642" y="1402266"/>
                  <a:pt x="8233642" y="1348964"/>
                </a:cubicBezTo>
                <a:lnTo>
                  <a:pt x="8233642" y="263442"/>
                </a:lnTo>
                <a:cubicBezTo>
                  <a:pt x="8233642" y="212141"/>
                  <a:pt x="8226571" y="178891"/>
                  <a:pt x="8212428" y="163692"/>
                </a:cubicBezTo>
                <a:cubicBezTo>
                  <a:pt x="8198285" y="148493"/>
                  <a:pt x="8165130" y="140893"/>
                  <a:pt x="8112962" y="140893"/>
                </a:cubicBezTo>
                <a:close/>
                <a:moveTo>
                  <a:pt x="5236072" y="140893"/>
                </a:moveTo>
                <a:lnTo>
                  <a:pt x="5236072" y="1737689"/>
                </a:lnTo>
                <a:lnTo>
                  <a:pt x="5268293" y="1737689"/>
                </a:lnTo>
                <a:cubicBezTo>
                  <a:pt x="5309298" y="1737689"/>
                  <a:pt x="5342287" y="1724914"/>
                  <a:pt x="5367259" y="1699364"/>
                </a:cubicBezTo>
                <a:cubicBezTo>
                  <a:pt x="5392231" y="1673813"/>
                  <a:pt x="5404717" y="1636122"/>
                  <a:pt x="5404717" y="1586288"/>
                </a:cubicBezTo>
                <a:lnTo>
                  <a:pt x="5404717" y="306904"/>
                </a:lnTo>
                <a:cubicBezTo>
                  <a:pt x="5404717" y="246575"/>
                  <a:pt x="5391864" y="200733"/>
                  <a:pt x="5366158" y="169379"/>
                </a:cubicBezTo>
                <a:cubicBezTo>
                  <a:pt x="5350815" y="150388"/>
                  <a:pt x="5327910" y="140893"/>
                  <a:pt x="5297446" y="140893"/>
                </a:cubicBezTo>
                <a:close/>
                <a:moveTo>
                  <a:pt x="3769221" y="140893"/>
                </a:moveTo>
                <a:lnTo>
                  <a:pt x="3769221" y="1737689"/>
                </a:lnTo>
                <a:lnTo>
                  <a:pt x="3801443" y="1737689"/>
                </a:lnTo>
                <a:cubicBezTo>
                  <a:pt x="3842447" y="1737689"/>
                  <a:pt x="3875436" y="1724914"/>
                  <a:pt x="3900408" y="1699364"/>
                </a:cubicBezTo>
                <a:cubicBezTo>
                  <a:pt x="3925380" y="1673813"/>
                  <a:pt x="3937866" y="1636122"/>
                  <a:pt x="3937866" y="1586288"/>
                </a:cubicBezTo>
                <a:lnTo>
                  <a:pt x="3937866" y="306904"/>
                </a:lnTo>
                <a:cubicBezTo>
                  <a:pt x="3937866" y="246575"/>
                  <a:pt x="3925013" y="200733"/>
                  <a:pt x="3899308" y="169379"/>
                </a:cubicBezTo>
                <a:cubicBezTo>
                  <a:pt x="3883964" y="150388"/>
                  <a:pt x="3861060" y="140893"/>
                  <a:pt x="3830595" y="140893"/>
                </a:cubicBezTo>
                <a:close/>
                <a:moveTo>
                  <a:pt x="674582" y="140893"/>
                </a:moveTo>
                <a:lnTo>
                  <a:pt x="674582" y="1502866"/>
                </a:lnTo>
                <a:lnTo>
                  <a:pt x="731086" y="1502866"/>
                </a:lnTo>
                <a:cubicBezTo>
                  <a:pt x="766866" y="1502866"/>
                  <a:pt x="795924" y="1490541"/>
                  <a:pt x="818261" y="1465891"/>
                </a:cubicBezTo>
                <a:cubicBezTo>
                  <a:pt x="840598" y="1441242"/>
                  <a:pt x="851767" y="1402266"/>
                  <a:pt x="851767" y="1348964"/>
                </a:cubicBezTo>
                <a:lnTo>
                  <a:pt x="851767" y="263442"/>
                </a:lnTo>
                <a:cubicBezTo>
                  <a:pt x="851767" y="212141"/>
                  <a:pt x="844695" y="178891"/>
                  <a:pt x="830553" y="163692"/>
                </a:cubicBezTo>
                <a:cubicBezTo>
                  <a:pt x="816410" y="148493"/>
                  <a:pt x="783255" y="140893"/>
                  <a:pt x="731086" y="140893"/>
                </a:cubicBezTo>
                <a:close/>
                <a:moveTo>
                  <a:pt x="2237211" y="44829"/>
                </a:moveTo>
                <a:lnTo>
                  <a:pt x="2545349" y="44829"/>
                </a:lnTo>
                <a:lnTo>
                  <a:pt x="2915328" y="3095392"/>
                </a:lnTo>
                <a:lnTo>
                  <a:pt x="2982439" y="3095392"/>
                </a:lnTo>
                <a:cubicBezTo>
                  <a:pt x="3019375" y="3118474"/>
                  <a:pt x="3037843" y="3141601"/>
                  <a:pt x="3037843" y="3164772"/>
                </a:cubicBezTo>
                <a:cubicBezTo>
                  <a:pt x="3037843" y="3188387"/>
                  <a:pt x="3019731" y="3211514"/>
                  <a:pt x="2983507" y="3234151"/>
                </a:cubicBezTo>
                <a:lnTo>
                  <a:pt x="2339712" y="3234151"/>
                </a:lnTo>
                <a:cubicBezTo>
                  <a:pt x="2319098" y="3234151"/>
                  <a:pt x="2302988" y="3227508"/>
                  <a:pt x="2291380" y="3214221"/>
                </a:cubicBezTo>
                <a:cubicBezTo>
                  <a:pt x="2279772" y="3200935"/>
                  <a:pt x="2273968" y="3184452"/>
                  <a:pt x="2273968" y="3164772"/>
                </a:cubicBezTo>
                <a:cubicBezTo>
                  <a:pt x="2273968" y="3145514"/>
                  <a:pt x="2279872" y="3129137"/>
                  <a:pt x="2291680" y="3115639"/>
                </a:cubicBezTo>
                <a:cubicBezTo>
                  <a:pt x="2303488" y="3102141"/>
                  <a:pt x="2319510" y="3095392"/>
                  <a:pt x="2339746" y="3095392"/>
                </a:cubicBezTo>
                <a:lnTo>
                  <a:pt x="2397784" y="3095392"/>
                </a:lnTo>
                <a:lnTo>
                  <a:pt x="2345549" y="2585186"/>
                </a:lnTo>
                <a:lnTo>
                  <a:pt x="2043048" y="2585186"/>
                </a:lnTo>
                <a:lnTo>
                  <a:pt x="2003855" y="2888955"/>
                </a:lnTo>
                <a:cubicBezTo>
                  <a:pt x="2003255" y="2896849"/>
                  <a:pt x="2002954" y="2912426"/>
                  <a:pt x="2002954" y="2935686"/>
                </a:cubicBezTo>
                <a:cubicBezTo>
                  <a:pt x="2002954" y="2988232"/>
                  <a:pt x="2011360" y="3025863"/>
                  <a:pt x="2028171" y="3048578"/>
                </a:cubicBezTo>
                <a:cubicBezTo>
                  <a:pt x="2044983" y="3071293"/>
                  <a:pt x="2068509" y="3085230"/>
                  <a:pt x="2098752" y="3090389"/>
                </a:cubicBezTo>
                <a:lnTo>
                  <a:pt x="2146250" y="3105132"/>
                </a:lnTo>
                <a:cubicBezTo>
                  <a:pt x="2165930" y="3125056"/>
                  <a:pt x="2175769" y="3144580"/>
                  <a:pt x="2175769" y="3163704"/>
                </a:cubicBezTo>
                <a:cubicBezTo>
                  <a:pt x="2175769" y="3183184"/>
                  <a:pt x="2169049" y="3199795"/>
                  <a:pt x="2155606" y="3213538"/>
                </a:cubicBezTo>
                <a:cubicBezTo>
                  <a:pt x="2142164" y="3227280"/>
                  <a:pt x="2125603" y="3234151"/>
                  <a:pt x="2105923" y="3234151"/>
                </a:cubicBezTo>
                <a:lnTo>
                  <a:pt x="1748719" y="3234151"/>
                </a:lnTo>
                <a:cubicBezTo>
                  <a:pt x="1729550" y="3234151"/>
                  <a:pt x="1713456" y="3227508"/>
                  <a:pt x="1700437" y="3214221"/>
                </a:cubicBezTo>
                <a:cubicBezTo>
                  <a:pt x="1687417" y="3200935"/>
                  <a:pt x="1680907" y="3184096"/>
                  <a:pt x="1680907" y="3163704"/>
                </a:cubicBezTo>
                <a:cubicBezTo>
                  <a:pt x="1680907" y="3145982"/>
                  <a:pt x="1688412" y="3126902"/>
                  <a:pt x="1703422" y="3106466"/>
                </a:cubicBezTo>
                <a:lnTo>
                  <a:pt x="1745550" y="3092457"/>
                </a:lnTo>
                <a:cubicBezTo>
                  <a:pt x="1776437" y="3088210"/>
                  <a:pt x="1798263" y="3077325"/>
                  <a:pt x="1811027" y="3059802"/>
                </a:cubicBezTo>
                <a:cubicBezTo>
                  <a:pt x="1842359" y="3014260"/>
                  <a:pt x="1865107" y="2934218"/>
                  <a:pt x="1879272" y="2819675"/>
                </a:cubicBezTo>
                <a:close/>
                <a:moveTo>
                  <a:pt x="7443349" y="0"/>
                </a:moveTo>
                <a:lnTo>
                  <a:pt x="8112195" y="0"/>
                </a:lnTo>
                <a:cubicBezTo>
                  <a:pt x="8288779" y="0"/>
                  <a:pt x="8441047" y="74216"/>
                  <a:pt x="8568999" y="222648"/>
                </a:cubicBezTo>
                <a:cubicBezTo>
                  <a:pt x="8696950" y="371080"/>
                  <a:pt x="8760926" y="570201"/>
                  <a:pt x="8760926" y="820012"/>
                </a:cubicBezTo>
                <a:cubicBezTo>
                  <a:pt x="8760926" y="963307"/>
                  <a:pt x="8736605" y="1091959"/>
                  <a:pt x="8687961" y="1205969"/>
                </a:cubicBezTo>
                <a:cubicBezTo>
                  <a:pt x="8639317" y="1319978"/>
                  <a:pt x="8566730" y="1414285"/>
                  <a:pt x="8470200" y="1488890"/>
                </a:cubicBezTo>
                <a:cubicBezTo>
                  <a:pt x="8412694" y="1533320"/>
                  <a:pt x="8334420" y="1561539"/>
                  <a:pt x="8235377" y="1573547"/>
                </a:cubicBezTo>
                <a:cubicBezTo>
                  <a:pt x="8345872" y="1587289"/>
                  <a:pt x="8427915" y="1612873"/>
                  <a:pt x="8481507" y="1650297"/>
                </a:cubicBezTo>
                <a:cubicBezTo>
                  <a:pt x="8572790" y="1713517"/>
                  <a:pt x="8640401" y="1789340"/>
                  <a:pt x="8684342" y="1877765"/>
                </a:cubicBezTo>
                <a:cubicBezTo>
                  <a:pt x="8728283" y="1966191"/>
                  <a:pt x="8750252" y="2078783"/>
                  <a:pt x="8750252" y="2215540"/>
                </a:cubicBezTo>
                <a:lnTo>
                  <a:pt x="8750252" y="2980049"/>
                </a:lnTo>
                <a:cubicBezTo>
                  <a:pt x="8750252" y="3005821"/>
                  <a:pt x="8751937" y="3020815"/>
                  <a:pt x="8755306" y="3025029"/>
                </a:cubicBezTo>
                <a:cubicBezTo>
                  <a:pt x="8758674" y="3029243"/>
                  <a:pt x="8762260" y="3031349"/>
                  <a:pt x="8766063" y="3031349"/>
                </a:cubicBezTo>
                <a:cubicBezTo>
                  <a:pt x="8778471" y="3031349"/>
                  <a:pt x="8791558" y="3020587"/>
                  <a:pt x="8805322" y="2999061"/>
                </a:cubicBezTo>
                <a:cubicBezTo>
                  <a:pt x="8837610" y="2949384"/>
                  <a:pt x="8858391" y="2855755"/>
                  <a:pt x="8867664" y="2718175"/>
                </a:cubicBezTo>
                <a:cubicBezTo>
                  <a:pt x="8869532" y="2684308"/>
                  <a:pt x="8876915" y="2658657"/>
                  <a:pt x="8889812" y="2641223"/>
                </a:cubicBezTo>
                <a:cubicBezTo>
                  <a:pt x="8902709" y="2623789"/>
                  <a:pt x="8919877" y="2615073"/>
                  <a:pt x="8941313" y="2615073"/>
                </a:cubicBezTo>
                <a:cubicBezTo>
                  <a:pt x="8966974" y="2615073"/>
                  <a:pt x="8986198" y="2626425"/>
                  <a:pt x="8998985" y="2649129"/>
                </a:cubicBezTo>
                <a:cubicBezTo>
                  <a:pt x="9011059" y="2668764"/>
                  <a:pt x="9017096" y="2697483"/>
                  <a:pt x="9017096" y="2735286"/>
                </a:cubicBezTo>
                <a:cubicBezTo>
                  <a:pt x="9017096" y="2900952"/>
                  <a:pt x="8976019" y="3030493"/>
                  <a:pt x="8893864" y="3123911"/>
                </a:cubicBezTo>
                <a:cubicBezTo>
                  <a:pt x="8811710" y="3217329"/>
                  <a:pt x="8707268" y="3264038"/>
                  <a:pt x="8580539" y="3264038"/>
                </a:cubicBezTo>
                <a:cubicBezTo>
                  <a:pt x="8468065" y="3264038"/>
                  <a:pt x="8382129" y="3234246"/>
                  <a:pt x="8322735" y="3174662"/>
                </a:cubicBezTo>
                <a:cubicBezTo>
                  <a:pt x="8263339" y="3115077"/>
                  <a:pt x="8233642" y="3031683"/>
                  <a:pt x="8233642" y="2924478"/>
                </a:cubicBezTo>
                <a:lnTo>
                  <a:pt x="8233642" y="1818510"/>
                </a:lnTo>
                <a:cubicBezTo>
                  <a:pt x="8233642" y="1739079"/>
                  <a:pt x="8218933" y="1689312"/>
                  <a:pt x="8189513" y="1669210"/>
                </a:cubicBezTo>
                <a:cubicBezTo>
                  <a:pt x="8163717" y="1652243"/>
                  <a:pt x="8119367" y="1643760"/>
                  <a:pt x="8056457" y="1643760"/>
                </a:cubicBezTo>
                <a:lnTo>
                  <a:pt x="8056457" y="3095392"/>
                </a:lnTo>
                <a:lnTo>
                  <a:pt x="8114629" y="3095392"/>
                </a:lnTo>
                <a:cubicBezTo>
                  <a:pt x="8136799" y="3095392"/>
                  <a:pt x="8155773" y="3102236"/>
                  <a:pt x="8171551" y="3115922"/>
                </a:cubicBezTo>
                <a:cubicBezTo>
                  <a:pt x="8187328" y="3129610"/>
                  <a:pt x="8195217" y="3145893"/>
                  <a:pt x="8195217" y="3164772"/>
                </a:cubicBezTo>
                <a:cubicBezTo>
                  <a:pt x="8195217" y="3184073"/>
                  <a:pt x="8187467" y="3200462"/>
                  <a:pt x="8171967" y="3213938"/>
                </a:cubicBezTo>
                <a:cubicBezTo>
                  <a:pt x="8156468" y="3227413"/>
                  <a:pt x="8137389" y="3234151"/>
                  <a:pt x="8114729" y="3234151"/>
                </a:cubicBezTo>
                <a:lnTo>
                  <a:pt x="7453923" y="3234151"/>
                </a:lnTo>
                <a:cubicBezTo>
                  <a:pt x="7434644" y="3234151"/>
                  <a:pt x="7417816" y="3227992"/>
                  <a:pt x="7403439" y="3215672"/>
                </a:cubicBezTo>
                <a:cubicBezTo>
                  <a:pt x="7389064" y="3203353"/>
                  <a:pt x="7381875" y="3186386"/>
                  <a:pt x="7381875" y="3164772"/>
                </a:cubicBezTo>
                <a:cubicBezTo>
                  <a:pt x="7381875" y="3143580"/>
                  <a:pt x="7389208" y="3126719"/>
                  <a:pt x="7403873" y="3114188"/>
                </a:cubicBezTo>
                <a:cubicBezTo>
                  <a:pt x="7418538" y="3101657"/>
                  <a:pt x="7435266" y="3095392"/>
                  <a:pt x="7454057" y="3095392"/>
                </a:cubicBezTo>
                <a:lnTo>
                  <a:pt x="7535577" y="3095392"/>
                </a:lnTo>
                <a:lnTo>
                  <a:pt x="7535577" y="138759"/>
                </a:lnTo>
                <a:lnTo>
                  <a:pt x="7443083" y="138759"/>
                </a:lnTo>
                <a:cubicBezTo>
                  <a:pt x="7406547" y="118545"/>
                  <a:pt x="7388279" y="95063"/>
                  <a:pt x="7388279" y="68312"/>
                </a:cubicBezTo>
                <a:cubicBezTo>
                  <a:pt x="7388279" y="43251"/>
                  <a:pt x="7406636" y="20480"/>
                  <a:pt x="7443349" y="0"/>
                </a:cubicBezTo>
                <a:close/>
                <a:moveTo>
                  <a:pt x="6062210" y="0"/>
                </a:moveTo>
                <a:lnTo>
                  <a:pt x="7310340" y="0"/>
                </a:lnTo>
                <a:lnTo>
                  <a:pt x="7310340" y="1219911"/>
                </a:lnTo>
                <a:cubicBezTo>
                  <a:pt x="7289882" y="1254846"/>
                  <a:pt x="7266755" y="1272313"/>
                  <a:pt x="7240961" y="1272313"/>
                </a:cubicBezTo>
                <a:cubicBezTo>
                  <a:pt x="7217612" y="1272313"/>
                  <a:pt x="7200989" y="1265252"/>
                  <a:pt x="7191095" y="1251132"/>
                </a:cubicBezTo>
                <a:cubicBezTo>
                  <a:pt x="7181199" y="1237012"/>
                  <a:pt x="7175406" y="1208237"/>
                  <a:pt x="7173716" y="1164808"/>
                </a:cubicBezTo>
                <a:cubicBezTo>
                  <a:pt x="7164154" y="939258"/>
                  <a:pt x="7128636" y="729196"/>
                  <a:pt x="7067162" y="534622"/>
                </a:cubicBezTo>
                <a:cubicBezTo>
                  <a:pt x="7005687" y="340048"/>
                  <a:pt x="6948766" y="219168"/>
                  <a:pt x="6896399" y="171981"/>
                </a:cubicBezTo>
                <a:cubicBezTo>
                  <a:pt x="6873494" y="151256"/>
                  <a:pt x="6831355" y="140893"/>
                  <a:pt x="6769981" y="140893"/>
                </a:cubicBezTo>
                <a:lnTo>
                  <a:pt x="6684858" y="140893"/>
                </a:lnTo>
                <a:lnTo>
                  <a:pt x="6684858" y="1526348"/>
                </a:lnTo>
                <a:cubicBezTo>
                  <a:pt x="6717679" y="1519833"/>
                  <a:pt x="6755493" y="1484387"/>
                  <a:pt x="6798300" y="1420011"/>
                </a:cubicBezTo>
                <a:cubicBezTo>
                  <a:pt x="6860719" y="1324837"/>
                  <a:pt x="6891929" y="1176204"/>
                  <a:pt x="6891929" y="974114"/>
                </a:cubicBezTo>
                <a:lnTo>
                  <a:pt x="6891929" y="810739"/>
                </a:lnTo>
                <a:cubicBezTo>
                  <a:pt x="6891929" y="792037"/>
                  <a:pt x="6898677" y="776054"/>
                  <a:pt x="6912175" y="762790"/>
                </a:cubicBezTo>
                <a:cubicBezTo>
                  <a:pt x="6925673" y="749526"/>
                  <a:pt x="6941695" y="742894"/>
                  <a:pt x="6960241" y="742894"/>
                </a:cubicBezTo>
                <a:cubicBezTo>
                  <a:pt x="6981233" y="742894"/>
                  <a:pt x="6997865" y="749926"/>
                  <a:pt x="7010141" y="763991"/>
                </a:cubicBezTo>
                <a:cubicBezTo>
                  <a:pt x="7022415" y="778056"/>
                  <a:pt x="7028553" y="793638"/>
                  <a:pt x="7028553" y="810739"/>
                </a:cubicBezTo>
                <a:lnTo>
                  <a:pt x="7028553" y="2367908"/>
                </a:lnTo>
                <a:cubicBezTo>
                  <a:pt x="7028553" y="2385453"/>
                  <a:pt x="7022510" y="2401147"/>
                  <a:pt x="7010424" y="2414990"/>
                </a:cubicBezTo>
                <a:cubicBezTo>
                  <a:pt x="6998338" y="2428832"/>
                  <a:pt x="6981610" y="2435753"/>
                  <a:pt x="6960241" y="2435753"/>
                </a:cubicBezTo>
                <a:cubicBezTo>
                  <a:pt x="6941273" y="2435753"/>
                  <a:pt x="6925145" y="2429232"/>
                  <a:pt x="6911859" y="2416190"/>
                </a:cubicBezTo>
                <a:cubicBezTo>
                  <a:pt x="6898571" y="2403148"/>
                  <a:pt x="6891929" y="2387066"/>
                  <a:pt x="6891929" y="2367942"/>
                </a:cubicBezTo>
                <a:lnTo>
                  <a:pt x="6891929" y="2217141"/>
                </a:lnTo>
                <a:cubicBezTo>
                  <a:pt x="6891929" y="2019165"/>
                  <a:pt x="6854325" y="1858391"/>
                  <a:pt x="6779120" y="1734820"/>
                </a:cubicBezTo>
                <a:cubicBezTo>
                  <a:pt x="6751199" y="1692909"/>
                  <a:pt x="6722878" y="1669334"/>
                  <a:pt x="6694156" y="1664095"/>
                </a:cubicBezTo>
                <a:lnTo>
                  <a:pt x="6685658" y="1663322"/>
                </a:lnTo>
                <a:lnTo>
                  <a:pt x="6685274" y="1666016"/>
                </a:lnTo>
                <a:cubicBezTo>
                  <a:pt x="6684997" y="1669068"/>
                  <a:pt x="6684858" y="1673335"/>
                  <a:pt x="6684858" y="1678817"/>
                </a:cubicBezTo>
                <a:lnTo>
                  <a:pt x="6684858" y="3093257"/>
                </a:lnTo>
                <a:lnTo>
                  <a:pt x="6707072" y="3093257"/>
                </a:lnTo>
                <a:cubicBezTo>
                  <a:pt x="6755193" y="3093257"/>
                  <a:pt x="6803631" y="3074701"/>
                  <a:pt x="6852385" y="3037587"/>
                </a:cubicBezTo>
                <a:cubicBezTo>
                  <a:pt x="6901140" y="3000473"/>
                  <a:pt x="6949017" y="2931305"/>
                  <a:pt x="6996015" y="2830082"/>
                </a:cubicBezTo>
                <a:cubicBezTo>
                  <a:pt x="7043012" y="2728859"/>
                  <a:pt x="7079387" y="2617997"/>
                  <a:pt x="7105137" y="2497495"/>
                </a:cubicBezTo>
                <a:cubicBezTo>
                  <a:pt x="7148010" y="2298718"/>
                  <a:pt x="7169447" y="2144693"/>
                  <a:pt x="7169447" y="2035420"/>
                </a:cubicBezTo>
                <a:lnTo>
                  <a:pt x="7169447" y="1884920"/>
                </a:lnTo>
                <a:cubicBezTo>
                  <a:pt x="7191639" y="1849386"/>
                  <a:pt x="7214765" y="1831618"/>
                  <a:pt x="7238826" y="1831618"/>
                </a:cubicBezTo>
                <a:cubicBezTo>
                  <a:pt x="7258506" y="1831618"/>
                  <a:pt x="7275345" y="1837739"/>
                  <a:pt x="7289343" y="1849980"/>
                </a:cubicBezTo>
                <a:cubicBezTo>
                  <a:pt x="7303341" y="1862222"/>
                  <a:pt x="7310340" y="1878016"/>
                  <a:pt x="7310340" y="1897362"/>
                </a:cubicBezTo>
                <a:lnTo>
                  <a:pt x="7310340" y="3234151"/>
                </a:lnTo>
                <a:lnTo>
                  <a:pt x="6077921" y="3234151"/>
                </a:lnTo>
                <a:cubicBezTo>
                  <a:pt x="6056306" y="3234151"/>
                  <a:pt x="6038561" y="3227341"/>
                  <a:pt x="6024685" y="3213721"/>
                </a:cubicBezTo>
                <a:cubicBezTo>
                  <a:pt x="6010809" y="3200101"/>
                  <a:pt x="6003871" y="3183784"/>
                  <a:pt x="6003871" y="3164772"/>
                </a:cubicBezTo>
                <a:cubicBezTo>
                  <a:pt x="6003871" y="3143669"/>
                  <a:pt x="6011143" y="3126830"/>
                  <a:pt x="6025686" y="3114255"/>
                </a:cubicBezTo>
                <a:cubicBezTo>
                  <a:pt x="6040229" y="3101680"/>
                  <a:pt x="6057596" y="3095392"/>
                  <a:pt x="6077787" y="3095392"/>
                </a:cubicBezTo>
                <a:lnTo>
                  <a:pt x="6168247" y="3095392"/>
                </a:lnTo>
                <a:lnTo>
                  <a:pt x="6168247" y="138759"/>
                </a:lnTo>
                <a:lnTo>
                  <a:pt x="6060109" y="138759"/>
                </a:lnTo>
                <a:cubicBezTo>
                  <a:pt x="6026887" y="115499"/>
                  <a:pt x="6010275" y="92728"/>
                  <a:pt x="6010275" y="70446"/>
                </a:cubicBezTo>
                <a:cubicBezTo>
                  <a:pt x="6010275" y="44607"/>
                  <a:pt x="6027587" y="21125"/>
                  <a:pt x="6062210" y="0"/>
                </a:cubicBezTo>
                <a:close/>
                <a:moveTo>
                  <a:pt x="4622863" y="0"/>
                </a:moveTo>
                <a:lnTo>
                  <a:pt x="5243543" y="0"/>
                </a:lnTo>
                <a:cubicBezTo>
                  <a:pt x="5347835" y="0"/>
                  <a:pt x="5454851" y="28774"/>
                  <a:pt x="5564590" y="86324"/>
                </a:cubicBezTo>
                <a:cubicBezTo>
                  <a:pt x="5622807" y="118034"/>
                  <a:pt x="5681590" y="172453"/>
                  <a:pt x="5740941" y="249582"/>
                </a:cubicBezTo>
                <a:cubicBezTo>
                  <a:pt x="5800291" y="326711"/>
                  <a:pt x="5844710" y="403690"/>
                  <a:pt x="5874196" y="480519"/>
                </a:cubicBezTo>
                <a:cubicBezTo>
                  <a:pt x="5914156" y="585834"/>
                  <a:pt x="5934136" y="705235"/>
                  <a:pt x="5934136" y="838724"/>
                </a:cubicBezTo>
                <a:lnTo>
                  <a:pt x="5934136" y="1058704"/>
                </a:lnTo>
                <a:cubicBezTo>
                  <a:pt x="5934136" y="1220034"/>
                  <a:pt x="5904010" y="1361450"/>
                  <a:pt x="5843759" y="1482953"/>
                </a:cubicBezTo>
                <a:cubicBezTo>
                  <a:pt x="5783508" y="1604456"/>
                  <a:pt x="5701471" y="1700770"/>
                  <a:pt x="5597645" y="1771895"/>
                </a:cubicBezTo>
                <a:cubicBezTo>
                  <a:pt x="5493821" y="1843020"/>
                  <a:pt x="5383436" y="1878583"/>
                  <a:pt x="5266492" y="1878583"/>
                </a:cubicBezTo>
                <a:lnTo>
                  <a:pt x="5236072" y="1878583"/>
                </a:lnTo>
                <a:lnTo>
                  <a:pt x="5236072" y="3095392"/>
                </a:lnTo>
                <a:lnTo>
                  <a:pt x="5317559" y="3095392"/>
                </a:lnTo>
                <a:cubicBezTo>
                  <a:pt x="5336439" y="3095392"/>
                  <a:pt x="5352838" y="3102180"/>
                  <a:pt x="5366758" y="3115756"/>
                </a:cubicBezTo>
                <a:cubicBezTo>
                  <a:pt x="5380679" y="3129332"/>
                  <a:pt x="5387639" y="3145670"/>
                  <a:pt x="5387639" y="3164772"/>
                </a:cubicBezTo>
                <a:cubicBezTo>
                  <a:pt x="5387639" y="3184274"/>
                  <a:pt x="5380829" y="3200712"/>
                  <a:pt x="5367209" y="3214088"/>
                </a:cubicBezTo>
                <a:cubicBezTo>
                  <a:pt x="5353589" y="3227463"/>
                  <a:pt x="5337083" y="3234151"/>
                  <a:pt x="5317693" y="3234151"/>
                </a:cubicBezTo>
                <a:lnTo>
                  <a:pt x="4622896" y="3234151"/>
                </a:lnTo>
                <a:cubicBezTo>
                  <a:pt x="4604061" y="3234151"/>
                  <a:pt x="4588051" y="3227680"/>
                  <a:pt x="4574864" y="3214738"/>
                </a:cubicBezTo>
                <a:cubicBezTo>
                  <a:pt x="4561678" y="3201796"/>
                  <a:pt x="4555084" y="3185141"/>
                  <a:pt x="4555084" y="3164772"/>
                </a:cubicBezTo>
                <a:cubicBezTo>
                  <a:pt x="4555084" y="3144914"/>
                  <a:pt x="4561750" y="3128386"/>
                  <a:pt x="4575081" y="3115189"/>
                </a:cubicBezTo>
                <a:cubicBezTo>
                  <a:pt x="4588412" y="3101991"/>
                  <a:pt x="4604295" y="3095392"/>
                  <a:pt x="4622729" y="3095392"/>
                </a:cubicBezTo>
                <a:lnTo>
                  <a:pt x="4713056" y="3095392"/>
                </a:lnTo>
                <a:lnTo>
                  <a:pt x="4713056" y="138759"/>
                </a:lnTo>
                <a:lnTo>
                  <a:pt x="4622729" y="138759"/>
                </a:lnTo>
                <a:cubicBezTo>
                  <a:pt x="4603561" y="138759"/>
                  <a:pt x="4587495" y="132104"/>
                  <a:pt x="4574531" y="118795"/>
                </a:cubicBezTo>
                <a:cubicBezTo>
                  <a:pt x="4561566" y="105486"/>
                  <a:pt x="4555084" y="89370"/>
                  <a:pt x="4555084" y="70446"/>
                </a:cubicBezTo>
                <a:cubicBezTo>
                  <a:pt x="4555084" y="50500"/>
                  <a:pt x="4561706" y="33772"/>
                  <a:pt x="4574948" y="20263"/>
                </a:cubicBezTo>
                <a:cubicBezTo>
                  <a:pt x="4588190" y="6754"/>
                  <a:pt x="4604161" y="0"/>
                  <a:pt x="4622863" y="0"/>
                </a:cubicBezTo>
                <a:close/>
                <a:moveTo>
                  <a:pt x="3156013" y="0"/>
                </a:moveTo>
                <a:lnTo>
                  <a:pt x="3776693" y="0"/>
                </a:lnTo>
                <a:cubicBezTo>
                  <a:pt x="3880984" y="0"/>
                  <a:pt x="3988000" y="28774"/>
                  <a:pt x="4097739" y="86324"/>
                </a:cubicBezTo>
                <a:cubicBezTo>
                  <a:pt x="4155956" y="118034"/>
                  <a:pt x="4214739" y="172453"/>
                  <a:pt x="4274090" y="249582"/>
                </a:cubicBezTo>
                <a:cubicBezTo>
                  <a:pt x="4333440" y="326711"/>
                  <a:pt x="4377859" y="403690"/>
                  <a:pt x="4407345" y="480519"/>
                </a:cubicBezTo>
                <a:cubicBezTo>
                  <a:pt x="4447305" y="585834"/>
                  <a:pt x="4467285" y="705235"/>
                  <a:pt x="4467285" y="838724"/>
                </a:cubicBezTo>
                <a:lnTo>
                  <a:pt x="4467285" y="1058704"/>
                </a:lnTo>
                <a:cubicBezTo>
                  <a:pt x="4467285" y="1220034"/>
                  <a:pt x="4437160" y="1361450"/>
                  <a:pt x="4376908" y="1482953"/>
                </a:cubicBezTo>
                <a:cubicBezTo>
                  <a:pt x="4316657" y="1604456"/>
                  <a:pt x="4234619" y="1700770"/>
                  <a:pt x="4130795" y="1771895"/>
                </a:cubicBezTo>
                <a:cubicBezTo>
                  <a:pt x="4026970" y="1843020"/>
                  <a:pt x="3916586" y="1878583"/>
                  <a:pt x="3799641" y="1878583"/>
                </a:cubicBezTo>
                <a:lnTo>
                  <a:pt x="3769221" y="1878583"/>
                </a:lnTo>
                <a:lnTo>
                  <a:pt x="3769221" y="3095392"/>
                </a:lnTo>
                <a:lnTo>
                  <a:pt x="3850709" y="3095392"/>
                </a:lnTo>
                <a:cubicBezTo>
                  <a:pt x="3869588" y="3095392"/>
                  <a:pt x="3885987" y="3102180"/>
                  <a:pt x="3899908" y="3115756"/>
                </a:cubicBezTo>
                <a:cubicBezTo>
                  <a:pt x="3913828" y="3129332"/>
                  <a:pt x="3920789" y="3145670"/>
                  <a:pt x="3920789" y="3164772"/>
                </a:cubicBezTo>
                <a:cubicBezTo>
                  <a:pt x="3920789" y="3184274"/>
                  <a:pt x="3913979" y="3200712"/>
                  <a:pt x="3900358" y="3214088"/>
                </a:cubicBezTo>
                <a:cubicBezTo>
                  <a:pt x="3886738" y="3227463"/>
                  <a:pt x="3870232" y="3234151"/>
                  <a:pt x="3850842" y="3234151"/>
                </a:cubicBezTo>
                <a:lnTo>
                  <a:pt x="3156047" y="3234151"/>
                </a:lnTo>
                <a:cubicBezTo>
                  <a:pt x="3137212" y="3234151"/>
                  <a:pt x="3121201" y="3227680"/>
                  <a:pt x="3108014" y="3214738"/>
                </a:cubicBezTo>
                <a:cubicBezTo>
                  <a:pt x="3094828" y="3201796"/>
                  <a:pt x="3088235" y="3185141"/>
                  <a:pt x="3088235" y="3164772"/>
                </a:cubicBezTo>
                <a:cubicBezTo>
                  <a:pt x="3088235" y="3144914"/>
                  <a:pt x="3094900" y="3128386"/>
                  <a:pt x="3108231" y="3115189"/>
                </a:cubicBezTo>
                <a:cubicBezTo>
                  <a:pt x="3121562" y="3101991"/>
                  <a:pt x="3137445" y="3095392"/>
                  <a:pt x="3155880" y="3095392"/>
                </a:cubicBezTo>
                <a:lnTo>
                  <a:pt x="3246207" y="3095392"/>
                </a:lnTo>
                <a:lnTo>
                  <a:pt x="3246207" y="138759"/>
                </a:lnTo>
                <a:lnTo>
                  <a:pt x="3155880" y="138759"/>
                </a:lnTo>
                <a:cubicBezTo>
                  <a:pt x="3136712" y="138759"/>
                  <a:pt x="3120645" y="132104"/>
                  <a:pt x="3107681" y="118795"/>
                </a:cubicBezTo>
                <a:cubicBezTo>
                  <a:pt x="3094716" y="105486"/>
                  <a:pt x="3088235" y="89370"/>
                  <a:pt x="3088235" y="70446"/>
                </a:cubicBezTo>
                <a:cubicBezTo>
                  <a:pt x="3088235" y="50500"/>
                  <a:pt x="3094856" y="33772"/>
                  <a:pt x="3108098" y="20263"/>
                </a:cubicBezTo>
                <a:cubicBezTo>
                  <a:pt x="3121340" y="6754"/>
                  <a:pt x="3137312" y="0"/>
                  <a:pt x="3156013" y="0"/>
                </a:cubicBezTo>
                <a:close/>
                <a:moveTo>
                  <a:pt x="61475" y="0"/>
                </a:moveTo>
                <a:lnTo>
                  <a:pt x="730319" y="0"/>
                </a:lnTo>
                <a:cubicBezTo>
                  <a:pt x="906903" y="0"/>
                  <a:pt x="1059171" y="74216"/>
                  <a:pt x="1187123" y="222648"/>
                </a:cubicBezTo>
                <a:cubicBezTo>
                  <a:pt x="1315075" y="371080"/>
                  <a:pt x="1379051" y="570201"/>
                  <a:pt x="1379051" y="820012"/>
                </a:cubicBezTo>
                <a:cubicBezTo>
                  <a:pt x="1379051" y="963307"/>
                  <a:pt x="1354729" y="1091959"/>
                  <a:pt x="1306086" y="1205969"/>
                </a:cubicBezTo>
                <a:cubicBezTo>
                  <a:pt x="1257442" y="1319978"/>
                  <a:pt x="1184855" y="1414285"/>
                  <a:pt x="1088324" y="1488890"/>
                </a:cubicBezTo>
                <a:cubicBezTo>
                  <a:pt x="1030819" y="1533320"/>
                  <a:pt x="952545" y="1561539"/>
                  <a:pt x="853501" y="1573547"/>
                </a:cubicBezTo>
                <a:cubicBezTo>
                  <a:pt x="963997" y="1587289"/>
                  <a:pt x="1046040" y="1612873"/>
                  <a:pt x="1099632" y="1650297"/>
                </a:cubicBezTo>
                <a:cubicBezTo>
                  <a:pt x="1190915" y="1713517"/>
                  <a:pt x="1258526" y="1789340"/>
                  <a:pt x="1302467" y="1877765"/>
                </a:cubicBezTo>
                <a:cubicBezTo>
                  <a:pt x="1346407" y="1966191"/>
                  <a:pt x="1368377" y="2078783"/>
                  <a:pt x="1368377" y="2215540"/>
                </a:cubicBezTo>
                <a:lnTo>
                  <a:pt x="1368377" y="2980049"/>
                </a:lnTo>
                <a:cubicBezTo>
                  <a:pt x="1368377" y="3005821"/>
                  <a:pt x="1370061" y="3020815"/>
                  <a:pt x="1373431" y="3025029"/>
                </a:cubicBezTo>
                <a:cubicBezTo>
                  <a:pt x="1376799" y="3029243"/>
                  <a:pt x="1380385" y="3031349"/>
                  <a:pt x="1384188" y="3031349"/>
                </a:cubicBezTo>
                <a:cubicBezTo>
                  <a:pt x="1396596" y="3031349"/>
                  <a:pt x="1409682" y="3020587"/>
                  <a:pt x="1423447" y="2999061"/>
                </a:cubicBezTo>
                <a:cubicBezTo>
                  <a:pt x="1455735" y="2949384"/>
                  <a:pt x="1476516" y="2855755"/>
                  <a:pt x="1485788" y="2718175"/>
                </a:cubicBezTo>
                <a:cubicBezTo>
                  <a:pt x="1487657" y="2684308"/>
                  <a:pt x="1495039" y="2658657"/>
                  <a:pt x="1507937" y="2641223"/>
                </a:cubicBezTo>
                <a:cubicBezTo>
                  <a:pt x="1520834" y="2623789"/>
                  <a:pt x="1538001" y="2615073"/>
                  <a:pt x="1559438" y="2615073"/>
                </a:cubicBezTo>
                <a:cubicBezTo>
                  <a:pt x="1585099" y="2615073"/>
                  <a:pt x="1604323" y="2626425"/>
                  <a:pt x="1617109" y="2649129"/>
                </a:cubicBezTo>
                <a:cubicBezTo>
                  <a:pt x="1629184" y="2668764"/>
                  <a:pt x="1635221" y="2697483"/>
                  <a:pt x="1635221" y="2735286"/>
                </a:cubicBezTo>
                <a:cubicBezTo>
                  <a:pt x="1635221" y="2900952"/>
                  <a:pt x="1594144" y="3030493"/>
                  <a:pt x="1511989" y="3123911"/>
                </a:cubicBezTo>
                <a:cubicBezTo>
                  <a:pt x="1429835" y="3217329"/>
                  <a:pt x="1325393" y="3264038"/>
                  <a:pt x="1198664" y="3264038"/>
                </a:cubicBezTo>
                <a:cubicBezTo>
                  <a:pt x="1086189" y="3264038"/>
                  <a:pt x="1000254" y="3234246"/>
                  <a:pt x="940860" y="3174662"/>
                </a:cubicBezTo>
                <a:cubicBezTo>
                  <a:pt x="881464" y="3115077"/>
                  <a:pt x="851767" y="3031683"/>
                  <a:pt x="851767" y="2924478"/>
                </a:cubicBezTo>
                <a:lnTo>
                  <a:pt x="851767" y="1818510"/>
                </a:lnTo>
                <a:cubicBezTo>
                  <a:pt x="851767" y="1739079"/>
                  <a:pt x="837057" y="1689312"/>
                  <a:pt x="807638" y="1669210"/>
                </a:cubicBezTo>
                <a:cubicBezTo>
                  <a:pt x="781842" y="1652243"/>
                  <a:pt x="737491" y="1643760"/>
                  <a:pt x="674582" y="1643760"/>
                </a:cubicBezTo>
                <a:lnTo>
                  <a:pt x="674582" y="3095392"/>
                </a:lnTo>
                <a:lnTo>
                  <a:pt x="732754" y="3095392"/>
                </a:lnTo>
                <a:cubicBezTo>
                  <a:pt x="754924" y="3095392"/>
                  <a:pt x="773898" y="3102236"/>
                  <a:pt x="789675" y="3115922"/>
                </a:cubicBezTo>
                <a:cubicBezTo>
                  <a:pt x="805452" y="3129610"/>
                  <a:pt x="813341" y="3145893"/>
                  <a:pt x="813341" y="3164772"/>
                </a:cubicBezTo>
                <a:cubicBezTo>
                  <a:pt x="813341" y="3184073"/>
                  <a:pt x="805592" y="3200462"/>
                  <a:pt x="790093" y="3213938"/>
                </a:cubicBezTo>
                <a:cubicBezTo>
                  <a:pt x="774593" y="3227413"/>
                  <a:pt x="755514" y="3234151"/>
                  <a:pt x="732855" y="3234151"/>
                </a:cubicBezTo>
                <a:lnTo>
                  <a:pt x="72048" y="3234151"/>
                </a:lnTo>
                <a:cubicBezTo>
                  <a:pt x="52769" y="3234151"/>
                  <a:pt x="35941" y="3227992"/>
                  <a:pt x="21565" y="3215672"/>
                </a:cubicBezTo>
                <a:cubicBezTo>
                  <a:pt x="7188" y="3203353"/>
                  <a:pt x="0" y="3186386"/>
                  <a:pt x="0" y="3164772"/>
                </a:cubicBezTo>
                <a:cubicBezTo>
                  <a:pt x="0" y="3143580"/>
                  <a:pt x="7333" y="3126719"/>
                  <a:pt x="21998" y="3114188"/>
                </a:cubicBezTo>
                <a:cubicBezTo>
                  <a:pt x="36663" y="3101657"/>
                  <a:pt x="53391" y="3095392"/>
                  <a:pt x="72182" y="3095392"/>
                </a:cubicBezTo>
                <a:lnTo>
                  <a:pt x="153703" y="3095392"/>
                </a:lnTo>
                <a:lnTo>
                  <a:pt x="153703" y="138759"/>
                </a:lnTo>
                <a:lnTo>
                  <a:pt x="61208" y="138759"/>
                </a:lnTo>
                <a:cubicBezTo>
                  <a:pt x="24672" y="118545"/>
                  <a:pt x="6405" y="95063"/>
                  <a:pt x="6405" y="68312"/>
                </a:cubicBezTo>
                <a:cubicBezTo>
                  <a:pt x="6405" y="43251"/>
                  <a:pt x="24761" y="20480"/>
                  <a:pt x="6147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6370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56">
      <a:dk1>
        <a:srgbClr val="000000"/>
      </a:dk1>
      <a:lt1>
        <a:sysClr val="window" lastClr="FFFFFF"/>
      </a:lt1>
      <a:dk2>
        <a:srgbClr val="000000"/>
      </a:dk2>
      <a:lt2>
        <a:srgbClr val="E7E6E6"/>
      </a:lt2>
      <a:accent1>
        <a:srgbClr val="0563C1"/>
      </a:accent1>
      <a:accent2>
        <a:srgbClr val="F23D6F"/>
      </a:accent2>
      <a:accent3>
        <a:srgbClr val="3F48E6"/>
      </a:accent3>
      <a:accent4>
        <a:srgbClr val="F23D6F"/>
      </a:accent4>
      <a:accent5>
        <a:srgbClr val="0D126B"/>
      </a:accent5>
      <a:accent6>
        <a:srgbClr val="F23D6F"/>
      </a:accent6>
      <a:hlink>
        <a:srgbClr val="0563C1"/>
      </a:hlink>
      <a:folHlink>
        <a:srgbClr val="954F72"/>
      </a:folHlink>
    </a:clrScheme>
    <a:fontScheme name="Bike">
      <a:majorFont>
        <a:latin typeface="Raleway Bold"/>
        <a:ea typeface=""/>
        <a:cs typeface=""/>
      </a:majorFont>
      <a:minorFont>
        <a:latin typeface="Ralew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1342</TotalTime>
  <Words>1756</Words>
  <Application>Microsoft Office PowerPoint</Application>
  <PresentationFormat>Widescreen</PresentationFormat>
  <Paragraphs>175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Raleway Bold</vt:lpstr>
      <vt:lpstr>Calibri</vt:lpstr>
      <vt:lpstr>Raleway</vt:lpstr>
      <vt:lpstr>Arial</vt:lpstr>
      <vt:lpstr>Gill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Partha Pratim Chanda</dc:creator>
  <cp:lastModifiedBy>Partha Pratim Chanda</cp:lastModifiedBy>
  <cp:revision>296</cp:revision>
  <dcterms:created xsi:type="dcterms:W3CDTF">2021-03-24T04:46:24Z</dcterms:created>
  <dcterms:modified xsi:type="dcterms:W3CDTF">2022-06-25T08:44:04Z</dcterms:modified>
</cp:coreProperties>
</file>